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 varScale="1">
        <p:scale>
          <a:sx n="71" d="100"/>
          <a:sy n="71" d="100"/>
        </p:scale>
        <p:origin x="690" y="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759186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'Finished'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2133</Words>
  <Application>Microsoft Office PowerPoint</Application>
  <PresentationFormat>Custom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Pramote  Kuacharoen</cp:lastModifiedBy>
  <cp:revision>82</cp:revision>
  <dcterms:modified xsi:type="dcterms:W3CDTF">2018-01-13T03:27:01Z</dcterms:modified>
</cp:coreProperties>
</file>