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Analysis and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Exercises</a:t>
            </a:r>
          </a:p>
          <a:p>
            <a:endParaRPr lang="en-US" dirty="0"/>
          </a:p>
          <a:p>
            <a:r>
              <a:rPr lang="en-US" dirty="0"/>
              <a:t>Pramote Kuacharoen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6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61BA-0116-4C76-9131-EF46FA1E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or Even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7F40-1B4E-4A0C-9E38-0728DDFC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determine if an input number is odd or even</a:t>
            </a:r>
          </a:p>
        </p:txBody>
      </p:sp>
    </p:spTree>
    <p:extLst>
      <p:ext uri="{BB962C8B-B14F-4D97-AF65-F5344CB8AC3E}">
        <p14:creationId xmlns:p14="http://schemas.microsoft.com/office/powerpoint/2010/main" val="189847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2732-DA7C-4967-967B-48C96F0B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B5CA-1BBE-40F3-97B3-2E7A9CE7E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tip calculator function which accepts amount of the bill and percentage to tip</a:t>
            </a:r>
          </a:p>
          <a:p>
            <a:r>
              <a:rPr lang="en-US" dirty="0"/>
              <a:t>Make sure you handle input errors</a:t>
            </a:r>
          </a:p>
        </p:txBody>
      </p:sp>
    </p:spTree>
    <p:extLst>
      <p:ext uri="{BB962C8B-B14F-4D97-AF65-F5344CB8AC3E}">
        <p14:creationId xmlns:p14="http://schemas.microsoft.com/office/powerpoint/2010/main" val="75676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8CEE-F02C-4B3E-9E5E-4004A509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65A6D-85BB-4A46-81B7-04710A2D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companies pay time-and-a-half for any hours worked above 40 in a given week</a:t>
            </a:r>
          </a:p>
          <a:p>
            <a:r>
              <a:rPr lang="en-US" dirty="0"/>
              <a:t>Write a program to input the number of hours and the hourly rate and calculate the total wages for the week</a:t>
            </a:r>
          </a:p>
        </p:txBody>
      </p:sp>
    </p:spTree>
    <p:extLst>
      <p:ext uri="{BB962C8B-B14F-4D97-AF65-F5344CB8AC3E}">
        <p14:creationId xmlns:p14="http://schemas.microsoft.com/office/powerpoint/2010/main" val="195570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529F-D345-4CE7-970C-0AD0CD5B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Leap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F5B41-70F8-4BF4-8FBA-6F661DF17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year is a leap year if it is divisible by 4, unless it is a century </a:t>
            </a:r>
            <a:r>
              <a:rPr lang="en-US" dirty="0" err="1"/>
              <a:t>yaer</a:t>
            </a:r>
            <a:r>
              <a:rPr lang="en-US" dirty="0"/>
              <a:t> that is not divisible by 400. (1800 and 1900 are not leap years while 1600 and 2000 are.)</a:t>
            </a:r>
          </a:p>
          <a:p>
            <a:r>
              <a:rPr lang="en-US" dirty="0"/>
              <a:t>Write a program that determines whether a year is a leap year</a:t>
            </a:r>
          </a:p>
        </p:txBody>
      </p:sp>
    </p:spTree>
    <p:extLst>
      <p:ext uri="{BB962C8B-B14F-4D97-AF65-F5344CB8AC3E}">
        <p14:creationId xmlns:p14="http://schemas.microsoft.com/office/powerpoint/2010/main" val="15501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which calculates body mass index</a:t>
            </a:r>
          </a:p>
          <a:p>
            <a:r>
              <a:rPr lang="en-US" dirty="0"/>
              <a:t>Formula: weight (kg) / [height (m)]</a:t>
            </a:r>
            <a:r>
              <a:rPr lang="en-US" baseline="30000" dirty="0"/>
              <a:t>2</a:t>
            </a:r>
          </a:p>
          <a:p>
            <a:r>
              <a:rPr lang="en-US" dirty="0"/>
              <a:t>Print out the result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22244" y="4100975"/>
          <a:ext cx="5506848" cy="2031700"/>
        </p:xfrm>
        <a:graphic>
          <a:graphicData uri="http://schemas.openxmlformats.org/drawingml/2006/table">
            <a:tbl>
              <a:tblPr/>
              <a:tblGrid>
                <a:gridCol w="2753424">
                  <a:extLst>
                    <a:ext uri="{9D8B030D-6E8A-4147-A177-3AD203B41FA5}">
                      <a16:colId xmlns:a16="http://schemas.microsoft.com/office/drawing/2014/main" val="3724616266"/>
                    </a:ext>
                  </a:extLst>
                </a:gridCol>
                <a:gridCol w="2753424">
                  <a:extLst>
                    <a:ext uri="{9D8B030D-6E8A-4147-A177-3AD203B41FA5}">
                      <a16:colId xmlns:a16="http://schemas.microsoft.com/office/drawing/2014/main" val="1042926780"/>
                    </a:ext>
                  </a:extLst>
                </a:gridCol>
              </a:tblGrid>
              <a:tr h="400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  <a:latin typeface="Lato"/>
                        </a:rPr>
                        <a:t>BMI</a:t>
                      </a:r>
                      <a:endParaRPr lang="en-US" sz="1700" b="1" dirty="0">
                        <a:effectLst/>
                      </a:endParaRPr>
                    </a:p>
                  </a:txBody>
                  <a:tcPr marL="73630" marR="73630" marT="73630" marB="736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  <a:latin typeface="Lato"/>
                        </a:rPr>
                        <a:t>Weight Status</a:t>
                      </a:r>
                      <a:endParaRPr lang="en-US" sz="1700" b="1">
                        <a:effectLst/>
                      </a:endParaRPr>
                    </a:p>
                  </a:txBody>
                  <a:tcPr marL="73630" marR="73630" marT="73630" marB="736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8137"/>
                  </a:ext>
                </a:extLst>
              </a:tr>
              <a:tr h="400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Below 18.5</a:t>
                      </a:r>
                    </a:p>
                  </a:txBody>
                  <a:tcPr marL="73630" marR="73630" marT="73630" marB="736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Underweight</a:t>
                      </a:r>
                    </a:p>
                  </a:txBody>
                  <a:tcPr marL="73630" marR="73630" marT="73630" marB="736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44888"/>
                  </a:ext>
                </a:extLst>
              </a:tr>
              <a:tr h="400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18.5 – 24.9</a:t>
                      </a:r>
                    </a:p>
                  </a:txBody>
                  <a:tcPr marL="73630" marR="73630" marT="73630" marB="736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Normal or Healthy Weight</a:t>
                      </a:r>
                    </a:p>
                  </a:txBody>
                  <a:tcPr marL="73630" marR="73630" marT="73630" marB="736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06854"/>
                  </a:ext>
                </a:extLst>
              </a:tr>
              <a:tr h="400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25.0 – 29.9</a:t>
                      </a:r>
                    </a:p>
                  </a:txBody>
                  <a:tcPr marL="73630" marR="73630" marT="73630" marB="736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Overweight</a:t>
                      </a:r>
                    </a:p>
                  </a:txBody>
                  <a:tcPr marL="73630" marR="73630" marT="73630" marB="736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74898"/>
                  </a:ext>
                </a:extLst>
              </a:tr>
              <a:tr h="400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30.0 and Above</a:t>
                      </a:r>
                    </a:p>
                  </a:txBody>
                  <a:tcPr marL="73630" marR="73630" marT="73630" marB="736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Obese</a:t>
                      </a:r>
                    </a:p>
                  </a:txBody>
                  <a:tcPr marL="73630" marR="73630" marT="73630" marB="736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4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763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6804</TotalTime>
  <Words>186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Lato</vt:lpstr>
      <vt:lpstr>Trebuchet MS</vt:lpstr>
      <vt:lpstr>Wingdings 3</vt:lpstr>
      <vt:lpstr>Facet</vt:lpstr>
      <vt:lpstr>Algorithm Analysis and Data Structures</vt:lpstr>
      <vt:lpstr>Odd or Even Numbers</vt:lpstr>
      <vt:lpstr>Tip Calculator</vt:lpstr>
      <vt:lpstr>Wages</vt:lpstr>
      <vt:lpstr>Leap Year</vt:lpstr>
      <vt:lpstr>BMI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and Data Structures</dc:title>
  <dc:creator>Pramote  Kuacharoen</dc:creator>
  <cp:lastModifiedBy>Pramote  Kuacharoen</cp:lastModifiedBy>
  <cp:revision>39</cp:revision>
  <dcterms:created xsi:type="dcterms:W3CDTF">2016-12-29T08:00:10Z</dcterms:created>
  <dcterms:modified xsi:type="dcterms:W3CDTF">2018-01-12T08:17:27Z</dcterms:modified>
</cp:coreProperties>
</file>