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กรพรหม ถิระวัฒน์" userId="e5da76ea-bcc1-4769-b9a9-0e236d05d124" providerId="ADAL" clId="{624C62F8-B781-4228-8F62-005DF947A1B8}"/>
    <pc:docChg chg="custSel addSld modSld">
      <pc:chgData name="กรพรหม ถิระวัฒน์" userId="e5da76ea-bcc1-4769-b9a9-0e236d05d124" providerId="ADAL" clId="{624C62F8-B781-4228-8F62-005DF947A1B8}" dt="2018-02-05T18:08:10.568" v="659" actId="20577"/>
      <pc:docMkLst>
        <pc:docMk/>
      </pc:docMkLst>
      <pc:sldChg chg="modSp">
        <pc:chgData name="กรพรหม ถิระวัฒน์" userId="e5da76ea-bcc1-4769-b9a9-0e236d05d124" providerId="ADAL" clId="{624C62F8-B781-4228-8F62-005DF947A1B8}" dt="2018-02-05T18:08:10.568" v="659" actId="20577"/>
        <pc:sldMkLst>
          <pc:docMk/>
          <pc:sldMk cId="2127954453" sldId="263"/>
        </pc:sldMkLst>
        <pc:spChg chg="mod">
          <ac:chgData name="กรพรหม ถิระวัฒน์" userId="e5da76ea-bcc1-4769-b9a9-0e236d05d124" providerId="ADAL" clId="{624C62F8-B781-4228-8F62-005DF947A1B8}" dt="2018-02-05T18:08:10.568" v="659" actId="20577"/>
          <ac:spMkLst>
            <pc:docMk/>
            <pc:sldMk cId="2127954453" sldId="263"/>
            <ac:spMk id="3" creationId="{00000000-0000-0000-0000-000000000000}"/>
          </ac:spMkLst>
        </pc:spChg>
      </pc:sldChg>
      <pc:sldChg chg="modSp add">
        <pc:chgData name="กรพรหม ถิระวัฒน์" userId="e5da76ea-bcc1-4769-b9a9-0e236d05d124" providerId="ADAL" clId="{624C62F8-B781-4228-8F62-005DF947A1B8}" dt="2018-02-02T18:32:15.350" v="657" actId="20577"/>
        <pc:sldMkLst>
          <pc:docMk/>
          <pc:sldMk cId="2051694091" sldId="267"/>
        </pc:sldMkLst>
        <pc:spChg chg="mod">
          <ac:chgData name="กรพรหม ถิระวัฒน์" userId="e5da76ea-bcc1-4769-b9a9-0e236d05d124" providerId="ADAL" clId="{624C62F8-B781-4228-8F62-005DF947A1B8}" dt="2018-02-02T18:32:15.350" v="657" actId="20577"/>
          <ac:spMkLst>
            <pc:docMk/>
            <pc:sldMk cId="2051694091" sldId="267"/>
            <ac:spMk id="2" creationId="{4E7760E5-945F-4097-976A-49B0EDE0E7B7}"/>
          </ac:spMkLst>
        </pc:spChg>
        <pc:spChg chg="mod">
          <ac:chgData name="กรพรหม ถิระวัฒน์" userId="e5da76ea-bcc1-4769-b9a9-0e236d05d124" providerId="ADAL" clId="{624C62F8-B781-4228-8F62-005DF947A1B8}" dt="2018-02-02T18:19:58.012" v="654" actId="20577"/>
          <ac:spMkLst>
            <pc:docMk/>
            <pc:sldMk cId="2051694091" sldId="267"/>
            <ac:spMk id="3" creationId="{17728C39-C010-4547-94DC-0DD69260186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05-Feb-18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05-Feb-18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05-Feb-18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05-Feb-18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05-Feb-18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05-Feb-18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05-Feb-18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 Analysis and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dirty="0"/>
              <a:t>Exercises</a:t>
            </a:r>
          </a:p>
          <a:p>
            <a:endParaRPr lang="en-US" dirty="0"/>
          </a:p>
          <a:p>
            <a:r>
              <a:rPr lang="en-US" dirty="0"/>
              <a:t>Pramote Kuacharoen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68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Currency Exchange: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</a:t>
            </a:r>
          </a:p>
          <a:p>
            <a:pPr lvl="1"/>
            <a:r>
              <a:rPr lang="en-US" dirty="0"/>
              <a:t>Reads a name of the country</a:t>
            </a:r>
          </a:p>
          <a:p>
            <a:pPr lvl="1"/>
            <a:r>
              <a:rPr lang="en-US" dirty="0"/>
              <a:t>Displays the name of currency and the exchange rate for requested country</a:t>
            </a:r>
          </a:p>
          <a:p>
            <a:r>
              <a:rPr lang="en-US" dirty="0"/>
              <a:t>File: Exchrate.txt</a:t>
            </a:r>
          </a:p>
          <a:p>
            <a:r>
              <a:rPr lang="en-US" dirty="0"/>
              <a:t>File format: name of the country, name of currency, exchange rate/USD$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928" y="4347513"/>
            <a:ext cx="4970894" cy="90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Miles per Gallon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calculate average miles per gallon of car models</a:t>
            </a:r>
          </a:p>
          <a:p>
            <a:r>
              <a:rPr lang="en-US" dirty="0"/>
              <a:t>File: Milage.txt</a:t>
            </a:r>
          </a:p>
          <a:p>
            <a:r>
              <a:rPr lang="en-US" dirty="0"/>
              <a:t>File format: model, gallons per 100 miles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581" y="3646161"/>
            <a:ext cx="3205257" cy="187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71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Write a program to print an invoice</a:t>
            </a:r>
          </a:p>
          <a:p>
            <a:r>
              <a:rPr lang="en-US" dirty="0"/>
              <a:t>Write a function called </a:t>
            </a:r>
            <a:r>
              <a:rPr lang="en-US" dirty="0" err="1"/>
              <a:t>sumproduct</a:t>
            </a:r>
            <a:r>
              <a:rPr lang="en-US" dirty="0"/>
              <a:t> which</a:t>
            </a:r>
          </a:p>
          <a:p>
            <a:pPr lvl="1"/>
            <a:r>
              <a:rPr lang="en-US" dirty="0"/>
              <a:t>Accepts a list of description, quantity, price per unit</a:t>
            </a:r>
          </a:p>
          <a:p>
            <a:pPr lvl="1"/>
            <a:r>
              <a:rPr lang="en-US" dirty="0"/>
              <a:t>Returns total amount</a:t>
            </a:r>
          </a:p>
          <a:p>
            <a:r>
              <a:rPr lang="en-US" dirty="0"/>
              <a:t>Write a function called </a:t>
            </a:r>
            <a:r>
              <a:rPr lang="en-US" dirty="0" err="1"/>
              <a:t>display_items</a:t>
            </a:r>
            <a:endParaRPr lang="en-US" dirty="0"/>
          </a:p>
          <a:p>
            <a:pPr lvl="1"/>
            <a:r>
              <a:rPr lang="en-US" dirty="0"/>
              <a:t>Accepts a list of description, quantity, price per unit</a:t>
            </a:r>
          </a:p>
          <a:p>
            <a:pPr lvl="1"/>
            <a:r>
              <a:rPr lang="en-US" dirty="0"/>
              <a:t>Displays description, price per unit, line total</a:t>
            </a:r>
          </a:p>
          <a:p>
            <a:r>
              <a:rPr lang="en-US" dirty="0"/>
              <a:t>Write a function called </a:t>
            </a:r>
            <a:r>
              <a:rPr lang="en-US" dirty="0" err="1"/>
              <a:t>display_invoice</a:t>
            </a:r>
            <a:endParaRPr lang="en-US" dirty="0"/>
          </a:p>
          <a:p>
            <a:pPr lvl="1"/>
            <a:r>
              <a:rPr lang="en-US" dirty="0"/>
              <a:t>Accepts a list of description, quantity, price per unit</a:t>
            </a:r>
          </a:p>
          <a:p>
            <a:pPr lvl="1"/>
            <a:r>
              <a:rPr lang="en-US" dirty="0"/>
              <a:t>Print invoice</a:t>
            </a:r>
          </a:p>
          <a:p>
            <a:r>
              <a:rPr lang="en-US" dirty="0"/>
              <a:t>File format: description, quantity, price per unit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39" t="60064" r="24444" b="5200"/>
          <a:stretch/>
        </p:blipFill>
        <p:spPr>
          <a:xfrm>
            <a:off x="6296296" y="4212950"/>
            <a:ext cx="5593977" cy="18931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048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Vowels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short Python function that counts the number of vowels in a given character string.</a:t>
            </a:r>
          </a:p>
        </p:txBody>
      </p:sp>
    </p:spTree>
    <p:extLst>
      <p:ext uri="{BB962C8B-B14F-4D97-AF65-F5344CB8AC3E}">
        <p14:creationId xmlns:p14="http://schemas.microsoft.com/office/powerpoint/2010/main" val="196426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Squares of Odd Positive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short Python function that takes a positive integer </a:t>
            </a:r>
            <a:r>
              <a:rPr lang="en-US" i="1" dirty="0"/>
              <a:t>n </a:t>
            </a:r>
            <a:r>
              <a:rPr lang="en-US" dirty="0"/>
              <a:t>and returns the sum of the squares of all the odd positive integers smaller than </a:t>
            </a:r>
            <a:r>
              <a:rPr lang="en-US" i="1" dirty="0"/>
              <a:t>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7745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 Numbers in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Python function that takes a sequence of numbers and determines if all the numbers are different from each other (that is, they are distinct).</a:t>
            </a:r>
          </a:p>
        </p:txBody>
      </p:sp>
    </p:spTree>
    <p:extLst>
      <p:ext uri="{BB962C8B-B14F-4D97-AF65-F5344CB8AC3E}">
        <p14:creationId xmlns:p14="http://schemas.microsoft.com/office/powerpoint/2010/main" val="429066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 Jones Stock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displays information about a DOW stock</a:t>
            </a:r>
          </a:p>
          <a:p>
            <a:r>
              <a:rPr lang="en-US" dirty="0"/>
              <a:t>The file format is Company, Symbol, Exchange, Industry, Price at the beginning of the year, Price at the end of the year, Earnings, Dividend</a:t>
            </a:r>
          </a:p>
          <a:p>
            <a:r>
              <a:rPr lang="en-US" dirty="0"/>
              <a:t>The program </a:t>
            </a:r>
          </a:p>
          <a:p>
            <a:pPr lvl="1"/>
            <a:r>
              <a:rPr lang="en-US" dirty="0"/>
              <a:t>Displays all symbols</a:t>
            </a:r>
          </a:p>
          <a:p>
            <a:pPr lvl="1"/>
            <a:r>
              <a:rPr lang="en-US" dirty="0"/>
              <a:t>Prompts the user for a symbol</a:t>
            </a:r>
          </a:p>
          <a:p>
            <a:pPr lvl="1"/>
            <a:r>
              <a:rPr lang="en-US" dirty="0"/>
              <a:t>Display Company, Industry, Exchange, Growth, Price/Earnings ratio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483" y="4763140"/>
            <a:ext cx="5732519" cy="190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44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60E5-945F-4097-976A-49B0EDE0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28C39-C010-4547-94DC-0DD692601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4501"/>
            <a:ext cx="8596668" cy="4326862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Display Symbols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Open file Dow.txt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Read All Content  (All line) into list or tuple 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Read Symbol from nested list (tuple)   =&gt;    [</a:t>
            </a:r>
            <a:r>
              <a:rPr lang="en-US" dirty="0" err="1"/>
              <a:t>i</a:t>
            </a:r>
            <a:r>
              <a:rPr lang="en-US" dirty="0"/>
              <a:t>][1]</a:t>
            </a:r>
          </a:p>
          <a:p>
            <a:pPr>
              <a:buFont typeface="+mj-lt"/>
              <a:buAutoNum type="arabicPeriod"/>
            </a:pPr>
            <a:r>
              <a:rPr lang="en-US" dirty="0"/>
              <a:t>Prompt User Input a Symbol</a:t>
            </a:r>
          </a:p>
          <a:p>
            <a:pPr>
              <a:buFont typeface="+mj-lt"/>
              <a:buAutoNum type="arabicPeriod"/>
            </a:pPr>
            <a:r>
              <a:rPr lang="en-US" dirty="0"/>
              <a:t>Display Stock Info 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Find Symbol from list  =&gt; column 2     [</a:t>
            </a:r>
            <a:r>
              <a:rPr lang="en-US" dirty="0" err="1"/>
              <a:t>i</a:t>
            </a:r>
            <a:r>
              <a:rPr lang="en-US" dirty="0"/>
              <a:t>][1]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Calculate and Display </a:t>
            </a:r>
          </a:p>
          <a:p>
            <a:pPr lvl="2"/>
            <a:r>
              <a:rPr lang="en-US" dirty="0"/>
              <a:t>Display Company     =&gt; column 1   [</a:t>
            </a:r>
            <a:r>
              <a:rPr lang="en-US" dirty="0" err="1"/>
              <a:t>i</a:t>
            </a:r>
            <a:r>
              <a:rPr lang="en-US" dirty="0"/>
              <a:t>][0]</a:t>
            </a:r>
          </a:p>
          <a:p>
            <a:pPr lvl="2"/>
            <a:r>
              <a:rPr lang="en-US" dirty="0"/>
              <a:t>Industry  =&gt; column 4   [</a:t>
            </a:r>
            <a:r>
              <a:rPr lang="en-US" dirty="0" err="1"/>
              <a:t>i</a:t>
            </a:r>
            <a:r>
              <a:rPr lang="en-US" dirty="0"/>
              <a:t>][3]</a:t>
            </a:r>
          </a:p>
          <a:p>
            <a:pPr lvl="2"/>
            <a:r>
              <a:rPr lang="en-US" dirty="0"/>
              <a:t>Exchange =&gt; column 3   [</a:t>
            </a:r>
            <a:r>
              <a:rPr lang="en-US" dirty="0" err="1"/>
              <a:t>i</a:t>
            </a:r>
            <a:r>
              <a:rPr lang="en-US" dirty="0"/>
              <a:t>][2]</a:t>
            </a:r>
          </a:p>
          <a:p>
            <a:pPr lvl="2"/>
            <a:r>
              <a:rPr lang="en-US" dirty="0"/>
              <a:t>Growth   =&gt; (price end of year  - price begin) / price begin * 100 </a:t>
            </a:r>
            <a:r>
              <a:rPr lang="en-US" dirty="0">
                <a:sym typeface="Wingdings" panose="05000000000000000000" pitchFamily="2" charset="2"/>
              </a:rPr>
              <a:t> (col5-col4 / col4)*100</a:t>
            </a:r>
            <a:endParaRPr lang="en-US" dirty="0"/>
          </a:p>
          <a:p>
            <a:pPr lvl="2"/>
            <a:r>
              <a:rPr lang="en-US" dirty="0"/>
              <a:t>Price/Earnings ratio =&gt;  col 6 / col7    </a:t>
            </a:r>
            <a:r>
              <a:rPr lang="en-US" dirty="0">
                <a:sym typeface="Wingdings" panose="05000000000000000000" pitchFamily="2" charset="2"/>
              </a:rPr>
              <a:t> [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][5] / [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][6]</a:t>
            </a: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694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and Worst Performing Stocks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displays the best and the worst performing stocks</a:t>
            </a:r>
          </a:p>
          <a:p>
            <a:r>
              <a:rPr lang="en-US" dirty="0"/>
              <a:t>Percentage change = (Price at the end – Price at the beginning)/ Price at the beginning * 100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934" y="3344168"/>
            <a:ext cx="8014097" cy="56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4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Dogs of the 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displays the dogs which have high yields</a:t>
            </a:r>
          </a:p>
          <a:p>
            <a:r>
              <a:rPr lang="en-US" dirty="0"/>
              <a:t>Yield = Dividend to Price ratio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716" y="3016136"/>
            <a:ext cx="7138286" cy="335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23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023" y="3646798"/>
            <a:ext cx="6596979" cy="16608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Dogs of the 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dogs are determined by the price at the end of </a:t>
            </a:r>
            <a:r>
              <a:rPr lang="en-US"/>
              <a:t>year.``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544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8906</TotalTime>
  <Words>534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Algorithm Analysis and Data Structures</vt:lpstr>
      <vt:lpstr>Counting Vowels</vt:lpstr>
      <vt:lpstr>Sum of Squares of Odd Positive Integer</vt:lpstr>
      <vt:lpstr>Distinct Numbers in Sequence</vt:lpstr>
      <vt:lpstr>Dow Jones Stock Information</vt:lpstr>
      <vt:lpstr>Thinking Process</vt:lpstr>
      <vt:lpstr>Best and Worst Performing Stocks</vt:lpstr>
      <vt:lpstr>The Dogs of the Dow</vt:lpstr>
      <vt:lpstr>Small Dogs of the Dow</vt:lpstr>
      <vt:lpstr>Currency Exchange: Part 1</vt:lpstr>
      <vt:lpstr>Average Miles per Gallon</vt:lpstr>
      <vt:lpstr>Invoice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 and Data Structures</dc:title>
  <dc:creator>Pramote  Kuacharoen</dc:creator>
  <cp:lastModifiedBy>Kronprom Thirawat</cp:lastModifiedBy>
  <cp:revision>42</cp:revision>
  <dcterms:created xsi:type="dcterms:W3CDTF">2016-12-29T08:00:10Z</dcterms:created>
  <dcterms:modified xsi:type="dcterms:W3CDTF">2018-02-05T18:08:21Z</dcterms:modified>
</cp:coreProperties>
</file>