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กรพรหม ถิระวัฒน์" userId="e5da76ea-bcc1-4769-b9a9-0e236d05d124" providerId="ADAL" clId="{9B8C5F73-B79B-4994-ADC5-77CC906FCC58}"/>
    <pc:docChg chg="custSel modSld">
      <pc:chgData name="กรพรหม ถิระวัฒน์" userId="e5da76ea-bcc1-4769-b9a9-0e236d05d124" providerId="ADAL" clId="{9B8C5F73-B79B-4994-ADC5-77CC906FCC58}" dt="2018-02-20T07:50:48.482" v="5" actId="1076"/>
      <pc:docMkLst>
        <pc:docMk/>
      </pc:docMkLst>
      <pc:sldChg chg="modSp">
        <pc:chgData name="กรพรหม ถิระวัฒน์" userId="e5da76ea-bcc1-4769-b9a9-0e236d05d124" providerId="ADAL" clId="{9B8C5F73-B79B-4994-ADC5-77CC906FCC58}" dt="2018-02-20T07:50:42.814" v="2" actId="27636"/>
        <pc:sldMkLst>
          <pc:docMk/>
          <pc:sldMk cId="1511568303" sldId="258"/>
        </pc:sldMkLst>
        <pc:spChg chg="mod">
          <ac:chgData name="กรพรหม ถิระวัฒน์" userId="e5da76ea-bcc1-4769-b9a9-0e236d05d124" providerId="ADAL" clId="{9B8C5F73-B79B-4994-ADC5-77CC906FCC58}" dt="2018-02-20T07:50:42.814" v="2" actId="27636"/>
          <ac:spMkLst>
            <pc:docMk/>
            <pc:sldMk cId="1511568303" sldId="258"/>
            <ac:spMk id="4" creationId="{00000000-0000-0000-0000-000000000000}"/>
          </ac:spMkLst>
        </pc:spChg>
      </pc:sldChg>
      <pc:sldChg chg="modSp">
        <pc:chgData name="กรพรหม ถิระวัฒน์" userId="e5da76ea-bcc1-4769-b9a9-0e236d05d124" providerId="ADAL" clId="{9B8C5F73-B79B-4994-ADC5-77CC906FCC58}" dt="2018-02-20T07:50:48.482" v="5" actId="1076"/>
        <pc:sldMkLst>
          <pc:docMk/>
          <pc:sldMk cId="700284741" sldId="261"/>
        </pc:sldMkLst>
        <pc:picChg chg="mod">
          <ac:chgData name="กรพรหม ถิระวัฒน์" userId="e5da76ea-bcc1-4769-b9a9-0e236d05d124" providerId="ADAL" clId="{9B8C5F73-B79B-4994-ADC5-77CC906FCC58}" dt="2018-02-20T07:50:48.482" v="5" actId="1076"/>
          <ac:picMkLst>
            <pc:docMk/>
            <pc:sldMk cId="700284741" sldId="26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Exercises</a:t>
            </a:r>
          </a:p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color</a:t>
            </a:r>
          </a:p>
          <a:p>
            <a:r>
              <a:rPr lang="en-US" dirty="0"/>
              <a:t>Method </a:t>
            </a:r>
            <a:r>
              <a:rPr lang="en-US" dirty="0" err="1"/>
              <a:t>get_color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set_color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get_area</a:t>
            </a:r>
            <a:r>
              <a:rPr lang="en-US" dirty="0"/>
              <a:t> returns 0</a:t>
            </a:r>
          </a:p>
          <a:p>
            <a:r>
              <a:rPr lang="en-US" dirty="0"/>
              <a:t>Method </a:t>
            </a:r>
            <a:r>
              <a:rPr lang="en-US" dirty="0" err="1"/>
              <a:t>get_circumference</a:t>
            </a:r>
            <a:r>
              <a:rPr lang="en-US" dirty="0"/>
              <a:t> return 0</a:t>
            </a:r>
          </a:p>
          <a:p>
            <a:r>
              <a:rPr lang="en-US" dirty="0"/>
              <a:t>Method __</a:t>
            </a:r>
            <a:r>
              <a:rPr lang="en-US" dirty="0" err="1"/>
              <a:t>str</a:t>
            </a:r>
            <a:r>
              <a:rPr lang="en-US" dirty="0"/>
              <a:t>__ returns a string representing the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of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Circle</a:t>
                </a:r>
              </a:p>
              <a:p>
                <a:pPr lvl="1"/>
                <a:r>
                  <a:rPr lang="en-US" dirty="0"/>
                  <a:t>Initializes color and radius</a:t>
                </a:r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get_area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get_circumference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__</a:t>
                </a:r>
                <a:r>
                  <a:rPr lang="en-US" dirty="0" err="1"/>
                  <a:t>str</a:t>
                </a:r>
                <a:r>
                  <a:rPr lang="en-US" dirty="0"/>
                  <a:t>__ </a:t>
                </a:r>
              </a:p>
              <a:p>
                <a:r>
                  <a:rPr lang="en-US" dirty="0"/>
                  <a:t>Class Square</a:t>
                </a:r>
              </a:p>
              <a:p>
                <a:pPr lvl="1"/>
                <a:r>
                  <a:rPr lang="en-US" dirty="0"/>
                  <a:t>Initializes color and width</a:t>
                </a:r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get_area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get_circumference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__</a:t>
                </a:r>
                <a:r>
                  <a:rPr lang="en-US" dirty="0" err="1"/>
                  <a:t>str</a:t>
                </a:r>
                <a:r>
                  <a:rPr lang="en-US" dirty="0"/>
                  <a:t>__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Triangle</a:t>
                </a:r>
              </a:p>
              <a:p>
                <a:pPr lvl="1"/>
                <a:r>
                  <a:rPr lang="en-US" dirty="0"/>
                  <a:t>Initializes color, side a, b, c</a:t>
                </a:r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get_area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get_circumference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__</a:t>
                </a:r>
                <a:r>
                  <a:rPr lang="en-US" dirty="0" err="1"/>
                  <a:t>str</a:t>
                </a:r>
                <a:r>
                  <a:rPr lang="en-US" dirty="0"/>
                  <a:t>__ </a:t>
                </a:r>
              </a:p>
              <a:p>
                <a:r>
                  <a:rPr lang="en-US" dirty="0"/>
                  <a:t>Class Rectangle</a:t>
                </a:r>
              </a:p>
              <a:p>
                <a:pPr lvl="1"/>
                <a:r>
                  <a:rPr lang="en-US" dirty="0"/>
                  <a:t>Initializes color, width, height</a:t>
                </a:r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get_area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</a:t>
                </a:r>
                <a:r>
                  <a:rPr lang="en-US" dirty="0" err="1"/>
                  <a:t>get_circumference</a:t>
                </a:r>
                <a:r>
                  <a:rPr lang="en-US" dirty="0"/>
                  <a:t> which returns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Overrides method __</a:t>
                </a:r>
                <a:r>
                  <a:rPr lang="en-US" dirty="0" err="1"/>
                  <a:t>str</a:t>
                </a:r>
                <a:r>
                  <a:rPr lang="en-US" dirty="0"/>
                  <a:t>__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56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midterm</a:t>
            </a:r>
            <a:r>
              <a:rPr lang="en-US"/>
              <a:t>, final</a:t>
            </a:r>
            <a:endParaRPr lang="en-US" dirty="0"/>
          </a:p>
          <a:p>
            <a:r>
              <a:rPr lang="en-US" dirty="0"/>
              <a:t>Initializes with default parameters: name=‘’, midterm=0, final=0</a:t>
            </a:r>
          </a:p>
          <a:p>
            <a:r>
              <a:rPr lang="en-US" dirty="0"/>
              <a:t>Method </a:t>
            </a:r>
            <a:r>
              <a:rPr lang="en-US" dirty="0" err="1"/>
              <a:t>get_name</a:t>
            </a:r>
            <a:endParaRPr lang="en-US" dirty="0"/>
          </a:p>
          <a:p>
            <a:r>
              <a:rPr lang="en-US" dirty="0"/>
              <a:t>Methods </a:t>
            </a:r>
            <a:r>
              <a:rPr lang="en-US" dirty="0" err="1"/>
              <a:t>set_name</a:t>
            </a:r>
            <a:r>
              <a:rPr lang="en-US" dirty="0"/>
              <a:t>, </a:t>
            </a:r>
            <a:r>
              <a:rPr lang="en-US" dirty="0" err="1"/>
              <a:t>set_midterm</a:t>
            </a:r>
            <a:r>
              <a:rPr lang="en-US" dirty="0"/>
              <a:t>, </a:t>
            </a:r>
            <a:r>
              <a:rPr lang="en-US" dirty="0" err="1"/>
              <a:t>set_final</a:t>
            </a:r>
            <a:endParaRPr lang="en-US" dirty="0"/>
          </a:p>
          <a:p>
            <a:r>
              <a:rPr lang="en-US" dirty="0"/>
              <a:t>Method __</a:t>
            </a:r>
            <a:r>
              <a:rPr lang="en-US" dirty="0" err="1"/>
              <a:t>str</a:t>
            </a:r>
            <a:r>
              <a:rPr lang="en-US" dirty="0"/>
              <a:t>__ returns name and semester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LGStudent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calc_semester_grade</a:t>
            </a:r>
            <a:endParaRPr lang="en-US" dirty="0"/>
          </a:p>
          <a:p>
            <a:pPr lvl="1"/>
            <a:r>
              <a:rPr lang="en-US" dirty="0"/>
              <a:t>Average : [90-100]: A</a:t>
            </a:r>
          </a:p>
          <a:p>
            <a:pPr lvl="1"/>
            <a:r>
              <a:rPr lang="en-US" dirty="0"/>
              <a:t>[80-90) : B</a:t>
            </a:r>
          </a:p>
          <a:p>
            <a:pPr lvl="1"/>
            <a:r>
              <a:rPr lang="en-US" dirty="0"/>
              <a:t>[70-80) : C</a:t>
            </a:r>
          </a:p>
          <a:p>
            <a:pPr lvl="1"/>
            <a:r>
              <a:rPr lang="en-US" dirty="0"/>
              <a:t>[60-70) : D</a:t>
            </a:r>
          </a:p>
          <a:p>
            <a:pPr lvl="1"/>
            <a:r>
              <a:rPr lang="en-US" dirty="0"/>
              <a:t>[0-69) : F</a:t>
            </a:r>
          </a:p>
          <a:p>
            <a:r>
              <a:rPr lang="en-US" dirty="0"/>
              <a:t>Overrides method __</a:t>
            </a:r>
            <a:r>
              <a:rPr lang="en-US" dirty="0" err="1"/>
              <a:t>str</a:t>
            </a:r>
            <a:r>
              <a:rPr lang="en-US" dirty="0"/>
              <a:t>__ to display name, grade, and full-time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4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PFStudent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accepts name=‘’, midterm=0, final=0,full_time=True</a:t>
            </a:r>
          </a:p>
          <a:p>
            <a:r>
              <a:rPr lang="en-US" dirty="0"/>
              <a:t>Method </a:t>
            </a:r>
            <a:r>
              <a:rPr lang="en-US" dirty="0" err="1"/>
              <a:t>set_full_time</a:t>
            </a:r>
            <a:r>
              <a:rPr lang="en-US" dirty="0"/>
              <a:t>, </a:t>
            </a:r>
            <a:r>
              <a:rPr lang="en-US" dirty="0" err="1"/>
              <a:t>get_full_time</a:t>
            </a:r>
            <a:endParaRPr lang="en-US" dirty="0"/>
          </a:p>
          <a:p>
            <a:r>
              <a:rPr lang="en-US" dirty="0"/>
              <a:t>Method </a:t>
            </a:r>
            <a:r>
              <a:rPr lang="en-US" dirty="0" err="1"/>
              <a:t>calc_semester_grade</a:t>
            </a:r>
            <a:r>
              <a:rPr lang="en-US" dirty="0"/>
              <a:t> average&gt;=60 return ‘Pass’ otherwise ‘Fail’</a:t>
            </a:r>
          </a:p>
          <a:p>
            <a:r>
              <a:rPr lang="en-US" dirty="0"/>
              <a:t>Method __</a:t>
            </a:r>
            <a:r>
              <a:rPr lang="en-US" dirty="0" err="1"/>
              <a:t>str</a:t>
            </a:r>
            <a:r>
              <a:rPr lang="en-US" dirty="0"/>
              <a:t>__ returns a string representing of object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12" y="3676327"/>
            <a:ext cx="4362773" cy="27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8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</a:t>
            </a:r>
            <a:r>
              <a:rPr lang="en-US" dirty="0" err="1"/>
              <a:t>course_name</a:t>
            </a:r>
            <a:r>
              <a:rPr lang="en-US" dirty="0"/>
              <a:t> and students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accepts </a:t>
            </a:r>
            <a:r>
              <a:rPr lang="en-US" dirty="0" err="1"/>
              <a:t>course_name</a:t>
            </a:r>
            <a:r>
              <a:rPr lang="en-US" dirty="0"/>
              <a:t> and initializes students to an empty list</a:t>
            </a:r>
          </a:p>
          <a:p>
            <a:r>
              <a:rPr lang="en-US" dirty="0"/>
              <a:t>Method </a:t>
            </a:r>
            <a:r>
              <a:rPr lang="en-US" dirty="0" err="1"/>
              <a:t>add_student</a:t>
            </a:r>
            <a:r>
              <a:rPr lang="en-US" dirty="0"/>
              <a:t> adds a new student to the course</a:t>
            </a:r>
          </a:p>
          <a:p>
            <a:r>
              <a:rPr lang="en-US" dirty="0"/>
              <a:t>Method </a:t>
            </a:r>
            <a:r>
              <a:rPr lang="en-US" dirty="0" err="1"/>
              <a:t>get_students</a:t>
            </a:r>
            <a:r>
              <a:rPr lang="en-US" dirty="0"/>
              <a:t> returns the students in the course</a:t>
            </a:r>
          </a:p>
          <a:p>
            <a:r>
              <a:rPr lang="en-US" dirty="0"/>
              <a:t>Method </a:t>
            </a:r>
            <a:r>
              <a:rPr lang="en-US" dirty="0" err="1"/>
              <a:t>get_number_of_students</a:t>
            </a:r>
            <a:r>
              <a:rPr lang="en-US" dirty="0"/>
              <a:t> returns the number of students in the course</a:t>
            </a:r>
          </a:p>
          <a:p>
            <a:r>
              <a:rPr lang="en-US" dirty="0"/>
              <a:t>Method </a:t>
            </a:r>
            <a:r>
              <a:rPr lang="en-US" dirty="0" err="1"/>
              <a:t>get_course_name</a:t>
            </a:r>
            <a:r>
              <a:rPr lang="en-US" dirty="0"/>
              <a:t> return the course name</a:t>
            </a:r>
          </a:p>
          <a:p>
            <a:r>
              <a:rPr lang="en-US" dirty="0"/>
              <a:t>Method </a:t>
            </a:r>
            <a:r>
              <a:rPr lang="en-US" dirty="0" err="1"/>
              <a:t>drop_student</a:t>
            </a:r>
            <a:r>
              <a:rPr lang="en-US" dirty="0"/>
              <a:t> drops a student from the course. The method accepts the string name of the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7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Degrees.dat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Field</a:t>
            </a:r>
          </a:p>
          <a:p>
            <a:pPr lvl="1"/>
            <a:r>
              <a:rPr lang="en-US" dirty="0"/>
              <a:t># degrees conferred in 1981</a:t>
            </a:r>
          </a:p>
          <a:p>
            <a:pPr lvl="1"/>
            <a:r>
              <a:rPr lang="en-US" dirty="0"/>
              <a:t># degrees conferred in 2010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45" y="469541"/>
            <a:ext cx="5932801" cy="235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08" y="3197918"/>
            <a:ext cx="5863276" cy="30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64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9380</TotalTime>
  <Words>460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Algorithm Analysis and Data Structures</vt:lpstr>
      <vt:lpstr>Class Shape</vt:lpstr>
      <vt:lpstr>Subclasses of Shape</vt:lpstr>
      <vt:lpstr>Class Student</vt:lpstr>
      <vt:lpstr>Class LGStudent</vt:lpstr>
      <vt:lpstr>Class PFStudent</vt:lpstr>
      <vt:lpstr>Class Course</vt:lpstr>
      <vt:lpstr>Field of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Kronprom Thirawat</cp:lastModifiedBy>
  <cp:revision>46</cp:revision>
  <dcterms:created xsi:type="dcterms:W3CDTF">2016-12-29T08:00:10Z</dcterms:created>
  <dcterms:modified xsi:type="dcterms:W3CDTF">2018-02-20T07:50:53Z</dcterms:modified>
</cp:coreProperties>
</file>