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Analysis and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Exercises</a:t>
            </a:r>
          </a:p>
          <a:p>
            <a:endParaRPr lang="en-US" dirty="0"/>
          </a:p>
          <a:p>
            <a:r>
              <a:rPr lang="en-US" dirty="0"/>
              <a:t>Pramote Kuacharoen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6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Using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accepts a nonzero integer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61" y="3190081"/>
            <a:ext cx="7229280" cy="182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3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600" y="3018586"/>
            <a:ext cx="5408974" cy="20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7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text file and count each letter</a:t>
            </a:r>
          </a:p>
          <a:p>
            <a:r>
              <a:rPr lang="en-US" dirty="0"/>
              <a:t>Handle file opening exception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00" y="3420032"/>
            <a:ext cx="7048865" cy="262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6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Rational</a:t>
            </a:r>
          </a:p>
          <a:p>
            <a:pPr lvl="1"/>
            <a:r>
              <a:rPr lang="en-US" dirty="0"/>
              <a:t>numerator = 1, denomination = 1</a:t>
            </a:r>
          </a:p>
          <a:p>
            <a:pPr lvl="1"/>
            <a:r>
              <a:rPr lang="en-US" dirty="0"/>
              <a:t>Methods __add__, __sub__, __</a:t>
            </a:r>
            <a:r>
              <a:rPr lang="en-US" dirty="0" err="1"/>
              <a:t>mul</a:t>
            </a:r>
            <a:r>
              <a:rPr lang="en-US" dirty="0"/>
              <a:t>__, __</a:t>
            </a:r>
            <a:r>
              <a:rPr lang="en-US" dirty="0" err="1"/>
              <a:t>truediv</a:t>
            </a:r>
            <a:r>
              <a:rPr lang="en-US" dirty="0"/>
              <a:t>__, __float__, __</a:t>
            </a:r>
            <a:r>
              <a:rPr lang="en-US" dirty="0" err="1"/>
              <a:t>int</a:t>
            </a:r>
            <a:r>
              <a:rPr lang="en-US" dirty="0"/>
              <a:t>__</a:t>
            </a:r>
          </a:p>
          <a:p>
            <a:pPr lvl="1"/>
            <a:r>
              <a:rPr lang="en-US" dirty="0"/>
              <a:t>Methods __</a:t>
            </a:r>
            <a:r>
              <a:rPr lang="en-US" dirty="0" err="1"/>
              <a:t>str</a:t>
            </a:r>
            <a:r>
              <a:rPr lang="en-US" dirty="0"/>
              <a:t>__, __le__, __</a:t>
            </a:r>
            <a:r>
              <a:rPr lang="en-US" dirty="0" err="1"/>
              <a:t>gt</a:t>
            </a:r>
            <a:r>
              <a:rPr lang="en-US" dirty="0"/>
              <a:t>__, __</a:t>
            </a:r>
            <a:r>
              <a:rPr lang="en-US" dirty="0" err="1"/>
              <a:t>ge</a:t>
            </a:r>
            <a:r>
              <a:rPr lang="en-US" dirty="0"/>
              <a:t>__, __</a:t>
            </a:r>
            <a:r>
              <a:rPr lang="en-US" dirty="0" err="1"/>
              <a:t>cmp</a:t>
            </a:r>
            <a:r>
              <a:rPr lang="en-US" dirty="0"/>
              <a:t>__, __</a:t>
            </a:r>
            <a:r>
              <a:rPr lang="en-US" dirty="0" err="1"/>
              <a:t>getitem</a:t>
            </a:r>
            <a:r>
              <a:rPr lang="en-US" dirty="0"/>
              <a:t>__</a:t>
            </a:r>
          </a:p>
          <a:p>
            <a:pPr lvl="1"/>
            <a:r>
              <a:rPr lang="en-US" dirty="0"/>
              <a:t>Method </a:t>
            </a:r>
            <a:r>
              <a:rPr lang="en-US" dirty="0" err="1"/>
              <a:t>gcd</a:t>
            </a:r>
            <a:endParaRPr lang="en-US" dirty="0"/>
          </a:p>
          <a:p>
            <a:pPr lvl="1"/>
            <a:r>
              <a:rPr lang="en-US" dirty="0"/>
              <a:t>Raise a </a:t>
            </a:r>
            <a:r>
              <a:rPr lang="en-US" dirty="0" err="1"/>
              <a:t>RuntimeError</a:t>
            </a:r>
            <a:r>
              <a:rPr lang="en-US" dirty="0"/>
              <a:t> exception if the denominator is 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82" y="3240785"/>
            <a:ext cx="4196722" cy="346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2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white balls whose values from 1-60</a:t>
            </a:r>
          </a:p>
          <a:p>
            <a:r>
              <a:rPr lang="en-US" dirty="0"/>
              <a:t>One Powerball from 1-35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610" y="4296835"/>
            <a:ext cx="6039757" cy="9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6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Rock, Paper, Scissors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77" y="3762044"/>
            <a:ext cx="6613579" cy="100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2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FA8A-F254-4BA0-81ED-8ABB890E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7EA7-C9B0-439D-B3FC-8D3A5C68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factorial function</a:t>
            </a:r>
          </a:p>
          <a:p>
            <a:r>
              <a:rPr lang="en-US" dirty="0"/>
              <a:t>n! = n*(n-1)!</a:t>
            </a:r>
          </a:p>
          <a:p>
            <a:r>
              <a:rPr lang="en-US" dirty="0"/>
              <a:t>1!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923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10538</TotalTime>
  <Words>130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Algorithm Analysis and Data Structures</vt:lpstr>
      <vt:lpstr>Handling Using Input</vt:lpstr>
      <vt:lpstr>Handling User Input</vt:lpstr>
      <vt:lpstr>IOError</vt:lpstr>
      <vt:lpstr>Rational Class</vt:lpstr>
      <vt:lpstr>Powerball</vt:lpstr>
      <vt:lpstr>Rock, Paper, Scissors</vt:lpstr>
      <vt:lpstr>Recursive Factorial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and Data Structures</dc:title>
  <dc:creator>Pramote  Kuacharoen</dc:creator>
  <cp:lastModifiedBy>Pramote  Kuacharoen</cp:lastModifiedBy>
  <cp:revision>49</cp:revision>
  <dcterms:created xsi:type="dcterms:W3CDTF">2016-12-29T08:00:10Z</dcterms:created>
  <dcterms:modified xsi:type="dcterms:W3CDTF">2018-02-17T03:39:15Z</dcterms:modified>
</cp:coreProperties>
</file>