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8" r:id="rId6"/>
    <p:sldId id="257" r:id="rId7"/>
    <p:sldId id="259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86410" autoAdjust="0"/>
  </p:normalViewPr>
  <p:slideViewPr>
    <p:cSldViewPr snapToGrid="0">
      <p:cViewPr varScale="1">
        <p:scale>
          <a:sx n="164" d="100"/>
          <a:sy n="164" d="100"/>
        </p:scale>
        <p:origin x="168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 dirty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10124408" cy="2306637"/>
          </a:xfrm>
        </p:spPr>
        <p:txBody>
          <a:bodyPr/>
          <a:lstStyle/>
          <a:p>
            <a:r>
              <a:rPr lang="en-US" dirty="0"/>
              <a:t>Stop logging into your servers!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pros and cons of Windows Admin Center</a:t>
            </a:r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 Reader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   @powers_hell</a:t>
            </a:r>
          </a:p>
          <a:p>
            <a:r>
              <a:rPr lang="en-US" dirty="0"/>
              <a:t>💻   powers-hell.com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@JordanTheITguy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Monkey, Patch My PC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Lord of security, Patch My PC</a:t>
            </a:r>
          </a:p>
        </p:txBody>
      </p:sp>
      <p:pic>
        <p:nvPicPr>
          <p:cNvPr id="17" name="Picture 16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D6325788-95BD-231B-1C1F-CB98DC47F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96" y="5278347"/>
            <a:ext cx="514350" cy="457200"/>
          </a:xfrm>
          <a:prstGeom prst="rect">
            <a:avLst/>
          </a:prstGeom>
        </p:spPr>
      </p:pic>
      <p:pic>
        <p:nvPicPr>
          <p:cNvPr id="18" name="Picture 17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EC8A4FE7-F42A-5D6E-5813-97962B56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87" y="5278347"/>
            <a:ext cx="514350" cy="457200"/>
          </a:xfrm>
          <a:prstGeom prst="rect">
            <a:avLst/>
          </a:prstGeom>
        </p:spPr>
      </p:pic>
      <p:pic>
        <p:nvPicPr>
          <p:cNvPr id="1026" name="Picture 2" descr="yellow batch brewer machine moccamaster">
            <a:extLst>
              <a:ext uri="{FF2B5EF4-FFF2-40B4-BE49-F238E27FC236}">
                <a16:creationId xmlns:a16="http://schemas.microsoft.com/office/drawing/2014/main" id="{6E1582B7-8AB6-AA30-86DC-AECE9A56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62" y="1576946"/>
            <a:ext cx="2537852" cy="25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tch brewer moccamaster classic red">
            <a:extLst>
              <a:ext uri="{FF2B5EF4-FFF2-40B4-BE49-F238E27FC236}">
                <a16:creationId xmlns:a16="http://schemas.microsoft.com/office/drawing/2014/main" id="{C233DFD0-2D33-2538-80CA-304AE21C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88" y="1576946"/>
            <a:ext cx="2537852" cy="25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 there. How are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 dirty="0"/>
              <a:t> play with some fun tech? ok let’s…. Do it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here? What is the meaning of life?</a:t>
            </a:r>
          </a:p>
          <a:p>
            <a:r>
              <a:rPr lang="en-US" dirty="0"/>
              <a:t>What’s the issue with logging onto my critical infrastructure?</a:t>
            </a:r>
          </a:p>
          <a:p>
            <a:r>
              <a:rPr lang="en-US" dirty="0"/>
              <a:t>What is “Server core” and why should I care?</a:t>
            </a:r>
          </a:p>
          <a:p>
            <a:r>
              <a:rPr lang="en-US" dirty="0"/>
              <a:t>All of my servers look like ~Linux~ now… How do I… do things?</a:t>
            </a:r>
          </a:p>
          <a:p>
            <a:r>
              <a:rPr lang="en-US" dirty="0"/>
              <a:t>Configuring Windows Admin Center on a </a:t>
            </a:r>
            <a:r>
              <a:rPr lang="en-US" dirty="0" err="1"/>
              <a:t>jumpbox</a:t>
            </a:r>
            <a:r>
              <a:rPr lang="en-US" dirty="0"/>
              <a:t>.</a:t>
            </a:r>
          </a:p>
          <a:p>
            <a:r>
              <a:rPr lang="en-US" dirty="0"/>
              <a:t>Certificates (because they will never go away).</a:t>
            </a:r>
          </a:p>
          <a:p>
            <a:r>
              <a:rPr lang="en-US" dirty="0"/>
              <a:t>Jordan does a dance, or pours ben a coffee…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win at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Brian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Long and Prosper</a:t>
            </a:r>
          </a:p>
          <a:p>
            <a:r>
              <a:rPr lang="en-US" dirty="0"/>
              <a:t>Go forth and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14</TotalTime>
  <Words>162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Stop logging into your servers!</vt:lpstr>
      <vt:lpstr>PowerPoint Presentation</vt:lpstr>
      <vt:lpstr>Hi there. How are you?</vt:lpstr>
      <vt:lpstr>Summary</vt:lpstr>
      <vt:lpstr>How to win at life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logging into your servers!</dc:title>
  <dc:creator>Ben Reader</dc:creator>
  <cp:lastModifiedBy>Ben Reader</cp:lastModifiedBy>
  <cp:revision>2</cp:revision>
  <dcterms:created xsi:type="dcterms:W3CDTF">2023-04-08T08:05:27Z</dcterms:created>
  <dcterms:modified xsi:type="dcterms:W3CDTF">2023-04-10T08:25:12Z</dcterms:modified>
</cp:coreProperties>
</file>