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71" r:id="rId6"/>
    <p:sldId id="272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FC68A-9266-4AFD-99B7-103B0325B9C5}" v="3" dt="2024-12-06T15:31:29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2" d="100"/>
          <a:sy n="242" d="100"/>
        </p:scale>
        <p:origin x="4404" y="210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017216-C550-97D9-B88D-918E5523D321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7-10</a:t>
            </a:r>
            <a:r>
              <a:rPr lang="en-US" sz="1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2025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4A31F-EF31-8A4E-E0EA-3FDA4D928352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C0254C9C-EA6C-E992-5E15-12F67B3792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06A943-9F41-D2D2-35EF-E9D15A5FFB3A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BD74D0-1798-E843-EF53-4BE8BD460B32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1B640-242B-BBEE-87A2-DECA4D0E842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247B6E2-0E43-A316-1835-E4CA57E6EA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DEA90EB9-5D84-CF3B-7C71-395E3D0A9C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97D9-93AD-9E14-EDAC-083BDB7BEC40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2FDCBFD3-E3B5-F202-C374-7A95F5980DF9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4CAAB506-027A-B25A-7408-B6918C2B0163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2D002183-573B-F6C2-C349-0A7346C31DDC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58DB6B-84AB-BE00-A98D-033DBF7F3CEC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A4B62397-A998-6F3C-912A-C7000F3EB74F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7931AB27-D710-9446-950E-954D34D125A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AEBA23FB-8045-6B45-9D71-2C118614C548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47D2A404-7850-6367-8C68-611A09CDC560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C1C989C5-A407-B562-B713-576A2485A695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350824C-89AB-C83C-C91C-B70EF5D0AC7E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23D3AF71-F4C0-BAED-244E-DCBD08F3EA61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758A5ADF-01F4-3710-BF33-47A561494866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196646" y="826926"/>
            <a:ext cx="117987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66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MSAL Authentication: </a:t>
            </a:r>
          </a:p>
          <a:p>
            <a:pPr algn="ctr">
              <a:tabLst>
                <a:tab pos="3835400" algn="l"/>
              </a:tabLst>
            </a:pPr>
            <a:r>
              <a:rPr lang="en-US" sz="66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Auth </a:t>
            </a:r>
            <a:r>
              <a:rPr lang="en-US" sz="6600" b="1" dirty="0" err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ain't</a:t>
            </a:r>
            <a:r>
              <a:rPr lang="en-US" sz="66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 hard </a:t>
            </a:r>
            <a:br>
              <a:rPr lang="en-US" sz="66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</a:br>
            <a:r>
              <a:rPr lang="en-US" sz="60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(But it isn't easy either)</a:t>
            </a:r>
            <a:endParaRPr lang="en-US" sz="6600" b="1" dirty="0">
              <a:gradFill flip="none" rotWithShape="1"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  <a:tileRect/>
              </a:gra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Ben Reader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3A83D-15FC-86E3-E67D-0B27149CEBD7}"/>
              </a:ext>
            </a:extLst>
          </p:cNvPr>
          <p:cNvSpPr txBox="1"/>
          <p:nvPr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1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ABA97-73EA-77D4-BF16-AECA3FC29EBF}"/>
              </a:ext>
            </a:extLst>
          </p:cNvPr>
          <p:cNvSpPr txBox="1"/>
          <p:nvPr/>
        </p:nvSpPr>
        <p:spPr>
          <a:xfrm>
            <a:off x="3393266" y="4692957"/>
            <a:ext cx="5290495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@powers-hell.com</a:t>
            </a:r>
          </a:p>
        </p:txBody>
      </p:sp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19AB3D-FC55-EC05-59A1-32359151A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Keep this here and replace it with the update sponsor image that will be sent out the week prior to summit</a:t>
            </a:r>
          </a:p>
        </p:txBody>
      </p:sp>
    </p:spTree>
    <p:extLst>
      <p:ext uri="{BB962C8B-B14F-4D97-AF65-F5344CB8AC3E}">
        <p14:creationId xmlns:p14="http://schemas.microsoft.com/office/powerpoint/2010/main" val="1583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CFC5C6-1456-DC4B-4251-57ECE759B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543CB-85E1-422A-DEC8-ACF256E3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1411586" y="411451"/>
            <a:ext cx="93688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9207-59EB-04DC-C4D8-A685A328FC4D}"/>
              </a:ext>
            </a:extLst>
          </p:cNvPr>
          <p:cNvSpPr txBox="1"/>
          <p:nvPr/>
        </p:nvSpPr>
        <p:spPr>
          <a:xfrm>
            <a:off x="866273" y="2359353"/>
            <a:ext cx="48334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spc="40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Feedback is a gift. Please review this session</a:t>
            </a:r>
          </a:p>
        </p:txBody>
      </p:sp>
      <p:pic>
        <p:nvPicPr>
          <p:cNvPr id="8" name="Picture 7" descr="A qr code with a blue and green circle&#10;&#10;Description automatically generated">
            <a:extLst>
              <a:ext uri="{FF2B5EF4-FFF2-40B4-BE49-F238E27FC236}">
                <a16:creationId xmlns:a16="http://schemas.microsoft.com/office/drawing/2014/main" id="{A89642FB-65F2-A306-9E22-038BB386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092" y="2638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B587C"/>
      </a:accent1>
      <a:accent2>
        <a:srgbClr val="4E8542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8A77C9D58B48B3D389FB6B71E66B" ma:contentTypeVersion="14" ma:contentTypeDescription="Create a new document." ma:contentTypeScope="" ma:versionID="b76abc03e553526702f85a8d844c9122">
  <xsd:schema xmlns:xsd="http://www.w3.org/2001/XMLSchema" xmlns:xs="http://www.w3.org/2001/XMLSchema" xmlns:p="http://schemas.microsoft.com/office/2006/metadata/properties" xmlns:ns2="ca649edd-3005-4233-a3e7-8a8d225fe916" xmlns:ns3="5716c540-f2cb-4866-ac44-22c3da4c8498" targetNamespace="http://schemas.microsoft.com/office/2006/metadata/properties" ma:root="true" ma:fieldsID="87444cf601e289e5bece5546c2dc3f6d" ns2:_="" ns3:_="">
    <xsd:import namespace="ca649edd-3005-4233-a3e7-8a8d225fe916"/>
    <xsd:import namespace="5716c540-f2cb-4866-ac44-22c3da4c849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49edd-3005-4233-a3e7-8a8d225fe9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6c540-f2cb-4866-ac44-22c3da4c84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B3771F-02E9-4BEE-AE04-07949018D5BF}">
  <ds:schemaRefs>
    <ds:schemaRef ds:uri="5716c540-f2cb-4866-ac44-22c3da4c8498"/>
    <ds:schemaRef ds:uri="ca649edd-3005-4233-a3e7-8a8d225fe9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EED9375-ABFC-47C9-99E2-11F11E7C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06EE50-1D82-46FC-9C08-78DA96263726}">
  <ds:schemaRefs>
    <ds:schemaRef ds:uri="5716c540-f2cb-4866-ac44-22c3da4c8498"/>
    <ds:schemaRef ds:uri="ca649edd-3005-4233-a3e7-8a8d225fe9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56</Words>
  <Application>Microsoft Office PowerPoint</Application>
  <PresentationFormat>Widescreen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Play</vt:lpstr>
      <vt:lpstr>Play </vt:lpstr>
      <vt:lpstr>Space Grotesk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Ben Reader</cp:lastModifiedBy>
  <cp:revision>4</cp:revision>
  <dcterms:created xsi:type="dcterms:W3CDTF">2022-12-09T06:31:24Z</dcterms:created>
  <dcterms:modified xsi:type="dcterms:W3CDTF">2025-04-01T20:27:44Z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0x010100C0898A77C9D58B48B3D389FB6B71E66B</vt:lpwstr>
  </property>
</Properties>
</file>