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5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2" y="702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09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10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9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2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5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1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33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63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1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18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4277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7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5.jpeg"  /><Relationship Id="rId4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5.jpeg"  /><Relationship Id="rId4" Type="http://schemas.openxmlformats.org/officeDocument/2006/relationships/image" Target="../media/image7.jpeg"  /><Relationship Id="rId5" Type="http://schemas.openxmlformats.org/officeDocument/2006/relationships/image" Target="../media/image8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9f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-2" y="3785293"/>
            <a:ext cx="7639897" cy="3072708"/>
            <a:chOff x="-2" y="3785293"/>
            <a:chExt cx="7639897" cy="3072708"/>
          </a:xfrm>
        </p:grpSpPr>
        <p:sp>
          <p:nvSpPr>
            <p:cNvPr id="24" name="자유형 23"/>
            <p:cNvSpPr/>
            <p:nvPr/>
          </p:nvSpPr>
          <p:spPr>
            <a:xfrm>
              <a:off x="-2" y="3785293"/>
              <a:ext cx="7639897" cy="306058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6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-1" y="4178300"/>
              <a:ext cx="6658863" cy="2667573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bb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0" y="4714532"/>
              <a:ext cx="5783890" cy="2131341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23b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1" y="5137491"/>
              <a:ext cx="4625531" cy="172051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0" y="5778066"/>
              <a:ext cx="3697623" cy="1079935"/>
            </a:xfrm>
            <a:custGeom>
              <a:avLst/>
              <a:gdLst>
                <a:gd name="connsiteX0" fmla="*/ 0 w 3697623"/>
                <a:gd name="connsiteY0" fmla="*/ 0 h 1079935"/>
                <a:gd name="connsiteX1" fmla="*/ 57039 w 3697623"/>
                <a:gd name="connsiteY1" fmla="*/ 30065 h 1079935"/>
                <a:gd name="connsiteX2" fmla="*/ 133350 w 3697623"/>
                <a:gd name="connsiteY2" fmla="*/ 60760 h 1079935"/>
                <a:gd name="connsiteX3" fmla="*/ 561975 w 3697623"/>
                <a:gd name="connsiteY3" fmla="*/ 194110 h 1079935"/>
                <a:gd name="connsiteX4" fmla="*/ 981075 w 3697623"/>
                <a:gd name="connsiteY4" fmla="*/ 527485 h 1079935"/>
                <a:gd name="connsiteX5" fmla="*/ 1962150 w 3697623"/>
                <a:gd name="connsiteY5" fmla="*/ 498910 h 1079935"/>
                <a:gd name="connsiteX6" fmla="*/ 2400300 w 3697623"/>
                <a:gd name="connsiteY6" fmla="*/ 641785 h 1079935"/>
                <a:gd name="connsiteX7" fmla="*/ 2933700 w 3697623"/>
                <a:gd name="connsiteY7" fmla="*/ 641785 h 1079935"/>
                <a:gd name="connsiteX8" fmla="*/ 3690268 w 3697623"/>
                <a:gd name="connsiteY8" fmla="*/ 1073982 h 1079935"/>
                <a:gd name="connsiteX9" fmla="*/ 3697623 w 3697623"/>
                <a:gd name="connsiteY9" fmla="*/ 1079935 h 1079935"/>
                <a:gd name="connsiteX10" fmla="*/ 3518041 w 3697623"/>
                <a:gd name="connsiteY10" fmla="*/ 1079935 h 1079935"/>
                <a:gd name="connsiteX11" fmla="*/ 3504239 w 3697623"/>
                <a:gd name="connsiteY11" fmla="*/ 1070917 h 1079935"/>
                <a:gd name="connsiteX12" fmla="*/ 2902215 w 3697623"/>
                <a:gd name="connsiteY12" fmla="*/ 746746 h 1079935"/>
                <a:gd name="connsiteX13" fmla="*/ 2346830 w 3697623"/>
                <a:gd name="connsiteY13" fmla="*/ 746746 h 1079935"/>
                <a:gd name="connsiteX14" fmla="*/ 1890621 w 3697623"/>
                <a:gd name="connsiteY14" fmla="*/ 597982 h 1079935"/>
                <a:gd name="connsiteX15" fmla="*/ 869111 w 3697623"/>
                <a:gd name="connsiteY15" fmla="*/ 627735 h 1079935"/>
                <a:gd name="connsiteX16" fmla="*/ 432737 w 3697623"/>
                <a:gd name="connsiteY16" fmla="*/ 280620 h 1079935"/>
                <a:gd name="connsiteX17" fmla="*/ 54165 w 3697623"/>
                <a:gd name="connsiteY17" fmla="*/ 160078 h 1079935"/>
                <a:gd name="connsiteX18" fmla="*/ 0 w 3697623"/>
                <a:gd name="connsiteY18" fmla="*/ 145437 h 1079935"/>
                <a:gd name="connsiteX19" fmla="*/ 0 w 3697623"/>
                <a:gd name="connsiteY19" fmla="*/ 0 h 107993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97623" h="1079935">
                  <a:moveTo>
                    <a:pt x="0" y="0"/>
                  </a:moveTo>
                  <a:lnTo>
                    <a:pt x="57039" y="30065"/>
                  </a:lnTo>
                  <a:cubicBezTo>
                    <a:pt x="84807" y="43472"/>
                    <a:pt x="110530" y="54212"/>
                    <a:pt x="133350" y="60760"/>
                  </a:cubicBezTo>
                  <a:cubicBezTo>
                    <a:pt x="315912" y="113147"/>
                    <a:pt x="420688" y="116323"/>
                    <a:pt x="561975" y="194110"/>
                  </a:cubicBezTo>
                  <a:cubicBezTo>
                    <a:pt x="703262" y="271897"/>
                    <a:pt x="747713" y="476685"/>
                    <a:pt x="981075" y="527485"/>
                  </a:cubicBezTo>
                  <a:cubicBezTo>
                    <a:pt x="1214437" y="578285"/>
                    <a:pt x="1725612" y="479860"/>
                    <a:pt x="1962150" y="498910"/>
                  </a:cubicBezTo>
                  <a:cubicBezTo>
                    <a:pt x="2198688" y="517960"/>
                    <a:pt x="2238375" y="617973"/>
                    <a:pt x="2400300" y="641785"/>
                  </a:cubicBezTo>
                  <a:cubicBezTo>
                    <a:pt x="2562225" y="665597"/>
                    <a:pt x="2697163" y="549710"/>
                    <a:pt x="2933700" y="641785"/>
                  </a:cubicBezTo>
                  <a:cubicBezTo>
                    <a:pt x="3111104" y="710842"/>
                    <a:pt x="3488532" y="924559"/>
                    <a:pt x="3690268" y="1073982"/>
                  </a:cubicBezTo>
                  <a:lnTo>
                    <a:pt x="3697623" y="1079935"/>
                  </a:lnTo>
                  <a:lnTo>
                    <a:pt x="3518041" y="1079935"/>
                  </a:lnTo>
                  <a:lnTo>
                    <a:pt x="3504239" y="1070917"/>
                  </a:lnTo>
                  <a:cubicBezTo>
                    <a:pt x="3296439" y="939326"/>
                    <a:pt x="3040751" y="800673"/>
                    <a:pt x="2902215" y="746746"/>
                  </a:cubicBezTo>
                  <a:cubicBezTo>
                    <a:pt x="2655928" y="650876"/>
                    <a:pt x="2515429" y="771539"/>
                    <a:pt x="2346830" y="746746"/>
                  </a:cubicBezTo>
                  <a:cubicBezTo>
                    <a:pt x="2178231" y="721952"/>
                    <a:pt x="2136909" y="617817"/>
                    <a:pt x="1890621" y="597982"/>
                  </a:cubicBezTo>
                  <a:cubicBezTo>
                    <a:pt x="1644334" y="578147"/>
                    <a:pt x="1112091" y="680628"/>
                    <a:pt x="869111" y="627735"/>
                  </a:cubicBezTo>
                  <a:cubicBezTo>
                    <a:pt x="626131" y="574841"/>
                    <a:pt x="579847" y="361613"/>
                    <a:pt x="432737" y="280620"/>
                  </a:cubicBezTo>
                  <a:cubicBezTo>
                    <a:pt x="304016" y="209751"/>
                    <a:pt x="204401" y="198361"/>
                    <a:pt x="54165" y="160078"/>
                  </a:cubicBezTo>
                  <a:lnTo>
                    <a:pt x="0" y="145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-1" y="6525585"/>
              <a:ext cx="546656" cy="332416"/>
            </a:xfrm>
            <a:custGeom>
              <a:avLst/>
              <a:gdLst>
                <a:gd name="connsiteX0" fmla="*/ 0 w 546656"/>
                <a:gd name="connsiteY0" fmla="*/ 0 h 332416"/>
                <a:gd name="connsiteX1" fmla="*/ 86845 w 546656"/>
                <a:gd name="connsiteY1" fmla="*/ 14770 h 332416"/>
                <a:gd name="connsiteX2" fmla="*/ 531705 w 546656"/>
                <a:gd name="connsiteY2" fmla="*/ 325632 h 332416"/>
                <a:gd name="connsiteX3" fmla="*/ 546656 w 546656"/>
                <a:gd name="connsiteY3" fmla="*/ 332416 h 332416"/>
                <a:gd name="connsiteX4" fmla="*/ 0 w 546656"/>
                <a:gd name="connsiteY4" fmla="*/ 332416 h 332416"/>
                <a:gd name="connsiteX5" fmla="*/ 0 w 546656"/>
                <a:gd name="connsiteY5" fmla="*/ 0 h 33241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656" h="332416">
                  <a:moveTo>
                    <a:pt x="0" y="0"/>
                  </a:moveTo>
                  <a:lnTo>
                    <a:pt x="86845" y="14770"/>
                  </a:lnTo>
                  <a:cubicBezTo>
                    <a:pt x="290983" y="71631"/>
                    <a:pt x="358740" y="227207"/>
                    <a:pt x="531705" y="325632"/>
                  </a:cubicBezTo>
                  <a:lnTo>
                    <a:pt x="546656" y="332416"/>
                  </a:lnTo>
                  <a:lnTo>
                    <a:pt x="0" y="332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0" y="5923503"/>
              <a:ext cx="3518041" cy="934498"/>
            </a:xfrm>
            <a:custGeom>
              <a:avLst/>
              <a:gdLst>
                <a:gd name="connsiteX0" fmla="*/ 0 w 3518041"/>
                <a:gd name="connsiteY0" fmla="*/ 0 h 934498"/>
                <a:gd name="connsiteX1" fmla="*/ 54165 w 3518041"/>
                <a:gd name="connsiteY1" fmla="*/ 14641 h 934498"/>
                <a:gd name="connsiteX2" fmla="*/ 432737 w 3518041"/>
                <a:gd name="connsiteY2" fmla="*/ 135183 h 934498"/>
                <a:gd name="connsiteX3" fmla="*/ 869111 w 3518041"/>
                <a:gd name="connsiteY3" fmla="*/ 482298 h 934498"/>
                <a:gd name="connsiteX4" fmla="*/ 1890621 w 3518041"/>
                <a:gd name="connsiteY4" fmla="*/ 452545 h 934498"/>
                <a:gd name="connsiteX5" fmla="*/ 2346830 w 3518041"/>
                <a:gd name="connsiteY5" fmla="*/ 601309 h 934498"/>
                <a:gd name="connsiteX6" fmla="*/ 2902215 w 3518041"/>
                <a:gd name="connsiteY6" fmla="*/ 601309 h 934498"/>
                <a:gd name="connsiteX7" fmla="*/ 3504239 w 3518041"/>
                <a:gd name="connsiteY7" fmla="*/ 925480 h 934498"/>
                <a:gd name="connsiteX8" fmla="*/ 3518041 w 3518041"/>
                <a:gd name="connsiteY8" fmla="*/ 934498 h 934498"/>
                <a:gd name="connsiteX9" fmla="*/ 546656 w 3518041"/>
                <a:gd name="connsiteY9" fmla="*/ 934498 h 934498"/>
                <a:gd name="connsiteX10" fmla="*/ 531705 w 3518041"/>
                <a:gd name="connsiteY10" fmla="*/ 927714 h 934498"/>
                <a:gd name="connsiteX11" fmla="*/ 86845 w 3518041"/>
                <a:gd name="connsiteY11" fmla="*/ 616852 h 934498"/>
                <a:gd name="connsiteX12" fmla="*/ 0 w 3518041"/>
                <a:gd name="connsiteY12" fmla="*/ 602082 h 934498"/>
                <a:gd name="connsiteX13" fmla="*/ 0 w 3518041"/>
                <a:gd name="connsiteY13" fmla="*/ 0 h 93449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18041" h="934498">
                  <a:moveTo>
                    <a:pt x="0" y="0"/>
                  </a:moveTo>
                  <a:lnTo>
                    <a:pt x="54165" y="14641"/>
                  </a:lnTo>
                  <a:cubicBezTo>
                    <a:pt x="204401" y="52924"/>
                    <a:pt x="304016" y="64314"/>
                    <a:pt x="432737" y="135183"/>
                  </a:cubicBezTo>
                  <a:cubicBezTo>
                    <a:pt x="579847" y="216176"/>
                    <a:pt x="626131" y="429404"/>
                    <a:pt x="869111" y="482298"/>
                  </a:cubicBezTo>
                  <a:cubicBezTo>
                    <a:pt x="1112091" y="535191"/>
                    <a:pt x="1644334" y="432710"/>
                    <a:pt x="1890621" y="452545"/>
                  </a:cubicBezTo>
                  <a:cubicBezTo>
                    <a:pt x="2136909" y="472380"/>
                    <a:pt x="2178231" y="576515"/>
                    <a:pt x="2346830" y="601309"/>
                  </a:cubicBezTo>
                  <a:cubicBezTo>
                    <a:pt x="2515429" y="626102"/>
                    <a:pt x="2655928" y="505439"/>
                    <a:pt x="2902215" y="601309"/>
                  </a:cubicBezTo>
                  <a:cubicBezTo>
                    <a:pt x="3040751" y="655236"/>
                    <a:pt x="3296439" y="793889"/>
                    <a:pt x="3504239" y="925480"/>
                  </a:cubicBezTo>
                  <a:lnTo>
                    <a:pt x="3518041" y="934498"/>
                  </a:lnTo>
                  <a:lnTo>
                    <a:pt x="546656" y="934498"/>
                  </a:lnTo>
                  <a:lnTo>
                    <a:pt x="531705" y="927714"/>
                  </a:lnTo>
                  <a:cubicBezTo>
                    <a:pt x="358740" y="829289"/>
                    <a:pt x="290983" y="673713"/>
                    <a:pt x="86845" y="616852"/>
                  </a:cubicBezTo>
                  <a:lnTo>
                    <a:pt x="0" y="602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6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723900" y="5765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946150" y="588962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96950" y="57467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149350" y="58991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77850" y="569912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1301750" y="6051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1454150" y="59690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555875" y="6069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270250" y="61902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336415" y="6087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2944473" y="603250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1947817" y="610450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971925" y="64748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989925" y="657038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901527" y="637275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4170139" y="655238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 flipH="1" flipV="1">
            <a:off x="9296400" y="0"/>
            <a:ext cx="2895600" cy="1714500"/>
            <a:chOff x="4206137" y="-447354"/>
            <a:chExt cx="7639897" cy="3060580"/>
          </a:xfrm>
        </p:grpSpPr>
        <p:sp>
          <p:nvSpPr>
            <p:cNvPr id="41" name="자유형 40"/>
            <p:cNvSpPr/>
            <p:nvPr/>
          </p:nvSpPr>
          <p:spPr>
            <a:xfrm>
              <a:off x="4206137" y="-447354"/>
              <a:ext cx="7639897" cy="306058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6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4206138" y="-54347"/>
              <a:ext cx="6658863" cy="2667573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bb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>
              <a:off x="4206139" y="481885"/>
              <a:ext cx="5783890" cy="2131341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23b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2520950" y="2376433"/>
            <a:ext cx="7150100" cy="1765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600">
                <a:solidFill>
                  <a:srgbClr val="ffc000"/>
                </a:solidFill>
              </a:rPr>
              <a:t>서핑게임</a:t>
            </a:r>
            <a:r>
              <a:rPr lang="en-US" altLang="ko-KR" sz="6600">
                <a:solidFill>
                  <a:prstClr val="white"/>
                </a:solidFill>
              </a:rPr>
              <a:t> </a:t>
            </a:r>
            <a:endParaRPr lang="en-US" altLang="ko-KR" sz="660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US" altLang="ko-KR" sz="3000">
                <a:solidFill>
                  <a:prstClr val="white"/>
                </a:solidFill>
              </a:rPr>
              <a:t>python</a:t>
            </a:r>
            <a:r>
              <a:rPr lang="ko-KR" altLang="en-US" sz="3000">
                <a:solidFill>
                  <a:prstClr val="white"/>
                </a:solidFill>
              </a:rPr>
              <a:t>을 이용한 게임</a:t>
            </a:r>
            <a:endParaRPr lang="ko-KR" altLang="en-US" sz="3000">
              <a:solidFill>
                <a:prstClr val="white"/>
              </a:solidFill>
            </a:endParaRPr>
          </a:p>
          <a:p>
            <a:pPr algn="ctr">
              <a:defRPr/>
            </a:pPr>
            <a:endParaRPr lang="en-US" altLang="ko-KR" sz="140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47" name=""/>
          <p:cNvSpPr/>
          <p:nvPr/>
        </p:nvSpPr>
        <p:spPr>
          <a:xfrm>
            <a:off x="8162440" y="4429932"/>
            <a:ext cx="3035084" cy="1226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r">
              <a:defRPr/>
            </a:pPr>
            <a:r>
              <a:rPr lang="ko-KR" altLang="en-US" sz="2800"/>
              <a:t>컴퓨터공학과</a:t>
            </a:r>
            <a:endParaRPr lang="ko-KR" altLang="en-US" sz="2800"/>
          </a:p>
          <a:p>
            <a:pPr algn="r">
              <a:defRPr/>
            </a:pPr>
            <a:r>
              <a:rPr lang="en-US" altLang="ko-KR" sz="2800"/>
              <a:t>20184429</a:t>
            </a:r>
            <a:endParaRPr lang="en-US" altLang="ko-KR" sz="2800"/>
          </a:p>
          <a:p>
            <a:pPr algn="r">
              <a:defRPr/>
            </a:pPr>
            <a:r>
              <a:rPr lang="ko-KR" altLang="en-US" sz="2800"/>
              <a:t>김수빈</a:t>
            </a:r>
            <a:endParaRPr lang="ko-KR" altLang="en-US" sz="2800"/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rcRect b="13790"/>
          <a:stretch>
            <a:fillRect/>
          </a:stretch>
        </p:blipFill>
        <p:spPr>
          <a:xfrm>
            <a:off x="3983354" y="3962399"/>
            <a:ext cx="4463416" cy="952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9f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-1" y="4904249"/>
            <a:ext cx="4857752" cy="1953751"/>
            <a:chOff x="-2" y="3785293"/>
            <a:chExt cx="7639897" cy="3072708"/>
          </a:xfrm>
        </p:grpSpPr>
        <p:sp>
          <p:nvSpPr>
            <p:cNvPr id="24" name="자유형 23"/>
            <p:cNvSpPr/>
            <p:nvPr/>
          </p:nvSpPr>
          <p:spPr>
            <a:xfrm>
              <a:off x="-2" y="3785293"/>
              <a:ext cx="7639897" cy="306058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6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-1" y="4178300"/>
              <a:ext cx="6658863" cy="2667573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bb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0" y="4714532"/>
              <a:ext cx="5783890" cy="2131341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23b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1" y="5137491"/>
              <a:ext cx="4625531" cy="172051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0" y="5778066"/>
              <a:ext cx="3697623" cy="1079935"/>
            </a:xfrm>
            <a:custGeom>
              <a:avLst/>
              <a:gdLst>
                <a:gd name="connsiteX0" fmla="*/ 0 w 3697623"/>
                <a:gd name="connsiteY0" fmla="*/ 0 h 1079935"/>
                <a:gd name="connsiteX1" fmla="*/ 57039 w 3697623"/>
                <a:gd name="connsiteY1" fmla="*/ 30065 h 1079935"/>
                <a:gd name="connsiteX2" fmla="*/ 133350 w 3697623"/>
                <a:gd name="connsiteY2" fmla="*/ 60760 h 1079935"/>
                <a:gd name="connsiteX3" fmla="*/ 561975 w 3697623"/>
                <a:gd name="connsiteY3" fmla="*/ 194110 h 1079935"/>
                <a:gd name="connsiteX4" fmla="*/ 981075 w 3697623"/>
                <a:gd name="connsiteY4" fmla="*/ 527485 h 1079935"/>
                <a:gd name="connsiteX5" fmla="*/ 1962150 w 3697623"/>
                <a:gd name="connsiteY5" fmla="*/ 498910 h 1079935"/>
                <a:gd name="connsiteX6" fmla="*/ 2400300 w 3697623"/>
                <a:gd name="connsiteY6" fmla="*/ 641785 h 1079935"/>
                <a:gd name="connsiteX7" fmla="*/ 2933700 w 3697623"/>
                <a:gd name="connsiteY7" fmla="*/ 641785 h 1079935"/>
                <a:gd name="connsiteX8" fmla="*/ 3690268 w 3697623"/>
                <a:gd name="connsiteY8" fmla="*/ 1073982 h 1079935"/>
                <a:gd name="connsiteX9" fmla="*/ 3697623 w 3697623"/>
                <a:gd name="connsiteY9" fmla="*/ 1079935 h 1079935"/>
                <a:gd name="connsiteX10" fmla="*/ 3518041 w 3697623"/>
                <a:gd name="connsiteY10" fmla="*/ 1079935 h 1079935"/>
                <a:gd name="connsiteX11" fmla="*/ 3504239 w 3697623"/>
                <a:gd name="connsiteY11" fmla="*/ 1070917 h 1079935"/>
                <a:gd name="connsiteX12" fmla="*/ 2902215 w 3697623"/>
                <a:gd name="connsiteY12" fmla="*/ 746746 h 1079935"/>
                <a:gd name="connsiteX13" fmla="*/ 2346830 w 3697623"/>
                <a:gd name="connsiteY13" fmla="*/ 746746 h 1079935"/>
                <a:gd name="connsiteX14" fmla="*/ 1890621 w 3697623"/>
                <a:gd name="connsiteY14" fmla="*/ 597982 h 1079935"/>
                <a:gd name="connsiteX15" fmla="*/ 869111 w 3697623"/>
                <a:gd name="connsiteY15" fmla="*/ 627735 h 1079935"/>
                <a:gd name="connsiteX16" fmla="*/ 432737 w 3697623"/>
                <a:gd name="connsiteY16" fmla="*/ 280620 h 1079935"/>
                <a:gd name="connsiteX17" fmla="*/ 54165 w 3697623"/>
                <a:gd name="connsiteY17" fmla="*/ 160078 h 1079935"/>
                <a:gd name="connsiteX18" fmla="*/ 0 w 3697623"/>
                <a:gd name="connsiteY18" fmla="*/ 145437 h 1079935"/>
                <a:gd name="connsiteX19" fmla="*/ 0 w 3697623"/>
                <a:gd name="connsiteY19" fmla="*/ 0 h 107993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97623" h="1079935">
                  <a:moveTo>
                    <a:pt x="0" y="0"/>
                  </a:moveTo>
                  <a:lnTo>
                    <a:pt x="57039" y="30065"/>
                  </a:lnTo>
                  <a:cubicBezTo>
                    <a:pt x="84807" y="43472"/>
                    <a:pt x="110530" y="54212"/>
                    <a:pt x="133350" y="60760"/>
                  </a:cubicBezTo>
                  <a:cubicBezTo>
                    <a:pt x="315912" y="113147"/>
                    <a:pt x="420688" y="116323"/>
                    <a:pt x="561975" y="194110"/>
                  </a:cubicBezTo>
                  <a:cubicBezTo>
                    <a:pt x="703262" y="271897"/>
                    <a:pt x="747713" y="476685"/>
                    <a:pt x="981075" y="527485"/>
                  </a:cubicBezTo>
                  <a:cubicBezTo>
                    <a:pt x="1214437" y="578285"/>
                    <a:pt x="1725612" y="479860"/>
                    <a:pt x="1962150" y="498910"/>
                  </a:cubicBezTo>
                  <a:cubicBezTo>
                    <a:pt x="2198688" y="517960"/>
                    <a:pt x="2238375" y="617973"/>
                    <a:pt x="2400300" y="641785"/>
                  </a:cubicBezTo>
                  <a:cubicBezTo>
                    <a:pt x="2562225" y="665597"/>
                    <a:pt x="2697163" y="549710"/>
                    <a:pt x="2933700" y="641785"/>
                  </a:cubicBezTo>
                  <a:cubicBezTo>
                    <a:pt x="3111104" y="710842"/>
                    <a:pt x="3488532" y="924559"/>
                    <a:pt x="3690268" y="1073982"/>
                  </a:cubicBezTo>
                  <a:lnTo>
                    <a:pt x="3697623" y="1079935"/>
                  </a:lnTo>
                  <a:lnTo>
                    <a:pt x="3518041" y="1079935"/>
                  </a:lnTo>
                  <a:lnTo>
                    <a:pt x="3504239" y="1070917"/>
                  </a:lnTo>
                  <a:cubicBezTo>
                    <a:pt x="3296439" y="939326"/>
                    <a:pt x="3040751" y="800673"/>
                    <a:pt x="2902215" y="746746"/>
                  </a:cubicBezTo>
                  <a:cubicBezTo>
                    <a:pt x="2655928" y="650876"/>
                    <a:pt x="2515429" y="771539"/>
                    <a:pt x="2346830" y="746746"/>
                  </a:cubicBezTo>
                  <a:cubicBezTo>
                    <a:pt x="2178231" y="721952"/>
                    <a:pt x="2136909" y="617817"/>
                    <a:pt x="1890621" y="597982"/>
                  </a:cubicBezTo>
                  <a:cubicBezTo>
                    <a:pt x="1644334" y="578147"/>
                    <a:pt x="1112091" y="680628"/>
                    <a:pt x="869111" y="627735"/>
                  </a:cubicBezTo>
                  <a:cubicBezTo>
                    <a:pt x="626131" y="574841"/>
                    <a:pt x="579847" y="361613"/>
                    <a:pt x="432737" y="280620"/>
                  </a:cubicBezTo>
                  <a:cubicBezTo>
                    <a:pt x="304016" y="209751"/>
                    <a:pt x="204401" y="198361"/>
                    <a:pt x="54165" y="160078"/>
                  </a:cubicBezTo>
                  <a:lnTo>
                    <a:pt x="0" y="145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-1" y="6525585"/>
              <a:ext cx="546656" cy="332416"/>
            </a:xfrm>
            <a:custGeom>
              <a:avLst/>
              <a:gdLst>
                <a:gd name="connsiteX0" fmla="*/ 0 w 546656"/>
                <a:gd name="connsiteY0" fmla="*/ 0 h 332416"/>
                <a:gd name="connsiteX1" fmla="*/ 86845 w 546656"/>
                <a:gd name="connsiteY1" fmla="*/ 14770 h 332416"/>
                <a:gd name="connsiteX2" fmla="*/ 531705 w 546656"/>
                <a:gd name="connsiteY2" fmla="*/ 325632 h 332416"/>
                <a:gd name="connsiteX3" fmla="*/ 546656 w 546656"/>
                <a:gd name="connsiteY3" fmla="*/ 332416 h 332416"/>
                <a:gd name="connsiteX4" fmla="*/ 0 w 546656"/>
                <a:gd name="connsiteY4" fmla="*/ 332416 h 332416"/>
                <a:gd name="connsiteX5" fmla="*/ 0 w 546656"/>
                <a:gd name="connsiteY5" fmla="*/ 0 h 33241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656" h="332416">
                  <a:moveTo>
                    <a:pt x="0" y="0"/>
                  </a:moveTo>
                  <a:lnTo>
                    <a:pt x="86845" y="14770"/>
                  </a:lnTo>
                  <a:cubicBezTo>
                    <a:pt x="290983" y="71631"/>
                    <a:pt x="358740" y="227207"/>
                    <a:pt x="531705" y="325632"/>
                  </a:cubicBezTo>
                  <a:lnTo>
                    <a:pt x="546656" y="332416"/>
                  </a:lnTo>
                  <a:lnTo>
                    <a:pt x="0" y="332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0" y="5923503"/>
              <a:ext cx="3518041" cy="934498"/>
            </a:xfrm>
            <a:custGeom>
              <a:avLst/>
              <a:gdLst>
                <a:gd name="connsiteX0" fmla="*/ 0 w 3518041"/>
                <a:gd name="connsiteY0" fmla="*/ 0 h 934498"/>
                <a:gd name="connsiteX1" fmla="*/ 54165 w 3518041"/>
                <a:gd name="connsiteY1" fmla="*/ 14641 h 934498"/>
                <a:gd name="connsiteX2" fmla="*/ 432737 w 3518041"/>
                <a:gd name="connsiteY2" fmla="*/ 135183 h 934498"/>
                <a:gd name="connsiteX3" fmla="*/ 869111 w 3518041"/>
                <a:gd name="connsiteY3" fmla="*/ 482298 h 934498"/>
                <a:gd name="connsiteX4" fmla="*/ 1890621 w 3518041"/>
                <a:gd name="connsiteY4" fmla="*/ 452545 h 934498"/>
                <a:gd name="connsiteX5" fmla="*/ 2346830 w 3518041"/>
                <a:gd name="connsiteY5" fmla="*/ 601309 h 934498"/>
                <a:gd name="connsiteX6" fmla="*/ 2902215 w 3518041"/>
                <a:gd name="connsiteY6" fmla="*/ 601309 h 934498"/>
                <a:gd name="connsiteX7" fmla="*/ 3504239 w 3518041"/>
                <a:gd name="connsiteY7" fmla="*/ 925480 h 934498"/>
                <a:gd name="connsiteX8" fmla="*/ 3518041 w 3518041"/>
                <a:gd name="connsiteY8" fmla="*/ 934498 h 934498"/>
                <a:gd name="connsiteX9" fmla="*/ 546656 w 3518041"/>
                <a:gd name="connsiteY9" fmla="*/ 934498 h 934498"/>
                <a:gd name="connsiteX10" fmla="*/ 531705 w 3518041"/>
                <a:gd name="connsiteY10" fmla="*/ 927714 h 934498"/>
                <a:gd name="connsiteX11" fmla="*/ 86845 w 3518041"/>
                <a:gd name="connsiteY11" fmla="*/ 616852 h 934498"/>
                <a:gd name="connsiteX12" fmla="*/ 0 w 3518041"/>
                <a:gd name="connsiteY12" fmla="*/ 602082 h 934498"/>
                <a:gd name="connsiteX13" fmla="*/ 0 w 3518041"/>
                <a:gd name="connsiteY13" fmla="*/ 0 h 93449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18041" h="934498">
                  <a:moveTo>
                    <a:pt x="0" y="0"/>
                  </a:moveTo>
                  <a:lnTo>
                    <a:pt x="54165" y="14641"/>
                  </a:lnTo>
                  <a:cubicBezTo>
                    <a:pt x="204401" y="52924"/>
                    <a:pt x="304016" y="64314"/>
                    <a:pt x="432737" y="135183"/>
                  </a:cubicBezTo>
                  <a:cubicBezTo>
                    <a:pt x="579847" y="216176"/>
                    <a:pt x="626131" y="429404"/>
                    <a:pt x="869111" y="482298"/>
                  </a:cubicBezTo>
                  <a:cubicBezTo>
                    <a:pt x="1112091" y="535191"/>
                    <a:pt x="1644334" y="432710"/>
                    <a:pt x="1890621" y="452545"/>
                  </a:cubicBezTo>
                  <a:cubicBezTo>
                    <a:pt x="2136909" y="472380"/>
                    <a:pt x="2178231" y="576515"/>
                    <a:pt x="2346830" y="601309"/>
                  </a:cubicBezTo>
                  <a:cubicBezTo>
                    <a:pt x="2515429" y="626102"/>
                    <a:pt x="2655928" y="505439"/>
                    <a:pt x="2902215" y="601309"/>
                  </a:cubicBezTo>
                  <a:cubicBezTo>
                    <a:pt x="3040751" y="655236"/>
                    <a:pt x="3296439" y="793889"/>
                    <a:pt x="3504239" y="925480"/>
                  </a:cubicBezTo>
                  <a:lnTo>
                    <a:pt x="3518041" y="934498"/>
                  </a:lnTo>
                  <a:lnTo>
                    <a:pt x="546656" y="934498"/>
                  </a:lnTo>
                  <a:lnTo>
                    <a:pt x="531705" y="927714"/>
                  </a:lnTo>
                  <a:cubicBezTo>
                    <a:pt x="358740" y="829289"/>
                    <a:pt x="290983" y="673713"/>
                    <a:pt x="86845" y="616852"/>
                  </a:cubicBezTo>
                  <a:lnTo>
                    <a:pt x="0" y="602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6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723900" y="5765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946150" y="588962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96950" y="57467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149350" y="58991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77850" y="569912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1301750" y="6051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1454150" y="59690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555875" y="6069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270250" y="61902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336415" y="6087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2944473" y="603250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1947817" y="610450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971925" y="64748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989925" y="657038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901527" y="637275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4170139" y="655238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 flipH="1" flipV="1">
            <a:off x="9296400" y="0"/>
            <a:ext cx="2895600" cy="1714500"/>
            <a:chOff x="4206137" y="-447354"/>
            <a:chExt cx="7639897" cy="3060580"/>
          </a:xfrm>
        </p:grpSpPr>
        <p:sp>
          <p:nvSpPr>
            <p:cNvPr id="41" name="자유형 40"/>
            <p:cNvSpPr/>
            <p:nvPr/>
          </p:nvSpPr>
          <p:spPr>
            <a:xfrm>
              <a:off x="4206137" y="-447354"/>
              <a:ext cx="7639897" cy="306058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6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4206138" y="-54347"/>
              <a:ext cx="6658863" cy="2667573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bb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>
              <a:off x="4206139" y="481885"/>
              <a:ext cx="5783890" cy="2131341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23b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accent4"/>
                </a:solidFill>
              </a:rPr>
              <a:t>목차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48" name="내용 개체 틀 2"/>
          <p:cNvSpPr>
            <a:spLocks noGrp="1"/>
          </p:cNvSpPr>
          <p:nvPr>
            <p:ph idx="1"/>
          </p:nvPr>
        </p:nvSpPr>
        <p:spPr>
          <a:xfrm>
            <a:off x="1596971" y="1357447"/>
            <a:ext cx="9756829" cy="481951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>
                <a:solidFill>
                  <a:schemeClr val="lt1"/>
                </a:solidFill>
              </a:rPr>
              <a:t>1.</a:t>
            </a:r>
            <a:r>
              <a:rPr lang="ko-KR" altLang="en-US">
                <a:solidFill>
                  <a:schemeClr val="lt1"/>
                </a:solidFill>
              </a:rPr>
              <a:t> 프로젝트개요</a:t>
            </a:r>
            <a:endParaRPr lang="ko-KR" altLang="en-US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en-US" altLang="ko-KR">
                <a:solidFill>
                  <a:schemeClr val="lt1"/>
                </a:solidFill>
              </a:rPr>
              <a:t>2.</a:t>
            </a:r>
            <a:r>
              <a:rPr lang="ko-KR" altLang="en-US">
                <a:solidFill>
                  <a:schemeClr val="lt1"/>
                </a:solidFill>
              </a:rPr>
              <a:t> 게임개요</a:t>
            </a:r>
            <a:endParaRPr lang="ko-KR" altLang="en-US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en-US" altLang="ko-KR">
                <a:solidFill>
                  <a:schemeClr val="lt1"/>
                </a:solidFill>
              </a:rPr>
              <a:t>3.</a:t>
            </a:r>
            <a:r>
              <a:rPr lang="ko-KR" altLang="en-US">
                <a:solidFill>
                  <a:schemeClr val="lt1"/>
                </a:solidFill>
              </a:rPr>
              <a:t> 게임 구성</a:t>
            </a:r>
            <a:endParaRPr lang="ko-KR" altLang="en-US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en-US" altLang="ko-KR">
                <a:solidFill>
                  <a:schemeClr val="lt1"/>
                </a:solidFill>
              </a:rPr>
              <a:t>4.</a:t>
            </a:r>
            <a:r>
              <a:rPr lang="ko-KR" altLang="en-US">
                <a:solidFill>
                  <a:schemeClr val="lt1"/>
                </a:solidFill>
              </a:rPr>
              <a:t> 유사 게임과의 차별성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9f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-1" y="4904249"/>
            <a:ext cx="4857752" cy="1953751"/>
            <a:chOff x="-2" y="3785293"/>
            <a:chExt cx="7639897" cy="3072708"/>
          </a:xfrm>
        </p:grpSpPr>
        <p:sp>
          <p:nvSpPr>
            <p:cNvPr id="24" name="자유형 23"/>
            <p:cNvSpPr/>
            <p:nvPr/>
          </p:nvSpPr>
          <p:spPr>
            <a:xfrm>
              <a:off x="-2" y="3785293"/>
              <a:ext cx="7639897" cy="306058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6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-1" y="4178300"/>
              <a:ext cx="6658863" cy="2667573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bb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0" y="4714532"/>
              <a:ext cx="5783890" cy="2131341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23b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1" y="5137491"/>
              <a:ext cx="4625531" cy="172051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0" y="5778066"/>
              <a:ext cx="3697623" cy="1079935"/>
            </a:xfrm>
            <a:custGeom>
              <a:avLst/>
              <a:gdLst>
                <a:gd name="connsiteX0" fmla="*/ 0 w 3697623"/>
                <a:gd name="connsiteY0" fmla="*/ 0 h 1079935"/>
                <a:gd name="connsiteX1" fmla="*/ 57039 w 3697623"/>
                <a:gd name="connsiteY1" fmla="*/ 30065 h 1079935"/>
                <a:gd name="connsiteX2" fmla="*/ 133350 w 3697623"/>
                <a:gd name="connsiteY2" fmla="*/ 60760 h 1079935"/>
                <a:gd name="connsiteX3" fmla="*/ 561975 w 3697623"/>
                <a:gd name="connsiteY3" fmla="*/ 194110 h 1079935"/>
                <a:gd name="connsiteX4" fmla="*/ 981075 w 3697623"/>
                <a:gd name="connsiteY4" fmla="*/ 527485 h 1079935"/>
                <a:gd name="connsiteX5" fmla="*/ 1962150 w 3697623"/>
                <a:gd name="connsiteY5" fmla="*/ 498910 h 1079935"/>
                <a:gd name="connsiteX6" fmla="*/ 2400300 w 3697623"/>
                <a:gd name="connsiteY6" fmla="*/ 641785 h 1079935"/>
                <a:gd name="connsiteX7" fmla="*/ 2933700 w 3697623"/>
                <a:gd name="connsiteY7" fmla="*/ 641785 h 1079935"/>
                <a:gd name="connsiteX8" fmla="*/ 3690268 w 3697623"/>
                <a:gd name="connsiteY8" fmla="*/ 1073982 h 1079935"/>
                <a:gd name="connsiteX9" fmla="*/ 3697623 w 3697623"/>
                <a:gd name="connsiteY9" fmla="*/ 1079935 h 1079935"/>
                <a:gd name="connsiteX10" fmla="*/ 3518041 w 3697623"/>
                <a:gd name="connsiteY10" fmla="*/ 1079935 h 1079935"/>
                <a:gd name="connsiteX11" fmla="*/ 3504239 w 3697623"/>
                <a:gd name="connsiteY11" fmla="*/ 1070917 h 1079935"/>
                <a:gd name="connsiteX12" fmla="*/ 2902215 w 3697623"/>
                <a:gd name="connsiteY12" fmla="*/ 746746 h 1079935"/>
                <a:gd name="connsiteX13" fmla="*/ 2346830 w 3697623"/>
                <a:gd name="connsiteY13" fmla="*/ 746746 h 1079935"/>
                <a:gd name="connsiteX14" fmla="*/ 1890621 w 3697623"/>
                <a:gd name="connsiteY14" fmla="*/ 597982 h 1079935"/>
                <a:gd name="connsiteX15" fmla="*/ 869111 w 3697623"/>
                <a:gd name="connsiteY15" fmla="*/ 627735 h 1079935"/>
                <a:gd name="connsiteX16" fmla="*/ 432737 w 3697623"/>
                <a:gd name="connsiteY16" fmla="*/ 280620 h 1079935"/>
                <a:gd name="connsiteX17" fmla="*/ 54165 w 3697623"/>
                <a:gd name="connsiteY17" fmla="*/ 160078 h 1079935"/>
                <a:gd name="connsiteX18" fmla="*/ 0 w 3697623"/>
                <a:gd name="connsiteY18" fmla="*/ 145437 h 1079935"/>
                <a:gd name="connsiteX19" fmla="*/ 0 w 3697623"/>
                <a:gd name="connsiteY19" fmla="*/ 0 h 107993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97623" h="1079935">
                  <a:moveTo>
                    <a:pt x="0" y="0"/>
                  </a:moveTo>
                  <a:lnTo>
                    <a:pt x="57039" y="30065"/>
                  </a:lnTo>
                  <a:cubicBezTo>
                    <a:pt x="84807" y="43472"/>
                    <a:pt x="110530" y="54212"/>
                    <a:pt x="133350" y="60760"/>
                  </a:cubicBezTo>
                  <a:cubicBezTo>
                    <a:pt x="315912" y="113147"/>
                    <a:pt x="420688" y="116323"/>
                    <a:pt x="561975" y="194110"/>
                  </a:cubicBezTo>
                  <a:cubicBezTo>
                    <a:pt x="703262" y="271897"/>
                    <a:pt x="747713" y="476685"/>
                    <a:pt x="981075" y="527485"/>
                  </a:cubicBezTo>
                  <a:cubicBezTo>
                    <a:pt x="1214437" y="578285"/>
                    <a:pt x="1725612" y="479860"/>
                    <a:pt x="1962150" y="498910"/>
                  </a:cubicBezTo>
                  <a:cubicBezTo>
                    <a:pt x="2198688" y="517960"/>
                    <a:pt x="2238375" y="617973"/>
                    <a:pt x="2400300" y="641785"/>
                  </a:cubicBezTo>
                  <a:cubicBezTo>
                    <a:pt x="2562225" y="665597"/>
                    <a:pt x="2697163" y="549710"/>
                    <a:pt x="2933700" y="641785"/>
                  </a:cubicBezTo>
                  <a:cubicBezTo>
                    <a:pt x="3111104" y="710842"/>
                    <a:pt x="3488532" y="924559"/>
                    <a:pt x="3690268" y="1073982"/>
                  </a:cubicBezTo>
                  <a:lnTo>
                    <a:pt x="3697623" y="1079935"/>
                  </a:lnTo>
                  <a:lnTo>
                    <a:pt x="3518041" y="1079935"/>
                  </a:lnTo>
                  <a:lnTo>
                    <a:pt x="3504239" y="1070917"/>
                  </a:lnTo>
                  <a:cubicBezTo>
                    <a:pt x="3296439" y="939326"/>
                    <a:pt x="3040751" y="800673"/>
                    <a:pt x="2902215" y="746746"/>
                  </a:cubicBezTo>
                  <a:cubicBezTo>
                    <a:pt x="2655928" y="650876"/>
                    <a:pt x="2515429" y="771539"/>
                    <a:pt x="2346830" y="746746"/>
                  </a:cubicBezTo>
                  <a:cubicBezTo>
                    <a:pt x="2178231" y="721952"/>
                    <a:pt x="2136909" y="617817"/>
                    <a:pt x="1890621" y="597982"/>
                  </a:cubicBezTo>
                  <a:cubicBezTo>
                    <a:pt x="1644334" y="578147"/>
                    <a:pt x="1112091" y="680628"/>
                    <a:pt x="869111" y="627735"/>
                  </a:cubicBezTo>
                  <a:cubicBezTo>
                    <a:pt x="626131" y="574841"/>
                    <a:pt x="579847" y="361613"/>
                    <a:pt x="432737" y="280620"/>
                  </a:cubicBezTo>
                  <a:cubicBezTo>
                    <a:pt x="304016" y="209751"/>
                    <a:pt x="204401" y="198361"/>
                    <a:pt x="54165" y="160078"/>
                  </a:cubicBezTo>
                  <a:lnTo>
                    <a:pt x="0" y="145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-1" y="6525585"/>
              <a:ext cx="546656" cy="332416"/>
            </a:xfrm>
            <a:custGeom>
              <a:avLst/>
              <a:gdLst>
                <a:gd name="connsiteX0" fmla="*/ 0 w 546656"/>
                <a:gd name="connsiteY0" fmla="*/ 0 h 332416"/>
                <a:gd name="connsiteX1" fmla="*/ 86845 w 546656"/>
                <a:gd name="connsiteY1" fmla="*/ 14770 h 332416"/>
                <a:gd name="connsiteX2" fmla="*/ 531705 w 546656"/>
                <a:gd name="connsiteY2" fmla="*/ 325632 h 332416"/>
                <a:gd name="connsiteX3" fmla="*/ 546656 w 546656"/>
                <a:gd name="connsiteY3" fmla="*/ 332416 h 332416"/>
                <a:gd name="connsiteX4" fmla="*/ 0 w 546656"/>
                <a:gd name="connsiteY4" fmla="*/ 332416 h 332416"/>
                <a:gd name="connsiteX5" fmla="*/ 0 w 546656"/>
                <a:gd name="connsiteY5" fmla="*/ 0 h 33241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656" h="332416">
                  <a:moveTo>
                    <a:pt x="0" y="0"/>
                  </a:moveTo>
                  <a:lnTo>
                    <a:pt x="86845" y="14770"/>
                  </a:lnTo>
                  <a:cubicBezTo>
                    <a:pt x="290983" y="71631"/>
                    <a:pt x="358740" y="227207"/>
                    <a:pt x="531705" y="325632"/>
                  </a:cubicBezTo>
                  <a:lnTo>
                    <a:pt x="546656" y="332416"/>
                  </a:lnTo>
                  <a:lnTo>
                    <a:pt x="0" y="332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0" y="5923503"/>
              <a:ext cx="3518041" cy="934498"/>
            </a:xfrm>
            <a:custGeom>
              <a:avLst/>
              <a:gdLst>
                <a:gd name="connsiteX0" fmla="*/ 0 w 3518041"/>
                <a:gd name="connsiteY0" fmla="*/ 0 h 934498"/>
                <a:gd name="connsiteX1" fmla="*/ 54165 w 3518041"/>
                <a:gd name="connsiteY1" fmla="*/ 14641 h 934498"/>
                <a:gd name="connsiteX2" fmla="*/ 432737 w 3518041"/>
                <a:gd name="connsiteY2" fmla="*/ 135183 h 934498"/>
                <a:gd name="connsiteX3" fmla="*/ 869111 w 3518041"/>
                <a:gd name="connsiteY3" fmla="*/ 482298 h 934498"/>
                <a:gd name="connsiteX4" fmla="*/ 1890621 w 3518041"/>
                <a:gd name="connsiteY4" fmla="*/ 452545 h 934498"/>
                <a:gd name="connsiteX5" fmla="*/ 2346830 w 3518041"/>
                <a:gd name="connsiteY5" fmla="*/ 601309 h 934498"/>
                <a:gd name="connsiteX6" fmla="*/ 2902215 w 3518041"/>
                <a:gd name="connsiteY6" fmla="*/ 601309 h 934498"/>
                <a:gd name="connsiteX7" fmla="*/ 3504239 w 3518041"/>
                <a:gd name="connsiteY7" fmla="*/ 925480 h 934498"/>
                <a:gd name="connsiteX8" fmla="*/ 3518041 w 3518041"/>
                <a:gd name="connsiteY8" fmla="*/ 934498 h 934498"/>
                <a:gd name="connsiteX9" fmla="*/ 546656 w 3518041"/>
                <a:gd name="connsiteY9" fmla="*/ 934498 h 934498"/>
                <a:gd name="connsiteX10" fmla="*/ 531705 w 3518041"/>
                <a:gd name="connsiteY10" fmla="*/ 927714 h 934498"/>
                <a:gd name="connsiteX11" fmla="*/ 86845 w 3518041"/>
                <a:gd name="connsiteY11" fmla="*/ 616852 h 934498"/>
                <a:gd name="connsiteX12" fmla="*/ 0 w 3518041"/>
                <a:gd name="connsiteY12" fmla="*/ 602082 h 934498"/>
                <a:gd name="connsiteX13" fmla="*/ 0 w 3518041"/>
                <a:gd name="connsiteY13" fmla="*/ 0 h 93449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18041" h="934498">
                  <a:moveTo>
                    <a:pt x="0" y="0"/>
                  </a:moveTo>
                  <a:lnTo>
                    <a:pt x="54165" y="14641"/>
                  </a:lnTo>
                  <a:cubicBezTo>
                    <a:pt x="204401" y="52924"/>
                    <a:pt x="304016" y="64314"/>
                    <a:pt x="432737" y="135183"/>
                  </a:cubicBezTo>
                  <a:cubicBezTo>
                    <a:pt x="579847" y="216176"/>
                    <a:pt x="626131" y="429404"/>
                    <a:pt x="869111" y="482298"/>
                  </a:cubicBezTo>
                  <a:cubicBezTo>
                    <a:pt x="1112091" y="535191"/>
                    <a:pt x="1644334" y="432710"/>
                    <a:pt x="1890621" y="452545"/>
                  </a:cubicBezTo>
                  <a:cubicBezTo>
                    <a:pt x="2136909" y="472380"/>
                    <a:pt x="2178231" y="576515"/>
                    <a:pt x="2346830" y="601309"/>
                  </a:cubicBezTo>
                  <a:cubicBezTo>
                    <a:pt x="2515429" y="626102"/>
                    <a:pt x="2655928" y="505439"/>
                    <a:pt x="2902215" y="601309"/>
                  </a:cubicBezTo>
                  <a:cubicBezTo>
                    <a:pt x="3040751" y="655236"/>
                    <a:pt x="3296439" y="793889"/>
                    <a:pt x="3504239" y="925480"/>
                  </a:cubicBezTo>
                  <a:lnTo>
                    <a:pt x="3518041" y="934498"/>
                  </a:lnTo>
                  <a:lnTo>
                    <a:pt x="546656" y="934498"/>
                  </a:lnTo>
                  <a:lnTo>
                    <a:pt x="531705" y="927714"/>
                  </a:lnTo>
                  <a:cubicBezTo>
                    <a:pt x="358740" y="829289"/>
                    <a:pt x="290983" y="673713"/>
                    <a:pt x="86845" y="616852"/>
                  </a:cubicBezTo>
                  <a:lnTo>
                    <a:pt x="0" y="602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6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723900" y="5765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946150" y="588962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96950" y="57467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149350" y="58991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77850" y="569912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1301750" y="6051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1454150" y="59690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555875" y="6069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270250" y="61902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336415" y="6087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2944473" y="603250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1947817" y="610450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971925" y="64748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989925" y="657038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901527" y="637275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4170139" y="655238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 flipH="1" flipV="1">
            <a:off x="9296400" y="0"/>
            <a:ext cx="2895600" cy="1714500"/>
            <a:chOff x="4206137" y="-447354"/>
            <a:chExt cx="7639897" cy="3060580"/>
          </a:xfrm>
        </p:grpSpPr>
        <p:sp>
          <p:nvSpPr>
            <p:cNvPr id="41" name="자유형 40"/>
            <p:cNvSpPr/>
            <p:nvPr/>
          </p:nvSpPr>
          <p:spPr>
            <a:xfrm>
              <a:off x="4206137" y="-447354"/>
              <a:ext cx="7639897" cy="306058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6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4206138" y="-54347"/>
              <a:ext cx="6658863" cy="2667573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bb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>
              <a:off x="4206139" y="481885"/>
              <a:ext cx="5783890" cy="2131341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23b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8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735652" y="912009"/>
            <a:ext cx="4429673" cy="5450690"/>
          </a:xfrm>
          <a:prstGeom prst="rect">
            <a:avLst/>
          </a:prstGeom>
        </p:spPr>
      </p:pic>
      <p:sp>
        <p:nvSpPr>
          <p:cNvPr id="50" name="직사각형 44"/>
          <p:cNvSpPr/>
          <p:nvPr/>
        </p:nvSpPr>
        <p:spPr>
          <a:xfrm>
            <a:off x="402677" y="142601"/>
            <a:ext cx="7150100" cy="69369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프로젝트개요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rgbClr val="ffc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2" name=""/>
          <p:cNvSpPr/>
          <p:nvPr/>
        </p:nvSpPr>
        <p:spPr>
          <a:xfrm>
            <a:off x="2924175" y="2205037"/>
            <a:ext cx="2105025" cy="1319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3" name=""/>
          <p:cNvSpPr/>
          <p:nvPr/>
        </p:nvSpPr>
        <p:spPr>
          <a:xfrm>
            <a:off x="933450" y="3429000"/>
            <a:ext cx="2105025" cy="1395413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5" name=""/>
          <p:cNvCxnSpPr/>
          <p:nvPr/>
        </p:nvCxnSpPr>
        <p:spPr>
          <a:xfrm>
            <a:off x="1819275" y="4414837"/>
            <a:ext cx="1000125" cy="95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"/>
          <p:cNvSpPr txBox="1"/>
          <p:nvPr/>
        </p:nvSpPr>
        <p:spPr>
          <a:xfrm>
            <a:off x="0" y="6496663"/>
            <a:ext cx="5715000" cy="3613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출처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경기관광공사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문화체육관광부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한국콘텐츠진흥원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5705473" y="915191"/>
            <a:ext cx="5574224" cy="393112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rgbClr val="ffffff"/>
                </a:solidFill>
              </a:rPr>
              <a:t>경기관광공사는 </a:t>
            </a:r>
            <a:r>
              <a:rPr lang="en-US" altLang="ko-KR">
                <a:solidFill>
                  <a:srgbClr val="ffffff"/>
                </a:solidFill>
              </a:rPr>
              <a:t>2020</a:t>
            </a:r>
            <a:r>
              <a:rPr lang="ko-KR" altLang="en-US">
                <a:solidFill>
                  <a:srgbClr val="ffffff"/>
                </a:solidFill>
              </a:rPr>
              <a:t>년 </a:t>
            </a:r>
            <a:r>
              <a:rPr lang="en-US" altLang="ko-KR">
                <a:solidFill>
                  <a:srgbClr val="ffffff"/>
                </a:solidFill>
              </a:rPr>
              <a:t>4</a:t>
            </a:r>
            <a:r>
              <a:rPr lang="ko-KR" altLang="en-US">
                <a:solidFill>
                  <a:srgbClr val="ffffff"/>
                </a:solidFill>
              </a:rPr>
              <a:t>월 9일부터 15일까지 총 7일간 소셜네트워크를 통해 진행된 이번 설문조사에는 총 7,577명이 참여</a:t>
            </a:r>
            <a:endParaRPr lang="ko-KR" altLang="en-US">
              <a:solidFill>
                <a:srgbClr val="ffffff"/>
              </a:solidFill>
            </a:endParaRPr>
          </a:p>
          <a:p>
            <a:pPr>
              <a:defRPr/>
            </a:pPr>
            <a:endParaRPr lang="ko-KR" altLang="en-US">
              <a:solidFill>
                <a:srgbClr val="ffffff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ffffff"/>
                </a:solidFill>
              </a:rPr>
              <a:t>◆  코로나19가 종식되면 가장 하고 싶은 것으로 국내여행(47%)이 1위</a:t>
            </a:r>
            <a:endParaRPr lang="ko-KR" altLang="en-US">
              <a:solidFill>
                <a:srgbClr val="ffffff"/>
              </a:solidFill>
            </a:endParaRPr>
          </a:p>
          <a:p>
            <a:pPr>
              <a:defRPr/>
            </a:pPr>
            <a:endParaRPr lang="ko-KR" altLang="en-US">
              <a:solidFill>
                <a:srgbClr val="ffffff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ffffff"/>
                </a:solidFill>
              </a:rPr>
              <a:t>◆  ‘국내여행을 간다면 어디로 가고 싶은가’에 대한 질문에는 강/바다/산/호수 등 자연이 전체응답의 39%였다. 이어 공원/수목원/휴양림(19%), 낚시·캠핑 등 레저활동(13%) 순으로 야외 장소가 상대적으로 많은 선택을 받았으며, 박물관·미술관 등 전시장(9%), 유명맛집(8%)과 같은 실내장소는 낮은 응답률을 기록</a:t>
            </a:r>
            <a:endParaRPr lang="ko-KR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9f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-1" y="4904249"/>
            <a:ext cx="4857752" cy="1953751"/>
            <a:chOff x="-2" y="3785293"/>
            <a:chExt cx="7639897" cy="3072708"/>
          </a:xfrm>
        </p:grpSpPr>
        <p:sp>
          <p:nvSpPr>
            <p:cNvPr id="24" name="자유형 23"/>
            <p:cNvSpPr/>
            <p:nvPr/>
          </p:nvSpPr>
          <p:spPr>
            <a:xfrm>
              <a:off x="-2" y="3785293"/>
              <a:ext cx="7639897" cy="306058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6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-1" y="4178300"/>
              <a:ext cx="6658863" cy="2667573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bb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0" y="4714532"/>
              <a:ext cx="5783890" cy="2131341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23b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1" y="5137491"/>
              <a:ext cx="4625531" cy="172051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0" y="5778066"/>
              <a:ext cx="3697623" cy="1079935"/>
            </a:xfrm>
            <a:custGeom>
              <a:avLst/>
              <a:gdLst>
                <a:gd name="connsiteX0" fmla="*/ 0 w 3697623"/>
                <a:gd name="connsiteY0" fmla="*/ 0 h 1079935"/>
                <a:gd name="connsiteX1" fmla="*/ 57039 w 3697623"/>
                <a:gd name="connsiteY1" fmla="*/ 30065 h 1079935"/>
                <a:gd name="connsiteX2" fmla="*/ 133350 w 3697623"/>
                <a:gd name="connsiteY2" fmla="*/ 60760 h 1079935"/>
                <a:gd name="connsiteX3" fmla="*/ 561975 w 3697623"/>
                <a:gd name="connsiteY3" fmla="*/ 194110 h 1079935"/>
                <a:gd name="connsiteX4" fmla="*/ 981075 w 3697623"/>
                <a:gd name="connsiteY4" fmla="*/ 527485 h 1079935"/>
                <a:gd name="connsiteX5" fmla="*/ 1962150 w 3697623"/>
                <a:gd name="connsiteY5" fmla="*/ 498910 h 1079935"/>
                <a:gd name="connsiteX6" fmla="*/ 2400300 w 3697623"/>
                <a:gd name="connsiteY6" fmla="*/ 641785 h 1079935"/>
                <a:gd name="connsiteX7" fmla="*/ 2933700 w 3697623"/>
                <a:gd name="connsiteY7" fmla="*/ 641785 h 1079935"/>
                <a:gd name="connsiteX8" fmla="*/ 3690268 w 3697623"/>
                <a:gd name="connsiteY8" fmla="*/ 1073982 h 1079935"/>
                <a:gd name="connsiteX9" fmla="*/ 3697623 w 3697623"/>
                <a:gd name="connsiteY9" fmla="*/ 1079935 h 1079935"/>
                <a:gd name="connsiteX10" fmla="*/ 3518041 w 3697623"/>
                <a:gd name="connsiteY10" fmla="*/ 1079935 h 1079935"/>
                <a:gd name="connsiteX11" fmla="*/ 3504239 w 3697623"/>
                <a:gd name="connsiteY11" fmla="*/ 1070917 h 1079935"/>
                <a:gd name="connsiteX12" fmla="*/ 2902215 w 3697623"/>
                <a:gd name="connsiteY12" fmla="*/ 746746 h 1079935"/>
                <a:gd name="connsiteX13" fmla="*/ 2346830 w 3697623"/>
                <a:gd name="connsiteY13" fmla="*/ 746746 h 1079935"/>
                <a:gd name="connsiteX14" fmla="*/ 1890621 w 3697623"/>
                <a:gd name="connsiteY14" fmla="*/ 597982 h 1079935"/>
                <a:gd name="connsiteX15" fmla="*/ 869111 w 3697623"/>
                <a:gd name="connsiteY15" fmla="*/ 627735 h 1079935"/>
                <a:gd name="connsiteX16" fmla="*/ 432737 w 3697623"/>
                <a:gd name="connsiteY16" fmla="*/ 280620 h 1079935"/>
                <a:gd name="connsiteX17" fmla="*/ 54165 w 3697623"/>
                <a:gd name="connsiteY17" fmla="*/ 160078 h 1079935"/>
                <a:gd name="connsiteX18" fmla="*/ 0 w 3697623"/>
                <a:gd name="connsiteY18" fmla="*/ 145437 h 1079935"/>
                <a:gd name="connsiteX19" fmla="*/ 0 w 3697623"/>
                <a:gd name="connsiteY19" fmla="*/ 0 h 107993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97623" h="1079935">
                  <a:moveTo>
                    <a:pt x="0" y="0"/>
                  </a:moveTo>
                  <a:lnTo>
                    <a:pt x="57039" y="30065"/>
                  </a:lnTo>
                  <a:cubicBezTo>
                    <a:pt x="84807" y="43472"/>
                    <a:pt x="110530" y="54212"/>
                    <a:pt x="133350" y="60760"/>
                  </a:cubicBezTo>
                  <a:cubicBezTo>
                    <a:pt x="315912" y="113147"/>
                    <a:pt x="420688" y="116323"/>
                    <a:pt x="561975" y="194110"/>
                  </a:cubicBezTo>
                  <a:cubicBezTo>
                    <a:pt x="703262" y="271897"/>
                    <a:pt x="747713" y="476685"/>
                    <a:pt x="981075" y="527485"/>
                  </a:cubicBezTo>
                  <a:cubicBezTo>
                    <a:pt x="1214437" y="578285"/>
                    <a:pt x="1725612" y="479860"/>
                    <a:pt x="1962150" y="498910"/>
                  </a:cubicBezTo>
                  <a:cubicBezTo>
                    <a:pt x="2198688" y="517960"/>
                    <a:pt x="2238375" y="617973"/>
                    <a:pt x="2400300" y="641785"/>
                  </a:cubicBezTo>
                  <a:cubicBezTo>
                    <a:pt x="2562225" y="665597"/>
                    <a:pt x="2697163" y="549710"/>
                    <a:pt x="2933700" y="641785"/>
                  </a:cubicBezTo>
                  <a:cubicBezTo>
                    <a:pt x="3111104" y="710842"/>
                    <a:pt x="3488532" y="924559"/>
                    <a:pt x="3690268" y="1073982"/>
                  </a:cubicBezTo>
                  <a:lnTo>
                    <a:pt x="3697623" y="1079935"/>
                  </a:lnTo>
                  <a:lnTo>
                    <a:pt x="3518041" y="1079935"/>
                  </a:lnTo>
                  <a:lnTo>
                    <a:pt x="3504239" y="1070917"/>
                  </a:lnTo>
                  <a:cubicBezTo>
                    <a:pt x="3296439" y="939326"/>
                    <a:pt x="3040751" y="800673"/>
                    <a:pt x="2902215" y="746746"/>
                  </a:cubicBezTo>
                  <a:cubicBezTo>
                    <a:pt x="2655928" y="650876"/>
                    <a:pt x="2515429" y="771539"/>
                    <a:pt x="2346830" y="746746"/>
                  </a:cubicBezTo>
                  <a:cubicBezTo>
                    <a:pt x="2178231" y="721952"/>
                    <a:pt x="2136909" y="617817"/>
                    <a:pt x="1890621" y="597982"/>
                  </a:cubicBezTo>
                  <a:cubicBezTo>
                    <a:pt x="1644334" y="578147"/>
                    <a:pt x="1112091" y="680628"/>
                    <a:pt x="869111" y="627735"/>
                  </a:cubicBezTo>
                  <a:cubicBezTo>
                    <a:pt x="626131" y="574841"/>
                    <a:pt x="579847" y="361613"/>
                    <a:pt x="432737" y="280620"/>
                  </a:cubicBezTo>
                  <a:cubicBezTo>
                    <a:pt x="304016" y="209751"/>
                    <a:pt x="204401" y="198361"/>
                    <a:pt x="54165" y="160078"/>
                  </a:cubicBezTo>
                  <a:lnTo>
                    <a:pt x="0" y="145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-1" y="6525585"/>
              <a:ext cx="546656" cy="332416"/>
            </a:xfrm>
            <a:custGeom>
              <a:avLst/>
              <a:gdLst>
                <a:gd name="connsiteX0" fmla="*/ 0 w 546656"/>
                <a:gd name="connsiteY0" fmla="*/ 0 h 332416"/>
                <a:gd name="connsiteX1" fmla="*/ 86845 w 546656"/>
                <a:gd name="connsiteY1" fmla="*/ 14770 h 332416"/>
                <a:gd name="connsiteX2" fmla="*/ 531705 w 546656"/>
                <a:gd name="connsiteY2" fmla="*/ 325632 h 332416"/>
                <a:gd name="connsiteX3" fmla="*/ 546656 w 546656"/>
                <a:gd name="connsiteY3" fmla="*/ 332416 h 332416"/>
                <a:gd name="connsiteX4" fmla="*/ 0 w 546656"/>
                <a:gd name="connsiteY4" fmla="*/ 332416 h 332416"/>
                <a:gd name="connsiteX5" fmla="*/ 0 w 546656"/>
                <a:gd name="connsiteY5" fmla="*/ 0 h 33241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656" h="332416">
                  <a:moveTo>
                    <a:pt x="0" y="0"/>
                  </a:moveTo>
                  <a:lnTo>
                    <a:pt x="86845" y="14770"/>
                  </a:lnTo>
                  <a:cubicBezTo>
                    <a:pt x="290983" y="71631"/>
                    <a:pt x="358740" y="227207"/>
                    <a:pt x="531705" y="325632"/>
                  </a:cubicBezTo>
                  <a:lnTo>
                    <a:pt x="546656" y="332416"/>
                  </a:lnTo>
                  <a:lnTo>
                    <a:pt x="0" y="332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0" y="5923503"/>
              <a:ext cx="3518041" cy="934498"/>
            </a:xfrm>
            <a:custGeom>
              <a:avLst/>
              <a:gdLst>
                <a:gd name="connsiteX0" fmla="*/ 0 w 3518041"/>
                <a:gd name="connsiteY0" fmla="*/ 0 h 934498"/>
                <a:gd name="connsiteX1" fmla="*/ 54165 w 3518041"/>
                <a:gd name="connsiteY1" fmla="*/ 14641 h 934498"/>
                <a:gd name="connsiteX2" fmla="*/ 432737 w 3518041"/>
                <a:gd name="connsiteY2" fmla="*/ 135183 h 934498"/>
                <a:gd name="connsiteX3" fmla="*/ 869111 w 3518041"/>
                <a:gd name="connsiteY3" fmla="*/ 482298 h 934498"/>
                <a:gd name="connsiteX4" fmla="*/ 1890621 w 3518041"/>
                <a:gd name="connsiteY4" fmla="*/ 452545 h 934498"/>
                <a:gd name="connsiteX5" fmla="*/ 2346830 w 3518041"/>
                <a:gd name="connsiteY5" fmla="*/ 601309 h 934498"/>
                <a:gd name="connsiteX6" fmla="*/ 2902215 w 3518041"/>
                <a:gd name="connsiteY6" fmla="*/ 601309 h 934498"/>
                <a:gd name="connsiteX7" fmla="*/ 3504239 w 3518041"/>
                <a:gd name="connsiteY7" fmla="*/ 925480 h 934498"/>
                <a:gd name="connsiteX8" fmla="*/ 3518041 w 3518041"/>
                <a:gd name="connsiteY8" fmla="*/ 934498 h 934498"/>
                <a:gd name="connsiteX9" fmla="*/ 546656 w 3518041"/>
                <a:gd name="connsiteY9" fmla="*/ 934498 h 934498"/>
                <a:gd name="connsiteX10" fmla="*/ 531705 w 3518041"/>
                <a:gd name="connsiteY10" fmla="*/ 927714 h 934498"/>
                <a:gd name="connsiteX11" fmla="*/ 86845 w 3518041"/>
                <a:gd name="connsiteY11" fmla="*/ 616852 h 934498"/>
                <a:gd name="connsiteX12" fmla="*/ 0 w 3518041"/>
                <a:gd name="connsiteY12" fmla="*/ 602082 h 934498"/>
                <a:gd name="connsiteX13" fmla="*/ 0 w 3518041"/>
                <a:gd name="connsiteY13" fmla="*/ 0 h 93449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18041" h="934498">
                  <a:moveTo>
                    <a:pt x="0" y="0"/>
                  </a:moveTo>
                  <a:lnTo>
                    <a:pt x="54165" y="14641"/>
                  </a:lnTo>
                  <a:cubicBezTo>
                    <a:pt x="204401" y="52924"/>
                    <a:pt x="304016" y="64314"/>
                    <a:pt x="432737" y="135183"/>
                  </a:cubicBezTo>
                  <a:cubicBezTo>
                    <a:pt x="579847" y="216176"/>
                    <a:pt x="626131" y="429404"/>
                    <a:pt x="869111" y="482298"/>
                  </a:cubicBezTo>
                  <a:cubicBezTo>
                    <a:pt x="1112091" y="535191"/>
                    <a:pt x="1644334" y="432710"/>
                    <a:pt x="1890621" y="452545"/>
                  </a:cubicBezTo>
                  <a:cubicBezTo>
                    <a:pt x="2136909" y="472380"/>
                    <a:pt x="2178231" y="576515"/>
                    <a:pt x="2346830" y="601309"/>
                  </a:cubicBezTo>
                  <a:cubicBezTo>
                    <a:pt x="2515429" y="626102"/>
                    <a:pt x="2655928" y="505439"/>
                    <a:pt x="2902215" y="601309"/>
                  </a:cubicBezTo>
                  <a:cubicBezTo>
                    <a:pt x="3040751" y="655236"/>
                    <a:pt x="3296439" y="793889"/>
                    <a:pt x="3504239" y="925480"/>
                  </a:cubicBezTo>
                  <a:lnTo>
                    <a:pt x="3518041" y="934498"/>
                  </a:lnTo>
                  <a:lnTo>
                    <a:pt x="546656" y="934498"/>
                  </a:lnTo>
                  <a:lnTo>
                    <a:pt x="531705" y="927714"/>
                  </a:lnTo>
                  <a:cubicBezTo>
                    <a:pt x="358740" y="829289"/>
                    <a:pt x="290983" y="673713"/>
                    <a:pt x="86845" y="616852"/>
                  </a:cubicBezTo>
                  <a:lnTo>
                    <a:pt x="0" y="602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6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723900" y="5765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946150" y="588962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96950" y="57467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149350" y="58991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77850" y="569912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1301750" y="6051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1454150" y="59690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555875" y="6069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270250" y="61902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336415" y="6087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2944473" y="603250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1947817" y="610450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971925" y="64748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989925" y="657038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901527" y="637275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4170139" y="655238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 flipH="1" flipV="1">
            <a:off x="9296400" y="0"/>
            <a:ext cx="2895600" cy="1714500"/>
            <a:chOff x="4206137" y="-447354"/>
            <a:chExt cx="7639897" cy="3060580"/>
          </a:xfrm>
        </p:grpSpPr>
        <p:sp>
          <p:nvSpPr>
            <p:cNvPr id="41" name="자유형 40"/>
            <p:cNvSpPr/>
            <p:nvPr/>
          </p:nvSpPr>
          <p:spPr>
            <a:xfrm>
              <a:off x="4206137" y="-447354"/>
              <a:ext cx="7639897" cy="306058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6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4206138" y="-54347"/>
              <a:ext cx="6658863" cy="2667573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bb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>
              <a:off x="4206139" y="481885"/>
              <a:ext cx="5783890" cy="2131341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23b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직사각형 44"/>
          <p:cNvSpPr/>
          <p:nvPr/>
        </p:nvSpPr>
        <p:spPr>
          <a:xfrm>
            <a:off x="402677" y="142601"/>
            <a:ext cx="7150100" cy="69369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프로젝트개요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rgbClr val="ffc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rcRect b="84860"/>
          <a:stretch>
            <a:fillRect/>
          </a:stretch>
        </p:blipFill>
        <p:spPr>
          <a:xfrm>
            <a:off x="429432" y="960247"/>
            <a:ext cx="4742808" cy="1745819"/>
          </a:xfrm>
          <a:prstGeom prst="rect">
            <a:avLst/>
          </a:prstGeom>
        </p:spPr>
      </p:pic>
      <p:sp>
        <p:nvSpPr>
          <p:cNvPr id="57" name=""/>
          <p:cNvSpPr txBox="1"/>
          <p:nvPr/>
        </p:nvSpPr>
        <p:spPr>
          <a:xfrm>
            <a:off x="0" y="6496663"/>
            <a:ext cx="5715000" cy="3613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출처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r>
              <a:rPr lang="ko-KR" altLang="en-US">
                <a:solidFill>
                  <a:schemeClr val="dk1"/>
                </a:solidFill>
              </a:rPr>
              <a:t>경기관광공사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문화체육관광부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한국콘텐츠진흥원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5668180" y="950884"/>
            <a:ext cx="5828010" cy="50289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2020</a:t>
            </a:r>
            <a:r>
              <a:rPr lang="ko-KR" altLang="en-US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년 게임이용자 실태조사 보고서 </a:t>
            </a:r>
            <a:endParaRPr lang="ko-KR" altLang="en-US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◆ 코로나19로 인한 게임이용 변화 파악에 나서…이용시간 및 비용 증가세 뚜렷</a:t>
            </a:r>
            <a:endParaRPr lang="ko-KR" altLang="en-US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전국 만 </a:t>
            </a:r>
            <a:r>
              <a:rPr lang="en-US" altLang="ko-KR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10~65</a:t>
            </a:r>
            <a:r>
              <a:rPr lang="ko-KR" altLang="en-US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세 일반인 </a:t>
            </a:r>
            <a:r>
              <a:rPr lang="en-US" altLang="ko-KR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3,084</a:t>
            </a:r>
            <a:r>
              <a:rPr lang="ko-KR" altLang="en-US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명을 대상으로 게임 이용 실태 및 현황</a:t>
            </a:r>
            <a:r>
              <a:rPr lang="en-US" altLang="ko-KR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,</a:t>
            </a:r>
            <a:r>
              <a:rPr lang="ko-KR" altLang="en-US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게임에 대한 인식등에 대한 설문조사 및 면접조사</a:t>
            </a:r>
            <a:endParaRPr lang="ko-KR" altLang="en-US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◆ 국민 70.5% 게임 이용, 게임이용자 91.1%가 모바일 게임으로 여가시간 보내</a:t>
            </a:r>
            <a:endParaRPr lang="ko-KR" altLang="en-US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조사결과 2019년 6월 이후부터 최근까지 국민의 70.5%가 게임을 이용한 것으로 나타났으며, 이는 전년도 대비 4.8%p 증가한 수치</a:t>
            </a:r>
            <a:endParaRPr lang="ko-KR" altLang="en-US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◆ 대표 비대면 여가문화인 게임…코로나19 이후 이용 시간 및 구매 비용 증가</a:t>
            </a:r>
            <a:endParaRPr lang="ko-KR" altLang="en-US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3"/>
          <a:srcRect t="29430" b="35310"/>
          <a:stretch>
            <a:fillRect/>
          </a:stretch>
        </p:blipFill>
        <p:spPr>
          <a:xfrm>
            <a:off x="455100" y="3429000"/>
            <a:ext cx="4840318" cy="241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9f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-1" y="4904249"/>
            <a:ext cx="4857752" cy="1953751"/>
            <a:chOff x="-2" y="3785293"/>
            <a:chExt cx="7639897" cy="3072708"/>
          </a:xfrm>
        </p:grpSpPr>
        <p:sp>
          <p:nvSpPr>
            <p:cNvPr id="24" name="자유형 23"/>
            <p:cNvSpPr/>
            <p:nvPr/>
          </p:nvSpPr>
          <p:spPr>
            <a:xfrm>
              <a:off x="-2" y="3785293"/>
              <a:ext cx="7639897" cy="306058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6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-1" y="4178300"/>
              <a:ext cx="6658863" cy="2667573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bb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0" y="4714532"/>
              <a:ext cx="5783890" cy="2131341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23b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1" y="5137491"/>
              <a:ext cx="4625531" cy="172051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0" y="5778066"/>
              <a:ext cx="3697623" cy="1079935"/>
            </a:xfrm>
            <a:custGeom>
              <a:avLst/>
              <a:gdLst>
                <a:gd name="connsiteX0" fmla="*/ 0 w 3697623"/>
                <a:gd name="connsiteY0" fmla="*/ 0 h 1079935"/>
                <a:gd name="connsiteX1" fmla="*/ 57039 w 3697623"/>
                <a:gd name="connsiteY1" fmla="*/ 30065 h 1079935"/>
                <a:gd name="connsiteX2" fmla="*/ 133350 w 3697623"/>
                <a:gd name="connsiteY2" fmla="*/ 60760 h 1079935"/>
                <a:gd name="connsiteX3" fmla="*/ 561975 w 3697623"/>
                <a:gd name="connsiteY3" fmla="*/ 194110 h 1079935"/>
                <a:gd name="connsiteX4" fmla="*/ 981075 w 3697623"/>
                <a:gd name="connsiteY4" fmla="*/ 527485 h 1079935"/>
                <a:gd name="connsiteX5" fmla="*/ 1962150 w 3697623"/>
                <a:gd name="connsiteY5" fmla="*/ 498910 h 1079935"/>
                <a:gd name="connsiteX6" fmla="*/ 2400300 w 3697623"/>
                <a:gd name="connsiteY6" fmla="*/ 641785 h 1079935"/>
                <a:gd name="connsiteX7" fmla="*/ 2933700 w 3697623"/>
                <a:gd name="connsiteY7" fmla="*/ 641785 h 1079935"/>
                <a:gd name="connsiteX8" fmla="*/ 3690268 w 3697623"/>
                <a:gd name="connsiteY8" fmla="*/ 1073982 h 1079935"/>
                <a:gd name="connsiteX9" fmla="*/ 3697623 w 3697623"/>
                <a:gd name="connsiteY9" fmla="*/ 1079935 h 1079935"/>
                <a:gd name="connsiteX10" fmla="*/ 3518041 w 3697623"/>
                <a:gd name="connsiteY10" fmla="*/ 1079935 h 1079935"/>
                <a:gd name="connsiteX11" fmla="*/ 3504239 w 3697623"/>
                <a:gd name="connsiteY11" fmla="*/ 1070917 h 1079935"/>
                <a:gd name="connsiteX12" fmla="*/ 2902215 w 3697623"/>
                <a:gd name="connsiteY12" fmla="*/ 746746 h 1079935"/>
                <a:gd name="connsiteX13" fmla="*/ 2346830 w 3697623"/>
                <a:gd name="connsiteY13" fmla="*/ 746746 h 1079935"/>
                <a:gd name="connsiteX14" fmla="*/ 1890621 w 3697623"/>
                <a:gd name="connsiteY14" fmla="*/ 597982 h 1079935"/>
                <a:gd name="connsiteX15" fmla="*/ 869111 w 3697623"/>
                <a:gd name="connsiteY15" fmla="*/ 627735 h 1079935"/>
                <a:gd name="connsiteX16" fmla="*/ 432737 w 3697623"/>
                <a:gd name="connsiteY16" fmla="*/ 280620 h 1079935"/>
                <a:gd name="connsiteX17" fmla="*/ 54165 w 3697623"/>
                <a:gd name="connsiteY17" fmla="*/ 160078 h 1079935"/>
                <a:gd name="connsiteX18" fmla="*/ 0 w 3697623"/>
                <a:gd name="connsiteY18" fmla="*/ 145437 h 1079935"/>
                <a:gd name="connsiteX19" fmla="*/ 0 w 3697623"/>
                <a:gd name="connsiteY19" fmla="*/ 0 h 107993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97623" h="1079935">
                  <a:moveTo>
                    <a:pt x="0" y="0"/>
                  </a:moveTo>
                  <a:lnTo>
                    <a:pt x="57039" y="30065"/>
                  </a:lnTo>
                  <a:cubicBezTo>
                    <a:pt x="84807" y="43472"/>
                    <a:pt x="110530" y="54212"/>
                    <a:pt x="133350" y="60760"/>
                  </a:cubicBezTo>
                  <a:cubicBezTo>
                    <a:pt x="315912" y="113147"/>
                    <a:pt x="420688" y="116323"/>
                    <a:pt x="561975" y="194110"/>
                  </a:cubicBezTo>
                  <a:cubicBezTo>
                    <a:pt x="703262" y="271897"/>
                    <a:pt x="747713" y="476685"/>
                    <a:pt x="981075" y="527485"/>
                  </a:cubicBezTo>
                  <a:cubicBezTo>
                    <a:pt x="1214437" y="578285"/>
                    <a:pt x="1725612" y="479860"/>
                    <a:pt x="1962150" y="498910"/>
                  </a:cubicBezTo>
                  <a:cubicBezTo>
                    <a:pt x="2198688" y="517960"/>
                    <a:pt x="2238375" y="617973"/>
                    <a:pt x="2400300" y="641785"/>
                  </a:cubicBezTo>
                  <a:cubicBezTo>
                    <a:pt x="2562225" y="665597"/>
                    <a:pt x="2697163" y="549710"/>
                    <a:pt x="2933700" y="641785"/>
                  </a:cubicBezTo>
                  <a:cubicBezTo>
                    <a:pt x="3111104" y="710842"/>
                    <a:pt x="3488532" y="924559"/>
                    <a:pt x="3690268" y="1073982"/>
                  </a:cubicBezTo>
                  <a:lnTo>
                    <a:pt x="3697623" y="1079935"/>
                  </a:lnTo>
                  <a:lnTo>
                    <a:pt x="3518041" y="1079935"/>
                  </a:lnTo>
                  <a:lnTo>
                    <a:pt x="3504239" y="1070917"/>
                  </a:lnTo>
                  <a:cubicBezTo>
                    <a:pt x="3296439" y="939326"/>
                    <a:pt x="3040751" y="800673"/>
                    <a:pt x="2902215" y="746746"/>
                  </a:cubicBezTo>
                  <a:cubicBezTo>
                    <a:pt x="2655928" y="650876"/>
                    <a:pt x="2515429" y="771539"/>
                    <a:pt x="2346830" y="746746"/>
                  </a:cubicBezTo>
                  <a:cubicBezTo>
                    <a:pt x="2178231" y="721952"/>
                    <a:pt x="2136909" y="617817"/>
                    <a:pt x="1890621" y="597982"/>
                  </a:cubicBezTo>
                  <a:cubicBezTo>
                    <a:pt x="1644334" y="578147"/>
                    <a:pt x="1112091" y="680628"/>
                    <a:pt x="869111" y="627735"/>
                  </a:cubicBezTo>
                  <a:cubicBezTo>
                    <a:pt x="626131" y="574841"/>
                    <a:pt x="579847" y="361613"/>
                    <a:pt x="432737" y="280620"/>
                  </a:cubicBezTo>
                  <a:cubicBezTo>
                    <a:pt x="304016" y="209751"/>
                    <a:pt x="204401" y="198361"/>
                    <a:pt x="54165" y="160078"/>
                  </a:cubicBezTo>
                  <a:lnTo>
                    <a:pt x="0" y="145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-1" y="6525585"/>
              <a:ext cx="546656" cy="332416"/>
            </a:xfrm>
            <a:custGeom>
              <a:avLst/>
              <a:gdLst>
                <a:gd name="connsiteX0" fmla="*/ 0 w 546656"/>
                <a:gd name="connsiteY0" fmla="*/ 0 h 332416"/>
                <a:gd name="connsiteX1" fmla="*/ 86845 w 546656"/>
                <a:gd name="connsiteY1" fmla="*/ 14770 h 332416"/>
                <a:gd name="connsiteX2" fmla="*/ 531705 w 546656"/>
                <a:gd name="connsiteY2" fmla="*/ 325632 h 332416"/>
                <a:gd name="connsiteX3" fmla="*/ 546656 w 546656"/>
                <a:gd name="connsiteY3" fmla="*/ 332416 h 332416"/>
                <a:gd name="connsiteX4" fmla="*/ 0 w 546656"/>
                <a:gd name="connsiteY4" fmla="*/ 332416 h 332416"/>
                <a:gd name="connsiteX5" fmla="*/ 0 w 546656"/>
                <a:gd name="connsiteY5" fmla="*/ 0 h 33241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656" h="332416">
                  <a:moveTo>
                    <a:pt x="0" y="0"/>
                  </a:moveTo>
                  <a:lnTo>
                    <a:pt x="86845" y="14770"/>
                  </a:lnTo>
                  <a:cubicBezTo>
                    <a:pt x="290983" y="71631"/>
                    <a:pt x="358740" y="227207"/>
                    <a:pt x="531705" y="325632"/>
                  </a:cubicBezTo>
                  <a:lnTo>
                    <a:pt x="546656" y="332416"/>
                  </a:lnTo>
                  <a:lnTo>
                    <a:pt x="0" y="332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0" y="5923503"/>
              <a:ext cx="3518041" cy="934498"/>
            </a:xfrm>
            <a:custGeom>
              <a:avLst/>
              <a:gdLst>
                <a:gd name="connsiteX0" fmla="*/ 0 w 3518041"/>
                <a:gd name="connsiteY0" fmla="*/ 0 h 934498"/>
                <a:gd name="connsiteX1" fmla="*/ 54165 w 3518041"/>
                <a:gd name="connsiteY1" fmla="*/ 14641 h 934498"/>
                <a:gd name="connsiteX2" fmla="*/ 432737 w 3518041"/>
                <a:gd name="connsiteY2" fmla="*/ 135183 h 934498"/>
                <a:gd name="connsiteX3" fmla="*/ 869111 w 3518041"/>
                <a:gd name="connsiteY3" fmla="*/ 482298 h 934498"/>
                <a:gd name="connsiteX4" fmla="*/ 1890621 w 3518041"/>
                <a:gd name="connsiteY4" fmla="*/ 452545 h 934498"/>
                <a:gd name="connsiteX5" fmla="*/ 2346830 w 3518041"/>
                <a:gd name="connsiteY5" fmla="*/ 601309 h 934498"/>
                <a:gd name="connsiteX6" fmla="*/ 2902215 w 3518041"/>
                <a:gd name="connsiteY6" fmla="*/ 601309 h 934498"/>
                <a:gd name="connsiteX7" fmla="*/ 3504239 w 3518041"/>
                <a:gd name="connsiteY7" fmla="*/ 925480 h 934498"/>
                <a:gd name="connsiteX8" fmla="*/ 3518041 w 3518041"/>
                <a:gd name="connsiteY8" fmla="*/ 934498 h 934498"/>
                <a:gd name="connsiteX9" fmla="*/ 546656 w 3518041"/>
                <a:gd name="connsiteY9" fmla="*/ 934498 h 934498"/>
                <a:gd name="connsiteX10" fmla="*/ 531705 w 3518041"/>
                <a:gd name="connsiteY10" fmla="*/ 927714 h 934498"/>
                <a:gd name="connsiteX11" fmla="*/ 86845 w 3518041"/>
                <a:gd name="connsiteY11" fmla="*/ 616852 h 934498"/>
                <a:gd name="connsiteX12" fmla="*/ 0 w 3518041"/>
                <a:gd name="connsiteY12" fmla="*/ 602082 h 934498"/>
                <a:gd name="connsiteX13" fmla="*/ 0 w 3518041"/>
                <a:gd name="connsiteY13" fmla="*/ 0 h 93449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18041" h="934498">
                  <a:moveTo>
                    <a:pt x="0" y="0"/>
                  </a:moveTo>
                  <a:lnTo>
                    <a:pt x="54165" y="14641"/>
                  </a:lnTo>
                  <a:cubicBezTo>
                    <a:pt x="204401" y="52924"/>
                    <a:pt x="304016" y="64314"/>
                    <a:pt x="432737" y="135183"/>
                  </a:cubicBezTo>
                  <a:cubicBezTo>
                    <a:pt x="579847" y="216176"/>
                    <a:pt x="626131" y="429404"/>
                    <a:pt x="869111" y="482298"/>
                  </a:cubicBezTo>
                  <a:cubicBezTo>
                    <a:pt x="1112091" y="535191"/>
                    <a:pt x="1644334" y="432710"/>
                    <a:pt x="1890621" y="452545"/>
                  </a:cubicBezTo>
                  <a:cubicBezTo>
                    <a:pt x="2136909" y="472380"/>
                    <a:pt x="2178231" y="576515"/>
                    <a:pt x="2346830" y="601309"/>
                  </a:cubicBezTo>
                  <a:cubicBezTo>
                    <a:pt x="2515429" y="626102"/>
                    <a:pt x="2655928" y="505439"/>
                    <a:pt x="2902215" y="601309"/>
                  </a:cubicBezTo>
                  <a:cubicBezTo>
                    <a:pt x="3040751" y="655236"/>
                    <a:pt x="3296439" y="793889"/>
                    <a:pt x="3504239" y="925480"/>
                  </a:cubicBezTo>
                  <a:lnTo>
                    <a:pt x="3518041" y="934498"/>
                  </a:lnTo>
                  <a:lnTo>
                    <a:pt x="546656" y="934498"/>
                  </a:lnTo>
                  <a:lnTo>
                    <a:pt x="531705" y="927714"/>
                  </a:lnTo>
                  <a:cubicBezTo>
                    <a:pt x="358740" y="829289"/>
                    <a:pt x="290983" y="673713"/>
                    <a:pt x="86845" y="616852"/>
                  </a:cubicBezTo>
                  <a:lnTo>
                    <a:pt x="0" y="602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6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723900" y="5765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946150" y="588962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96950" y="57467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149350" y="58991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77850" y="569912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1301750" y="6051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1454150" y="59690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555875" y="6069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270250" y="61902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336415" y="6087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2944473" y="603250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1947817" y="610450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971925" y="64748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989925" y="657038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901527" y="637275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4170139" y="655238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 flipH="1" flipV="1">
            <a:off x="9296400" y="0"/>
            <a:ext cx="2895600" cy="1714500"/>
            <a:chOff x="4206137" y="-447354"/>
            <a:chExt cx="7639897" cy="3060580"/>
          </a:xfrm>
        </p:grpSpPr>
        <p:sp>
          <p:nvSpPr>
            <p:cNvPr id="41" name="자유형 40"/>
            <p:cNvSpPr/>
            <p:nvPr/>
          </p:nvSpPr>
          <p:spPr>
            <a:xfrm>
              <a:off x="4206137" y="-447354"/>
              <a:ext cx="7639897" cy="306058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6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4206138" y="-54347"/>
              <a:ext cx="6658863" cy="2667573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bb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>
              <a:off x="4206139" y="481885"/>
              <a:ext cx="5783890" cy="2131341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23b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02677" y="142601"/>
            <a:ext cx="7150100" cy="69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solidFill>
                  <a:srgbClr val="ffc000"/>
                </a:solidFill>
              </a:rPr>
              <a:t>게임개요</a:t>
            </a:r>
            <a:endParaRPr lang="ko-KR" altLang="en-US" sz="4000">
              <a:solidFill>
                <a:srgbClr val="ffc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164920" y="4621986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white"/>
                </a:solidFill>
              </a:rPr>
              <a:t>장애물 피하기 게임 기반</a:t>
            </a:r>
            <a:endParaRPr lang="ko-KR" altLang="en-US" sz="1400" b="1">
              <a:solidFill>
                <a:prstClr val="white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556553" y="4101169"/>
            <a:ext cx="1618572" cy="43801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white"/>
                </a:solidFill>
              </a:rPr>
              <a:t>게임 장르</a:t>
            </a:r>
            <a:endParaRPr lang="ko-KR" altLang="en-US" sz="1400" b="1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914130" y="4650561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white"/>
                </a:solidFill>
              </a:rPr>
              <a:t>파도 치는 바다 </a:t>
            </a:r>
            <a:endParaRPr lang="ko-KR" altLang="en-US" sz="1400" b="1">
              <a:solidFill>
                <a:prstClr val="white"/>
              </a:solidFill>
            </a:endParaRPr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66200" y="1732725"/>
            <a:ext cx="2013585" cy="2045970"/>
          </a:xfrm>
          <a:prstGeom prst="ellipse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23485" y="1768005"/>
            <a:ext cx="2145030" cy="2053259"/>
          </a:xfrm>
          <a:prstGeom prst="ellipse">
            <a:avLst/>
          </a:prstGeom>
        </p:spPr>
      </p:pic>
      <p:sp>
        <p:nvSpPr>
          <p:cNvPr id="62" name="모서리가 둥근 직사각형 49"/>
          <p:cNvSpPr/>
          <p:nvPr/>
        </p:nvSpPr>
        <p:spPr>
          <a:xfrm>
            <a:off x="5286714" y="4167844"/>
            <a:ext cx="1618572" cy="438018"/>
          </a:xfrm>
          <a:prstGeom prst="roundRect">
            <a:avLst>
              <a:gd name="adj" fmla="val 50000"/>
            </a:avLst>
          </a:prstGeom>
          <a:solidFill>
            <a:srgbClr val="ffc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tIns="0" bIns="0"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게임 배경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843010" y="1765935"/>
            <a:ext cx="2002155" cy="2087880"/>
          </a:xfrm>
          <a:prstGeom prst="ellipse">
            <a:avLst/>
          </a:prstGeom>
        </p:spPr>
      </p:pic>
      <p:sp>
        <p:nvSpPr>
          <p:cNvPr id="64" name="모서리가 둥근 직사각형 49"/>
          <p:cNvSpPr/>
          <p:nvPr/>
        </p:nvSpPr>
        <p:spPr>
          <a:xfrm>
            <a:off x="9090828" y="4186896"/>
            <a:ext cx="1618572" cy="438018"/>
          </a:xfrm>
          <a:prstGeom prst="roundRect">
            <a:avLst>
              <a:gd name="adj" fmla="val 50000"/>
            </a:avLst>
          </a:prstGeom>
          <a:solidFill>
            <a:srgbClr val="ffc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tIns="0" bIns="0"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아이디어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5" name="직사각형 50"/>
          <p:cNvSpPr/>
          <p:nvPr/>
        </p:nvSpPr>
        <p:spPr>
          <a:xfrm>
            <a:off x="8694785" y="4650560"/>
            <a:ext cx="2363739" cy="109623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해변에서 서핑보드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탄 사람들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9f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-1" y="4904249"/>
            <a:ext cx="4857752" cy="1953751"/>
            <a:chOff x="-2" y="3785293"/>
            <a:chExt cx="7639897" cy="3072708"/>
          </a:xfrm>
        </p:grpSpPr>
        <p:sp>
          <p:nvSpPr>
            <p:cNvPr id="24" name="자유형 23"/>
            <p:cNvSpPr/>
            <p:nvPr/>
          </p:nvSpPr>
          <p:spPr>
            <a:xfrm>
              <a:off x="-2" y="3785293"/>
              <a:ext cx="7639897" cy="306058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6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-1" y="4178300"/>
              <a:ext cx="6658863" cy="2667573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bb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0" y="4714532"/>
              <a:ext cx="5783890" cy="2131341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23b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1" y="5137491"/>
              <a:ext cx="4625531" cy="172051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0" y="5778066"/>
              <a:ext cx="3697623" cy="1079935"/>
            </a:xfrm>
            <a:custGeom>
              <a:avLst/>
              <a:gdLst>
                <a:gd name="connsiteX0" fmla="*/ 0 w 3697623"/>
                <a:gd name="connsiteY0" fmla="*/ 0 h 1079935"/>
                <a:gd name="connsiteX1" fmla="*/ 57039 w 3697623"/>
                <a:gd name="connsiteY1" fmla="*/ 30065 h 1079935"/>
                <a:gd name="connsiteX2" fmla="*/ 133350 w 3697623"/>
                <a:gd name="connsiteY2" fmla="*/ 60760 h 1079935"/>
                <a:gd name="connsiteX3" fmla="*/ 561975 w 3697623"/>
                <a:gd name="connsiteY3" fmla="*/ 194110 h 1079935"/>
                <a:gd name="connsiteX4" fmla="*/ 981075 w 3697623"/>
                <a:gd name="connsiteY4" fmla="*/ 527485 h 1079935"/>
                <a:gd name="connsiteX5" fmla="*/ 1962150 w 3697623"/>
                <a:gd name="connsiteY5" fmla="*/ 498910 h 1079935"/>
                <a:gd name="connsiteX6" fmla="*/ 2400300 w 3697623"/>
                <a:gd name="connsiteY6" fmla="*/ 641785 h 1079935"/>
                <a:gd name="connsiteX7" fmla="*/ 2933700 w 3697623"/>
                <a:gd name="connsiteY7" fmla="*/ 641785 h 1079935"/>
                <a:gd name="connsiteX8" fmla="*/ 3690268 w 3697623"/>
                <a:gd name="connsiteY8" fmla="*/ 1073982 h 1079935"/>
                <a:gd name="connsiteX9" fmla="*/ 3697623 w 3697623"/>
                <a:gd name="connsiteY9" fmla="*/ 1079935 h 1079935"/>
                <a:gd name="connsiteX10" fmla="*/ 3518041 w 3697623"/>
                <a:gd name="connsiteY10" fmla="*/ 1079935 h 1079935"/>
                <a:gd name="connsiteX11" fmla="*/ 3504239 w 3697623"/>
                <a:gd name="connsiteY11" fmla="*/ 1070917 h 1079935"/>
                <a:gd name="connsiteX12" fmla="*/ 2902215 w 3697623"/>
                <a:gd name="connsiteY12" fmla="*/ 746746 h 1079935"/>
                <a:gd name="connsiteX13" fmla="*/ 2346830 w 3697623"/>
                <a:gd name="connsiteY13" fmla="*/ 746746 h 1079935"/>
                <a:gd name="connsiteX14" fmla="*/ 1890621 w 3697623"/>
                <a:gd name="connsiteY14" fmla="*/ 597982 h 1079935"/>
                <a:gd name="connsiteX15" fmla="*/ 869111 w 3697623"/>
                <a:gd name="connsiteY15" fmla="*/ 627735 h 1079935"/>
                <a:gd name="connsiteX16" fmla="*/ 432737 w 3697623"/>
                <a:gd name="connsiteY16" fmla="*/ 280620 h 1079935"/>
                <a:gd name="connsiteX17" fmla="*/ 54165 w 3697623"/>
                <a:gd name="connsiteY17" fmla="*/ 160078 h 1079935"/>
                <a:gd name="connsiteX18" fmla="*/ 0 w 3697623"/>
                <a:gd name="connsiteY18" fmla="*/ 145437 h 1079935"/>
                <a:gd name="connsiteX19" fmla="*/ 0 w 3697623"/>
                <a:gd name="connsiteY19" fmla="*/ 0 h 107993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97623" h="1079935">
                  <a:moveTo>
                    <a:pt x="0" y="0"/>
                  </a:moveTo>
                  <a:lnTo>
                    <a:pt x="57039" y="30065"/>
                  </a:lnTo>
                  <a:cubicBezTo>
                    <a:pt x="84807" y="43472"/>
                    <a:pt x="110530" y="54212"/>
                    <a:pt x="133350" y="60760"/>
                  </a:cubicBezTo>
                  <a:cubicBezTo>
                    <a:pt x="315912" y="113147"/>
                    <a:pt x="420688" y="116323"/>
                    <a:pt x="561975" y="194110"/>
                  </a:cubicBezTo>
                  <a:cubicBezTo>
                    <a:pt x="703262" y="271897"/>
                    <a:pt x="747713" y="476685"/>
                    <a:pt x="981075" y="527485"/>
                  </a:cubicBezTo>
                  <a:cubicBezTo>
                    <a:pt x="1214437" y="578285"/>
                    <a:pt x="1725612" y="479860"/>
                    <a:pt x="1962150" y="498910"/>
                  </a:cubicBezTo>
                  <a:cubicBezTo>
                    <a:pt x="2198688" y="517960"/>
                    <a:pt x="2238375" y="617973"/>
                    <a:pt x="2400300" y="641785"/>
                  </a:cubicBezTo>
                  <a:cubicBezTo>
                    <a:pt x="2562225" y="665597"/>
                    <a:pt x="2697163" y="549710"/>
                    <a:pt x="2933700" y="641785"/>
                  </a:cubicBezTo>
                  <a:cubicBezTo>
                    <a:pt x="3111104" y="710842"/>
                    <a:pt x="3488532" y="924559"/>
                    <a:pt x="3690268" y="1073982"/>
                  </a:cubicBezTo>
                  <a:lnTo>
                    <a:pt x="3697623" y="1079935"/>
                  </a:lnTo>
                  <a:lnTo>
                    <a:pt x="3518041" y="1079935"/>
                  </a:lnTo>
                  <a:lnTo>
                    <a:pt x="3504239" y="1070917"/>
                  </a:lnTo>
                  <a:cubicBezTo>
                    <a:pt x="3296439" y="939326"/>
                    <a:pt x="3040751" y="800673"/>
                    <a:pt x="2902215" y="746746"/>
                  </a:cubicBezTo>
                  <a:cubicBezTo>
                    <a:pt x="2655928" y="650876"/>
                    <a:pt x="2515429" y="771539"/>
                    <a:pt x="2346830" y="746746"/>
                  </a:cubicBezTo>
                  <a:cubicBezTo>
                    <a:pt x="2178231" y="721952"/>
                    <a:pt x="2136909" y="617817"/>
                    <a:pt x="1890621" y="597982"/>
                  </a:cubicBezTo>
                  <a:cubicBezTo>
                    <a:pt x="1644334" y="578147"/>
                    <a:pt x="1112091" y="680628"/>
                    <a:pt x="869111" y="627735"/>
                  </a:cubicBezTo>
                  <a:cubicBezTo>
                    <a:pt x="626131" y="574841"/>
                    <a:pt x="579847" y="361613"/>
                    <a:pt x="432737" y="280620"/>
                  </a:cubicBezTo>
                  <a:cubicBezTo>
                    <a:pt x="304016" y="209751"/>
                    <a:pt x="204401" y="198361"/>
                    <a:pt x="54165" y="160078"/>
                  </a:cubicBezTo>
                  <a:lnTo>
                    <a:pt x="0" y="145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-1" y="6525585"/>
              <a:ext cx="546656" cy="332416"/>
            </a:xfrm>
            <a:custGeom>
              <a:avLst/>
              <a:gdLst>
                <a:gd name="connsiteX0" fmla="*/ 0 w 546656"/>
                <a:gd name="connsiteY0" fmla="*/ 0 h 332416"/>
                <a:gd name="connsiteX1" fmla="*/ 86845 w 546656"/>
                <a:gd name="connsiteY1" fmla="*/ 14770 h 332416"/>
                <a:gd name="connsiteX2" fmla="*/ 531705 w 546656"/>
                <a:gd name="connsiteY2" fmla="*/ 325632 h 332416"/>
                <a:gd name="connsiteX3" fmla="*/ 546656 w 546656"/>
                <a:gd name="connsiteY3" fmla="*/ 332416 h 332416"/>
                <a:gd name="connsiteX4" fmla="*/ 0 w 546656"/>
                <a:gd name="connsiteY4" fmla="*/ 332416 h 332416"/>
                <a:gd name="connsiteX5" fmla="*/ 0 w 546656"/>
                <a:gd name="connsiteY5" fmla="*/ 0 h 33241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656" h="332416">
                  <a:moveTo>
                    <a:pt x="0" y="0"/>
                  </a:moveTo>
                  <a:lnTo>
                    <a:pt x="86845" y="14770"/>
                  </a:lnTo>
                  <a:cubicBezTo>
                    <a:pt x="290983" y="71631"/>
                    <a:pt x="358740" y="227207"/>
                    <a:pt x="531705" y="325632"/>
                  </a:cubicBezTo>
                  <a:lnTo>
                    <a:pt x="546656" y="332416"/>
                  </a:lnTo>
                  <a:lnTo>
                    <a:pt x="0" y="332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0" y="5923503"/>
              <a:ext cx="3518041" cy="934498"/>
            </a:xfrm>
            <a:custGeom>
              <a:avLst/>
              <a:gdLst>
                <a:gd name="connsiteX0" fmla="*/ 0 w 3518041"/>
                <a:gd name="connsiteY0" fmla="*/ 0 h 934498"/>
                <a:gd name="connsiteX1" fmla="*/ 54165 w 3518041"/>
                <a:gd name="connsiteY1" fmla="*/ 14641 h 934498"/>
                <a:gd name="connsiteX2" fmla="*/ 432737 w 3518041"/>
                <a:gd name="connsiteY2" fmla="*/ 135183 h 934498"/>
                <a:gd name="connsiteX3" fmla="*/ 869111 w 3518041"/>
                <a:gd name="connsiteY3" fmla="*/ 482298 h 934498"/>
                <a:gd name="connsiteX4" fmla="*/ 1890621 w 3518041"/>
                <a:gd name="connsiteY4" fmla="*/ 452545 h 934498"/>
                <a:gd name="connsiteX5" fmla="*/ 2346830 w 3518041"/>
                <a:gd name="connsiteY5" fmla="*/ 601309 h 934498"/>
                <a:gd name="connsiteX6" fmla="*/ 2902215 w 3518041"/>
                <a:gd name="connsiteY6" fmla="*/ 601309 h 934498"/>
                <a:gd name="connsiteX7" fmla="*/ 3504239 w 3518041"/>
                <a:gd name="connsiteY7" fmla="*/ 925480 h 934498"/>
                <a:gd name="connsiteX8" fmla="*/ 3518041 w 3518041"/>
                <a:gd name="connsiteY8" fmla="*/ 934498 h 934498"/>
                <a:gd name="connsiteX9" fmla="*/ 546656 w 3518041"/>
                <a:gd name="connsiteY9" fmla="*/ 934498 h 934498"/>
                <a:gd name="connsiteX10" fmla="*/ 531705 w 3518041"/>
                <a:gd name="connsiteY10" fmla="*/ 927714 h 934498"/>
                <a:gd name="connsiteX11" fmla="*/ 86845 w 3518041"/>
                <a:gd name="connsiteY11" fmla="*/ 616852 h 934498"/>
                <a:gd name="connsiteX12" fmla="*/ 0 w 3518041"/>
                <a:gd name="connsiteY12" fmla="*/ 602082 h 934498"/>
                <a:gd name="connsiteX13" fmla="*/ 0 w 3518041"/>
                <a:gd name="connsiteY13" fmla="*/ 0 h 93449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18041" h="934498">
                  <a:moveTo>
                    <a:pt x="0" y="0"/>
                  </a:moveTo>
                  <a:lnTo>
                    <a:pt x="54165" y="14641"/>
                  </a:lnTo>
                  <a:cubicBezTo>
                    <a:pt x="204401" y="52924"/>
                    <a:pt x="304016" y="64314"/>
                    <a:pt x="432737" y="135183"/>
                  </a:cubicBezTo>
                  <a:cubicBezTo>
                    <a:pt x="579847" y="216176"/>
                    <a:pt x="626131" y="429404"/>
                    <a:pt x="869111" y="482298"/>
                  </a:cubicBezTo>
                  <a:cubicBezTo>
                    <a:pt x="1112091" y="535191"/>
                    <a:pt x="1644334" y="432710"/>
                    <a:pt x="1890621" y="452545"/>
                  </a:cubicBezTo>
                  <a:cubicBezTo>
                    <a:pt x="2136909" y="472380"/>
                    <a:pt x="2178231" y="576515"/>
                    <a:pt x="2346830" y="601309"/>
                  </a:cubicBezTo>
                  <a:cubicBezTo>
                    <a:pt x="2515429" y="626102"/>
                    <a:pt x="2655928" y="505439"/>
                    <a:pt x="2902215" y="601309"/>
                  </a:cubicBezTo>
                  <a:cubicBezTo>
                    <a:pt x="3040751" y="655236"/>
                    <a:pt x="3296439" y="793889"/>
                    <a:pt x="3504239" y="925480"/>
                  </a:cubicBezTo>
                  <a:lnTo>
                    <a:pt x="3518041" y="934498"/>
                  </a:lnTo>
                  <a:lnTo>
                    <a:pt x="546656" y="934498"/>
                  </a:lnTo>
                  <a:lnTo>
                    <a:pt x="531705" y="927714"/>
                  </a:lnTo>
                  <a:cubicBezTo>
                    <a:pt x="358740" y="829289"/>
                    <a:pt x="290983" y="673713"/>
                    <a:pt x="86845" y="616852"/>
                  </a:cubicBezTo>
                  <a:lnTo>
                    <a:pt x="0" y="602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6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723900" y="5765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946150" y="588962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96950" y="57467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149350" y="58991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77850" y="569912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1301750" y="6051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1454150" y="59690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555875" y="6069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270250" y="61902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336415" y="6087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2944473" y="603250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1947817" y="610450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971925" y="64748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989925" y="657038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901527" y="637275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4170139" y="655238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 flipH="1" flipV="1">
            <a:off x="9296400" y="0"/>
            <a:ext cx="2895600" cy="1714500"/>
            <a:chOff x="4206137" y="-447354"/>
            <a:chExt cx="7639897" cy="3060580"/>
          </a:xfrm>
        </p:grpSpPr>
        <p:sp>
          <p:nvSpPr>
            <p:cNvPr id="41" name="자유형 40"/>
            <p:cNvSpPr/>
            <p:nvPr/>
          </p:nvSpPr>
          <p:spPr>
            <a:xfrm>
              <a:off x="4206137" y="-447354"/>
              <a:ext cx="7639897" cy="306058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6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4206138" y="-54347"/>
              <a:ext cx="6658863" cy="2667573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bb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>
              <a:off x="4206139" y="481885"/>
              <a:ext cx="5783890" cy="2131341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23b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02677" y="142601"/>
            <a:ext cx="7150100" cy="69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solidFill>
                  <a:srgbClr val="ffc000"/>
                </a:solidFill>
              </a:rPr>
              <a:t>게임구성</a:t>
            </a:r>
            <a:endParaRPr lang="ko-KR" altLang="en-US" sz="4000">
              <a:solidFill>
                <a:srgbClr val="ffc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508070" y="4574360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white"/>
                </a:solidFill>
              </a:rPr>
              <a:t>서핑 보드</a:t>
            </a:r>
            <a:endParaRPr lang="ko-KR" altLang="en-US" sz="1400" b="1">
              <a:solidFill>
                <a:prstClr val="white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871128" y="4167844"/>
            <a:ext cx="1618572" cy="43801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white"/>
                </a:solidFill>
              </a:rPr>
              <a:t>게임 캐릭터</a:t>
            </a:r>
            <a:endParaRPr lang="ko-KR" altLang="en-US" sz="1400" b="1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19825" y="4593411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white"/>
                </a:solidFill>
              </a:rPr>
              <a:t>파도</a:t>
            </a:r>
            <a:endParaRPr lang="ko-KR" altLang="en-US" sz="1400" b="1">
              <a:solidFill>
                <a:prstClr val="white"/>
              </a:solidFill>
            </a:endParaRPr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37925" y="1837500"/>
            <a:ext cx="2013585" cy="2045970"/>
          </a:xfrm>
          <a:prstGeom prst="ellipse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05550" y="1796580"/>
            <a:ext cx="2145030" cy="2043734"/>
          </a:xfrm>
          <a:prstGeom prst="ellipse">
            <a:avLst/>
          </a:prstGeom>
        </p:spPr>
      </p:pic>
      <p:sp>
        <p:nvSpPr>
          <p:cNvPr id="62" name="모서리가 둥근 직사각형 49"/>
          <p:cNvSpPr/>
          <p:nvPr/>
        </p:nvSpPr>
        <p:spPr>
          <a:xfrm>
            <a:off x="6610689" y="4167844"/>
            <a:ext cx="1618572" cy="438018"/>
          </a:xfrm>
          <a:prstGeom prst="roundRect">
            <a:avLst>
              <a:gd name="adj" fmla="val 50000"/>
            </a:avLst>
          </a:prstGeom>
          <a:solidFill>
            <a:srgbClr val="ffc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tIns="0" bIns="0"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장애물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38285" y="1784985"/>
            <a:ext cx="2040255" cy="2078355"/>
          </a:xfrm>
          <a:prstGeom prst="ellipse">
            <a:avLst/>
          </a:prstGeom>
        </p:spPr>
      </p:pic>
      <p:sp>
        <p:nvSpPr>
          <p:cNvPr id="64" name="모서리가 둥근 직사각형 49"/>
          <p:cNvSpPr/>
          <p:nvPr/>
        </p:nvSpPr>
        <p:spPr>
          <a:xfrm>
            <a:off x="9357528" y="4167846"/>
            <a:ext cx="1618572" cy="438018"/>
          </a:xfrm>
          <a:prstGeom prst="roundRect">
            <a:avLst>
              <a:gd name="adj" fmla="val 50000"/>
            </a:avLst>
          </a:prstGeom>
          <a:solidFill>
            <a:srgbClr val="ffc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tIns="0" bIns="0"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획득 요인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5" name="직사각형 50"/>
          <p:cNvSpPr/>
          <p:nvPr/>
        </p:nvSpPr>
        <p:spPr>
          <a:xfrm>
            <a:off x="9018635" y="4621985"/>
            <a:ext cx="2363739" cy="109623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쓰레기 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6" name="모서리가 둥근 직사각형 49"/>
          <p:cNvSpPr/>
          <p:nvPr/>
        </p:nvSpPr>
        <p:spPr>
          <a:xfrm>
            <a:off x="1032678" y="4139269"/>
            <a:ext cx="1618572" cy="438018"/>
          </a:xfrm>
          <a:prstGeom prst="roundRect">
            <a:avLst>
              <a:gd name="adj" fmla="val 50000"/>
            </a:avLst>
          </a:prstGeom>
          <a:solidFill>
            <a:srgbClr val="ffc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tIns="0" bIns="0"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언어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직사각형 48"/>
          <p:cNvSpPr/>
          <p:nvPr/>
        </p:nvSpPr>
        <p:spPr>
          <a:xfrm>
            <a:off x="688670" y="4517210"/>
            <a:ext cx="2363739" cy="109623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Python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8" name=""/>
          <p:cNvPicPr>
            <a:picLocks noChangeAspect="1"/>
          </p:cNvPicPr>
          <p:nvPr/>
        </p:nvPicPr>
        <p:blipFill rotWithShape="1">
          <a:blip r:embed="rId5"/>
          <a:srcRect l="12240" r="13150"/>
          <a:stretch>
            <a:fillRect/>
          </a:stretch>
        </p:blipFill>
        <p:spPr>
          <a:xfrm>
            <a:off x="840105" y="1794510"/>
            <a:ext cx="2063115" cy="2002155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9f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-1" y="4904249"/>
            <a:ext cx="4857752" cy="1953751"/>
            <a:chOff x="-2" y="3785293"/>
            <a:chExt cx="7639897" cy="3072708"/>
          </a:xfrm>
        </p:grpSpPr>
        <p:sp>
          <p:nvSpPr>
            <p:cNvPr id="24" name="자유형 23"/>
            <p:cNvSpPr/>
            <p:nvPr/>
          </p:nvSpPr>
          <p:spPr>
            <a:xfrm>
              <a:off x="-2" y="3785293"/>
              <a:ext cx="7639897" cy="306058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6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-1" y="4178300"/>
              <a:ext cx="6658863" cy="2667573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bb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0" y="4714532"/>
              <a:ext cx="5783890" cy="2131341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23b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1" y="5137491"/>
              <a:ext cx="4625531" cy="172051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0" y="5778066"/>
              <a:ext cx="3697623" cy="1079935"/>
            </a:xfrm>
            <a:custGeom>
              <a:avLst/>
              <a:gdLst>
                <a:gd name="connsiteX0" fmla="*/ 0 w 3697623"/>
                <a:gd name="connsiteY0" fmla="*/ 0 h 1079935"/>
                <a:gd name="connsiteX1" fmla="*/ 57039 w 3697623"/>
                <a:gd name="connsiteY1" fmla="*/ 30065 h 1079935"/>
                <a:gd name="connsiteX2" fmla="*/ 133350 w 3697623"/>
                <a:gd name="connsiteY2" fmla="*/ 60760 h 1079935"/>
                <a:gd name="connsiteX3" fmla="*/ 561975 w 3697623"/>
                <a:gd name="connsiteY3" fmla="*/ 194110 h 1079935"/>
                <a:gd name="connsiteX4" fmla="*/ 981075 w 3697623"/>
                <a:gd name="connsiteY4" fmla="*/ 527485 h 1079935"/>
                <a:gd name="connsiteX5" fmla="*/ 1962150 w 3697623"/>
                <a:gd name="connsiteY5" fmla="*/ 498910 h 1079935"/>
                <a:gd name="connsiteX6" fmla="*/ 2400300 w 3697623"/>
                <a:gd name="connsiteY6" fmla="*/ 641785 h 1079935"/>
                <a:gd name="connsiteX7" fmla="*/ 2933700 w 3697623"/>
                <a:gd name="connsiteY7" fmla="*/ 641785 h 1079935"/>
                <a:gd name="connsiteX8" fmla="*/ 3690268 w 3697623"/>
                <a:gd name="connsiteY8" fmla="*/ 1073982 h 1079935"/>
                <a:gd name="connsiteX9" fmla="*/ 3697623 w 3697623"/>
                <a:gd name="connsiteY9" fmla="*/ 1079935 h 1079935"/>
                <a:gd name="connsiteX10" fmla="*/ 3518041 w 3697623"/>
                <a:gd name="connsiteY10" fmla="*/ 1079935 h 1079935"/>
                <a:gd name="connsiteX11" fmla="*/ 3504239 w 3697623"/>
                <a:gd name="connsiteY11" fmla="*/ 1070917 h 1079935"/>
                <a:gd name="connsiteX12" fmla="*/ 2902215 w 3697623"/>
                <a:gd name="connsiteY12" fmla="*/ 746746 h 1079935"/>
                <a:gd name="connsiteX13" fmla="*/ 2346830 w 3697623"/>
                <a:gd name="connsiteY13" fmla="*/ 746746 h 1079935"/>
                <a:gd name="connsiteX14" fmla="*/ 1890621 w 3697623"/>
                <a:gd name="connsiteY14" fmla="*/ 597982 h 1079935"/>
                <a:gd name="connsiteX15" fmla="*/ 869111 w 3697623"/>
                <a:gd name="connsiteY15" fmla="*/ 627735 h 1079935"/>
                <a:gd name="connsiteX16" fmla="*/ 432737 w 3697623"/>
                <a:gd name="connsiteY16" fmla="*/ 280620 h 1079935"/>
                <a:gd name="connsiteX17" fmla="*/ 54165 w 3697623"/>
                <a:gd name="connsiteY17" fmla="*/ 160078 h 1079935"/>
                <a:gd name="connsiteX18" fmla="*/ 0 w 3697623"/>
                <a:gd name="connsiteY18" fmla="*/ 145437 h 1079935"/>
                <a:gd name="connsiteX19" fmla="*/ 0 w 3697623"/>
                <a:gd name="connsiteY19" fmla="*/ 0 h 107993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97623" h="1079935">
                  <a:moveTo>
                    <a:pt x="0" y="0"/>
                  </a:moveTo>
                  <a:lnTo>
                    <a:pt x="57039" y="30065"/>
                  </a:lnTo>
                  <a:cubicBezTo>
                    <a:pt x="84807" y="43472"/>
                    <a:pt x="110530" y="54212"/>
                    <a:pt x="133350" y="60760"/>
                  </a:cubicBezTo>
                  <a:cubicBezTo>
                    <a:pt x="315912" y="113147"/>
                    <a:pt x="420688" y="116323"/>
                    <a:pt x="561975" y="194110"/>
                  </a:cubicBezTo>
                  <a:cubicBezTo>
                    <a:pt x="703262" y="271897"/>
                    <a:pt x="747713" y="476685"/>
                    <a:pt x="981075" y="527485"/>
                  </a:cubicBezTo>
                  <a:cubicBezTo>
                    <a:pt x="1214437" y="578285"/>
                    <a:pt x="1725612" y="479860"/>
                    <a:pt x="1962150" y="498910"/>
                  </a:cubicBezTo>
                  <a:cubicBezTo>
                    <a:pt x="2198688" y="517960"/>
                    <a:pt x="2238375" y="617973"/>
                    <a:pt x="2400300" y="641785"/>
                  </a:cubicBezTo>
                  <a:cubicBezTo>
                    <a:pt x="2562225" y="665597"/>
                    <a:pt x="2697163" y="549710"/>
                    <a:pt x="2933700" y="641785"/>
                  </a:cubicBezTo>
                  <a:cubicBezTo>
                    <a:pt x="3111104" y="710842"/>
                    <a:pt x="3488532" y="924559"/>
                    <a:pt x="3690268" y="1073982"/>
                  </a:cubicBezTo>
                  <a:lnTo>
                    <a:pt x="3697623" y="1079935"/>
                  </a:lnTo>
                  <a:lnTo>
                    <a:pt x="3518041" y="1079935"/>
                  </a:lnTo>
                  <a:lnTo>
                    <a:pt x="3504239" y="1070917"/>
                  </a:lnTo>
                  <a:cubicBezTo>
                    <a:pt x="3296439" y="939326"/>
                    <a:pt x="3040751" y="800673"/>
                    <a:pt x="2902215" y="746746"/>
                  </a:cubicBezTo>
                  <a:cubicBezTo>
                    <a:pt x="2655928" y="650876"/>
                    <a:pt x="2515429" y="771539"/>
                    <a:pt x="2346830" y="746746"/>
                  </a:cubicBezTo>
                  <a:cubicBezTo>
                    <a:pt x="2178231" y="721952"/>
                    <a:pt x="2136909" y="617817"/>
                    <a:pt x="1890621" y="597982"/>
                  </a:cubicBezTo>
                  <a:cubicBezTo>
                    <a:pt x="1644334" y="578147"/>
                    <a:pt x="1112091" y="680628"/>
                    <a:pt x="869111" y="627735"/>
                  </a:cubicBezTo>
                  <a:cubicBezTo>
                    <a:pt x="626131" y="574841"/>
                    <a:pt x="579847" y="361613"/>
                    <a:pt x="432737" y="280620"/>
                  </a:cubicBezTo>
                  <a:cubicBezTo>
                    <a:pt x="304016" y="209751"/>
                    <a:pt x="204401" y="198361"/>
                    <a:pt x="54165" y="160078"/>
                  </a:cubicBezTo>
                  <a:lnTo>
                    <a:pt x="0" y="145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-1" y="6525585"/>
              <a:ext cx="546656" cy="332416"/>
            </a:xfrm>
            <a:custGeom>
              <a:avLst/>
              <a:gdLst>
                <a:gd name="connsiteX0" fmla="*/ 0 w 546656"/>
                <a:gd name="connsiteY0" fmla="*/ 0 h 332416"/>
                <a:gd name="connsiteX1" fmla="*/ 86845 w 546656"/>
                <a:gd name="connsiteY1" fmla="*/ 14770 h 332416"/>
                <a:gd name="connsiteX2" fmla="*/ 531705 w 546656"/>
                <a:gd name="connsiteY2" fmla="*/ 325632 h 332416"/>
                <a:gd name="connsiteX3" fmla="*/ 546656 w 546656"/>
                <a:gd name="connsiteY3" fmla="*/ 332416 h 332416"/>
                <a:gd name="connsiteX4" fmla="*/ 0 w 546656"/>
                <a:gd name="connsiteY4" fmla="*/ 332416 h 332416"/>
                <a:gd name="connsiteX5" fmla="*/ 0 w 546656"/>
                <a:gd name="connsiteY5" fmla="*/ 0 h 33241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656" h="332416">
                  <a:moveTo>
                    <a:pt x="0" y="0"/>
                  </a:moveTo>
                  <a:lnTo>
                    <a:pt x="86845" y="14770"/>
                  </a:lnTo>
                  <a:cubicBezTo>
                    <a:pt x="290983" y="71631"/>
                    <a:pt x="358740" y="227207"/>
                    <a:pt x="531705" y="325632"/>
                  </a:cubicBezTo>
                  <a:lnTo>
                    <a:pt x="546656" y="332416"/>
                  </a:lnTo>
                  <a:lnTo>
                    <a:pt x="0" y="332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0" y="5923503"/>
              <a:ext cx="3518041" cy="934498"/>
            </a:xfrm>
            <a:custGeom>
              <a:avLst/>
              <a:gdLst>
                <a:gd name="connsiteX0" fmla="*/ 0 w 3518041"/>
                <a:gd name="connsiteY0" fmla="*/ 0 h 934498"/>
                <a:gd name="connsiteX1" fmla="*/ 54165 w 3518041"/>
                <a:gd name="connsiteY1" fmla="*/ 14641 h 934498"/>
                <a:gd name="connsiteX2" fmla="*/ 432737 w 3518041"/>
                <a:gd name="connsiteY2" fmla="*/ 135183 h 934498"/>
                <a:gd name="connsiteX3" fmla="*/ 869111 w 3518041"/>
                <a:gd name="connsiteY3" fmla="*/ 482298 h 934498"/>
                <a:gd name="connsiteX4" fmla="*/ 1890621 w 3518041"/>
                <a:gd name="connsiteY4" fmla="*/ 452545 h 934498"/>
                <a:gd name="connsiteX5" fmla="*/ 2346830 w 3518041"/>
                <a:gd name="connsiteY5" fmla="*/ 601309 h 934498"/>
                <a:gd name="connsiteX6" fmla="*/ 2902215 w 3518041"/>
                <a:gd name="connsiteY6" fmla="*/ 601309 h 934498"/>
                <a:gd name="connsiteX7" fmla="*/ 3504239 w 3518041"/>
                <a:gd name="connsiteY7" fmla="*/ 925480 h 934498"/>
                <a:gd name="connsiteX8" fmla="*/ 3518041 w 3518041"/>
                <a:gd name="connsiteY8" fmla="*/ 934498 h 934498"/>
                <a:gd name="connsiteX9" fmla="*/ 546656 w 3518041"/>
                <a:gd name="connsiteY9" fmla="*/ 934498 h 934498"/>
                <a:gd name="connsiteX10" fmla="*/ 531705 w 3518041"/>
                <a:gd name="connsiteY10" fmla="*/ 927714 h 934498"/>
                <a:gd name="connsiteX11" fmla="*/ 86845 w 3518041"/>
                <a:gd name="connsiteY11" fmla="*/ 616852 h 934498"/>
                <a:gd name="connsiteX12" fmla="*/ 0 w 3518041"/>
                <a:gd name="connsiteY12" fmla="*/ 602082 h 934498"/>
                <a:gd name="connsiteX13" fmla="*/ 0 w 3518041"/>
                <a:gd name="connsiteY13" fmla="*/ 0 h 93449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18041" h="934498">
                  <a:moveTo>
                    <a:pt x="0" y="0"/>
                  </a:moveTo>
                  <a:lnTo>
                    <a:pt x="54165" y="14641"/>
                  </a:lnTo>
                  <a:cubicBezTo>
                    <a:pt x="204401" y="52924"/>
                    <a:pt x="304016" y="64314"/>
                    <a:pt x="432737" y="135183"/>
                  </a:cubicBezTo>
                  <a:cubicBezTo>
                    <a:pt x="579847" y="216176"/>
                    <a:pt x="626131" y="429404"/>
                    <a:pt x="869111" y="482298"/>
                  </a:cubicBezTo>
                  <a:cubicBezTo>
                    <a:pt x="1112091" y="535191"/>
                    <a:pt x="1644334" y="432710"/>
                    <a:pt x="1890621" y="452545"/>
                  </a:cubicBezTo>
                  <a:cubicBezTo>
                    <a:pt x="2136909" y="472380"/>
                    <a:pt x="2178231" y="576515"/>
                    <a:pt x="2346830" y="601309"/>
                  </a:cubicBezTo>
                  <a:cubicBezTo>
                    <a:pt x="2515429" y="626102"/>
                    <a:pt x="2655928" y="505439"/>
                    <a:pt x="2902215" y="601309"/>
                  </a:cubicBezTo>
                  <a:cubicBezTo>
                    <a:pt x="3040751" y="655236"/>
                    <a:pt x="3296439" y="793889"/>
                    <a:pt x="3504239" y="925480"/>
                  </a:cubicBezTo>
                  <a:lnTo>
                    <a:pt x="3518041" y="934498"/>
                  </a:lnTo>
                  <a:lnTo>
                    <a:pt x="546656" y="934498"/>
                  </a:lnTo>
                  <a:lnTo>
                    <a:pt x="531705" y="927714"/>
                  </a:lnTo>
                  <a:cubicBezTo>
                    <a:pt x="358740" y="829289"/>
                    <a:pt x="290983" y="673713"/>
                    <a:pt x="86845" y="616852"/>
                  </a:cubicBezTo>
                  <a:lnTo>
                    <a:pt x="0" y="602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6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723900" y="5765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946150" y="588962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96950" y="57467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149350" y="58991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77850" y="569912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1301750" y="6051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1454150" y="59690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555875" y="6069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270250" y="61902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336415" y="6087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2944473" y="603250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1947817" y="610450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971925" y="64748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989925" y="657038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901527" y="637275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4170139" y="655238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 flipH="1" flipV="1">
            <a:off x="9296400" y="0"/>
            <a:ext cx="2895600" cy="1714500"/>
            <a:chOff x="4206137" y="-447354"/>
            <a:chExt cx="7639897" cy="3060580"/>
          </a:xfrm>
        </p:grpSpPr>
        <p:sp>
          <p:nvSpPr>
            <p:cNvPr id="41" name="자유형 40"/>
            <p:cNvSpPr/>
            <p:nvPr/>
          </p:nvSpPr>
          <p:spPr>
            <a:xfrm>
              <a:off x="4206137" y="-447354"/>
              <a:ext cx="7639897" cy="306058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6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4206138" y="-54347"/>
              <a:ext cx="6658863" cy="2667573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bb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>
              <a:off x="4206139" y="481885"/>
              <a:ext cx="5783890" cy="2131341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23b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accent4"/>
                </a:solidFill>
              </a:rPr>
              <a:t>게임 구성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48" name="내용 개체 틀 2"/>
          <p:cNvSpPr>
            <a:spLocks noGrp="1"/>
          </p:cNvSpPr>
          <p:nvPr>
            <p:ph idx="1"/>
          </p:nvPr>
        </p:nvSpPr>
        <p:spPr>
          <a:xfrm>
            <a:off x="878560" y="1579519"/>
            <a:ext cx="10434880" cy="5149893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ko-KR" altLang="en-US" sz="1700" b="1">
                <a:solidFill>
                  <a:schemeClr val="lt1"/>
                </a:solidFill>
              </a:rPr>
              <a:t>시간기록제 </a:t>
            </a:r>
            <a:r>
              <a:rPr lang="en-US" altLang="ko-KR" sz="1700" b="1">
                <a:solidFill>
                  <a:schemeClr val="lt1"/>
                </a:solidFill>
              </a:rPr>
              <a:t>[</a:t>
            </a:r>
            <a:r>
              <a:rPr lang="ko-KR" altLang="en-US" sz="1700" b="1">
                <a:solidFill>
                  <a:schemeClr val="lt1"/>
                </a:solidFill>
              </a:rPr>
              <a:t>스톱워치</a:t>
            </a:r>
            <a:r>
              <a:rPr lang="en-US" altLang="ko-KR" sz="1700" b="1">
                <a:solidFill>
                  <a:schemeClr val="lt1"/>
                </a:solidFill>
              </a:rPr>
              <a:t>]</a:t>
            </a:r>
            <a:endParaRPr lang="en-US" altLang="ko-KR" sz="17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700">
                <a:solidFill>
                  <a:schemeClr val="lt1"/>
                </a:solidFill>
              </a:rPr>
              <a:t>-</a:t>
            </a:r>
            <a:r>
              <a:rPr lang="ko-KR" altLang="en-US" sz="1700">
                <a:solidFill>
                  <a:schemeClr val="lt1"/>
                </a:solidFill>
              </a:rPr>
              <a:t> 최저 시간 기록</a:t>
            </a:r>
            <a:endParaRPr lang="ko-KR" altLang="en-US" sz="17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endParaRPr lang="ko-KR" altLang="en-US" sz="17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700" b="1">
                <a:solidFill>
                  <a:schemeClr val="lt1"/>
                </a:solidFill>
              </a:rPr>
              <a:t>게임 방법</a:t>
            </a:r>
            <a:endParaRPr lang="ko-KR" altLang="en-US" sz="17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700">
                <a:solidFill>
                  <a:schemeClr val="lt1"/>
                </a:solidFill>
              </a:rPr>
              <a:t>-</a:t>
            </a:r>
            <a:r>
              <a:rPr lang="ko-KR" altLang="en-US" sz="1700">
                <a:solidFill>
                  <a:schemeClr val="lt1"/>
                </a:solidFill>
              </a:rPr>
              <a:t>방향키 이용 </a:t>
            </a:r>
            <a:r>
              <a:rPr lang="en-US" altLang="ko-KR" sz="1700">
                <a:solidFill>
                  <a:schemeClr val="lt1"/>
                </a:solidFill>
              </a:rPr>
              <a:t>(</a:t>
            </a:r>
            <a:r>
              <a:rPr lang="ko-KR" altLang="en-US" sz="1700">
                <a:solidFill>
                  <a:schemeClr val="lt1"/>
                </a:solidFill>
              </a:rPr>
              <a:t>←↑→↓</a:t>
            </a:r>
            <a:r>
              <a:rPr lang="en-US" altLang="ko-KR" sz="1700">
                <a:solidFill>
                  <a:schemeClr val="lt1"/>
                </a:solidFill>
              </a:rPr>
              <a:t>)</a:t>
            </a:r>
            <a:r>
              <a:rPr lang="ko-KR" altLang="en-US" sz="1700">
                <a:solidFill>
                  <a:schemeClr val="lt1"/>
                </a:solidFill>
              </a:rPr>
              <a:t> 이동</a:t>
            </a:r>
            <a:endParaRPr lang="ko-KR" altLang="en-US" sz="17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700">
                <a:solidFill>
                  <a:schemeClr val="lt1"/>
                </a:solidFill>
              </a:rPr>
              <a:t>-</a:t>
            </a:r>
            <a:r>
              <a:rPr lang="ko-KR" altLang="en-US" sz="1700">
                <a:solidFill>
                  <a:schemeClr val="lt1"/>
                </a:solidFill>
              </a:rPr>
              <a:t> 스페이스 바 이용 획득 요인 줍기</a:t>
            </a:r>
            <a:endParaRPr lang="ko-KR" altLang="en-US" sz="17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endParaRPr lang="ko-KR" altLang="en-US" sz="15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endParaRPr lang="ko-KR" altLang="en-US" sz="1500" b="1">
              <a:solidFill>
                <a:schemeClr val="lt1"/>
              </a:solidFill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5667371" y="1404936"/>
            <a:ext cx="5591178" cy="267938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None/>
              <a:defRPr/>
            </a:pPr>
            <a:r>
              <a:rPr lang="ko-KR" altLang="en-US" sz="1700" b="1">
                <a:solidFill>
                  <a:schemeClr val="lt1"/>
                </a:solidFill>
              </a:rPr>
              <a:t>게임 시작 구성</a:t>
            </a:r>
            <a:endParaRPr lang="ko-KR" altLang="en-US" sz="1700" b="1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700">
                <a:solidFill>
                  <a:schemeClr val="lt1"/>
                </a:solidFill>
              </a:rPr>
              <a:t>-</a:t>
            </a:r>
            <a:r>
              <a:rPr lang="ko-KR" altLang="en-US" sz="1700">
                <a:solidFill>
                  <a:schemeClr val="lt1"/>
                </a:solidFill>
              </a:rPr>
              <a:t> 생명 </a:t>
            </a:r>
            <a:r>
              <a:rPr lang="en-US" altLang="ko-KR" sz="1700">
                <a:solidFill>
                  <a:schemeClr val="lt1"/>
                </a:solidFill>
              </a:rPr>
              <a:t>:</a:t>
            </a:r>
            <a:r>
              <a:rPr lang="ko-KR" altLang="en-US" sz="1700">
                <a:solidFill>
                  <a:schemeClr val="lt1"/>
                </a:solidFill>
              </a:rPr>
              <a:t> </a:t>
            </a:r>
            <a:r>
              <a:rPr lang="en-US" altLang="ko-KR" sz="1700">
                <a:solidFill>
                  <a:schemeClr val="lt1"/>
                </a:solidFill>
              </a:rPr>
              <a:t>3</a:t>
            </a:r>
            <a:r>
              <a:rPr lang="ko-KR" altLang="en-US" sz="1700">
                <a:solidFill>
                  <a:schemeClr val="lt1"/>
                </a:solidFill>
              </a:rPr>
              <a:t> </a:t>
            </a:r>
            <a:r>
              <a:rPr lang="en-US" altLang="ko-KR" sz="1700">
                <a:solidFill>
                  <a:schemeClr val="lt1"/>
                </a:solidFill>
              </a:rPr>
              <a:t>,</a:t>
            </a:r>
            <a:r>
              <a:rPr lang="ko-KR" altLang="en-US" sz="1700">
                <a:solidFill>
                  <a:schemeClr val="lt1"/>
                </a:solidFill>
              </a:rPr>
              <a:t> </a:t>
            </a:r>
            <a:r>
              <a:rPr lang="en-US" altLang="ko-KR" sz="1700">
                <a:solidFill>
                  <a:schemeClr val="lt1"/>
                </a:solidFill>
              </a:rPr>
              <a:t>0</a:t>
            </a:r>
            <a:r>
              <a:rPr lang="ko-KR" altLang="en-US" sz="1700">
                <a:solidFill>
                  <a:schemeClr val="lt1"/>
                </a:solidFill>
              </a:rPr>
              <a:t>초 </a:t>
            </a:r>
            <a:endParaRPr lang="ko-KR" altLang="en-US" sz="17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700">
                <a:solidFill>
                  <a:schemeClr val="lt1"/>
                </a:solidFill>
              </a:rPr>
              <a:t>-</a:t>
            </a:r>
            <a:r>
              <a:rPr lang="ko-KR" altLang="en-US" sz="1700">
                <a:solidFill>
                  <a:schemeClr val="lt1"/>
                </a:solidFill>
              </a:rPr>
              <a:t> 생명 감점 요소 </a:t>
            </a:r>
            <a:r>
              <a:rPr lang="en-US" altLang="ko-KR" sz="1700">
                <a:solidFill>
                  <a:schemeClr val="lt1"/>
                </a:solidFill>
              </a:rPr>
              <a:t>:</a:t>
            </a:r>
            <a:r>
              <a:rPr lang="ko-KR" altLang="en-US" sz="1700">
                <a:solidFill>
                  <a:schemeClr val="lt1"/>
                </a:solidFill>
              </a:rPr>
              <a:t> 장애물</a:t>
            </a:r>
            <a:r>
              <a:rPr lang="en-US" altLang="ko-KR" sz="1700">
                <a:solidFill>
                  <a:schemeClr val="lt1"/>
                </a:solidFill>
              </a:rPr>
              <a:t>[</a:t>
            </a:r>
            <a:r>
              <a:rPr lang="ko-KR" altLang="en-US" sz="1700">
                <a:solidFill>
                  <a:schemeClr val="lt1"/>
                </a:solidFill>
              </a:rPr>
              <a:t>파도</a:t>
            </a:r>
            <a:r>
              <a:rPr lang="en-US" altLang="ko-KR" sz="1700">
                <a:solidFill>
                  <a:schemeClr val="lt1"/>
                </a:solidFill>
              </a:rPr>
              <a:t>]</a:t>
            </a:r>
            <a:r>
              <a:rPr lang="ko-KR" altLang="en-US" sz="1700">
                <a:solidFill>
                  <a:schemeClr val="lt1"/>
                </a:solidFill>
              </a:rPr>
              <a:t> 닿았을 경우 생명 </a:t>
            </a:r>
            <a:r>
              <a:rPr lang="en-US" altLang="ko-KR" sz="1700">
                <a:solidFill>
                  <a:schemeClr val="lt1"/>
                </a:solidFill>
              </a:rPr>
              <a:t>-</a:t>
            </a:r>
            <a:r>
              <a:rPr lang="ko-KR" altLang="en-US" sz="1700">
                <a:solidFill>
                  <a:schemeClr val="lt1"/>
                </a:solidFill>
              </a:rPr>
              <a:t> </a:t>
            </a:r>
            <a:r>
              <a:rPr lang="en-US" altLang="ko-KR" sz="1700">
                <a:solidFill>
                  <a:schemeClr val="lt1"/>
                </a:solidFill>
              </a:rPr>
              <a:t>1</a:t>
            </a:r>
            <a:endParaRPr lang="en-US" altLang="ko-KR" sz="17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endParaRPr lang="en-US" altLang="ko-KR" sz="17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700" b="1">
                <a:solidFill>
                  <a:schemeClr val="lt1"/>
                </a:solidFill>
              </a:rPr>
              <a:t>장애물 구성</a:t>
            </a:r>
            <a:endParaRPr lang="ko-KR" altLang="en-US" sz="1700" b="1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700">
                <a:solidFill>
                  <a:schemeClr val="lt1"/>
                </a:solidFill>
              </a:rPr>
              <a:t>-</a:t>
            </a:r>
            <a:r>
              <a:rPr lang="ko-KR" altLang="en-US" sz="1700">
                <a:solidFill>
                  <a:schemeClr val="lt1"/>
                </a:solidFill>
              </a:rPr>
              <a:t> 랜덤으로 나타나 캐릭터 방해</a:t>
            </a:r>
            <a:endParaRPr lang="ko-KR" altLang="en-US" sz="17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endParaRPr lang="ko-KR" altLang="en-US" sz="17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700" b="1">
                <a:solidFill>
                  <a:schemeClr val="lt1"/>
                </a:solidFill>
              </a:rPr>
              <a:t>게임 오버 구성</a:t>
            </a:r>
            <a:endParaRPr lang="ko-KR" altLang="en-US" sz="1700" b="1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700">
                <a:solidFill>
                  <a:schemeClr val="lt1"/>
                </a:solidFill>
              </a:rPr>
              <a:t>-</a:t>
            </a:r>
            <a:r>
              <a:rPr lang="ko-KR" altLang="en-US" sz="1700">
                <a:solidFill>
                  <a:schemeClr val="lt1"/>
                </a:solidFill>
              </a:rPr>
              <a:t> 생명 </a:t>
            </a:r>
            <a:r>
              <a:rPr lang="en-US" altLang="ko-KR" sz="1700">
                <a:solidFill>
                  <a:schemeClr val="lt1"/>
                </a:solidFill>
              </a:rPr>
              <a:t>:</a:t>
            </a:r>
            <a:r>
              <a:rPr lang="ko-KR" altLang="en-US" sz="1700">
                <a:solidFill>
                  <a:schemeClr val="lt1"/>
                </a:solidFill>
              </a:rPr>
              <a:t> </a:t>
            </a:r>
            <a:r>
              <a:rPr lang="en-US" altLang="ko-KR" sz="1700">
                <a:solidFill>
                  <a:schemeClr val="lt1"/>
                </a:solidFill>
              </a:rPr>
              <a:t>0</a:t>
            </a:r>
            <a:r>
              <a:rPr lang="ko-KR" altLang="en-US" sz="1700">
                <a:solidFill>
                  <a:schemeClr val="lt1"/>
                </a:solidFill>
              </a:rPr>
              <a:t> 일 경우 </a:t>
            </a:r>
            <a:endParaRPr lang="ko-KR" altLang="en-US" sz="17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700">
                <a:solidFill>
                  <a:schemeClr val="lt1"/>
                </a:solidFill>
              </a:rPr>
              <a:t>-</a:t>
            </a:r>
            <a:r>
              <a:rPr lang="ko-KR" altLang="en-US" sz="1700">
                <a:solidFill>
                  <a:schemeClr val="lt1"/>
                </a:solidFill>
              </a:rPr>
              <a:t> 획득 요인</a:t>
            </a:r>
            <a:r>
              <a:rPr lang="en-US" altLang="ko-KR" sz="1700">
                <a:solidFill>
                  <a:schemeClr val="lt1"/>
                </a:solidFill>
              </a:rPr>
              <a:t>[</a:t>
            </a:r>
            <a:r>
              <a:rPr lang="ko-KR" altLang="en-US" sz="1700">
                <a:solidFill>
                  <a:schemeClr val="lt1"/>
                </a:solidFill>
              </a:rPr>
              <a:t>쓰레기</a:t>
            </a:r>
            <a:r>
              <a:rPr lang="en-US" altLang="ko-KR" sz="1700">
                <a:solidFill>
                  <a:schemeClr val="lt1"/>
                </a:solidFill>
              </a:rPr>
              <a:t>]</a:t>
            </a:r>
            <a:r>
              <a:rPr lang="ko-KR" altLang="en-US" sz="1700">
                <a:solidFill>
                  <a:schemeClr val="lt1"/>
                </a:solidFill>
              </a:rPr>
              <a:t>를 </a:t>
            </a:r>
            <a:r>
              <a:rPr lang="en-US" altLang="ko-KR" sz="1700">
                <a:solidFill>
                  <a:schemeClr val="lt1"/>
                </a:solidFill>
              </a:rPr>
              <a:t>5</a:t>
            </a:r>
            <a:r>
              <a:rPr lang="ko-KR" altLang="en-US" sz="1700">
                <a:solidFill>
                  <a:schemeClr val="lt1"/>
                </a:solidFill>
              </a:rPr>
              <a:t>개 주웠을 경우</a:t>
            </a:r>
            <a:r>
              <a:rPr lang="ko-KR" altLang="en-US" sz="1700" b="1">
                <a:solidFill>
                  <a:schemeClr val="lt1"/>
                </a:solidFill>
              </a:rPr>
              <a:t> </a:t>
            </a:r>
            <a:endParaRPr lang="ko-KR" altLang="en-US" sz="1700" b="1">
              <a:solidFill>
                <a:schemeClr val="lt1"/>
              </a:solidFill>
            </a:endParaRPr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4145" y="4443172"/>
            <a:ext cx="4916334" cy="1653966"/>
          </a:xfrm>
          <a:prstGeom prst="rect">
            <a:avLst/>
          </a:prstGeom>
        </p:spPr>
      </p:pic>
      <p:sp>
        <p:nvSpPr>
          <p:cNvPr id="52" name=""/>
          <p:cNvSpPr/>
          <p:nvPr/>
        </p:nvSpPr>
        <p:spPr>
          <a:xfrm>
            <a:off x="1724024" y="5767387"/>
            <a:ext cx="1543049" cy="295275"/>
          </a:xfrm>
          <a:prstGeom prst="rect">
            <a:avLst/>
          </a:prstGeom>
          <a:noFill/>
          <a:ln w="38100">
            <a:solidFill>
              <a:srgbClr val="eb58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7" name=""/>
          <p:cNvSpPr/>
          <p:nvPr/>
        </p:nvSpPr>
        <p:spPr>
          <a:xfrm>
            <a:off x="4152899" y="5538787"/>
            <a:ext cx="781050" cy="561975"/>
          </a:xfrm>
          <a:prstGeom prst="rect">
            <a:avLst/>
          </a:prstGeom>
          <a:noFill/>
          <a:ln w="38100">
            <a:solidFill>
              <a:srgbClr val="eb58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9f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-1" y="4904249"/>
            <a:ext cx="4857752" cy="1953751"/>
            <a:chOff x="-2" y="3785293"/>
            <a:chExt cx="7639897" cy="3072708"/>
          </a:xfrm>
        </p:grpSpPr>
        <p:sp>
          <p:nvSpPr>
            <p:cNvPr id="24" name="자유형 23"/>
            <p:cNvSpPr/>
            <p:nvPr/>
          </p:nvSpPr>
          <p:spPr>
            <a:xfrm>
              <a:off x="-2" y="3785293"/>
              <a:ext cx="7639897" cy="306058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6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-1" y="4178300"/>
              <a:ext cx="6658863" cy="2667573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bb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0" y="4714532"/>
              <a:ext cx="5783890" cy="2131341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23b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1" y="5137491"/>
              <a:ext cx="4625531" cy="172051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0" y="5778066"/>
              <a:ext cx="3697623" cy="1079935"/>
            </a:xfrm>
            <a:custGeom>
              <a:avLst/>
              <a:gdLst>
                <a:gd name="connsiteX0" fmla="*/ 0 w 3697623"/>
                <a:gd name="connsiteY0" fmla="*/ 0 h 1079935"/>
                <a:gd name="connsiteX1" fmla="*/ 57039 w 3697623"/>
                <a:gd name="connsiteY1" fmla="*/ 30065 h 1079935"/>
                <a:gd name="connsiteX2" fmla="*/ 133350 w 3697623"/>
                <a:gd name="connsiteY2" fmla="*/ 60760 h 1079935"/>
                <a:gd name="connsiteX3" fmla="*/ 561975 w 3697623"/>
                <a:gd name="connsiteY3" fmla="*/ 194110 h 1079935"/>
                <a:gd name="connsiteX4" fmla="*/ 981075 w 3697623"/>
                <a:gd name="connsiteY4" fmla="*/ 527485 h 1079935"/>
                <a:gd name="connsiteX5" fmla="*/ 1962150 w 3697623"/>
                <a:gd name="connsiteY5" fmla="*/ 498910 h 1079935"/>
                <a:gd name="connsiteX6" fmla="*/ 2400300 w 3697623"/>
                <a:gd name="connsiteY6" fmla="*/ 641785 h 1079935"/>
                <a:gd name="connsiteX7" fmla="*/ 2933700 w 3697623"/>
                <a:gd name="connsiteY7" fmla="*/ 641785 h 1079935"/>
                <a:gd name="connsiteX8" fmla="*/ 3690268 w 3697623"/>
                <a:gd name="connsiteY8" fmla="*/ 1073982 h 1079935"/>
                <a:gd name="connsiteX9" fmla="*/ 3697623 w 3697623"/>
                <a:gd name="connsiteY9" fmla="*/ 1079935 h 1079935"/>
                <a:gd name="connsiteX10" fmla="*/ 3518041 w 3697623"/>
                <a:gd name="connsiteY10" fmla="*/ 1079935 h 1079935"/>
                <a:gd name="connsiteX11" fmla="*/ 3504239 w 3697623"/>
                <a:gd name="connsiteY11" fmla="*/ 1070917 h 1079935"/>
                <a:gd name="connsiteX12" fmla="*/ 2902215 w 3697623"/>
                <a:gd name="connsiteY12" fmla="*/ 746746 h 1079935"/>
                <a:gd name="connsiteX13" fmla="*/ 2346830 w 3697623"/>
                <a:gd name="connsiteY13" fmla="*/ 746746 h 1079935"/>
                <a:gd name="connsiteX14" fmla="*/ 1890621 w 3697623"/>
                <a:gd name="connsiteY14" fmla="*/ 597982 h 1079935"/>
                <a:gd name="connsiteX15" fmla="*/ 869111 w 3697623"/>
                <a:gd name="connsiteY15" fmla="*/ 627735 h 1079935"/>
                <a:gd name="connsiteX16" fmla="*/ 432737 w 3697623"/>
                <a:gd name="connsiteY16" fmla="*/ 280620 h 1079935"/>
                <a:gd name="connsiteX17" fmla="*/ 54165 w 3697623"/>
                <a:gd name="connsiteY17" fmla="*/ 160078 h 1079935"/>
                <a:gd name="connsiteX18" fmla="*/ 0 w 3697623"/>
                <a:gd name="connsiteY18" fmla="*/ 145437 h 1079935"/>
                <a:gd name="connsiteX19" fmla="*/ 0 w 3697623"/>
                <a:gd name="connsiteY19" fmla="*/ 0 h 107993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97623" h="1079935">
                  <a:moveTo>
                    <a:pt x="0" y="0"/>
                  </a:moveTo>
                  <a:lnTo>
                    <a:pt x="57039" y="30065"/>
                  </a:lnTo>
                  <a:cubicBezTo>
                    <a:pt x="84807" y="43472"/>
                    <a:pt x="110530" y="54212"/>
                    <a:pt x="133350" y="60760"/>
                  </a:cubicBezTo>
                  <a:cubicBezTo>
                    <a:pt x="315912" y="113147"/>
                    <a:pt x="420688" y="116323"/>
                    <a:pt x="561975" y="194110"/>
                  </a:cubicBezTo>
                  <a:cubicBezTo>
                    <a:pt x="703262" y="271897"/>
                    <a:pt x="747713" y="476685"/>
                    <a:pt x="981075" y="527485"/>
                  </a:cubicBezTo>
                  <a:cubicBezTo>
                    <a:pt x="1214437" y="578285"/>
                    <a:pt x="1725612" y="479860"/>
                    <a:pt x="1962150" y="498910"/>
                  </a:cubicBezTo>
                  <a:cubicBezTo>
                    <a:pt x="2198688" y="517960"/>
                    <a:pt x="2238375" y="617973"/>
                    <a:pt x="2400300" y="641785"/>
                  </a:cubicBezTo>
                  <a:cubicBezTo>
                    <a:pt x="2562225" y="665597"/>
                    <a:pt x="2697163" y="549710"/>
                    <a:pt x="2933700" y="641785"/>
                  </a:cubicBezTo>
                  <a:cubicBezTo>
                    <a:pt x="3111104" y="710842"/>
                    <a:pt x="3488532" y="924559"/>
                    <a:pt x="3690268" y="1073982"/>
                  </a:cubicBezTo>
                  <a:lnTo>
                    <a:pt x="3697623" y="1079935"/>
                  </a:lnTo>
                  <a:lnTo>
                    <a:pt x="3518041" y="1079935"/>
                  </a:lnTo>
                  <a:lnTo>
                    <a:pt x="3504239" y="1070917"/>
                  </a:lnTo>
                  <a:cubicBezTo>
                    <a:pt x="3296439" y="939326"/>
                    <a:pt x="3040751" y="800673"/>
                    <a:pt x="2902215" y="746746"/>
                  </a:cubicBezTo>
                  <a:cubicBezTo>
                    <a:pt x="2655928" y="650876"/>
                    <a:pt x="2515429" y="771539"/>
                    <a:pt x="2346830" y="746746"/>
                  </a:cubicBezTo>
                  <a:cubicBezTo>
                    <a:pt x="2178231" y="721952"/>
                    <a:pt x="2136909" y="617817"/>
                    <a:pt x="1890621" y="597982"/>
                  </a:cubicBezTo>
                  <a:cubicBezTo>
                    <a:pt x="1644334" y="578147"/>
                    <a:pt x="1112091" y="680628"/>
                    <a:pt x="869111" y="627735"/>
                  </a:cubicBezTo>
                  <a:cubicBezTo>
                    <a:pt x="626131" y="574841"/>
                    <a:pt x="579847" y="361613"/>
                    <a:pt x="432737" y="280620"/>
                  </a:cubicBezTo>
                  <a:cubicBezTo>
                    <a:pt x="304016" y="209751"/>
                    <a:pt x="204401" y="198361"/>
                    <a:pt x="54165" y="160078"/>
                  </a:cubicBezTo>
                  <a:lnTo>
                    <a:pt x="0" y="145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-1" y="6525585"/>
              <a:ext cx="546656" cy="332416"/>
            </a:xfrm>
            <a:custGeom>
              <a:avLst/>
              <a:gdLst>
                <a:gd name="connsiteX0" fmla="*/ 0 w 546656"/>
                <a:gd name="connsiteY0" fmla="*/ 0 h 332416"/>
                <a:gd name="connsiteX1" fmla="*/ 86845 w 546656"/>
                <a:gd name="connsiteY1" fmla="*/ 14770 h 332416"/>
                <a:gd name="connsiteX2" fmla="*/ 531705 w 546656"/>
                <a:gd name="connsiteY2" fmla="*/ 325632 h 332416"/>
                <a:gd name="connsiteX3" fmla="*/ 546656 w 546656"/>
                <a:gd name="connsiteY3" fmla="*/ 332416 h 332416"/>
                <a:gd name="connsiteX4" fmla="*/ 0 w 546656"/>
                <a:gd name="connsiteY4" fmla="*/ 332416 h 332416"/>
                <a:gd name="connsiteX5" fmla="*/ 0 w 546656"/>
                <a:gd name="connsiteY5" fmla="*/ 0 h 33241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656" h="332416">
                  <a:moveTo>
                    <a:pt x="0" y="0"/>
                  </a:moveTo>
                  <a:lnTo>
                    <a:pt x="86845" y="14770"/>
                  </a:lnTo>
                  <a:cubicBezTo>
                    <a:pt x="290983" y="71631"/>
                    <a:pt x="358740" y="227207"/>
                    <a:pt x="531705" y="325632"/>
                  </a:cubicBezTo>
                  <a:lnTo>
                    <a:pt x="546656" y="332416"/>
                  </a:lnTo>
                  <a:lnTo>
                    <a:pt x="0" y="332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0" y="5923503"/>
              <a:ext cx="3518041" cy="934498"/>
            </a:xfrm>
            <a:custGeom>
              <a:avLst/>
              <a:gdLst>
                <a:gd name="connsiteX0" fmla="*/ 0 w 3518041"/>
                <a:gd name="connsiteY0" fmla="*/ 0 h 934498"/>
                <a:gd name="connsiteX1" fmla="*/ 54165 w 3518041"/>
                <a:gd name="connsiteY1" fmla="*/ 14641 h 934498"/>
                <a:gd name="connsiteX2" fmla="*/ 432737 w 3518041"/>
                <a:gd name="connsiteY2" fmla="*/ 135183 h 934498"/>
                <a:gd name="connsiteX3" fmla="*/ 869111 w 3518041"/>
                <a:gd name="connsiteY3" fmla="*/ 482298 h 934498"/>
                <a:gd name="connsiteX4" fmla="*/ 1890621 w 3518041"/>
                <a:gd name="connsiteY4" fmla="*/ 452545 h 934498"/>
                <a:gd name="connsiteX5" fmla="*/ 2346830 w 3518041"/>
                <a:gd name="connsiteY5" fmla="*/ 601309 h 934498"/>
                <a:gd name="connsiteX6" fmla="*/ 2902215 w 3518041"/>
                <a:gd name="connsiteY6" fmla="*/ 601309 h 934498"/>
                <a:gd name="connsiteX7" fmla="*/ 3504239 w 3518041"/>
                <a:gd name="connsiteY7" fmla="*/ 925480 h 934498"/>
                <a:gd name="connsiteX8" fmla="*/ 3518041 w 3518041"/>
                <a:gd name="connsiteY8" fmla="*/ 934498 h 934498"/>
                <a:gd name="connsiteX9" fmla="*/ 546656 w 3518041"/>
                <a:gd name="connsiteY9" fmla="*/ 934498 h 934498"/>
                <a:gd name="connsiteX10" fmla="*/ 531705 w 3518041"/>
                <a:gd name="connsiteY10" fmla="*/ 927714 h 934498"/>
                <a:gd name="connsiteX11" fmla="*/ 86845 w 3518041"/>
                <a:gd name="connsiteY11" fmla="*/ 616852 h 934498"/>
                <a:gd name="connsiteX12" fmla="*/ 0 w 3518041"/>
                <a:gd name="connsiteY12" fmla="*/ 602082 h 934498"/>
                <a:gd name="connsiteX13" fmla="*/ 0 w 3518041"/>
                <a:gd name="connsiteY13" fmla="*/ 0 h 93449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18041" h="934498">
                  <a:moveTo>
                    <a:pt x="0" y="0"/>
                  </a:moveTo>
                  <a:lnTo>
                    <a:pt x="54165" y="14641"/>
                  </a:lnTo>
                  <a:cubicBezTo>
                    <a:pt x="204401" y="52924"/>
                    <a:pt x="304016" y="64314"/>
                    <a:pt x="432737" y="135183"/>
                  </a:cubicBezTo>
                  <a:cubicBezTo>
                    <a:pt x="579847" y="216176"/>
                    <a:pt x="626131" y="429404"/>
                    <a:pt x="869111" y="482298"/>
                  </a:cubicBezTo>
                  <a:cubicBezTo>
                    <a:pt x="1112091" y="535191"/>
                    <a:pt x="1644334" y="432710"/>
                    <a:pt x="1890621" y="452545"/>
                  </a:cubicBezTo>
                  <a:cubicBezTo>
                    <a:pt x="2136909" y="472380"/>
                    <a:pt x="2178231" y="576515"/>
                    <a:pt x="2346830" y="601309"/>
                  </a:cubicBezTo>
                  <a:cubicBezTo>
                    <a:pt x="2515429" y="626102"/>
                    <a:pt x="2655928" y="505439"/>
                    <a:pt x="2902215" y="601309"/>
                  </a:cubicBezTo>
                  <a:cubicBezTo>
                    <a:pt x="3040751" y="655236"/>
                    <a:pt x="3296439" y="793889"/>
                    <a:pt x="3504239" y="925480"/>
                  </a:cubicBezTo>
                  <a:lnTo>
                    <a:pt x="3518041" y="934498"/>
                  </a:lnTo>
                  <a:lnTo>
                    <a:pt x="546656" y="934498"/>
                  </a:lnTo>
                  <a:lnTo>
                    <a:pt x="531705" y="927714"/>
                  </a:lnTo>
                  <a:cubicBezTo>
                    <a:pt x="358740" y="829289"/>
                    <a:pt x="290983" y="673713"/>
                    <a:pt x="86845" y="616852"/>
                  </a:cubicBezTo>
                  <a:lnTo>
                    <a:pt x="0" y="602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6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723900" y="5765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946150" y="588962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96950" y="57467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149350" y="58991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77850" y="569912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1301750" y="6051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1454150" y="59690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555875" y="6069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270250" y="61902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336415" y="6087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2944473" y="603250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1947817" y="610450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971925" y="64748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989925" y="657038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901527" y="637275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4170139" y="655238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 flipH="1" flipV="1">
            <a:off x="9296400" y="0"/>
            <a:ext cx="2895600" cy="1714500"/>
            <a:chOff x="4206137" y="-447354"/>
            <a:chExt cx="7639897" cy="3060580"/>
          </a:xfrm>
        </p:grpSpPr>
        <p:sp>
          <p:nvSpPr>
            <p:cNvPr id="41" name="자유형 40"/>
            <p:cNvSpPr/>
            <p:nvPr/>
          </p:nvSpPr>
          <p:spPr>
            <a:xfrm>
              <a:off x="4206137" y="-447354"/>
              <a:ext cx="7639897" cy="306058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6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4206138" y="-54347"/>
              <a:ext cx="6658863" cy="2667573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bb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>
              <a:off x="4206139" y="481885"/>
              <a:ext cx="5783890" cy="2131341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23b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accent4"/>
                </a:solidFill>
              </a:rPr>
              <a:t>유사 게임과의 차별성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48" name="내용 개체 틀 2"/>
          <p:cNvSpPr>
            <a:spLocks noGrp="1"/>
          </p:cNvSpPr>
          <p:nvPr>
            <p:ph idx="1"/>
          </p:nvPr>
        </p:nvSpPr>
        <p:spPr>
          <a:xfrm>
            <a:off x="878560" y="1579519"/>
            <a:ext cx="10434880" cy="4121193"/>
          </a:xfrm>
        </p:spPr>
        <p:txBody>
          <a:bodyPr/>
          <a:lstStyle/>
          <a:p>
            <a:pPr marL="242760" indent="-242760">
              <a:buFont typeface="Wingdings"/>
              <a:buChar char="ü"/>
              <a:defRPr/>
            </a:pPr>
            <a:r>
              <a:rPr lang="ko-KR" altLang="en-US" sz="2100" b="1">
                <a:solidFill>
                  <a:schemeClr val="lt1"/>
                </a:solidFill>
              </a:rPr>
              <a:t> </a:t>
            </a:r>
            <a:r>
              <a:rPr lang="ko-KR" altLang="en-US" sz="2500" b="1">
                <a:solidFill>
                  <a:schemeClr val="lt1"/>
                </a:solidFill>
              </a:rPr>
              <a:t>장애물을 파도로 설정하여 실제 서핑보드를 타는 듯한 느낌</a:t>
            </a:r>
            <a:endParaRPr lang="ko-KR" altLang="en-US" sz="2500" b="1">
              <a:solidFill>
                <a:schemeClr val="lt1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ko-KR" altLang="en-US" sz="2500" b="1">
              <a:solidFill>
                <a:schemeClr val="lt1"/>
              </a:solidFill>
            </a:endParaRPr>
          </a:p>
          <a:p>
            <a:pPr marL="242760" indent="-242760">
              <a:buFont typeface="Wingdings"/>
              <a:buChar char="ü"/>
              <a:defRPr/>
            </a:pPr>
            <a:r>
              <a:rPr lang="ko-KR" altLang="en-US" sz="2500" b="1">
                <a:solidFill>
                  <a:schemeClr val="lt1"/>
                </a:solidFill>
              </a:rPr>
              <a:t>획득 요인을 쓰레기로 설졍하여 바닷가에 쓰레기는 수거해야 한다는 인식</a:t>
            </a:r>
            <a:endParaRPr lang="ko-KR" altLang="en-US" sz="2500" b="1">
              <a:solidFill>
                <a:schemeClr val="lt1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ko-KR" altLang="en-US" sz="2500" b="1">
              <a:solidFill>
                <a:schemeClr val="lt1"/>
              </a:solidFill>
            </a:endParaRPr>
          </a:p>
          <a:p>
            <a:pPr marL="242760" indent="-242760">
              <a:buFont typeface="Wingdings"/>
              <a:buChar char="ü"/>
              <a:defRPr/>
            </a:pPr>
            <a:r>
              <a:rPr lang="ko-KR" altLang="en-US" sz="2500" b="1">
                <a:solidFill>
                  <a:schemeClr val="lt1"/>
                </a:solidFill>
              </a:rPr>
              <a:t>게임 최저시간 랭킹 기록제</a:t>
            </a:r>
            <a:endParaRPr lang="ko-KR" altLang="en-US" sz="25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9f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-1" y="4904249"/>
            <a:ext cx="4857752" cy="1953751"/>
            <a:chOff x="-2" y="3785293"/>
            <a:chExt cx="7639897" cy="3072708"/>
          </a:xfrm>
        </p:grpSpPr>
        <p:sp>
          <p:nvSpPr>
            <p:cNvPr id="24" name="자유형 23"/>
            <p:cNvSpPr/>
            <p:nvPr/>
          </p:nvSpPr>
          <p:spPr>
            <a:xfrm>
              <a:off x="-2" y="3785293"/>
              <a:ext cx="7639897" cy="306058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6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-1" y="4178300"/>
              <a:ext cx="6658863" cy="2667573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bb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0" y="4714532"/>
              <a:ext cx="5783890" cy="2131341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23b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1" y="5137491"/>
              <a:ext cx="4625531" cy="172051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0" y="5778066"/>
              <a:ext cx="3697623" cy="1079935"/>
            </a:xfrm>
            <a:custGeom>
              <a:avLst/>
              <a:gdLst>
                <a:gd name="connsiteX0" fmla="*/ 0 w 3697623"/>
                <a:gd name="connsiteY0" fmla="*/ 0 h 1079935"/>
                <a:gd name="connsiteX1" fmla="*/ 57039 w 3697623"/>
                <a:gd name="connsiteY1" fmla="*/ 30065 h 1079935"/>
                <a:gd name="connsiteX2" fmla="*/ 133350 w 3697623"/>
                <a:gd name="connsiteY2" fmla="*/ 60760 h 1079935"/>
                <a:gd name="connsiteX3" fmla="*/ 561975 w 3697623"/>
                <a:gd name="connsiteY3" fmla="*/ 194110 h 1079935"/>
                <a:gd name="connsiteX4" fmla="*/ 981075 w 3697623"/>
                <a:gd name="connsiteY4" fmla="*/ 527485 h 1079935"/>
                <a:gd name="connsiteX5" fmla="*/ 1962150 w 3697623"/>
                <a:gd name="connsiteY5" fmla="*/ 498910 h 1079935"/>
                <a:gd name="connsiteX6" fmla="*/ 2400300 w 3697623"/>
                <a:gd name="connsiteY6" fmla="*/ 641785 h 1079935"/>
                <a:gd name="connsiteX7" fmla="*/ 2933700 w 3697623"/>
                <a:gd name="connsiteY7" fmla="*/ 641785 h 1079935"/>
                <a:gd name="connsiteX8" fmla="*/ 3690268 w 3697623"/>
                <a:gd name="connsiteY8" fmla="*/ 1073982 h 1079935"/>
                <a:gd name="connsiteX9" fmla="*/ 3697623 w 3697623"/>
                <a:gd name="connsiteY9" fmla="*/ 1079935 h 1079935"/>
                <a:gd name="connsiteX10" fmla="*/ 3518041 w 3697623"/>
                <a:gd name="connsiteY10" fmla="*/ 1079935 h 1079935"/>
                <a:gd name="connsiteX11" fmla="*/ 3504239 w 3697623"/>
                <a:gd name="connsiteY11" fmla="*/ 1070917 h 1079935"/>
                <a:gd name="connsiteX12" fmla="*/ 2902215 w 3697623"/>
                <a:gd name="connsiteY12" fmla="*/ 746746 h 1079935"/>
                <a:gd name="connsiteX13" fmla="*/ 2346830 w 3697623"/>
                <a:gd name="connsiteY13" fmla="*/ 746746 h 1079935"/>
                <a:gd name="connsiteX14" fmla="*/ 1890621 w 3697623"/>
                <a:gd name="connsiteY14" fmla="*/ 597982 h 1079935"/>
                <a:gd name="connsiteX15" fmla="*/ 869111 w 3697623"/>
                <a:gd name="connsiteY15" fmla="*/ 627735 h 1079935"/>
                <a:gd name="connsiteX16" fmla="*/ 432737 w 3697623"/>
                <a:gd name="connsiteY16" fmla="*/ 280620 h 1079935"/>
                <a:gd name="connsiteX17" fmla="*/ 54165 w 3697623"/>
                <a:gd name="connsiteY17" fmla="*/ 160078 h 1079935"/>
                <a:gd name="connsiteX18" fmla="*/ 0 w 3697623"/>
                <a:gd name="connsiteY18" fmla="*/ 145437 h 1079935"/>
                <a:gd name="connsiteX19" fmla="*/ 0 w 3697623"/>
                <a:gd name="connsiteY19" fmla="*/ 0 h 107993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97623" h="1079935">
                  <a:moveTo>
                    <a:pt x="0" y="0"/>
                  </a:moveTo>
                  <a:lnTo>
                    <a:pt x="57039" y="30065"/>
                  </a:lnTo>
                  <a:cubicBezTo>
                    <a:pt x="84807" y="43472"/>
                    <a:pt x="110530" y="54212"/>
                    <a:pt x="133350" y="60760"/>
                  </a:cubicBezTo>
                  <a:cubicBezTo>
                    <a:pt x="315912" y="113147"/>
                    <a:pt x="420688" y="116323"/>
                    <a:pt x="561975" y="194110"/>
                  </a:cubicBezTo>
                  <a:cubicBezTo>
                    <a:pt x="703262" y="271897"/>
                    <a:pt x="747713" y="476685"/>
                    <a:pt x="981075" y="527485"/>
                  </a:cubicBezTo>
                  <a:cubicBezTo>
                    <a:pt x="1214437" y="578285"/>
                    <a:pt x="1725612" y="479860"/>
                    <a:pt x="1962150" y="498910"/>
                  </a:cubicBezTo>
                  <a:cubicBezTo>
                    <a:pt x="2198688" y="517960"/>
                    <a:pt x="2238375" y="617973"/>
                    <a:pt x="2400300" y="641785"/>
                  </a:cubicBezTo>
                  <a:cubicBezTo>
                    <a:pt x="2562225" y="665597"/>
                    <a:pt x="2697163" y="549710"/>
                    <a:pt x="2933700" y="641785"/>
                  </a:cubicBezTo>
                  <a:cubicBezTo>
                    <a:pt x="3111104" y="710842"/>
                    <a:pt x="3488532" y="924559"/>
                    <a:pt x="3690268" y="1073982"/>
                  </a:cubicBezTo>
                  <a:lnTo>
                    <a:pt x="3697623" y="1079935"/>
                  </a:lnTo>
                  <a:lnTo>
                    <a:pt x="3518041" y="1079935"/>
                  </a:lnTo>
                  <a:lnTo>
                    <a:pt x="3504239" y="1070917"/>
                  </a:lnTo>
                  <a:cubicBezTo>
                    <a:pt x="3296439" y="939326"/>
                    <a:pt x="3040751" y="800673"/>
                    <a:pt x="2902215" y="746746"/>
                  </a:cubicBezTo>
                  <a:cubicBezTo>
                    <a:pt x="2655928" y="650876"/>
                    <a:pt x="2515429" y="771539"/>
                    <a:pt x="2346830" y="746746"/>
                  </a:cubicBezTo>
                  <a:cubicBezTo>
                    <a:pt x="2178231" y="721952"/>
                    <a:pt x="2136909" y="617817"/>
                    <a:pt x="1890621" y="597982"/>
                  </a:cubicBezTo>
                  <a:cubicBezTo>
                    <a:pt x="1644334" y="578147"/>
                    <a:pt x="1112091" y="680628"/>
                    <a:pt x="869111" y="627735"/>
                  </a:cubicBezTo>
                  <a:cubicBezTo>
                    <a:pt x="626131" y="574841"/>
                    <a:pt x="579847" y="361613"/>
                    <a:pt x="432737" y="280620"/>
                  </a:cubicBezTo>
                  <a:cubicBezTo>
                    <a:pt x="304016" y="209751"/>
                    <a:pt x="204401" y="198361"/>
                    <a:pt x="54165" y="160078"/>
                  </a:cubicBezTo>
                  <a:lnTo>
                    <a:pt x="0" y="145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-1" y="6525585"/>
              <a:ext cx="546656" cy="332416"/>
            </a:xfrm>
            <a:custGeom>
              <a:avLst/>
              <a:gdLst>
                <a:gd name="connsiteX0" fmla="*/ 0 w 546656"/>
                <a:gd name="connsiteY0" fmla="*/ 0 h 332416"/>
                <a:gd name="connsiteX1" fmla="*/ 86845 w 546656"/>
                <a:gd name="connsiteY1" fmla="*/ 14770 h 332416"/>
                <a:gd name="connsiteX2" fmla="*/ 531705 w 546656"/>
                <a:gd name="connsiteY2" fmla="*/ 325632 h 332416"/>
                <a:gd name="connsiteX3" fmla="*/ 546656 w 546656"/>
                <a:gd name="connsiteY3" fmla="*/ 332416 h 332416"/>
                <a:gd name="connsiteX4" fmla="*/ 0 w 546656"/>
                <a:gd name="connsiteY4" fmla="*/ 332416 h 332416"/>
                <a:gd name="connsiteX5" fmla="*/ 0 w 546656"/>
                <a:gd name="connsiteY5" fmla="*/ 0 h 33241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656" h="332416">
                  <a:moveTo>
                    <a:pt x="0" y="0"/>
                  </a:moveTo>
                  <a:lnTo>
                    <a:pt x="86845" y="14770"/>
                  </a:lnTo>
                  <a:cubicBezTo>
                    <a:pt x="290983" y="71631"/>
                    <a:pt x="358740" y="227207"/>
                    <a:pt x="531705" y="325632"/>
                  </a:cubicBezTo>
                  <a:lnTo>
                    <a:pt x="546656" y="332416"/>
                  </a:lnTo>
                  <a:lnTo>
                    <a:pt x="0" y="332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0" y="5923503"/>
              <a:ext cx="3518041" cy="934498"/>
            </a:xfrm>
            <a:custGeom>
              <a:avLst/>
              <a:gdLst>
                <a:gd name="connsiteX0" fmla="*/ 0 w 3518041"/>
                <a:gd name="connsiteY0" fmla="*/ 0 h 934498"/>
                <a:gd name="connsiteX1" fmla="*/ 54165 w 3518041"/>
                <a:gd name="connsiteY1" fmla="*/ 14641 h 934498"/>
                <a:gd name="connsiteX2" fmla="*/ 432737 w 3518041"/>
                <a:gd name="connsiteY2" fmla="*/ 135183 h 934498"/>
                <a:gd name="connsiteX3" fmla="*/ 869111 w 3518041"/>
                <a:gd name="connsiteY3" fmla="*/ 482298 h 934498"/>
                <a:gd name="connsiteX4" fmla="*/ 1890621 w 3518041"/>
                <a:gd name="connsiteY4" fmla="*/ 452545 h 934498"/>
                <a:gd name="connsiteX5" fmla="*/ 2346830 w 3518041"/>
                <a:gd name="connsiteY5" fmla="*/ 601309 h 934498"/>
                <a:gd name="connsiteX6" fmla="*/ 2902215 w 3518041"/>
                <a:gd name="connsiteY6" fmla="*/ 601309 h 934498"/>
                <a:gd name="connsiteX7" fmla="*/ 3504239 w 3518041"/>
                <a:gd name="connsiteY7" fmla="*/ 925480 h 934498"/>
                <a:gd name="connsiteX8" fmla="*/ 3518041 w 3518041"/>
                <a:gd name="connsiteY8" fmla="*/ 934498 h 934498"/>
                <a:gd name="connsiteX9" fmla="*/ 546656 w 3518041"/>
                <a:gd name="connsiteY9" fmla="*/ 934498 h 934498"/>
                <a:gd name="connsiteX10" fmla="*/ 531705 w 3518041"/>
                <a:gd name="connsiteY10" fmla="*/ 927714 h 934498"/>
                <a:gd name="connsiteX11" fmla="*/ 86845 w 3518041"/>
                <a:gd name="connsiteY11" fmla="*/ 616852 h 934498"/>
                <a:gd name="connsiteX12" fmla="*/ 0 w 3518041"/>
                <a:gd name="connsiteY12" fmla="*/ 602082 h 934498"/>
                <a:gd name="connsiteX13" fmla="*/ 0 w 3518041"/>
                <a:gd name="connsiteY13" fmla="*/ 0 h 93449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18041" h="934498">
                  <a:moveTo>
                    <a:pt x="0" y="0"/>
                  </a:moveTo>
                  <a:lnTo>
                    <a:pt x="54165" y="14641"/>
                  </a:lnTo>
                  <a:cubicBezTo>
                    <a:pt x="204401" y="52924"/>
                    <a:pt x="304016" y="64314"/>
                    <a:pt x="432737" y="135183"/>
                  </a:cubicBezTo>
                  <a:cubicBezTo>
                    <a:pt x="579847" y="216176"/>
                    <a:pt x="626131" y="429404"/>
                    <a:pt x="869111" y="482298"/>
                  </a:cubicBezTo>
                  <a:cubicBezTo>
                    <a:pt x="1112091" y="535191"/>
                    <a:pt x="1644334" y="432710"/>
                    <a:pt x="1890621" y="452545"/>
                  </a:cubicBezTo>
                  <a:cubicBezTo>
                    <a:pt x="2136909" y="472380"/>
                    <a:pt x="2178231" y="576515"/>
                    <a:pt x="2346830" y="601309"/>
                  </a:cubicBezTo>
                  <a:cubicBezTo>
                    <a:pt x="2515429" y="626102"/>
                    <a:pt x="2655928" y="505439"/>
                    <a:pt x="2902215" y="601309"/>
                  </a:cubicBezTo>
                  <a:cubicBezTo>
                    <a:pt x="3040751" y="655236"/>
                    <a:pt x="3296439" y="793889"/>
                    <a:pt x="3504239" y="925480"/>
                  </a:cubicBezTo>
                  <a:lnTo>
                    <a:pt x="3518041" y="934498"/>
                  </a:lnTo>
                  <a:lnTo>
                    <a:pt x="546656" y="934498"/>
                  </a:lnTo>
                  <a:lnTo>
                    <a:pt x="531705" y="927714"/>
                  </a:lnTo>
                  <a:cubicBezTo>
                    <a:pt x="358740" y="829289"/>
                    <a:pt x="290983" y="673713"/>
                    <a:pt x="86845" y="616852"/>
                  </a:cubicBezTo>
                  <a:lnTo>
                    <a:pt x="0" y="602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6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723900" y="5765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946150" y="588962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96950" y="57467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149350" y="58991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77850" y="569912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1301750" y="6051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1454150" y="59690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555875" y="6069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270250" y="61902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336415" y="6087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2944473" y="603250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1947817" y="610450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971925" y="64748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989925" y="657038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901527" y="637275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4170139" y="655238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 flipH="1" flipV="1">
            <a:off x="9296400" y="0"/>
            <a:ext cx="2895600" cy="1714500"/>
            <a:chOff x="4206137" y="-447354"/>
            <a:chExt cx="7639897" cy="3060580"/>
          </a:xfrm>
        </p:grpSpPr>
        <p:sp>
          <p:nvSpPr>
            <p:cNvPr id="41" name="자유형 40"/>
            <p:cNvSpPr/>
            <p:nvPr/>
          </p:nvSpPr>
          <p:spPr>
            <a:xfrm>
              <a:off x="4206137" y="-447354"/>
              <a:ext cx="7639897" cy="306058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6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4206138" y="-54347"/>
              <a:ext cx="6658863" cy="2667573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bb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>
              <a:off x="4206139" y="481885"/>
              <a:ext cx="5783890" cy="2131341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23b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타원 6"/>
          <p:cNvSpPr/>
          <p:nvPr/>
        </p:nvSpPr>
        <p:spPr>
          <a:xfrm>
            <a:off x="1905017" y="2124093"/>
            <a:ext cx="8686764" cy="2609814"/>
          </a:xfrm>
          <a:prstGeom prst="ellipse">
            <a:avLst/>
          </a:prstGeom>
          <a:solidFill>
            <a:srgbClr val="fce7b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감사합니다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1" name=""/>
          <p:cNvCxnSpPr>
            <a:stCxn id="60" idx="2"/>
            <a:endCxn id="60" idx="6"/>
          </p:cNvCxnSpPr>
          <p:nvPr/>
        </p:nvCxnSpPr>
        <p:spPr>
          <a:xfrm>
            <a:off x="1905017" y="3429000"/>
            <a:ext cx="8686765" cy="0"/>
          </a:xfrm>
          <a:prstGeom prst="line">
            <a:avLst/>
          </a:prstGeom>
          <a:ln w="28575">
            <a:solidFill>
              <a:srgbClr val="6182d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"/>
          <p:cNvCxnSpPr/>
          <p:nvPr/>
        </p:nvCxnSpPr>
        <p:spPr>
          <a:xfrm flipV="1">
            <a:off x="2990849" y="2185987"/>
            <a:ext cx="2038350" cy="1243012"/>
          </a:xfrm>
          <a:prstGeom prst="line">
            <a:avLst/>
          </a:prstGeom>
          <a:ln w="28575">
            <a:solidFill>
              <a:srgbClr val="6182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"/>
          <p:cNvCxnSpPr/>
          <p:nvPr/>
        </p:nvCxnSpPr>
        <p:spPr>
          <a:xfrm>
            <a:off x="2971799" y="3429000"/>
            <a:ext cx="2000250" cy="1243012"/>
          </a:xfrm>
          <a:prstGeom prst="line">
            <a:avLst/>
          </a:prstGeom>
          <a:noFill/>
          <a:ln w="28575" cap="flat" cmpd="sng" algn="ctr">
            <a:solidFill>
              <a:srgbClr val="6182d6">
                <a:alpha val="100000"/>
              </a:srgbClr>
            </a:solidFill>
            <a:prstDash val="solid"/>
            <a:miter/>
          </a:ln>
        </p:spPr>
      </p:cxnSp>
      <p:cxnSp>
        <p:nvCxnSpPr>
          <p:cNvPr id="64" name=""/>
          <p:cNvCxnSpPr>
            <a:endCxn id="60" idx="0"/>
          </p:cNvCxnSpPr>
          <p:nvPr/>
        </p:nvCxnSpPr>
        <p:spPr>
          <a:xfrm flipV="1">
            <a:off x="4219574" y="2124093"/>
            <a:ext cx="2028825" cy="1304907"/>
          </a:xfrm>
          <a:prstGeom prst="line">
            <a:avLst/>
          </a:prstGeom>
          <a:noFill/>
          <a:ln w="28575" cap="flat" cmpd="sng" algn="ctr">
            <a:solidFill>
              <a:srgbClr val="6182d6">
                <a:alpha val="100000"/>
              </a:srgbClr>
            </a:solidFill>
            <a:prstDash val="solid"/>
            <a:miter/>
          </a:ln>
        </p:spPr>
      </p:cxnSp>
      <p:cxnSp>
        <p:nvCxnSpPr>
          <p:cNvPr id="66" name=""/>
          <p:cNvCxnSpPr>
            <a:endCxn id="60" idx="4"/>
          </p:cNvCxnSpPr>
          <p:nvPr/>
        </p:nvCxnSpPr>
        <p:spPr>
          <a:xfrm>
            <a:off x="4248149" y="3429000"/>
            <a:ext cx="2000250" cy="1304907"/>
          </a:xfrm>
          <a:prstGeom prst="line">
            <a:avLst/>
          </a:prstGeom>
          <a:noFill/>
          <a:ln w="28575" cap="flat" cmpd="sng" algn="ctr">
            <a:solidFill>
              <a:srgbClr val="6182d6">
                <a:alpha val="100000"/>
              </a:srgbClr>
            </a:solidFill>
            <a:prstDash val="solid"/>
            <a:miter/>
          </a:ln>
        </p:spPr>
      </p:cxnSp>
      <p:cxnSp>
        <p:nvCxnSpPr>
          <p:cNvPr id="67" name=""/>
          <p:cNvCxnSpPr/>
          <p:nvPr/>
        </p:nvCxnSpPr>
        <p:spPr>
          <a:xfrm flipV="1">
            <a:off x="3657598" y="2128837"/>
            <a:ext cx="1914526" cy="1300162"/>
          </a:xfrm>
          <a:prstGeom prst="line">
            <a:avLst/>
          </a:prstGeom>
          <a:ln w="76200">
            <a:solidFill>
              <a:srgbClr val="ff8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"/>
          <p:cNvCxnSpPr/>
          <p:nvPr/>
        </p:nvCxnSpPr>
        <p:spPr>
          <a:xfrm>
            <a:off x="3629023" y="3429000"/>
            <a:ext cx="1914526" cy="1300162"/>
          </a:xfrm>
          <a:prstGeom prst="line">
            <a:avLst/>
          </a:prstGeom>
          <a:noFill/>
          <a:ln w="76200" cap="flat" cmpd="sng" algn="ctr">
            <a:solidFill>
              <a:srgbClr val="ff843a">
                <a:alpha val="100000"/>
              </a:srgbClr>
            </a:solidFill>
            <a:prstDash val="solid"/>
            <a:miter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251</ep:Words>
  <ep:PresentationFormat>와이드스크린</ep:PresentationFormat>
  <ep:Paragraphs>59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7_Office 테마</vt:lpstr>
      <vt:lpstr>슬라이드 1</vt:lpstr>
      <vt:lpstr>목차</vt:lpstr>
      <vt:lpstr>슬라이드 3</vt:lpstr>
      <vt:lpstr>슬라이드 4</vt:lpstr>
      <vt:lpstr>슬라이드 5</vt:lpstr>
      <vt:lpstr>슬라이드 6</vt:lpstr>
      <vt:lpstr>게임 구성</vt:lpstr>
      <vt:lpstr>유사 게임과의 차별성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2020-06-19T03:09:36.000</dcterms:created>
  <dc:creator>조현석</dc:creator>
  <cp:lastModifiedBy>tabss</cp:lastModifiedBy>
  <dcterms:modified xsi:type="dcterms:W3CDTF">2021-07-13T06:55:23.613</dcterms:modified>
  <cp:revision>21</cp:revision>
  <dc:title>PowerPoint 프레젠테이션</dc:title>
  <cp:version/>
</cp:coreProperties>
</file>