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2" r:id="rId9"/>
    <p:sldId id="270" r:id="rId10"/>
    <p:sldId id="271" r:id="rId11"/>
    <p:sldId id="261" r:id="rId12"/>
    <p:sldId id="267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/>
    <p:restoredTop sz="76549"/>
  </p:normalViewPr>
  <p:slideViewPr>
    <p:cSldViewPr snapToGrid="0" snapToObjects="1">
      <p:cViewPr varScale="1">
        <p:scale>
          <a:sx n="61" d="100"/>
          <a:sy n="61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91678-AFB1-1346-952A-328E0C030742}" type="datetimeFigureOut">
              <a:rPr kumimoji="1" lang="zh-CN" altLang="en-US" smtClean="0"/>
              <a:t>2017/12/5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8154-08D3-3441-995B-C8B6307BE5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second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load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index.</a:t>
            </a:r>
            <a:r>
              <a:rPr kumimoji="1" lang="zh-CN" altLang="en-US" baseline="0" dirty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1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</a:t>
            </a:r>
            <a:r>
              <a:rPr lang="en-US" baseline="0" dirty="0"/>
              <a:t> method we use in saving .</a:t>
            </a:r>
            <a:r>
              <a:rPr lang="en-US" baseline="0" dirty="0" err="1"/>
              <a:t>idx</a:t>
            </a:r>
            <a:r>
              <a:rPr lang="en-US" baseline="0" dirty="0"/>
              <a:t> file</a:t>
            </a:r>
          </a:p>
          <a:p>
            <a:r>
              <a:rPr lang="en-US" baseline="0" dirty="0"/>
              <a:t>#:#</a:t>
            </a:r>
          </a:p>
          <a:p>
            <a:r>
              <a:rPr lang="en-US" baseline="0" dirty="0"/>
              <a:t>#/#</a:t>
            </a:r>
          </a:p>
          <a:p>
            <a:r>
              <a:rPr lang="en-US" baseline="0" dirty="0"/>
              <a:t>#@#</a:t>
            </a:r>
          </a:p>
          <a:p>
            <a:r>
              <a:rPr lang="en-US" baseline="0" dirty="0"/>
              <a:t>#-&gt;#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21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1/Download HTML files from the Internet,</a:t>
            </a:r>
            <a:r>
              <a:rPr lang="zh-CN" altLang="en-US" baseline="0" dirty="0"/>
              <a:t> </a:t>
            </a:r>
            <a:r>
              <a:rPr lang="en-US" altLang="zh-CN" baseline="0" dirty="0"/>
              <a:t>but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this</a:t>
            </a:r>
            <a:r>
              <a:rPr lang="zh-CN" altLang="en-US" baseline="0" dirty="0"/>
              <a:t> </a:t>
            </a:r>
            <a:r>
              <a:rPr lang="en-US" altLang="zh-CN" baseline="0" dirty="0"/>
              <a:t>time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use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course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files.</a:t>
            </a:r>
            <a:endParaRPr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2/Decode hyper-text to normal text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Get titles and content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</a:t>
            </a:r>
            <a:r>
              <a:rPr lang="en-US" altLang="zh-CN" dirty="0"/>
              <a:t>Separate words by space</a:t>
            </a:r>
            <a:endParaRPr kumimoji="1"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3/</a:t>
            </a:r>
            <a:r>
              <a:rPr lang="en-US" altLang="zh-CN" dirty="0"/>
              <a:t>Put words into Hash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HTML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from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course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files.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choose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CSS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namespaces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module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Level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3.html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to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display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detail.</a:t>
            </a:r>
            <a:r>
              <a:rPr kumimoji="1" lang="zh-CN" altLang="en-US" baseline="0" dirty="0"/>
              <a:t> </a:t>
            </a:r>
          </a:p>
          <a:p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html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from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screen.</a:t>
            </a:r>
            <a:r>
              <a:rPr kumimoji="1" lang="zh-CN" altLang="en-US" baseline="0" dirty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Hyperlink,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mr-IN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hyperlink.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/>
              <a:t>Using</a:t>
            </a:r>
            <a:r>
              <a:rPr kumimoji="1" lang="zh-CN" altLang="en-US" baseline="0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segmentation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space.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separated.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we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use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separate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chaining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main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search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algorithm.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Contains the title, </a:t>
            </a:r>
            <a:r>
              <a:rPr lang="en-US" dirty="0" err="1"/>
              <a:t>url</a:t>
            </a:r>
            <a:r>
              <a:rPr lang="en-US" dirty="0"/>
              <a:t>, content and word’s frequency.</a:t>
            </a:r>
          </a:p>
          <a:p>
            <a:endParaRPr lang="en-US" dirty="0"/>
          </a:p>
          <a:p>
            <a:r>
              <a:rPr lang="en-US" dirty="0"/>
              <a:t>The search engine initialization is based on the index file, separate chaining to find the result.</a:t>
            </a:r>
          </a:p>
          <a:p>
            <a:r>
              <a:rPr lang="en-US" dirty="0"/>
              <a:t>Our result list is ordered by page rate.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86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separate chaining, each bucket is independent, and has some sort of list of entries with the same index.</a:t>
            </a:r>
          </a:p>
          <a:p>
            <a:r>
              <a:rPr lang="en-CA" dirty="0"/>
              <a:t>We compared some searching strategies with separate chaining, and the time complexity is </a:t>
            </a:r>
            <a:r>
              <a:rPr lang="en-CA" dirty="0" err="1"/>
              <a:t>logN</a:t>
            </a:r>
            <a:r>
              <a:rPr lang="en-CA" dirty="0"/>
              <a:t>, which is the fastest. Also, our algorithm is based on harsh table, so the separate chaining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7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some algorithms and methods that we finished on lab courses and we used in our final project.</a:t>
            </a:r>
          </a:p>
          <a:p>
            <a:r>
              <a:rPr lang="en-US" baseline="0" dirty="0"/>
              <a:t>Here, we are only listing the main algorithms and methods that we used in this project.</a:t>
            </a:r>
          </a:p>
          <a:p>
            <a:r>
              <a:rPr lang="en-US" dirty="0" err="1"/>
              <a:t>Jsoup</a:t>
            </a:r>
            <a:r>
              <a:rPr lang="en-US" dirty="0"/>
              <a:t>: analyze</a:t>
            </a:r>
            <a:r>
              <a:rPr lang="en-US" baseline="0" dirty="0"/>
              <a:t> html files, decode hypertext into title and content.</a:t>
            </a:r>
          </a:p>
          <a:p>
            <a:r>
              <a:rPr lang="en-US" baseline="0" dirty="0"/>
              <a:t>KMP: find the word location in a content</a:t>
            </a:r>
          </a:p>
          <a:p>
            <a:r>
              <a:rPr lang="en-US" baseline="0" dirty="0"/>
              <a:t>Quick Sort: sort the result that we found by searching, rate them by word frequencies.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E8154-08D3-3441-995B-C8B6307BE5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3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643D-7B6F-B24D-A468-D87E25F88D1E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6F71-FCC0-3D4A-AD9B-A336C7CA5B06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6DA-8986-604C-B82D-199C54683A13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2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6753-DB55-EB46-BF9A-3AFAA0BE1B52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65CC-DEFC-114F-912A-137FD18ED4D0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8102-F24A-714D-B1FC-F5DC51CAFDCD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A44-BEB6-3F43-8F45-747E4084CC38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09-1F2F-884F-9438-E36787219366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ECC3-DDDF-D446-B022-F6DA7EA1BEB1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674-566C-3042-9980-10F51AF08DD6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2365-0098-6A4A-9243-948A7AC8CF19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E39A-B080-9E47-9771-186153A0CFF5}" type="datetime1">
              <a:rPr kumimoji="1" lang="en-CA" altLang="zh-CN" smtClean="0"/>
              <a:t>2017-12-05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C7F0-8A5B-B74D-B737-B67D2D199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5864" y="404910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Simple Search Engine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08621" y="3252013"/>
            <a:ext cx="6501341" cy="301100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800" dirty="0"/>
              <a:t>Group 5</a:t>
            </a:r>
          </a:p>
          <a:p>
            <a:pPr algn="l"/>
            <a:endParaRPr kumimoji="1" lang="en-US" altLang="zh-CN" sz="1800" dirty="0"/>
          </a:p>
          <a:p>
            <a:pPr algn="l"/>
            <a:r>
              <a:rPr kumimoji="1" lang="en-US" altLang="zh-CN" sz="1800" dirty="0"/>
              <a:t>104518447 </a:t>
            </a:r>
            <a:r>
              <a:rPr kumimoji="1" lang="en-US" altLang="zh-CN" sz="1800" dirty="0" err="1"/>
              <a:t>Tengxiaoyao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(Tab)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Tu</a:t>
            </a:r>
            <a:endParaRPr kumimoji="1" lang="zh-CN" altLang="en-US" sz="1800" dirty="0"/>
          </a:p>
          <a:p>
            <a:pPr algn="l"/>
            <a:r>
              <a:rPr kumimoji="1" lang="en-US" altLang="zh-CN" sz="1800" dirty="0"/>
              <a:t>104559835 </a:t>
            </a:r>
            <a:r>
              <a:rPr kumimoji="1" lang="en-US" altLang="zh-CN" sz="1800" dirty="0" err="1"/>
              <a:t>Junwei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Vian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Wu</a:t>
            </a:r>
            <a:endParaRPr kumimoji="1" lang="zh-CN" altLang="en-US" sz="1800" dirty="0"/>
          </a:p>
          <a:p>
            <a:pPr algn="l"/>
            <a:r>
              <a:rPr kumimoji="1" lang="en-US" altLang="zh-CN" sz="1800" dirty="0"/>
              <a:t>104462928 </a:t>
            </a:r>
            <a:r>
              <a:rPr kumimoji="1" lang="en-US" altLang="zh-CN" sz="1800" dirty="0" err="1"/>
              <a:t>Yunpeng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(Steven)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Bai</a:t>
            </a:r>
          </a:p>
          <a:p>
            <a:pPr algn="l"/>
            <a:endParaRPr kumimoji="1" lang="en-US" altLang="zh-CN" sz="1800" dirty="0"/>
          </a:p>
          <a:p>
            <a:pPr algn="l"/>
            <a:r>
              <a:rPr kumimoji="1" lang="en-US" altLang="zh-CN" sz="1800" dirty="0"/>
              <a:t>{tu6, wu16u, bai11e}@</a:t>
            </a:r>
            <a:r>
              <a:rPr kumimoji="1" lang="en-US" altLang="zh-CN" sz="1800" dirty="0" err="1"/>
              <a:t>uwindsor.ca</a:t>
            </a:r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754"/>
            <a:ext cx="2138289" cy="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Separate chaining</a:t>
            </a:r>
            <a:endParaRPr kumimoji="1"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3381" y="2072158"/>
            <a:ext cx="6349206" cy="2984127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126" y="2406824"/>
            <a:ext cx="4743450" cy="2600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82" y="1841326"/>
            <a:ext cx="3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882" y="1792189"/>
            <a:ext cx="351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Contrast: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7264" y="2636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DEMO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9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20260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473200"/>
            <a:ext cx="5994400" cy="519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254793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Jsoup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4857" y="37010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KMP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63000" y="602563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Quick 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1700" y="5753100"/>
            <a:ext cx="27813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05107" y="2798763"/>
            <a:ext cx="138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IKSegmenter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10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 Structure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11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96400" y="563543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400" dirty="0"/>
              <a:t>……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59591"/>
            <a:ext cx="515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word</a:t>
            </a:r>
            <a:r>
              <a:rPr lang="en-US" sz="2000" dirty="0"/>
              <a:t>: key word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wordV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word frequency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r>
              <a:rPr lang="en-US" sz="2000" dirty="0"/>
              <a:t>: title in html file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sz="2000" dirty="0"/>
              <a:t>: link </a:t>
            </a:r>
            <a:r>
              <a:rPr lang="en-US" sz="2000" dirty="0" err="1"/>
              <a:t>url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partContent</a:t>
            </a:r>
            <a:r>
              <a:rPr lang="en-US" sz="2000" dirty="0"/>
              <a:t>: </a:t>
            </a:r>
          </a:p>
          <a:p>
            <a:r>
              <a:rPr lang="mr-IN" sz="2000" dirty="0"/>
              <a:t>…</a:t>
            </a:r>
            <a:r>
              <a:rPr lang="en-US" sz="2000" dirty="0"/>
              <a:t>(50 letters before) + key + (50 letters after)</a:t>
            </a:r>
            <a:r>
              <a:rPr lang="mr-IN" sz="2000" dirty="0"/>
              <a:t>…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1583351"/>
            <a:ext cx="4127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306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Save .</a:t>
            </a:r>
            <a:r>
              <a:rPr kumimoji="1" lang="en-US" altLang="zh-CN" dirty="0" err="1"/>
              <a:t>idx</a:t>
            </a:r>
            <a:r>
              <a:rPr kumimoji="1" lang="en-US" altLang="zh-CN" dirty="0"/>
              <a:t> file</a:t>
            </a:r>
            <a:endParaRPr kumimoji="1"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12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55" y="1124079"/>
            <a:ext cx="7289800" cy="52322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2400995"/>
            <a:ext cx="284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#:#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identify key word</a:t>
            </a:r>
            <a:endParaRPr lang="en-US" dirty="0"/>
          </a:p>
          <a:p>
            <a:r>
              <a:rPr lang="en-US" dirty="0"/>
              <a:t>#/#</a:t>
            </a:r>
          </a:p>
          <a:p>
            <a:r>
              <a:rPr lang="en-US" dirty="0"/>
              <a:t>      mark hash element</a:t>
            </a:r>
          </a:p>
          <a:p>
            <a:r>
              <a:rPr lang="en-US" dirty="0"/>
              <a:t>#@#</a:t>
            </a:r>
          </a:p>
          <a:p>
            <a:r>
              <a:rPr lang="en-US" dirty="0"/>
              <a:t>      separate content</a:t>
            </a:r>
          </a:p>
          <a:p>
            <a:r>
              <a:rPr lang="en-US" dirty="0"/>
              <a:t>#-&gt;#</a:t>
            </a:r>
          </a:p>
          <a:p>
            <a:r>
              <a:rPr lang="en-US" dirty="0"/>
              <a:t>      link content</a:t>
            </a:r>
          </a:p>
        </p:txBody>
      </p:sp>
    </p:spTree>
    <p:extLst>
      <p:ext uri="{BB962C8B-B14F-4D97-AF65-F5344CB8AC3E}">
        <p14:creationId xmlns:p14="http://schemas.microsoft.com/office/powerpoint/2010/main" val="132304484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Multi-Search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13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690688"/>
            <a:ext cx="7569200" cy="4292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37600" y="3238689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2035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1581" y="2324100"/>
            <a:ext cx="534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5157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56" y="1690688"/>
            <a:ext cx="5989061" cy="41071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内容占位符 12"/>
          <p:cNvSpPr txBox="1">
            <a:spLocks/>
          </p:cNvSpPr>
          <p:nvPr/>
        </p:nvSpPr>
        <p:spPr>
          <a:xfrm>
            <a:off x="1103748" y="2394120"/>
            <a:ext cx="3479800" cy="387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Create an Index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Search by key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Introduce some details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1</a:t>
            </a:fld>
            <a:r>
              <a:rPr kumimoji="1" lang="en-US" altLang="zh-CN" dirty="0"/>
              <a:t>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09" y="284993"/>
            <a:ext cx="2074636" cy="1226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Crawler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lang="en-US" altLang="zh-CN" dirty="0"/>
              <a:t>Download HTML files from the Internet</a:t>
            </a:r>
            <a:r>
              <a:rPr kumimoji="1" lang="zh-CN" altLang="en-US" dirty="0"/>
              <a:t> </a:t>
            </a:r>
          </a:p>
          <a:p>
            <a:r>
              <a:rPr kumimoji="1" lang="en-US" altLang="zh-CN" dirty="0"/>
              <a:t>Analyze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 files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lang="en-US" altLang="zh-CN" dirty="0"/>
              <a:t>Decode hyper-text to normal text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Get titles and content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Separate words by space(lowercase)</a:t>
            </a:r>
            <a:endParaRPr kumimoji="1" lang="zh-CN" altLang="en-US" dirty="0"/>
          </a:p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lang="en-US" altLang="zh-CN" dirty="0"/>
              <a:t>Put words into Hash Table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14" y="2023022"/>
            <a:ext cx="1085994" cy="4333328"/>
          </a:xfrm>
          <a:prstGeom prst="rect">
            <a:avLst/>
          </a:prstGeom>
        </p:spPr>
      </p:pic>
      <p:cxnSp>
        <p:nvCxnSpPr>
          <p:cNvPr id="17" name="直线箭头连接符 16"/>
          <p:cNvCxnSpPr/>
          <p:nvPr/>
        </p:nvCxnSpPr>
        <p:spPr>
          <a:xfrm>
            <a:off x="8173935" y="1416844"/>
            <a:ext cx="2036382" cy="1619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2</a:t>
            </a:fld>
            <a:r>
              <a:rPr kumimoji="1" lang="en-US" altLang="zh-CN" dirty="0"/>
              <a:t>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51" y="945"/>
            <a:ext cx="1981859" cy="1195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291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8859205" y="1179967"/>
            <a:ext cx="513395" cy="110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51" y="2286000"/>
            <a:ext cx="4064000" cy="3390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5" y="1266417"/>
            <a:ext cx="8051800" cy="53848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465" y="5325677"/>
            <a:ext cx="1476646" cy="4536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3</a:t>
            </a:fld>
            <a:r>
              <a:rPr kumimoji="1" lang="en-US" altLang="zh-CN" dirty="0"/>
              <a:t>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51" y="945"/>
            <a:ext cx="1981859" cy="1195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291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8859205" y="1179967"/>
            <a:ext cx="513395" cy="110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" y="1048657"/>
            <a:ext cx="5323901" cy="35070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97" y="3193143"/>
            <a:ext cx="5253245" cy="36158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031" y="2253342"/>
            <a:ext cx="4076700" cy="3403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4465" y="5325677"/>
            <a:ext cx="1476646" cy="45361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4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851" y="945"/>
            <a:ext cx="1981859" cy="1195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291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8859205" y="1179967"/>
            <a:ext cx="513395" cy="110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689" y="2295071"/>
            <a:ext cx="4076700" cy="340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" y="1179967"/>
            <a:ext cx="8089900" cy="541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465" y="5325677"/>
            <a:ext cx="1476646" cy="4536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5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76" y="2262413"/>
            <a:ext cx="4076700" cy="340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851" y="945"/>
            <a:ext cx="1981859" cy="1195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291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8859205" y="1179967"/>
            <a:ext cx="513395" cy="110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22" y="1046001"/>
            <a:ext cx="6433551" cy="57630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465" y="5325677"/>
            <a:ext cx="1476646" cy="4536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6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Screen Shot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7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41" y="1680787"/>
            <a:ext cx="4995470" cy="4675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2743200"/>
            <a:ext cx="24088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HTML files</a:t>
            </a:r>
          </a:p>
          <a:p>
            <a:endParaRPr lang="en-US" dirty="0"/>
          </a:p>
          <a:p>
            <a:r>
              <a:rPr lang="en-US" dirty="0"/>
              <a:t>analyzing files: </a:t>
            </a:r>
            <a:r>
              <a:rPr lang="en-US" dirty="0">
                <a:solidFill>
                  <a:srgbClr val="FF0000"/>
                </a:solidFill>
              </a:rPr>
              <a:t>73.301s</a:t>
            </a:r>
          </a:p>
          <a:p>
            <a:endParaRPr lang="en-US" dirty="0"/>
          </a:p>
          <a:p>
            <a:r>
              <a:rPr lang="en-US" dirty="0"/>
              <a:t>Building index: </a:t>
            </a:r>
            <a:r>
              <a:rPr lang="en-US" dirty="0">
                <a:solidFill>
                  <a:srgbClr val="FF0000"/>
                </a:solidFill>
              </a:rPr>
              <a:t>0.133s</a:t>
            </a:r>
          </a:p>
          <a:p>
            <a:endParaRPr lang="en-US" dirty="0"/>
          </a:p>
          <a:p>
            <a:r>
              <a:rPr lang="en-US" dirty="0"/>
              <a:t>Saving </a:t>
            </a:r>
            <a:r>
              <a:rPr lang="en-US" dirty="0" err="1"/>
              <a:t>index.idx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0.332s</a:t>
            </a:r>
          </a:p>
        </p:txBody>
      </p:sp>
    </p:spTree>
    <p:extLst>
      <p:ext uri="{BB962C8B-B14F-4D97-AF65-F5344CB8AC3E}">
        <p14:creationId xmlns:p14="http://schemas.microsoft.com/office/powerpoint/2010/main" val="147811334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Search Engine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11" y="32791"/>
            <a:ext cx="2138289" cy="865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18" y="1027906"/>
            <a:ext cx="1369371" cy="5348095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3" t="54918" r="28832" b="19485"/>
          <a:stretch/>
        </p:blipFill>
        <p:spPr>
          <a:xfrm>
            <a:off x="1727027" y="2765283"/>
            <a:ext cx="2782343" cy="2328582"/>
          </a:xfrm>
          <a:prstGeom prst="rect">
            <a:avLst/>
          </a:prstGeom>
        </p:spPr>
      </p:pic>
      <p:cxnSp>
        <p:nvCxnSpPr>
          <p:cNvPr id="10" name="直线箭头连接符 7"/>
          <p:cNvCxnSpPr>
            <a:cxnSpLocks/>
          </p:cNvCxnSpPr>
          <p:nvPr/>
        </p:nvCxnSpPr>
        <p:spPr>
          <a:xfrm>
            <a:off x="4133590" y="3118981"/>
            <a:ext cx="2327448" cy="81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7"/>
          <p:cNvCxnSpPr>
            <a:cxnSpLocks/>
          </p:cNvCxnSpPr>
          <p:nvPr/>
        </p:nvCxnSpPr>
        <p:spPr>
          <a:xfrm>
            <a:off x="4321480" y="4460121"/>
            <a:ext cx="2327448" cy="81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C7F0-8A5B-B74D-B737-B67D2D199B93}" type="slidenum">
              <a:rPr kumimoji="1" lang="zh-CN" altLang="en-US" smtClean="0"/>
              <a:t>8</a:t>
            </a:fld>
            <a:r>
              <a:rPr kumimoji="1" lang="en-US" altLang="zh-CN" dirty="0"/>
              <a:t> 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21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248F6DC7-18EE-5345-BDEE-4EDADCC5E884}" vid="{8CA3D49E-2EEE-3542-A2ED-3EF91248467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Windsor</Template>
  <TotalTime>459</TotalTime>
  <Words>614</Words>
  <Application>Microsoft Office PowerPoint</Application>
  <PresentationFormat>Widescreen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Mangal</vt:lpstr>
      <vt:lpstr>宋体</vt:lpstr>
      <vt:lpstr>Arial</vt:lpstr>
      <vt:lpstr>Calibri</vt:lpstr>
      <vt:lpstr>Calibri Light</vt:lpstr>
      <vt:lpstr>Office 主题</vt:lpstr>
      <vt:lpstr>Simple Search Engine</vt:lpstr>
      <vt:lpstr>Outline</vt:lpstr>
      <vt:lpstr>Build index</vt:lpstr>
      <vt:lpstr>Data Stream</vt:lpstr>
      <vt:lpstr>Data Stream</vt:lpstr>
      <vt:lpstr>Data Stream</vt:lpstr>
      <vt:lpstr>Data Stream</vt:lpstr>
      <vt:lpstr>Screen Shot</vt:lpstr>
      <vt:lpstr>Search Engine</vt:lpstr>
      <vt:lpstr>Separate chaining</vt:lpstr>
      <vt:lpstr>Concepts</vt:lpstr>
      <vt:lpstr>Data Structure</vt:lpstr>
      <vt:lpstr>Save .idx file</vt:lpstr>
      <vt:lpstr>Multi-Search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steven.byp27@gmail.com</dc:creator>
  <cp:lastModifiedBy>Vian Wu</cp:lastModifiedBy>
  <cp:revision>97</cp:revision>
  <dcterms:created xsi:type="dcterms:W3CDTF">2017-12-04T18:12:45Z</dcterms:created>
  <dcterms:modified xsi:type="dcterms:W3CDTF">2017-12-05T14:48:06Z</dcterms:modified>
</cp:coreProperties>
</file>