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</p:sldIdLst>
  <p:sldSz cx="1919288" cy="1079500"/>
  <p:notesSz cx="6858000" cy="9144000"/>
  <p:defaultTextStyle>
    <a:defPPr>
      <a:defRPr lang="ar-SA"/>
    </a:defPPr>
    <a:lvl1pPr marL="0" algn="r" defTabSz="103624" rtl="1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1pPr>
    <a:lvl2pPr marL="51812" algn="r" defTabSz="103624" rtl="1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2pPr>
    <a:lvl3pPr marL="103624" algn="r" defTabSz="103624" rtl="1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3pPr>
    <a:lvl4pPr marL="155436" algn="r" defTabSz="103624" rtl="1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4pPr>
    <a:lvl5pPr marL="207247" algn="r" defTabSz="103624" rtl="1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5pPr>
    <a:lvl6pPr marL="259059" algn="r" defTabSz="103624" rtl="1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6pPr>
    <a:lvl7pPr marL="310871" algn="r" defTabSz="103624" rtl="1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7pPr>
    <a:lvl8pPr marL="362683" algn="r" defTabSz="103624" rtl="1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8pPr>
    <a:lvl9pPr marL="414494" algn="r" defTabSz="103624" rtl="1" eaLnBrk="1" latinLnBrk="0" hangingPunct="1">
      <a:defRPr sz="2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235" autoAdjust="0"/>
    <p:restoredTop sz="94660"/>
  </p:normalViewPr>
  <p:slideViewPr>
    <p:cSldViewPr snapToGrid="0">
      <p:cViewPr varScale="1">
        <p:scale>
          <a:sx n="375" d="100"/>
          <a:sy n="375" d="100"/>
        </p:scale>
        <p:origin x="4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11" y="176668"/>
            <a:ext cx="1439466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11" y="566988"/>
            <a:ext cx="1439466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B55F-E0A0-4941-9B3E-E231332B97C1}" type="datetimeFigureOut">
              <a:rPr lang="ar-SA" smtClean="0"/>
              <a:t>4/9/1438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4AE7-462A-4BFD-ADA0-9BA0851D46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0488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B55F-E0A0-4941-9B3E-E231332B97C1}" type="datetimeFigureOut">
              <a:rPr lang="ar-SA" smtClean="0"/>
              <a:t>4/9/1438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4AE7-462A-4BFD-ADA0-9BA0851D46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5811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491" y="57474"/>
            <a:ext cx="413846" cy="914826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51" y="57474"/>
            <a:ext cx="1217548" cy="914826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B55F-E0A0-4941-9B3E-E231332B97C1}" type="datetimeFigureOut">
              <a:rPr lang="ar-SA" smtClean="0"/>
              <a:t>4/9/1438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4AE7-462A-4BFD-ADA0-9BA0851D46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4969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B55F-E0A0-4941-9B3E-E231332B97C1}" type="datetimeFigureOut">
              <a:rPr lang="ar-SA" smtClean="0"/>
              <a:t>4/9/1438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4AE7-462A-4BFD-ADA0-9BA0851D46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627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" y="269125"/>
            <a:ext cx="1655386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" y="722415"/>
            <a:ext cx="1655386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B55F-E0A0-4941-9B3E-E231332B97C1}" type="datetimeFigureOut">
              <a:rPr lang="ar-SA" smtClean="0"/>
              <a:t>4/9/1438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4AE7-462A-4BFD-ADA0-9BA0851D46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0802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51" y="287367"/>
            <a:ext cx="815697" cy="684933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640" y="287367"/>
            <a:ext cx="815697" cy="684933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B55F-E0A0-4941-9B3E-E231332B97C1}" type="datetimeFigureOut">
              <a:rPr lang="ar-SA" smtClean="0"/>
              <a:t>4/9/1438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4AE7-462A-4BFD-ADA0-9BA0851D46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1191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01" y="57474"/>
            <a:ext cx="1655386" cy="20865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01" y="264627"/>
            <a:ext cx="81194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01" y="394318"/>
            <a:ext cx="811949" cy="579981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640" y="264627"/>
            <a:ext cx="815947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640" y="394318"/>
            <a:ext cx="815947" cy="579981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B55F-E0A0-4941-9B3E-E231332B97C1}" type="datetimeFigureOut">
              <a:rPr lang="ar-SA" smtClean="0"/>
              <a:t>4/9/1438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4AE7-462A-4BFD-ADA0-9BA0851D46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428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B55F-E0A0-4941-9B3E-E231332B97C1}" type="datetimeFigureOut">
              <a:rPr lang="ar-SA" smtClean="0"/>
              <a:t>4/9/1438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4AE7-462A-4BFD-ADA0-9BA0851D46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0507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B55F-E0A0-4941-9B3E-E231332B97C1}" type="datetimeFigureOut">
              <a:rPr lang="ar-SA" smtClean="0"/>
              <a:t>4/9/1438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4AE7-462A-4BFD-ADA0-9BA0851D46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9510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01" y="71967"/>
            <a:ext cx="619020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947" y="155428"/>
            <a:ext cx="971640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01" y="323850"/>
            <a:ext cx="619020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B55F-E0A0-4941-9B3E-E231332B97C1}" type="datetimeFigureOut">
              <a:rPr lang="ar-SA" smtClean="0"/>
              <a:t>4/9/1438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4AE7-462A-4BFD-ADA0-9BA0851D46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2663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01" y="71967"/>
            <a:ext cx="619020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5947" y="155428"/>
            <a:ext cx="971640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01" y="323850"/>
            <a:ext cx="619020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B55F-E0A0-4941-9B3E-E231332B97C1}" type="datetimeFigureOut">
              <a:rPr lang="ar-SA" smtClean="0"/>
              <a:t>4/9/1438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B4AE7-462A-4BFD-ADA0-9BA0851D46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7518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51" y="57474"/>
            <a:ext cx="1655386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51" y="287367"/>
            <a:ext cx="1655386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51" y="1000537"/>
            <a:ext cx="431840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0B55F-E0A0-4941-9B3E-E231332B97C1}" type="datetimeFigureOut">
              <a:rPr lang="ar-SA" smtClean="0"/>
              <a:t>4/9/1438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764" y="1000537"/>
            <a:ext cx="647760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497" y="1000537"/>
            <a:ext cx="431840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4AE7-462A-4BFD-ADA0-9BA0851D46E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778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27" rtl="1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r" defTabSz="143927" rtl="1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r" defTabSz="143927" rtl="1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r" defTabSz="143927" rtl="1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r" defTabSz="143927" rtl="1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r" defTabSz="143927" rtl="1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r" defTabSz="143927" rtl="1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r" defTabSz="143927" rtl="1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r" defTabSz="143927" rtl="1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r" defTabSz="143927" rtl="1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43927" rtl="1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r" defTabSz="143927" rtl="1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r" defTabSz="143927" rtl="1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r" defTabSz="143927" rtl="1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r" defTabSz="143927" rtl="1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r" defTabSz="143927" rtl="1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r" defTabSz="143927" rtl="1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r" defTabSz="143927" rtl="1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r" defTabSz="143927" rtl="1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1919288" cy="1157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48744" tIns="24372" rIns="48744" bIns="24372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Lawyer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Manager</a:t>
            </a:r>
            <a:endParaRPr lang="ar-SA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  <a:p>
            <a:pPr algn="ctr"/>
            <a:endParaRPr lang="ar-SA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712249" y="215221"/>
            <a:ext cx="1172431" cy="787884"/>
          </a:xfrm>
          <a:prstGeom prst="rect">
            <a:avLst/>
          </a:prstGeom>
          <a:noFill/>
        </p:spPr>
        <p:txBody>
          <a:bodyPr wrap="square" lIns="48744" tIns="24372" rIns="48744" bIns="24372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V1</a:t>
            </a:r>
            <a:endParaRPr lang="ar-SA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  <a:p>
            <a:pPr algn="ctr"/>
            <a:endParaRPr lang="ar-SA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61094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</Words>
  <Application>Microsoft Office PowerPoint</Application>
  <PresentationFormat>مخصص</PresentationFormat>
  <Paragraphs>3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7" baseType="lpstr">
      <vt:lpstr>Arial</vt:lpstr>
      <vt:lpstr>Brush Script MT</vt:lpstr>
      <vt:lpstr>Calibri</vt:lpstr>
      <vt:lpstr>Calibri Light</vt:lpstr>
      <vt:lpstr>Times New Roman</vt:lpstr>
      <vt:lpstr>نسق Office</vt:lpstr>
      <vt:lpstr>عرض تقديمي في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Tarek</dc:creator>
  <cp:lastModifiedBy>Tarek</cp:lastModifiedBy>
  <cp:revision>5</cp:revision>
  <dcterms:created xsi:type="dcterms:W3CDTF">2017-01-06T21:18:58Z</dcterms:created>
  <dcterms:modified xsi:type="dcterms:W3CDTF">2017-01-06T21:57:15Z</dcterms:modified>
</cp:coreProperties>
</file>