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48" d="100"/>
          <a:sy n="148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0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0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3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10E7-8B45-C54B-9C23-5A952CF9FE50}" type="datetimeFigureOut">
              <a:rPr lang="en-US" smtClean="0"/>
              <a:t>01/07/15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0BB4-0BEC-E74E-A7BF-CAECAD62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2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TACACS+ RFC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Presenters: Thorsten </a:t>
            </a:r>
            <a:r>
              <a:rPr lang="en-US" dirty="0" err="1" smtClean="0"/>
              <a:t>Dahm</a:t>
            </a:r>
            <a:r>
              <a:rPr lang="en-US" dirty="0" smtClean="0"/>
              <a:t> (Google), Andrej Ota (</a:t>
            </a:r>
            <a:r>
              <a:rPr lang="en-US" dirty="0" err="1" smtClean="0"/>
              <a:t>Goolge</a:t>
            </a:r>
            <a:r>
              <a:rPr lang="en-US" dirty="0" smtClean="0"/>
              <a:t>), Douglas Gash (Cisco)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1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2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420889"/>
            <a:ext cx="5472608" cy="20882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TACACS+ Background</a:t>
            </a:r>
            <a:endParaRPr lang="en-US" dirty="0" smtClean="0"/>
          </a:p>
          <a:p>
            <a:r>
              <a:rPr lang="en-US" dirty="0" smtClean="0"/>
              <a:t>Proposed Transport Security</a:t>
            </a:r>
          </a:p>
          <a:p>
            <a:r>
              <a:rPr lang="en-US" dirty="0" smtClean="0"/>
              <a:t>Proposed Deprecations</a:t>
            </a:r>
          </a:p>
          <a:p>
            <a:r>
              <a:rPr lang="en-US" dirty="0" smtClean="0"/>
              <a:t>Open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2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TACACS+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 Informal standard defined by TACACS+ Draft 1998</a:t>
            </a:r>
          </a:p>
          <a:p>
            <a:pPr lvl="1"/>
            <a:r>
              <a:rPr lang="en-US" dirty="0" smtClean="0"/>
              <a:t>Standards Process Never completed.</a:t>
            </a:r>
          </a:p>
          <a:p>
            <a:r>
              <a:rPr lang="en-US" dirty="0" smtClean="0"/>
              <a:t>Widespread adoption for Device Administration Role:</a:t>
            </a:r>
          </a:p>
          <a:p>
            <a:pPr lvl="1"/>
            <a:r>
              <a:rPr lang="en-US" dirty="0" smtClean="0"/>
              <a:t>Mediate the access of devices for configuration update.</a:t>
            </a:r>
          </a:p>
          <a:p>
            <a:pPr lvl="1"/>
            <a:r>
              <a:rPr lang="en-US" dirty="0" smtClean="0"/>
              <a:t>Network Access Role delegated to RADIUS</a:t>
            </a:r>
          </a:p>
          <a:p>
            <a:r>
              <a:rPr lang="en-US" dirty="0" smtClean="0"/>
              <a:t>Why Seek standardization Now?</a:t>
            </a:r>
          </a:p>
          <a:p>
            <a:pPr lvl="1"/>
            <a:r>
              <a:rPr lang="en-US" dirty="0" smtClean="0"/>
              <a:t>Ambiguity Resolve and Tidy up.</a:t>
            </a:r>
          </a:p>
          <a:p>
            <a:pPr lvl="1"/>
            <a:r>
              <a:rPr lang="en-US" dirty="0" smtClean="0"/>
              <a:t>Enhance Encryption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1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2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</a:t>
            </a:r>
            <a:r>
              <a:rPr lang="en-US" dirty="0" smtClean="0"/>
              <a:t>Transport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Encryption (MD5) is not regarded as secure</a:t>
            </a:r>
          </a:p>
          <a:p>
            <a:r>
              <a:rPr lang="en-US" dirty="0" smtClean="0"/>
              <a:t>Require Full backwards compatibility.</a:t>
            </a:r>
          </a:p>
          <a:p>
            <a:r>
              <a:rPr lang="en-US" dirty="0" smtClean="0"/>
              <a:t>Propose to add Transport Security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 smtClean="0"/>
              <a:t>Separate Port</a:t>
            </a:r>
          </a:p>
          <a:p>
            <a:pPr lvl="2"/>
            <a:r>
              <a:rPr lang="en-US" dirty="0" smtClean="0"/>
              <a:t>Start TLS (Preferred/Documented option)</a:t>
            </a:r>
          </a:p>
        </p:txBody>
      </p:sp>
    </p:spTree>
    <p:extLst>
      <p:ext uri="{BB962C8B-B14F-4D97-AF65-F5344CB8AC3E}">
        <p14:creationId xmlns:p14="http://schemas.microsoft.com/office/powerpoint/2010/main" val="316676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2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 Proposal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Modeled on </a:t>
            </a:r>
            <a:r>
              <a:rPr lang="en-US" dirty="0" smtClean="0"/>
              <a:t>established </a:t>
            </a:r>
            <a:r>
              <a:rPr lang="en-US" dirty="0" err="1" smtClean="0"/>
              <a:t>StartTLS</a:t>
            </a:r>
            <a:r>
              <a:rPr lang="en-US" dirty="0" smtClean="0"/>
              <a:t> </a:t>
            </a:r>
            <a:r>
              <a:rPr lang="en-US" dirty="0" smtClean="0"/>
              <a:t>based protocols</a:t>
            </a:r>
          </a:p>
          <a:p>
            <a:r>
              <a:rPr lang="en-US" dirty="0" smtClean="0"/>
              <a:t>Add new </a:t>
            </a:r>
            <a:r>
              <a:rPr lang="en-US" dirty="0" smtClean="0"/>
              <a:t>TACACS+ packet </a:t>
            </a:r>
            <a:r>
              <a:rPr lang="en-US" dirty="0" smtClean="0"/>
              <a:t>Type 0: </a:t>
            </a:r>
            <a:r>
              <a:rPr lang="en-US" dirty="0" err="1" smtClean="0"/>
              <a:t>StartTLS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Client sends as first packet in connection</a:t>
            </a:r>
          </a:p>
          <a:p>
            <a:pPr lvl="1"/>
            <a:r>
              <a:rPr lang="en-US" dirty="0" smtClean="0"/>
              <a:t>Content of first packet is </a:t>
            </a:r>
            <a:r>
              <a:rPr lang="en-US" dirty="0" err="1" smtClean="0"/>
              <a:t>ClientHello</a:t>
            </a:r>
            <a:endParaRPr lang="en-US" dirty="0" smtClean="0"/>
          </a:p>
          <a:p>
            <a:pPr lvl="1"/>
            <a:r>
              <a:rPr lang="en-US" dirty="0" smtClean="0"/>
              <a:t>If Server accepts then responds with </a:t>
            </a:r>
            <a:r>
              <a:rPr lang="en-US" dirty="0" err="1" smtClean="0"/>
              <a:t>ServerHello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Handshake then proceeds to upgrade connection.</a:t>
            </a:r>
          </a:p>
        </p:txBody>
      </p:sp>
    </p:spTree>
    <p:extLst>
      <p:ext uri="{BB962C8B-B14F-4D97-AF65-F5344CB8AC3E}">
        <p14:creationId xmlns:p14="http://schemas.microsoft.com/office/powerpoint/2010/main" val="74925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2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Deprecations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SENDPASS option (Previously marked deprecated)</a:t>
            </a:r>
            <a:endParaRPr lang="en-US" dirty="0" smtClean="0"/>
          </a:p>
          <a:p>
            <a:r>
              <a:rPr lang="en-US" dirty="0" smtClean="0"/>
              <a:t>Removed Normative parts of Legacy Elements of protocol:</a:t>
            </a:r>
          </a:p>
          <a:p>
            <a:pPr lvl="1"/>
            <a:r>
              <a:rPr lang="en-US" dirty="0" smtClean="0"/>
              <a:t>ARAP</a:t>
            </a:r>
          </a:p>
          <a:p>
            <a:pPr lvl="1"/>
            <a:r>
              <a:rPr lang="en-US" dirty="0" err="1" smtClean="0"/>
              <a:t>SendAuth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51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2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Confirm </a:t>
            </a:r>
            <a:r>
              <a:rPr lang="en-US" dirty="0" err="1" smtClean="0"/>
              <a:t>StartTLS</a:t>
            </a:r>
            <a:r>
              <a:rPr lang="en-US" dirty="0" smtClean="0"/>
              <a:t> approach </a:t>
            </a:r>
            <a:r>
              <a:rPr lang="en-US" dirty="0" err="1" smtClean="0"/>
              <a:t>vs</a:t>
            </a:r>
            <a:r>
              <a:rPr lang="en-US" dirty="0" smtClean="0"/>
              <a:t> Separate TLS port</a:t>
            </a:r>
          </a:p>
          <a:p>
            <a:pPr lvl="1"/>
            <a:r>
              <a:rPr lang="en-US" dirty="0" smtClean="0"/>
              <a:t>Proposal: </a:t>
            </a:r>
            <a:r>
              <a:rPr lang="en-US" dirty="0" err="1" smtClean="0"/>
              <a:t>StartTLS</a:t>
            </a:r>
            <a:endParaRPr lang="en-US" dirty="0" smtClean="0"/>
          </a:p>
          <a:p>
            <a:r>
              <a:rPr lang="en-US" dirty="0" smtClean="0"/>
              <a:t>Identify whether Authorization and Accounting attributes should be regulated.</a:t>
            </a:r>
          </a:p>
          <a:p>
            <a:pPr lvl="1"/>
            <a:r>
              <a:rPr lang="en-US" dirty="0" smtClean="0"/>
              <a:t>Proposal: Not to regulate due to overhead.</a:t>
            </a:r>
          </a:p>
          <a:p>
            <a:pPr lvl="1"/>
            <a:r>
              <a:rPr lang="en-US" dirty="0" err="1" smtClean="0"/>
              <a:t>Namespacing</a:t>
            </a:r>
            <a:r>
              <a:rPr lang="en-US" dirty="0" smtClean="0"/>
              <a:t> (such as Vendor number in RADIUS VSA) would break backwards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2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90" y="2276872"/>
            <a:ext cx="8229600" cy="1143000"/>
          </a:xfrm>
        </p:spPr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4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236</Words>
  <Application>Microsoft Macintosh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TACACS+ RFC Proposal</vt:lpstr>
      <vt:lpstr>Agenda</vt:lpstr>
      <vt:lpstr>TACACS+ Background</vt:lpstr>
      <vt:lpstr>Proposed Transport Security</vt:lpstr>
      <vt:lpstr>Crypto Proposal Detail</vt:lpstr>
      <vt:lpstr>Proposed Deprecations</vt:lpstr>
      <vt:lpstr>Open Questions</vt:lpstr>
      <vt:lpstr>Q&amp;A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TACACS+ RFC</dc:title>
  <dc:creator>Douglas Gash</dc:creator>
  <cp:lastModifiedBy>Douglas Gash</cp:lastModifiedBy>
  <cp:revision>24</cp:revision>
  <dcterms:created xsi:type="dcterms:W3CDTF">2015-06-25T10:34:49Z</dcterms:created>
  <dcterms:modified xsi:type="dcterms:W3CDTF">2015-07-01T11:26:07Z</dcterms:modified>
</cp:coreProperties>
</file>