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EEE32-C375-4B78-B667-F07B45082DE5}" v="25" dt="2022-12-18T18:55:35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1970" autoAdjust="0"/>
  </p:normalViewPr>
  <p:slideViewPr>
    <p:cSldViewPr snapToGrid="0">
      <p:cViewPr varScale="1">
        <p:scale>
          <a:sx n="65" d="100"/>
          <a:sy n="65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man Hasdahl-Solvang" userId="7d05a665-2441-49c2-af33-491110fb8f97" providerId="ADAL" clId="{D15EEE32-C375-4B78-B667-F07B45082DE5}"/>
    <pc:docChg chg="undo custSel addSld delSld modSld">
      <pc:chgData name="Herman Hasdahl-Solvang" userId="7d05a665-2441-49c2-af33-491110fb8f97" providerId="ADAL" clId="{D15EEE32-C375-4B78-B667-F07B45082DE5}" dt="2022-12-18T18:55:35.358" v="393" actId="14100"/>
      <pc:docMkLst>
        <pc:docMk/>
      </pc:docMkLst>
      <pc:sldChg chg="modSp mod">
        <pc:chgData name="Herman Hasdahl-Solvang" userId="7d05a665-2441-49c2-af33-491110fb8f97" providerId="ADAL" clId="{D15EEE32-C375-4B78-B667-F07B45082DE5}" dt="2022-12-18T18:54:08.820" v="294" actId="20577"/>
        <pc:sldMkLst>
          <pc:docMk/>
          <pc:sldMk cId="4243467231" sldId="256"/>
        </pc:sldMkLst>
        <pc:spChg chg="mod">
          <ac:chgData name="Herman Hasdahl-Solvang" userId="7d05a665-2441-49c2-af33-491110fb8f97" providerId="ADAL" clId="{D15EEE32-C375-4B78-B667-F07B45082DE5}" dt="2022-12-18T18:54:08.820" v="294" actId="20577"/>
          <ac:spMkLst>
            <pc:docMk/>
            <pc:sldMk cId="4243467231" sldId="256"/>
            <ac:spMk id="2" creationId="{C185CD81-37B4-EBD4-11E6-DC6073A3E91A}"/>
          </ac:spMkLst>
        </pc:spChg>
      </pc:sldChg>
      <pc:sldChg chg="addSp delSp modSp mod modNotesTx">
        <pc:chgData name="Herman Hasdahl-Solvang" userId="7d05a665-2441-49c2-af33-491110fb8f97" providerId="ADAL" clId="{D15EEE32-C375-4B78-B667-F07B45082DE5}" dt="2022-12-18T18:55:35.358" v="393" actId="14100"/>
        <pc:sldMkLst>
          <pc:docMk/>
          <pc:sldMk cId="1956959837" sldId="257"/>
        </pc:sldMkLst>
        <pc:spChg chg="mod">
          <ac:chgData name="Herman Hasdahl-Solvang" userId="7d05a665-2441-49c2-af33-491110fb8f97" providerId="ADAL" clId="{D15EEE32-C375-4B78-B667-F07B45082DE5}" dt="2022-12-09T10:04:19.595" v="146" actId="113"/>
          <ac:spMkLst>
            <pc:docMk/>
            <pc:sldMk cId="1956959837" sldId="257"/>
            <ac:spMk id="2" creationId="{956AC6E4-5F24-DB17-21DE-843575A21E25}"/>
          </ac:spMkLst>
        </pc:spChg>
        <pc:spChg chg="mod">
          <ac:chgData name="Herman Hasdahl-Solvang" userId="7d05a665-2441-49c2-af33-491110fb8f97" providerId="ADAL" clId="{D15EEE32-C375-4B78-B667-F07B45082DE5}" dt="2022-12-18T18:55:01.469" v="389" actId="20577"/>
          <ac:spMkLst>
            <pc:docMk/>
            <pc:sldMk cId="1956959837" sldId="257"/>
            <ac:spMk id="4" creationId="{FC6C0455-9B05-8D6A-E5DC-1A4B5992C7A1}"/>
          </ac:spMkLst>
        </pc:spChg>
        <pc:picChg chg="add mod">
          <ac:chgData name="Herman Hasdahl-Solvang" userId="7d05a665-2441-49c2-af33-491110fb8f97" providerId="ADAL" clId="{D15EEE32-C375-4B78-B667-F07B45082DE5}" dt="2022-12-18T18:55:35.358" v="393" actId="14100"/>
          <ac:picMkLst>
            <pc:docMk/>
            <pc:sldMk cId="1956959837" sldId="257"/>
            <ac:picMk id="3" creationId="{D01CADCF-4FD3-F01D-1322-8B3555673D63}"/>
          </ac:picMkLst>
        </pc:picChg>
        <pc:picChg chg="add del mod">
          <ac:chgData name="Herman Hasdahl-Solvang" userId="7d05a665-2441-49c2-af33-491110fb8f97" providerId="ADAL" clId="{D15EEE32-C375-4B78-B667-F07B45082DE5}" dt="2022-12-18T18:55:28.968" v="391" actId="478"/>
          <ac:picMkLst>
            <pc:docMk/>
            <pc:sldMk cId="1956959837" sldId="257"/>
            <ac:picMk id="1026" creationId="{733A9254-164E-E801-92C0-C00F8618249E}"/>
          </ac:picMkLst>
        </pc:picChg>
      </pc:sldChg>
      <pc:sldChg chg="addSp delSp modSp mod">
        <pc:chgData name="Herman Hasdahl-Solvang" userId="7d05a665-2441-49c2-af33-491110fb8f97" providerId="ADAL" clId="{D15EEE32-C375-4B78-B667-F07B45082DE5}" dt="2022-12-11T12:54:10.128" v="273" actId="20577"/>
        <pc:sldMkLst>
          <pc:docMk/>
          <pc:sldMk cId="3087614822" sldId="258"/>
        </pc:sldMkLst>
        <pc:spChg chg="mod">
          <ac:chgData name="Herman Hasdahl-Solvang" userId="7d05a665-2441-49c2-af33-491110fb8f97" providerId="ADAL" clId="{D15EEE32-C375-4B78-B667-F07B45082DE5}" dt="2022-12-09T10:05:55.221" v="157" actId="20577"/>
          <ac:spMkLst>
            <pc:docMk/>
            <pc:sldMk cId="3087614822" sldId="258"/>
            <ac:spMk id="2" creationId="{25EB5469-1E50-ED89-3C7B-A9177A062CE9}"/>
          </ac:spMkLst>
        </pc:spChg>
        <pc:spChg chg="del">
          <ac:chgData name="Herman Hasdahl-Solvang" userId="7d05a665-2441-49c2-af33-491110fb8f97" providerId="ADAL" clId="{D15EEE32-C375-4B78-B667-F07B45082DE5}" dt="2022-12-09T10:05:44.592" v="149" actId="22"/>
          <ac:spMkLst>
            <pc:docMk/>
            <pc:sldMk cId="3087614822" sldId="258"/>
            <ac:spMk id="3" creationId="{4AB84245-F642-7942-AE07-4DC0935437D4}"/>
          </ac:spMkLst>
        </pc:spChg>
        <pc:spChg chg="mod">
          <ac:chgData name="Herman Hasdahl-Solvang" userId="7d05a665-2441-49c2-af33-491110fb8f97" providerId="ADAL" clId="{D15EEE32-C375-4B78-B667-F07B45082DE5}" dt="2022-12-11T12:54:10.128" v="273" actId="20577"/>
          <ac:spMkLst>
            <pc:docMk/>
            <pc:sldMk cId="3087614822" sldId="258"/>
            <ac:spMk id="4" creationId="{65088BEB-DE40-2154-B08C-5763295B0554}"/>
          </ac:spMkLst>
        </pc:spChg>
        <pc:spChg chg="add mod">
          <ac:chgData name="Herman Hasdahl-Solvang" userId="7d05a665-2441-49c2-af33-491110fb8f97" providerId="ADAL" clId="{D15EEE32-C375-4B78-B667-F07B45082DE5}" dt="2022-12-09T10:07:13.179" v="172" actId="14100"/>
          <ac:spMkLst>
            <pc:docMk/>
            <pc:sldMk cId="3087614822" sldId="258"/>
            <ac:spMk id="7" creationId="{72EB84B9-258E-F6CF-2E80-855BFE663583}"/>
          </ac:spMkLst>
        </pc:spChg>
        <pc:spChg chg="add mod">
          <ac:chgData name="Herman Hasdahl-Solvang" userId="7d05a665-2441-49c2-af33-491110fb8f97" providerId="ADAL" clId="{D15EEE32-C375-4B78-B667-F07B45082DE5}" dt="2022-12-09T10:07:21.683" v="174" actId="14100"/>
          <ac:spMkLst>
            <pc:docMk/>
            <pc:sldMk cId="3087614822" sldId="258"/>
            <ac:spMk id="8" creationId="{800782C6-66BD-FFB5-0AC2-389441DECFF4}"/>
          </ac:spMkLst>
        </pc:spChg>
        <pc:picChg chg="add mod ord modCrop">
          <ac:chgData name="Herman Hasdahl-Solvang" userId="7d05a665-2441-49c2-af33-491110fb8f97" providerId="ADAL" clId="{D15EEE32-C375-4B78-B667-F07B45082DE5}" dt="2022-12-09T10:05:47.968" v="150" actId="14100"/>
          <ac:picMkLst>
            <pc:docMk/>
            <pc:sldMk cId="3087614822" sldId="258"/>
            <ac:picMk id="6" creationId="{558BAEB6-533A-1294-2F9A-59C88E7B06AE}"/>
          </ac:picMkLst>
        </pc:picChg>
        <pc:picChg chg="add mod">
          <ac:chgData name="Herman Hasdahl-Solvang" userId="7d05a665-2441-49c2-af33-491110fb8f97" providerId="ADAL" clId="{D15EEE32-C375-4B78-B667-F07B45082DE5}" dt="2022-12-09T10:07:48.003" v="178" actId="1076"/>
          <ac:picMkLst>
            <pc:docMk/>
            <pc:sldMk cId="3087614822" sldId="258"/>
            <ac:picMk id="2054" creationId="{C2469C48-48C8-A462-1F75-848E65589434}"/>
          </ac:picMkLst>
        </pc:picChg>
      </pc:sldChg>
      <pc:sldChg chg="modSp new del mod">
        <pc:chgData name="Herman Hasdahl-Solvang" userId="7d05a665-2441-49c2-af33-491110fb8f97" providerId="ADAL" clId="{D15EEE32-C375-4B78-B667-F07B45082DE5}" dt="2022-12-09T10:08:16.852" v="184" actId="680"/>
        <pc:sldMkLst>
          <pc:docMk/>
          <pc:sldMk cId="984775211" sldId="259"/>
        </pc:sldMkLst>
        <pc:spChg chg="mod">
          <ac:chgData name="Herman Hasdahl-Solvang" userId="7d05a665-2441-49c2-af33-491110fb8f97" providerId="ADAL" clId="{D15EEE32-C375-4B78-B667-F07B45082DE5}" dt="2022-12-09T10:08:16.315" v="183" actId="20577"/>
          <ac:spMkLst>
            <pc:docMk/>
            <pc:sldMk cId="984775211" sldId="259"/>
            <ac:spMk id="2" creationId="{2497928C-88D9-C5F4-AC91-E20257BE5FBE}"/>
          </ac:spMkLst>
        </pc:spChg>
      </pc:sldChg>
      <pc:sldChg chg="addSp delSp modSp new mod">
        <pc:chgData name="Herman Hasdahl-Solvang" userId="7d05a665-2441-49c2-af33-491110fb8f97" providerId="ADAL" clId="{D15EEE32-C375-4B78-B667-F07B45082DE5}" dt="2022-12-09T10:17:22.078" v="256" actId="1076"/>
        <pc:sldMkLst>
          <pc:docMk/>
          <pc:sldMk cId="1281028768" sldId="259"/>
        </pc:sldMkLst>
        <pc:spChg chg="mod">
          <ac:chgData name="Herman Hasdahl-Solvang" userId="7d05a665-2441-49c2-af33-491110fb8f97" providerId="ADAL" clId="{D15EEE32-C375-4B78-B667-F07B45082DE5}" dt="2022-12-09T10:08:23.581" v="190" actId="20577"/>
          <ac:spMkLst>
            <pc:docMk/>
            <pc:sldMk cId="1281028768" sldId="259"/>
            <ac:spMk id="2" creationId="{7B410AD3-BDC1-602D-97D1-16BF5D4F14A4}"/>
          </ac:spMkLst>
        </pc:spChg>
        <pc:spChg chg="del">
          <ac:chgData name="Herman Hasdahl-Solvang" userId="7d05a665-2441-49c2-af33-491110fb8f97" providerId="ADAL" clId="{D15EEE32-C375-4B78-B667-F07B45082DE5}" dt="2022-12-09T10:11:12.160" v="195" actId="22"/>
          <ac:spMkLst>
            <pc:docMk/>
            <pc:sldMk cId="1281028768" sldId="259"/>
            <ac:spMk id="3" creationId="{1CF84811-B64B-70AE-802D-95FFA5B837B5}"/>
          </ac:spMkLst>
        </pc:spChg>
        <pc:spChg chg="mod">
          <ac:chgData name="Herman Hasdahl-Solvang" userId="7d05a665-2441-49c2-af33-491110fb8f97" providerId="ADAL" clId="{D15EEE32-C375-4B78-B667-F07B45082DE5}" dt="2022-12-09T10:12:02.655" v="228" actId="20577"/>
          <ac:spMkLst>
            <pc:docMk/>
            <pc:sldMk cId="1281028768" sldId="259"/>
            <ac:spMk id="4" creationId="{9B5B5FDD-7C3C-ED2F-9BBD-54A59C20BC79}"/>
          </ac:spMkLst>
        </pc:spChg>
        <pc:picChg chg="add del mod">
          <ac:chgData name="Herman Hasdahl-Solvang" userId="7d05a665-2441-49c2-af33-491110fb8f97" providerId="ADAL" clId="{D15EEE32-C375-4B78-B667-F07B45082DE5}" dt="2022-12-09T10:11:11.096" v="194" actId="22"/>
          <ac:picMkLst>
            <pc:docMk/>
            <pc:sldMk cId="1281028768" sldId="259"/>
            <ac:picMk id="6" creationId="{4C031D7D-2FD0-BE32-05E7-C686B301EBC0}"/>
          </ac:picMkLst>
        </pc:picChg>
        <pc:picChg chg="add mod ord">
          <ac:chgData name="Herman Hasdahl-Solvang" userId="7d05a665-2441-49c2-af33-491110fb8f97" providerId="ADAL" clId="{D15EEE32-C375-4B78-B667-F07B45082DE5}" dt="2022-12-09T10:11:13.346" v="196" actId="1076"/>
          <ac:picMkLst>
            <pc:docMk/>
            <pc:sldMk cId="1281028768" sldId="259"/>
            <ac:picMk id="8" creationId="{8899CDB6-1352-6673-EF06-A2D1B304CA38}"/>
          </ac:picMkLst>
        </pc:picChg>
        <pc:picChg chg="add mod">
          <ac:chgData name="Herman Hasdahl-Solvang" userId="7d05a665-2441-49c2-af33-491110fb8f97" providerId="ADAL" clId="{D15EEE32-C375-4B78-B667-F07B45082DE5}" dt="2022-12-09T10:17:22.078" v="256" actId="1076"/>
          <ac:picMkLst>
            <pc:docMk/>
            <pc:sldMk cId="1281028768" sldId="259"/>
            <ac:picMk id="4098" creationId="{367CA016-B9F8-9FDA-ADD1-47A1AA4CFAA9}"/>
          </ac:picMkLst>
        </pc:picChg>
      </pc:sldChg>
      <pc:sldChg chg="addSp delSp modSp new mod">
        <pc:chgData name="Herman Hasdahl-Solvang" userId="7d05a665-2441-49c2-af33-491110fb8f97" providerId="ADAL" clId="{D15EEE32-C375-4B78-B667-F07B45082DE5}" dt="2022-12-09T10:17:29.352" v="259" actId="1076"/>
        <pc:sldMkLst>
          <pc:docMk/>
          <pc:sldMk cId="1851820016" sldId="260"/>
        </pc:sldMkLst>
        <pc:spChg chg="mod">
          <ac:chgData name="Herman Hasdahl-Solvang" userId="7d05a665-2441-49c2-af33-491110fb8f97" providerId="ADAL" clId="{D15EEE32-C375-4B78-B667-F07B45082DE5}" dt="2022-12-09T10:13:36.436" v="245" actId="20577"/>
          <ac:spMkLst>
            <pc:docMk/>
            <pc:sldMk cId="1851820016" sldId="260"/>
            <ac:spMk id="2" creationId="{A60E4B46-E2DD-9425-57A0-E016F45AC905}"/>
          </ac:spMkLst>
        </pc:spChg>
        <pc:spChg chg="del">
          <ac:chgData name="Herman Hasdahl-Solvang" userId="7d05a665-2441-49c2-af33-491110fb8f97" providerId="ADAL" clId="{D15EEE32-C375-4B78-B667-F07B45082DE5}" dt="2022-12-09T10:14:53.893" v="246" actId="22"/>
          <ac:spMkLst>
            <pc:docMk/>
            <pc:sldMk cId="1851820016" sldId="260"/>
            <ac:spMk id="3" creationId="{3B95B5AF-06DE-89F2-404E-DE4AA38ED643}"/>
          </ac:spMkLst>
        </pc:spChg>
        <pc:picChg chg="add mod ord">
          <ac:chgData name="Herman Hasdahl-Solvang" userId="7d05a665-2441-49c2-af33-491110fb8f97" providerId="ADAL" clId="{D15EEE32-C375-4B78-B667-F07B45082DE5}" dt="2022-12-09T10:15:01.091" v="248" actId="1076"/>
          <ac:picMkLst>
            <pc:docMk/>
            <pc:sldMk cId="1851820016" sldId="260"/>
            <ac:picMk id="5" creationId="{622F25F0-9738-3174-954A-967A162B31A5}"/>
          </ac:picMkLst>
        </pc:picChg>
        <pc:picChg chg="add mod">
          <ac:chgData name="Herman Hasdahl-Solvang" userId="7d05a665-2441-49c2-af33-491110fb8f97" providerId="ADAL" clId="{D15EEE32-C375-4B78-B667-F07B45082DE5}" dt="2022-12-09T10:17:29.352" v="259" actId="1076"/>
          <ac:picMkLst>
            <pc:docMk/>
            <pc:sldMk cId="1851820016" sldId="260"/>
            <ac:picMk id="3074" creationId="{53181A80-7E7F-E915-DD3E-75D61E6D6D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81206-52CB-432E-989A-C1890396413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3B04D-1CFD-473A-8CB3-DE3FFB0F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4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Målet</a:t>
            </a:r>
            <a:r>
              <a:rPr lang="en-US" dirty="0"/>
              <a:t> er å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selge</a:t>
            </a:r>
            <a:r>
              <a:rPr lang="en-US" dirty="0"/>
              <a:t> </a:t>
            </a:r>
            <a:r>
              <a:rPr lang="en-US" dirty="0" err="1"/>
              <a:t>klokker</a:t>
            </a:r>
            <a:r>
              <a:rPr lang="en-US" dirty="0"/>
              <a:t> </a:t>
            </a:r>
            <a:r>
              <a:rPr lang="en-US" dirty="0" err="1"/>
              <a:t>effektivt</a:t>
            </a:r>
            <a:r>
              <a:rPr lang="en-US" dirty="0"/>
              <a:t> via </a:t>
            </a:r>
            <a:r>
              <a:rPr lang="en-US" dirty="0" err="1"/>
              <a:t>nettsiden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3B04D-1CFD-473A-8CB3-DE3FFB0FA5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2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D1AF-A580-FA0F-183E-2BFB7899F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F15C5-DC08-1DF5-ACF7-00F065F4A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B39BF-ED34-330A-BA3D-0DBA68B2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F9DB1-3203-BA3B-C66C-593CFFF2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66F1F-A430-0F20-9AC3-FCB731ED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6998-71D9-D834-2C2E-672753BC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F3531-449E-99EA-47DF-EC50F6213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EF054-171C-1AAC-0117-9462CEF5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592AC-7BD7-5497-5E8A-876681D4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69F6-CB96-085F-5FAB-FD911DDC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5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0C320-623C-E53D-66AC-2826A9511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C698-BE24-A5EB-B9F5-45367D644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1ADE9-E9DC-6D57-D6AE-90739A94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69731-96DD-D4BD-542D-E41C6840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C8A1C-6B87-6D88-B871-F04D50BF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0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5C4E-4F92-0EC7-E17B-FF9E1AE1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CE5C-DBA7-5C27-89D7-E258357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125E-E6A7-1AAF-7C50-1107B7DF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1B34C-25C7-993F-8C9D-B5E6226C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B689-F464-5434-34FE-7A983DD3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7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BCD3-5D6D-22EA-C302-955D2A33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E9804-E411-E57B-2559-561EB73D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3DDB1-7239-9F4C-F43B-58EBDB5A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012E0-FBA0-B816-186F-ACAE2447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FB174-569D-1BAB-9A07-61D540AE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1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29DA-DFA1-323F-8CFD-C1BE678D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9917-FBAF-A1C6-BEB9-9B3EE1B72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AB72A-FB19-AF97-24D5-4C8EE89E8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D2C9C-428B-ED9B-5BC4-116F62D6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31930-4B1F-04AC-6B29-6191CBF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A27F2-B192-9814-D1AE-606C7998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6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D578-3764-ED85-D86C-33A700EE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0FAA3-4385-71CA-977F-A44B6EB64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FF26B-389E-5489-BBBC-21D1EDE5F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9EA18-4B69-D0AA-90BD-5D60335F6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007F1-EA6A-1B61-78CC-120BB7818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2974A8-0FD1-8251-D41D-12D24987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190E8-FADC-D3F2-E048-A050ADD2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5B8FC-BFAE-EC3E-8AEB-BB92B5F8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7886-72E0-F196-ACC2-87FF26F7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D4F02-C903-DC5F-CF58-C26446A7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C687E-A112-7E7E-32E9-256EB4E0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75154-2816-6A29-938F-7BE1CE7E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2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71581-56F9-F656-BA3A-7CF48695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8C39C-6E2B-6128-3C51-A98237C3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A2346-DDA7-0090-A5BB-EC8193C4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1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50C9-0F06-2F41-F02D-B64C7C32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0A9E3-C787-3E9E-ED3C-19622EA5E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7B3D6-C0C7-340C-CF1C-7F220191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78B74-301F-E394-180F-EDFC5150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563A1-F784-DD03-0C52-FA7122D1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AE5F-2C0E-E255-E0D1-15F88B44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1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7E7A-E43D-7594-8708-F1981EE9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79241-B772-A864-68E7-B0CF3F8CA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265D6-CCF2-4F45-9EB9-5ACF2423D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DE33A-0A91-AB68-4D47-D30CD51C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74876-ADDF-A864-88A5-2D51D9FF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086EF-D10F-208F-FA09-57D55A8B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5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F9BD6-CAC5-537C-660A-65BD6702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CDD3F-B9A2-0882-AFE8-A43888EB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BC040-BACC-DDB5-C754-95FC4A403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1CD1-7644-4F18-BD16-EA2EB8B9229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FE3B3-98F0-8747-89B3-28DEEB574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5B870-4CCF-99FC-D4B8-A1AE21C81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2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CD81-37B4-EBD4-11E6-DC6073A3E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Klokke</a:t>
            </a:r>
            <a:r>
              <a:rPr lang="en-US" dirty="0"/>
              <a:t> </a:t>
            </a:r>
            <a:r>
              <a:rPr lang="en-US" dirty="0" err="1"/>
              <a:t>butikk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9AB33-0454-16E7-56F1-6D633C242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Presentert</a:t>
            </a:r>
            <a:r>
              <a:rPr lang="en-US" dirty="0"/>
              <a:t> av Herman</a:t>
            </a:r>
          </a:p>
        </p:txBody>
      </p:sp>
    </p:spTree>
    <p:extLst>
      <p:ext uri="{BB962C8B-B14F-4D97-AF65-F5344CB8AC3E}">
        <p14:creationId xmlns:p14="http://schemas.microsoft.com/office/powerpoint/2010/main" val="424346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C6E4-5F24-DB17-21DE-843575A2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Prosjektbeskrivelse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C0455-9B05-8D6A-E5DC-1A4B5992C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930127"/>
            <a:ext cx="5181600" cy="4351338"/>
          </a:xfrm>
        </p:spPr>
        <p:txBody>
          <a:bodyPr/>
          <a:lstStyle/>
          <a:p>
            <a:r>
              <a:rPr lang="en-US" dirty="0" err="1"/>
              <a:t>Klokke</a:t>
            </a:r>
            <a:r>
              <a:rPr lang="en-US" dirty="0"/>
              <a:t> </a:t>
            </a:r>
            <a:r>
              <a:rPr lang="en-US" dirty="0" err="1"/>
              <a:t>nerder</a:t>
            </a:r>
            <a:endParaRPr lang="en-US" dirty="0"/>
          </a:p>
          <a:p>
            <a:r>
              <a:rPr lang="en-US" dirty="0" err="1"/>
              <a:t>Fungerende</a:t>
            </a:r>
            <a:r>
              <a:rPr lang="en-US" dirty="0"/>
              <a:t> </a:t>
            </a:r>
            <a:r>
              <a:rPr lang="en-US" dirty="0" err="1"/>
              <a:t>nettside</a:t>
            </a:r>
            <a:endParaRPr lang="en-US" dirty="0"/>
          </a:p>
          <a:p>
            <a:r>
              <a:rPr lang="en-US" dirty="0" err="1"/>
              <a:t>Klokker</a:t>
            </a:r>
            <a:endParaRPr lang="en-US" dirty="0"/>
          </a:p>
          <a:p>
            <a:r>
              <a:rPr lang="en-US" dirty="0"/>
              <a:t>Relevant for meg</a:t>
            </a:r>
          </a:p>
          <a:p>
            <a:r>
              <a:rPr lang="nb-NO" dirty="0"/>
              <a:t>Tidligere</a:t>
            </a:r>
            <a:r>
              <a:rPr lang="en-US" dirty="0"/>
              <a:t> </a:t>
            </a:r>
            <a:r>
              <a:rPr lang="en-US" dirty="0" err="1"/>
              <a:t>erfaring</a:t>
            </a:r>
            <a:endParaRPr lang="en-US" dirty="0"/>
          </a:p>
          <a:p>
            <a:r>
              <a:rPr lang="en-US" dirty="0" err="1"/>
              <a:t>Bytte</a:t>
            </a:r>
            <a:r>
              <a:rPr lang="en-US" dirty="0"/>
              <a:t> av </a:t>
            </a:r>
            <a:r>
              <a:rPr lang="en-US" dirty="0" err="1"/>
              <a:t>prosjekt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D01CADCF-4FD3-F01D-1322-8B3555673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359" y="0"/>
            <a:ext cx="3167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95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5469-1E50-ED89-3C7B-A9177A06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V</a:t>
            </a:r>
          </a:p>
        </p:txBody>
      </p:sp>
      <p:pic>
        <p:nvPicPr>
          <p:cNvPr id="6" name="Plassholder for bilde 5">
            <a:extLst>
              <a:ext uri="{FF2B5EF4-FFF2-40B4-BE49-F238E27FC236}">
                <a16:creationId xmlns:a16="http://schemas.microsoft.com/office/drawing/2014/main" id="{558BAEB6-533A-1294-2F9A-59C88E7B06A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328" r="14328"/>
          <a:stretch/>
        </p:blipFill>
        <p:spPr>
          <a:xfrm>
            <a:off x="5147187" y="987425"/>
            <a:ext cx="6208201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88BEB-DE40-2154-B08C-5763295B0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/>
              <a:t>10 Home ISO</a:t>
            </a:r>
            <a:endParaRPr lang="en-US" dirty="0"/>
          </a:p>
          <a:p>
            <a:r>
              <a:rPr lang="en-US" dirty="0"/>
              <a:t>4096 MB RAM</a:t>
            </a:r>
          </a:p>
        </p:txBody>
      </p:sp>
      <p:sp>
        <p:nvSpPr>
          <p:cNvPr id="7" name="AutoShape 2" descr="Buy Dedicated Server hosting, Rent dedicated server ➡ BlueServers.com">
            <a:extLst>
              <a:ext uri="{FF2B5EF4-FFF2-40B4-BE49-F238E27FC236}">
                <a16:creationId xmlns:a16="http://schemas.microsoft.com/office/drawing/2014/main" id="{72EB84B9-258E-F6CF-2E80-855BFE6635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01845" y="3276599"/>
            <a:ext cx="2546555" cy="254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Buy Dedicated Server hosting, Rent dedicated server ➡ BlueServers.com">
            <a:extLst>
              <a:ext uri="{FF2B5EF4-FFF2-40B4-BE49-F238E27FC236}">
                <a16:creationId xmlns:a16="http://schemas.microsoft.com/office/drawing/2014/main" id="{800782C6-66BD-FFB5-0AC2-389441DECF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56155" y="3276599"/>
            <a:ext cx="3092245" cy="309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Dedicated server for web hosting | OVHcloud">
            <a:extLst>
              <a:ext uri="{FF2B5EF4-FFF2-40B4-BE49-F238E27FC236}">
                <a16:creationId xmlns:a16="http://schemas.microsoft.com/office/drawing/2014/main" id="{C2469C48-48C8-A462-1F75-848E65589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5893" y="2474501"/>
            <a:ext cx="7379110" cy="415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61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410AD3-BDC1-602D-97D1-16BF5D4F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XAMPP</a:t>
            </a:r>
          </a:p>
        </p:txBody>
      </p:sp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8899CDB6-1352-6673-EF06-A2D1B304C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2" y="1627538"/>
            <a:ext cx="6172200" cy="4006352"/>
          </a:xfrm>
        </p:spPr>
      </p:pic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B5B5FDD-7C3C-ED2F-9BBD-54A59C20B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Apache</a:t>
            </a:r>
          </a:p>
          <a:p>
            <a:r>
              <a:rPr lang="en-US" dirty="0"/>
              <a:t>MySQL</a:t>
            </a:r>
          </a:p>
        </p:txBody>
      </p:sp>
      <p:pic>
        <p:nvPicPr>
          <p:cNvPr id="4098" name="Picture 2" descr="All images">
            <a:extLst>
              <a:ext uri="{FF2B5EF4-FFF2-40B4-BE49-F238E27FC236}">
                <a16:creationId xmlns:a16="http://schemas.microsoft.com/office/drawing/2014/main" id="{367CA016-B9F8-9FDA-ADD1-47A1AA4CF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39" y="3579095"/>
            <a:ext cx="2715546" cy="271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02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0E4B46-E2DD-9425-57A0-E016F45A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22F25F0-9738-3174-954A-967A162B3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608" y="1096393"/>
            <a:ext cx="7792192" cy="5396482"/>
          </a:xfrm>
        </p:spPr>
      </p:pic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53181A80-7E7F-E915-DD3E-75D61E6D6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82760"/>
            <a:ext cx="3170903" cy="317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82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4333</TotalTime>
  <Words>42</Words>
  <Application>Microsoft Office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Klokke butikk</vt:lpstr>
      <vt:lpstr>Prosjektbeskrivelse</vt:lpstr>
      <vt:lpstr>Hyper V</vt:lpstr>
      <vt:lpstr>XAMPP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produkt nettbutikk</dc:title>
  <dc:creator>Herman Hasdahl-Solvang</dc:creator>
  <cp:lastModifiedBy>Herman Hasdahl-Solvang</cp:lastModifiedBy>
  <cp:revision>2</cp:revision>
  <dcterms:created xsi:type="dcterms:W3CDTF">2022-12-09T09:14:30Z</dcterms:created>
  <dcterms:modified xsi:type="dcterms:W3CDTF">2022-12-18T19:07:33Z</dcterms:modified>
</cp:coreProperties>
</file>