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97"/>
  </p:normalViewPr>
  <p:slideViewPr>
    <p:cSldViewPr snapToGrid="0" snapToObjects="1">
      <p:cViewPr varScale="1">
        <p:scale>
          <a:sx n="79" d="100"/>
          <a:sy n="79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1"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146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ンテグラル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インテグラル</Template>
  <TotalTime>0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Tw Cen MT</vt:lpstr>
      <vt:lpstr>Tw Cen MT Condensed</vt:lpstr>
      <vt:lpstr>Wingdings 3</vt:lpstr>
      <vt:lpstr>メイリオ</vt:lpstr>
      <vt:lpstr>インテグラル</vt:lpstr>
      <vt:lpstr>PowerPoint プレゼンテーション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立川 太一</dc:creator>
  <cp:lastModifiedBy>立川 太一</cp:lastModifiedBy>
  <cp:revision>1</cp:revision>
  <dcterms:created xsi:type="dcterms:W3CDTF">2018-05-31T08:37:10Z</dcterms:created>
  <dcterms:modified xsi:type="dcterms:W3CDTF">2018-05-31T08:37:48Z</dcterms:modified>
</cp:coreProperties>
</file>