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3672408" cy="244827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88640"/>
            <a:ext cx="4737963" cy="45904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9650"/>
            <a:ext cx="1944216" cy="19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8748464" y="2708920"/>
            <a:ext cx="0" cy="2070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V="1">
            <a:off x="-254891" y="2101211"/>
            <a:ext cx="1698902" cy="754080"/>
          </a:xfrm>
          <a:prstGeom prst="bentConnector3">
            <a:avLst>
              <a:gd name="adj1" fmla="val 314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3686200" y="1043053"/>
            <a:ext cx="4016144" cy="1698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862347" cy="15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5013176"/>
            <a:ext cx="5616624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MCU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라즈베리파이</a:t>
            </a:r>
            <a:r>
              <a:rPr lang="ko-KR" altLang="en-US" sz="1000" dirty="0"/>
              <a:t> 보드</a:t>
            </a:r>
            <a:r>
              <a:rPr lang="en-US" altLang="ko-KR" sz="1000" dirty="0" smtClean="0"/>
              <a:t>), 12</a:t>
            </a:r>
            <a:r>
              <a:rPr lang="ko-KR" altLang="en-US" sz="1000" dirty="0" smtClean="0"/>
              <a:t>볼트 동작</a:t>
            </a:r>
            <a:endParaRPr lang="ko-KR" altLang="en-US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전류 측정 센서</a:t>
            </a:r>
            <a:r>
              <a:rPr lang="en-US" altLang="ko-KR" sz="1000" dirty="0" smtClean="0"/>
              <a:t>(WCM2705-50C), UART </a:t>
            </a:r>
            <a:r>
              <a:rPr lang="ko-KR" altLang="en-US" sz="1000" dirty="0" smtClean="0"/>
              <a:t>인터페이스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GPS Receiver, UART </a:t>
            </a:r>
            <a:r>
              <a:rPr lang="ko-KR" altLang="en-US" sz="1000" dirty="0" smtClean="0"/>
              <a:t>인터페이스 </a:t>
            </a:r>
            <a:r>
              <a:rPr lang="en-US" altLang="ko-KR" sz="1000" dirty="0" smtClean="0"/>
              <a:t>+ (USB To 232/485 </a:t>
            </a:r>
            <a:r>
              <a:rPr lang="ko-KR" altLang="en-US" sz="1000" dirty="0" smtClean="0"/>
              <a:t>컨버터 사용</a:t>
            </a:r>
            <a:r>
              <a:rPr lang="en-US" altLang="ko-KR" sz="1000" dirty="0" smtClean="0"/>
              <a:t>)(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x1 UART)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측정간격 </a:t>
            </a:r>
            <a:r>
              <a:rPr lang="en-US" altLang="ko-KR" sz="1000" dirty="0" smtClean="0"/>
              <a:t>– GPS Sampling Rate</a:t>
            </a:r>
            <a:r>
              <a:rPr lang="ko-KR" altLang="en-US" sz="1000" dirty="0" smtClean="0"/>
              <a:t>에 따라 결정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측정데이터 저장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메모리 파일에 저장함</a:t>
            </a:r>
            <a:r>
              <a:rPr lang="en-US" altLang="ko-KR" sz="1000" dirty="0" smtClean="0"/>
              <a:t>(PC </a:t>
            </a:r>
            <a:r>
              <a:rPr lang="ko-KR" altLang="en-US" sz="1000" dirty="0" smtClean="0"/>
              <a:t>엑셀 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포맷으로 저장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1625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62478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하드웨어 구성 비용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예상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MCU(</a:t>
            </a:r>
            <a:r>
              <a:rPr lang="ko-KR" altLang="en-US" sz="1000" dirty="0" err="1" smtClean="0"/>
              <a:t>라즈베리파이</a:t>
            </a:r>
            <a:r>
              <a:rPr lang="en-US" altLang="ko-KR" sz="1000" dirty="0" smtClean="0"/>
              <a:t>) LCD </a:t>
            </a:r>
            <a:r>
              <a:rPr lang="ko-KR" altLang="en-US" sz="1000" dirty="0" smtClean="0"/>
              <a:t>타입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150,000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LCD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필요없는</a:t>
            </a:r>
            <a:r>
              <a:rPr lang="ko-KR" altLang="en-US" sz="1000" dirty="0" smtClean="0"/>
              <a:t> 경우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본체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케이스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파워어댑터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MicroSD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en-US" altLang="ko-KR" sz="1000" dirty="0" smtClean="0"/>
              <a:t>USB2RS232/485 </a:t>
            </a:r>
            <a:r>
              <a:rPr lang="ko-KR" altLang="en-US" sz="1000" dirty="0" smtClean="0"/>
              <a:t>컨버터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UART 1ch</a:t>
            </a:r>
            <a:r>
              <a:rPr lang="ko-KR" altLang="en-US" sz="1000" dirty="0" smtClean="0"/>
              <a:t>만 지원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 포트가 필요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(28,000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Receiver(</a:t>
            </a:r>
            <a:r>
              <a:rPr lang="ko-KR" altLang="en-US" sz="1000" dirty="0" smtClean="0"/>
              <a:t>가격 미정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전체 가격 </a:t>
            </a:r>
            <a:r>
              <a:rPr lang="en-US" altLang="ko-KR" sz="1000" dirty="0" smtClean="0"/>
              <a:t>– GPS </a:t>
            </a:r>
            <a:r>
              <a:rPr lang="ko-KR" altLang="en-US" sz="1000" dirty="0" smtClean="0"/>
              <a:t>제외</a:t>
            </a:r>
            <a:r>
              <a:rPr lang="en-US" altLang="ko-KR" sz="1000" dirty="0" smtClean="0"/>
              <a:t>)</a:t>
            </a:r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약 </a:t>
            </a:r>
            <a:r>
              <a:rPr lang="en-US" altLang="ko-KR" sz="1000" dirty="0" smtClean="0"/>
              <a:t>200,000</a:t>
            </a:r>
            <a:r>
              <a:rPr lang="ko-KR" altLang="en-US" sz="1000" dirty="0" smtClean="0"/>
              <a:t>미만 예상</a:t>
            </a:r>
            <a:endParaRPr lang="en-US" altLang="ko-KR" sz="1000" dirty="0"/>
          </a:p>
          <a:p>
            <a:pPr marL="1085850" lvl="2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디바이스 인터페이스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– Serial 9600bps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 – Serial (</a:t>
            </a:r>
            <a:r>
              <a:rPr lang="ko-KR" altLang="en-US" sz="1000" dirty="0" smtClean="0"/>
              <a:t>장비 사양에 따라 다름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이더넷</a:t>
            </a:r>
            <a:r>
              <a:rPr lang="ko-KR" altLang="en-US" sz="1000" dirty="0" smtClean="0"/>
              <a:t> 또는 </a:t>
            </a:r>
            <a:r>
              <a:rPr lang="ko-KR" altLang="en-US" sz="1000" dirty="0" err="1" smtClean="0"/>
              <a:t>와이파이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측정 데이터 저장용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라즈베리파이에서</a:t>
            </a:r>
            <a:r>
              <a:rPr lang="ko-KR" altLang="en-US" sz="1000" dirty="0" smtClean="0"/>
              <a:t> 전류 측정 센서 전원 공급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</a:t>
            </a:r>
            <a:r>
              <a:rPr lang="ko-KR" altLang="en-US" sz="1000" dirty="0" smtClean="0"/>
              <a:t>는 별도 전원 공급 확인 필요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외부 공급 전원은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분석 방법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엑셀에서 처리할 수 있는 포맷으로 측정 데이터 저장함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필요시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처리용 프로그램 별도로 개발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기타</a:t>
            </a:r>
            <a:r>
              <a:rPr lang="en-US" altLang="ko-KR" sz="1000" dirty="0" smtClean="0"/>
              <a:t>]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선정은 개발사양 확인 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최종 선정 필요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부품 구매는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부품 선정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발주처가 구매 후 전달 희망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smtClean="0"/>
              <a:t>개발 기간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구매 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프로그램 개발 및 기본 동작 확인 </a:t>
            </a:r>
            <a:r>
              <a:rPr lang="en-US" altLang="ko-KR" sz="1000" dirty="0"/>
              <a:t>3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테스트 기간 </a:t>
            </a:r>
            <a:r>
              <a:rPr lang="en-US" altLang="ko-KR" sz="1000" dirty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결과물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동작 프로그램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테스트용 하드웨어 구성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183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922"/>
            <a:ext cx="3312368" cy="21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67892"/>
            <a:ext cx="7268614" cy="32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4512" y="17610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\24,000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18566"/>
            <a:ext cx="1578099" cy="233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2750" y="458112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\13,000</a:t>
            </a:r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928340"/>
            <a:ext cx="5838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19626"/>
            <a:ext cx="1545159" cy="105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79712" y="54892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\48,000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77272"/>
            <a:ext cx="69246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00689">
            <a:off x="5403787" y="92138"/>
            <a:ext cx="1706553" cy="163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78030" y="4685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\4,800</a:t>
            </a:r>
            <a:endParaRPr lang="ko-KR" altLang="en-US" sz="12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04" y="1628800"/>
            <a:ext cx="4043161" cy="38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395536" y="1196752"/>
            <a:ext cx="288032" cy="36004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63788" y="468505"/>
            <a:ext cx="3019082" cy="745704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66783" y="4653136"/>
            <a:ext cx="2365057" cy="1020908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83968" y="992956"/>
            <a:ext cx="2502996" cy="2436044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27504" y="2858452"/>
            <a:ext cx="10801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I2C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49311" y="4514636"/>
            <a:ext cx="10801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UART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49311" y="548680"/>
            <a:ext cx="1212929" cy="2435854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3699" y="1816231"/>
            <a:ext cx="10801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UART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1547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273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Heedo</cp:lastModifiedBy>
  <cp:revision>14</cp:revision>
  <dcterms:created xsi:type="dcterms:W3CDTF">2006-10-05T04:04:58Z</dcterms:created>
  <dcterms:modified xsi:type="dcterms:W3CDTF">2018-08-02T00:23:32Z</dcterms:modified>
</cp:coreProperties>
</file>