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8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395536" y="260648"/>
            <a:ext cx="3672408" cy="2448272"/>
          </a:xfrm>
          <a:prstGeom prst="rect">
            <a:avLst/>
          </a:prstGeom>
        </p:spPr>
      </p:pic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4283968" y="188640"/>
            <a:ext cx="4737963" cy="4590459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859650"/>
            <a:ext cx="1944216" cy="1919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 flipV="1">
            <a:off x="8748464" y="2708920"/>
            <a:ext cx="0" cy="20701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/>
          <p:nvPr/>
        </p:nvCxnSpPr>
        <p:spPr>
          <a:xfrm rot="16200000" flipV="1">
            <a:off x="-254891" y="2101211"/>
            <a:ext cx="1698902" cy="754080"/>
          </a:xfrm>
          <a:prstGeom prst="bentConnector3">
            <a:avLst>
              <a:gd name="adj1" fmla="val 314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/>
          <p:nvPr/>
        </p:nvCxnSpPr>
        <p:spPr>
          <a:xfrm rot="10800000">
            <a:off x="3686200" y="1043053"/>
            <a:ext cx="4016144" cy="169890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797152"/>
            <a:ext cx="2862347" cy="1595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467544" y="5013176"/>
            <a:ext cx="5616624" cy="132343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altLang="ko-KR" sz="1000" dirty="0" smtClean="0"/>
              <a:t>MCU</a:t>
            </a:r>
            <a:r>
              <a:rPr lang="en-US" altLang="ko-KR" sz="1000" dirty="0"/>
              <a:t>(</a:t>
            </a:r>
            <a:r>
              <a:rPr lang="ko-KR" altLang="en-US" sz="1000" dirty="0" err="1"/>
              <a:t>라즈베리파이</a:t>
            </a:r>
            <a:r>
              <a:rPr lang="ko-KR" altLang="en-US" sz="1000" dirty="0"/>
              <a:t> 보드</a:t>
            </a:r>
            <a:r>
              <a:rPr lang="en-US" altLang="ko-KR" sz="1000" dirty="0" smtClean="0"/>
              <a:t>), 12</a:t>
            </a:r>
            <a:r>
              <a:rPr lang="ko-KR" altLang="en-US" sz="1000" dirty="0" smtClean="0"/>
              <a:t>볼트 동작</a:t>
            </a:r>
            <a:endParaRPr lang="ko-KR" altLang="en-US" sz="1000" dirty="0"/>
          </a:p>
          <a:p>
            <a:pPr marL="171450" indent="-171450">
              <a:buFont typeface="Arial" charset="0"/>
              <a:buChar char="•"/>
            </a:pPr>
            <a:r>
              <a:rPr lang="ko-KR" altLang="en-US" sz="1000" dirty="0" smtClean="0"/>
              <a:t>전류 측정 센서</a:t>
            </a:r>
            <a:r>
              <a:rPr lang="en-US" altLang="ko-KR" sz="1000" dirty="0" smtClean="0"/>
              <a:t>(WCM2705-50C), UART </a:t>
            </a:r>
            <a:r>
              <a:rPr lang="ko-KR" altLang="en-US" sz="1000" dirty="0" smtClean="0"/>
              <a:t>인터페이스</a:t>
            </a:r>
            <a:endParaRPr lang="en-US" altLang="ko-KR" sz="1000" dirty="0" smtClean="0"/>
          </a:p>
          <a:p>
            <a:pPr marL="171450" indent="-171450">
              <a:buFont typeface="Arial" charset="0"/>
              <a:buChar char="•"/>
            </a:pPr>
            <a:r>
              <a:rPr lang="en-US" altLang="ko-KR" sz="1000" dirty="0" smtClean="0"/>
              <a:t>GPS Receiver, UART </a:t>
            </a:r>
            <a:r>
              <a:rPr lang="ko-KR" altLang="en-US" sz="1000" dirty="0" smtClean="0"/>
              <a:t>인터페이스 </a:t>
            </a:r>
            <a:r>
              <a:rPr lang="en-US" altLang="ko-KR" sz="1000" dirty="0" smtClean="0"/>
              <a:t>+ (USB To 232/485 </a:t>
            </a:r>
            <a:r>
              <a:rPr lang="ko-KR" altLang="en-US" sz="1000" dirty="0" smtClean="0"/>
              <a:t>컨버터 사용</a:t>
            </a:r>
            <a:r>
              <a:rPr lang="en-US" altLang="ko-KR" sz="1000" dirty="0" smtClean="0"/>
              <a:t>)(</a:t>
            </a:r>
            <a:r>
              <a:rPr lang="ko-KR" altLang="en-US" sz="1000" dirty="0" err="1" smtClean="0"/>
              <a:t>라즈베리파이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x1 UART)</a:t>
            </a:r>
          </a:p>
          <a:p>
            <a:pPr marL="171450" indent="-171450">
              <a:buFont typeface="Arial" charset="0"/>
              <a:buChar char="•"/>
            </a:pPr>
            <a:r>
              <a:rPr lang="ko-KR" altLang="en-US" sz="1000" dirty="0" smtClean="0"/>
              <a:t>전원</a:t>
            </a:r>
            <a:r>
              <a:rPr lang="en-US" altLang="ko-KR" sz="1000" dirty="0" smtClean="0"/>
              <a:t>(12</a:t>
            </a:r>
            <a:r>
              <a:rPr lang="ko-KR" altLang="en-US" sz="1000" dirty="0" smtClean="0"/>
              <a:t>볼트</a:t>
            </a:r>
            <a:r>
              <a:rPr lang="en-US" altLang="ko-KR" sz="1000" dirty="0" smtClean="0"/>
              <a:t>) </a:t>
            </a:r>
            <a:r>
              <a:rPr lang="ko-KR" altLang="en-US" sz="1000" dirty="0" smtClean="0"/>
              <a:t>어댑터로 연결</a:t>
            </a:r>
            <a:endParaRPr lang="en-US" altLang="ko-KR" sz="1000" dirty="0" smtClean="0"/>
          </a:p>
          <a:p>
            <a:pPr marL="171450" indent="-171450">
              <a:buFont typeface="Arial" charset="0"/>
              <a:buChar char="•"/>
            </a:pPr>
            <a:endParaRPr lang="en-US" altLang="ko-KR" sz="1000" dirty="0"/>
          </a:p>
          <a:p>
            <a:pPr marL="171450" indent="-171450">
              <a:buFont typeface="Arial" charset="0"/>
              <a:buChar char="•"/>
            </a:pPr>
            <a:r>
              <a:rPr lang="ko-KR" altLang="en-US" sz="1000" dirty="0" smtClean="0"/>
              <a:t>측정간격 </a:t>
            </a:r>
            <a:r>
              <a:rPr lang="en-US" altLang="ko-KR" sz="1000" dirty="0" smtClean="0"/>
              <a:t>– GPS Sampling Rate</a:t>
            </a:r>
            <a:r>
              <a:rPr lang="ko-KR" altLang="en-US" sz="1000" dirty="0" smtClean="0"/>
              <a:t>에 따라 결정</a:t>
            </a:r>
            <a:endParaRPr lang="en-US" altLang="ko-KR" sz="1000" dirty="0" smtClean="0"/>
          </a:p>
          <a:p>
            <a:pPr marL="171450" indent="-171450">
              <a:buFont typeface="Arial" charset="0"/>
              <a:buChar char="•"/>
            </a:pPr>
            <a:r>
              <a:rPr lang="ko-KR" altLang="en-US" sz="1000" dirty="0" smtClean="0"/>
              <a:t>측정데이터 저장 </a:t>
            </a:r>
            <a:r>
              <a:rPr lang="en-US" altLang="ko-KR" sz="1000" dirty="0" smtClean="0"/>
              <a:t>– </a:t>
            </a:r>
            <a:r>
              <a:rPr lang="ko-KR" altLang="en-US" sz="1000" dirty="0" err="1" smtClean="0"/>
              <a:t>라즈베리파이</a:t>
            </a:r>
            <a:r>
              <a:rPr lang="ko-KR" altLang="en-US" sz="1000" dirty="0" smtClean="0"/>
              <a:t> 메모리 파일에 저장함</a:t>
            </a:r>
            <a:r>
              <a:rPr lang="en-US" altLang="ko-KR" sz="1000" dirty="0" smtClean="0"/>
              <a:t>(PC </a:t>
            </a:r>
            <a:r>
              <a:rPr lang="ko-KR" altLang="en-US" sz="1000" dirty="0" smtClean="0"/>
              <a:t>엑셀 처리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포맷으로 저장</a:t>
            </a:r>
            <a:r>
              <a:rPr lang="en-US" altLang="ko-KR" sz="1000" dirty="0" smtClean="0"/>
              <a:t>)</a:t>
            </a:r>
          </a:p>
          <a:p>
            <a:pPr marL="171450" indent="-171450">
              <a:buFont typeface="Arial" charset="0"/>
              <a:buChar char="•"/>
            </a:pP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4162525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260648"/>
            <a:ext cx="8136904" cy="624786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ko-KR" altLang="en-US" sz="1000" dirty="0" smtClean="0"/>
              <a:t>하드웨어 구성 비용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예상</a:t>
            </a:r>
            <a:r>
              <a:rPr lang="en-US" altLang="ko-KR" sz="1000" dirty="0" smtClean="0"/>
              <a:t>)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sz="1000" dirty="0" smtClean="0"/>
              <a:t>MCU(</a:t>
            </a:r>
            <a:r>
              <a:rPr lang="ko-KR" altLang="en-US" sz="1000" dirty="0" err="1" smtClean="0"/>
              <a:t>라즈베리파이</a:t>
            </a:r>
            <a:r>
              <a:rPr lang="en-US" altLang="ko-KR" sz="1000" dirty="0" smtClean="0"/>
              <a:t>) LCD </a:t>
            </a:r>
            <a:r>
              <a:rPr lang="ko-KR" altLang="en-US" sz="1000" dirty="0" smtClean="0"/>
              <a:t>타입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약 </a:t>
            </a:r>
            <a:r>
              <a:rPr lang="en-US" altLang="ko-KR" sz="1000" dirty="0" smtClean="0"/>
              <a:t>150,000</a:t>
            </a:r>
            <a:r>
              <a:rPr lang="ko-KR" altLang="en-US" sz="1000" dirty="0" smtClean="0"/>
              <a:t>원</a:t>
            </a:r>
            <a:r>
              <a:rPr lang="en-US" altLang="ko-KR" sz="1000" dirty="0" smtClean="0"/>
              <a:t>)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sz="1000" dirty="0" smtClean="0"/>
              <a:t>LCD</a:t>
            </a:r>
            <a:r>
              <a:rPr lang="ko-KR" altLang="en-US" sz="1000" dirty="0" smtClean="0"/>
              <a:t>가 </a:t>
            </a:r>
            <a:r>
              <a:rPr lang="ko-KR" altLang="en-US" sz="1000" dirty="0" err="1" smtClean="0"/>
              <a:t>필요없는</a:t>
            </a:r>
            <a:r>
              <a:rPr lang="ko-KR" altLang="en-US" sz="1000" dirty="0" smtClean="0"/>
              <a:t> 경우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약 </a:t>
            </a:r>
            <a:r>
              <a:rPr lang="en-US" altLang="ko-KR" sz="1000" dirty="0" smtClean="0"/>
              <a:t>100,000</a:t>
            </a:r>
            <a:r>
              <a:rPr lang="ko-KR" altLang="en-US" sz="1000" dirty="0" smtClean="0"/>
              <a:t>원</a:t>
            </a:r>
            <a:endParaRPr lang="en-US" altLang="ko-KR" sz="1000" dirty="0" smtClean="0"/>
          </a:p>
          <a:p>
            <a:pPr marL="1085850" lvl="2" indent="-171450">
              <a:buFont typeface="Arial" charset="0"/>
              <a:buChar char="•"/>
            </a:pPr>
            <a:r>
              <a:rPr lang="ko-KR" altLang="en-US" sz="1000" dirty="0" smtClean="0"/>
              <a:t>본체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케이스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파워어댑터</a:t>
            </a:r>
            <a:r>
              <a:rPr lang="en-US" altLang="ko-KR" sz="1000" dirty="0" smtClean="0"/>
              <a:t>, </a:t>
            </a:r>
            <a:r>
              <a:rPr lang="en-US" altLang="ko-KR" sz="1000" dirty="0" err="1" smtClean="0"/>
              <a:t>MicroSD</a:t>
            </a:r>
            <a:endParaRPr lang="en-US" altLang="ko-KR" sz="1000" dirty="0" smtClean="0"/>
          </a:p>
          <a:p>
            <a:pPr marL="1085850" lvl="2" indent="-171450">
              <a:buFont typeface="Arial" charset="0"/>
              <a:buChar char="•"/>
            </a:pPr>
            <a:r>
              <a:rPr lang="en-US" altLang="ko-KR" sz="1000" dirty="0" smtClean="0"/>
              <a:t>USB2RS232/485 </a:t>
            </a:r>
            <a:r>
              <a:rPr lang="ko-KR" altLang="en-US" sz="1000" dirty="0" smtClean="0"/>
              <a:t>컨버터 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라즈베리파이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UART 1ch</a:t>
            </a:r>
            <a:r>
              <a:rPr lang="ko-KR" altLang="en-US" sz="1000" dirty="0" smtClean="0"/>
              <a:t>만 지원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추가 포트가 필요</a:t>
            </a:r>
            <a:r>
              <a:rPr lang="en-US" altLang="ko-KR" sz="1000" dirty="0" smtClean="0"/>
              <a:t>)</a:t>
            </a:r>
          </a:p>
          <a:p>
            <a:pPr marL="628650" lvl="1" indent="-171450">
              <a:buFont typeface="Arial" charset="0"/>
              <a:buChar char="•"/>
            </a:pPr>
            <a:r>
              <a:rPr lang="ko-KR" altLang="en-US" sz="1000" dirty="0" smtClean="0"/>
              <a:t>전류 측정 센서 </a:t>
            </a:r>
            <a:r>
              <a:rPr lang="en-US" altLang="ko-KR" sz="1000" dirty="0" smtClean="0"/>
              <a:t>(28,000</a:t>
            </a:r>
            <a:r>
              <a:rPr lang="ko-KR" altLang="en-US" sz="1000" dirty="0" smtClean="0"/>
              <a:t>원</a:t>
            </a:r>
            <a:r>
              <a:rPr lang="en-US" altLang="ko-KR" sz="1000" dirty="0" smtClean="0"/>
              <a:t>) 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sz="1000" dirty="0" smtClean="0"/>
              <a:t>GPS Receiver(</a:t>
            </a:r>
            <a:r>
              <a:rPr lang="ko-KR" altLang="en-US" sz="1000" dirty="0" smtClean="0"/>
              <a:t>가격 미정</a:t>
            </a:r>
            <a:r>
              <a:rPr lang="en-US" altLang="ko-KR" sz="1000" dirty="0" smtClean="0"/>
              <a:t>)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sz="1000" dirty="0" smtClean="0"/>
              <a:t>[</a:t>
            </a:r>
            <a:r>
              <a:rPr lang="ko-KR" altLang="en-US" sz="1000" dirty="0" smtClean="0"/>
              <a:t>전체 가격 </a:t>
            </a:r>
            <a:r>
              <a:rPr lang="en-US" altLang="ko-KR" sz="1000" dirty="0" smtClean="0"/>
              <a:t>– GPS </a:t>
            </a:r>
            <a:r>
              <a:rPr lang="ko-KR" altLang="en-US" sz="1000" dirty="0" smtClean="0"/>
              <a:t>제외</a:t>
            </a:r>
            <a:r>
              <a:rPr lang="en-US" altLang="ko-KR" sz="1000" dirty="0" smtClean="0"/>
              <a:t>)</a:t>
            </a:r>
          </a:p>
          <a:p>
            <a:pPr marL="1085850" lvl="2" indent="-171450">
              <a:buFont typeface="Arial" charset="0"/>
              <a:buChar char="•"/>
            </a:pPr>
            <a:r>
              <a:rPr lang="ko-KR" altLang="en-US" sz="1000" dirty="0" smtClean="0"/>
              <a:t>약 </a:t>
            </a:r>
            <a:r>
              <a:rPr lang="en-US" altLang="ko-KR" sz="1000" dirty="0" smtClean="0"/>
              <a:t>200,000</a:t>
            </a:r>
            <a:r>
              <a:rPr lang="ko-KR" altLang="en-US" sz="1000" dirty="0" smtClean="0"/>
              <a:t>미만 예상</a:t>
            </a:r>
            <a:endParaRPr lang="en-US" altLang="ko-KR" sz="1000" dirty="0"/>
          </a:p>
          <a:p>
            <a:pPr marL="1085850" lvl="2" indent="-171450">
              <a:buFont typeface="Arial" charset="0"/>
              <a:buChar char="•"/>
            </a:pPr>
            <a:endParaRPr lang="en-US" altLang="ko-KR" sz="1000" dirty="0"/>
          </a:p>
          <a:p>
            <a:pPr marL="171450" indent="-171450">
              <a:buFont typeface="Arial" charset="0"/>
              <a:buChar char="•"/>
            </a:pPr>
            <a:r>
              <a:rPr lang="ko-KR" altLang="en-US" sz="1000" dirty="0" smtClean="0"/>
              <a:t>디바이스 인터페이스</a:t>
            </a:r>
            <a:endParaRPr lang="en-US" altLang="ko-KR" sz="1000" dirty="0" smtClean="0"/>
          </a:p>
          <a:p>
            <a:pPr marL="628650" lvl="1" indent="-171450">
              <a:buFont typeface="Arial" charset="0"/>
              <a:buChar char="•"/>
            </a:pPr>
            <a:r>
              <a:rPr lang="ko-KR" altLang="en-US" sz="1000" dirty="0" smtClean="0"/>
              <a:t>전류 측정 센서 </a:t>
            </a:r>
            <a:r>
              <a:rPr lang="en-US" altLang="ko-KR" sz="1000" dirty="0" smtClean="0"/>
              <a:t>– Serial 9600bps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sz="1000" dirty="0" smtClean="0"/>
              <a:t>GPS Receiver – Serial (</a:t>
            </a:r>
            <a:r>
              <a:rPr lang="ko-KR" altLang="en-US" sz="1000" dirty="0" smtClean="0"/>
              <a:t>장비 사양에 따라 다름</a:t>
            </a:r>
            <a:r>
              <a:rPr lang="en-US" altLang="ko-KR" sz="1000" dirty="0" smtClean="0"/>
              <a:t>)</a:t>
            </a:r>
          </a:p>
          <a:p>
            <a:pPr marL="628650" lvl="1" indent="-171450">
              <a:buFont typeface="Arial" charset="0"/>
              <a:buChar char="•"/>
            </a:pPr>
            <a:r>
              <a:rPr lang="ko-KR" altLang="en-US" sz="1000" dirty="0" err="1" smtClean="0"/>
              <a:t>라즈베리파이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– </a:t>
            </a:r>
            <a:r>
              <a:rPr lang="ko-KR" altLang="en-US" sz="1000" dirty="0" err="1" smtClean="0"/>
              <a:t>이더넷</a:t>
            </a:r>
            <a:r>
              <a:rPr lang="ko-KR" altLang="en-US" sz="1000" dirty="0" smtClean="0"/>
              <a:t> 또는 </a:t>
            </a:r>
            <a:r>
              <a:rPr lang="ko-KR" altLang="en-US" sz="1000" dirty="0" err="1" smtClean="0"/>
              <a:t>와이파이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측정 데이터 저장용</a:t>
            </a:r>
            <a:r>
              <a:rPr lang="en-US" altLang="ko-KR" sz="1000" dirty="0" smtClean="0"/>
              <a:t>)</a:t>
            </a:r>
          </a:p>
          <a:p>
            <a:pPr marL="628650" lvl="1" indent="-171450">
              <a:buFont typeface="Arial" charset="0"/>
              <a:buChar char="•"/>
            </a:pPr>
            <a:endParaRPr lang="en-US" altLang="ko-KR" sz="1000" dirty="0" smtClean="0"/>
          </a:p>
          <a:p>
            <a:pPr marL="171450" indent="-171450">
              <a:buFont typeface="Arial" charset="0"/>
              <a:buChar char="•"/>
            </a:pPr>
            <a:r>
              <a:rPr lang="ko-KR" altLang="en-US" sz="1000" dirty="0" smtClean="0"/>
              <a:t>전원</a:t>
            </a:r>
            <a:r>
              <a:rPr lang="en-US" altLang="ko-KR" sz="1000" dirty="0" smtClean="0"/>
              <a:t>(12</a:t>
            </a:r>
            <a:r>
              <a:rPr lang="ko-KR" altLang="en-US" sz="1000" dirty="0" smtClean="0"/>
              <a:t>볼트</a:t>
            </a:r>
            <a:r>
              <a:rPr lang="en-US" altLang="ko-KR" sz="1000" dirty="0" smtClean="0"/>
              <a:t>) </a:t>
            </a:r>
            <a:r>
              <a:rPr lang="ko-KR" altLang="en-US" sz="1000" dirty="0" smtClean="0"/>
              <a:t>어댑터로 연결</a:t>
            </a:r>
            <a:endParaRPr lang="en-US" altLang="ko-KR" sz="1000" dirty="0" smtClean="0"/>
          </a:p>
          <a:p>
            <a:pPr marL="628650" lvl="1" indent="-171450">
              <a:buFont typeface="Arial" charset="0"/>
              <a:buChar char="•"/>
            </a:pPr>
            <a:r>
              <a:rPr lang="ko-KR" altLang="en-US" sz="1000" dirty="0" err="1" smtClean="0"/>
              <a:t>라즈베리파이에서</a:t>
            </a:r>
            <a:r>
              <a:rPr lang="ko-KR" altLang="en-US" sz="1000" dirty="0" smtClean="0"/>
              <a:t> 전류 측정 센서 전원 공급</a:t>
            </a:r>
            <a:endParaRPr lang="en-US" altLang="ko-KR" sz="1000" dirty="0" smtClean="0"/>
          </a:p>
          <a:p>
            <a:pPr marL="628650" lvl="1" indent="-171450">
              <a:buFont typeface="Arial" charset="0"/>
              <a:buChar char="•"/>
            </a:pPr>
            <a:r>
              <a:rPr lang="en-US" altLang="ko-KR" sz="1000" dirty="0" smtClean="0"/>
              <a:t>GPS Receiver</a:t>
            </a:r>
            <a:r>
              <a:rPr lang="ko-KR" altLang="en-US" sz="1000" dirty="0" smtClean="0"/>
              <a:t>는 별도 전원 공급 확인 필요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단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외부 공급 전원은 </a:t>
            </a:r>
            <a:r>
              <a:rPr lang="en-US" altLang="ko-KR" sz="1000" dirty="0" smtClean="0"/>
              <a:t>12</a:t>
            </a:r>
            <a:r>
              <a:rPr lang="ko-KR" altLang="en-US" sz="1000" dirty="0" smtClean="0"/>
              <a:t>볼트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pPr marL="171450" indent="-171450">
              <a:buFont typeface="Arial" charset="0"/>
              <a:buChar char="•"/>
            </a:pPr>
            <a:endParaRPr lang="en-US" altLang="ko-KR" sz="1000" dirty="0"/>
          </a:p>
          <a:p>
            <a:pPr marL="171450" indent="-171450">
              <a:buFont typeface="Arial" charset="0"/>
              <a:buChar char="•"/>
            </a:pPr>
            <a:r>
              <a:rPr lang="en-US" altLang="ko-KR" sz="1000" dirty="0" smtClean="0"/>
              <a:t>PC</a:t>
            </a:r>
            <a:r>
              <a:rPr lang="ko-KR" altLang="en-US" sz="1000" dirty="0" smtClean="0"/>
              <a:t>용 데이터 분석 방법</a:t>
            </a:r>
            <a:endParaRPr lang="en-US" altLang="ko-KR" sz="1000" dirty="0" smtClean="0"/>
          </a:p>
          <a:p>
            <a:pPr marL="628650" lvl="1" indent="-171450">
              <a:buFont typeface="Arial" charset="0"/>
              <a:buChar char="•"/>
            </a:pPr>
            <a:r>
              <a:rPr lang="ko-KR" altLang="en-US" sz="1000" dirty="0" smtClean="0"/>
              <a:t>엑셀에서 처리할 수 있는 포맷으로 측정 데이터 저장함</a:t>
            </a:r>
            <a:endParaRPr lang="en-US" altLang="ko-KR" sz="1000" dirty="0" smtClean="0"/>
          </a:p>
          <a:p>
            <a:pPr marL="628650" lvl="1" indent="-171450">
              <a:buFont typeface="Arial" charset="0"/>
              <a:buChar char="•"/>
            </a:pPr>
            <a:r>
              <a:rPr lang="ko-KR" altLang="en-US" sz="1000" dirty="0" err="1" smtClean="0"/>
              <a:t>필요시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PC</a:t>
            </a:r>
            <a:r>
              <a:rPr lang="ko-KR" altLang="en-US" sz="1000" dirty="0" smtClean="0"/>
              <a:t>용 데이터 처리용 프로그램 별도로 개발</a:t>
            </a:r>
            <a:endParaRPr lang="en-US" altLang="ko-KR" sz="1000" dirty="0"/>
          </a:p>
          <a:p>
            <a:pPr marL="628650" lvl="1" indent="-171450">
              <a:buFont typeface="Arial" charset="0"/>
              <a:buChar char="•"/>
            </a:pPr>
            <a:endParaRPr lang="en-US" altLang="ko-KR" sz="1000" dirty="0" smtClean="0"/>
          </a:p>
          <a:p>
            <a:pPr marL="171450" indent="-171450">
              <a:buFont typeface="Arial" charset="0"/>
              <a:buChar char="•"/>
            </a:pPr>
            <a:r>
              <a:rPr lang="en-US" altLang="ko-KR" sz="1000" dirty="0" smtClean="0"/>
              <a:t>[</a:t>
            </a:r>
            <a:r>
              <a:rPr lang="ko-KR" altLang="en-US" sz="1000" dirty="0" smtClean="0"/>
              <a:t>기타</a:t>
            </a:r>
            <a:r>
              <a:rPr lang="en-US" altLang="ko-KR" sz="1000" dirty="0" smtClean="0"/>
              <a:t>]</a:t>
            </a:r>
          </a:p>
          <a:p>
            <a:pPr marL="628650" lvl="1" indent="-171450">
              <a:buFont typeface="Arial" charset="0"/>
              <a:buChar char="•"/>
            </a:pPr>
            <a:r>
              <a:rPr lang="ko-KR" altLang="en-US" sz="1000" dirty="0" smtClean="0"/>
              <a:t>하드웨어 부품 선정은 개발사양 확인 후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최종 선정 필요</a:t>
            </a:r>
            <a:endParaRPr lang="en-US" altLang="ko-KR" sz="1000" dirty="0" smtClean="0"/>
          </a:p>
          <a:p>
            <a:pPr marL="628650" lvl="1" indent="-171450">
              <a:buFont typeface="Arial" charset="0"/>
              <a:buChar char="•"/>
            </a:pPr>
            <a:r>
              <a:rPr lang="ko-KR" altLang="en-US" sz="1000" dirty="0" smtClean="0"/>
              <a:t>부품 구매는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부품 선정 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발주처가 구매 후 전달 희망</a:t>
            </a:r>
            <a:endParaRPr lang="en-US" altLang="ko-KR" sz="1000" dirty="0" smtClean="0"/>
          </a:p>
          <a:p>
            <a:pPr marL="628650" lvl="1" indent="-171450">
              <a:buFont typeface="Arial" charset="0"/>
              <a:buChar char="•"/>
            </a:pPr>
            <a:endParaRPr lang="en-US" altLang="ko-KR" sz="1000" dirty="0"/>
          </a:p>
          <a:p>
            <a:pPr marL="171450" indent="-171450">
              <a:buFont typeface="Arial" charset="0"/>
              <a:buChar char="•"/>
            </a:pPr>
            <a:r>
              <a:rPr lang="ko-KR" altLang="en-US" sz="1000" smtClean="0"/>
              <a:t>개발 기간</a:t>
            </a:r>
            <a:endParaRPr lang="en-US" altLang="ko-KR" sz="1000" dirty="0" smtClean="0"/>
          </a:p>
          <a:p>
            <a:pPr marL="628650" lvl="1" indent="-171450">
              <a:buFont typeface="Arial" charset="0"/>
              <a:buChar char="•"/>
            </a:pPr>
            <a:r>
              <a:rPr lang="ko-KR" altLang="en-US" sz="1000" dirty="0" smtClean="0"/>
              <a:t>하드웨어 부품 구매 후 </a:t>
            </a:r>
            <a:r>
              <a:rPr lang="en-US" altLang="ko-KR" sz="1000" dirty="0" smtClean="0"/>
              <a:t>4</a:t>
            </a:r>
            <a:r>
              <a:rPr lang="ko-KR" altLang="en-US" sz="1000" dirty="0" smtClean="0"/>
              <a:t>주</a:t>
            </a:r>
            <a:endParaRPr lang="en-US" altLang="ko-KR" sz="1000" dirty="0" smtClean="0"/>
          </a:p>
          <a:p>
            <a:pPr marL="1085850" lvl="2" indent="-171450">
              <a:buFont typeface="Arial" charset="0"/>
              <a:buChar char="•"/>
            </a:pPr>
            <a:r>
              <a:rPr lang="ko-KR" altLang="en-US" sz="1000" dirty="0" smtClean="0"/>
              <a:t>프로그램 개발 및 기본 동작 확인 </a:t>
            </a:r>
            <a:r>
              <a:rPr lang="en-US" altLang="ko-KR" sz="1000" dirty="0"/>
              <a:t>3</a:t>
            </a:r>
            <a:r>
              <a:rPr lang="ko-KR" altLang="en-US" sz="1000" dirty="0" smtClean="0"/>
              <a:t>주</a:t>
            </a:r>
            <a:endParaRPr lang="en-US" altLang="ko-KR" sz="1000" dirty="0" smtClean="0"/>
          </a:p>
          <a:p>
            <a:pPr marL="1085850" lvl="2" indent="-171450">
              <a:buFont typeface="Arial" charset="0"/>
              <a:buChar char="•"/>
            </a:pPr>
            <a:r>
              <a:rPr lang="ko-KR" altLang="en-US" sz="1000" dirty="0" smtClean="0"/>
              <a:t>테스트 기간 </a:t>
            </a:r>
            <a:r>
              <a:rPr lang="en-US" altLang="ko-KR" sz="1000" dirty="0"/>
              <a:t>1</a:t>
            </a:r>
            <a:r>
              <a:rPr lang="ko-KR" altLang="en-US" sz="1000" dirty="0" smtClean="0"/>
              <a:t>주</a:t>
            </a:r>
            <a:endParaRPr lang="en-US" altLang="ko-KR" sz="1000" dirty="0" smtClean="0"/>
          </a:p>
          <a:p>
            <a:pPr marL="171450" indent="-171450">
              <a:buFont typeface="Arial" charset="0"/>
              <a:buChar char="•"/>
            </a:pPr>
            <a:endParaRPr lang="en-US" altLang="ko-KR" sz="1000" dirty="0"/>
          </a:p>
          <a:p>
            <a:pPr marL="171450" indent="-171450">
              <a:buFont typeface="Arial" charset="0"/>
              <a:buChar char="•"/>
            </a:pPr>
            <a:r>
              <a:rPr lang="ko-KR" altLang="en-US" sz="1000" dirty="0" smtClean="0"/>
              <a:t>결과물</a:t>
            </a:r>
            <a:endParaRPr lang="en-US" altLang="ko-KR" sz="1000" dirty="0" smtClean="0"/>
          </a:p>
          <a:p>
            <a:pPr marL="628650" lvl="1" indent="-171450">
              <a:buFont typeface="Arial" charset="0"/>
              <a:buChar char="•"/>
            </a:pPr>
            <a:r>
              <a:rPr lang="ko-KR" altLang="en-US" sz="1000" dirty="0" err="1" smtClean="0"/>
              <a:t>라즈베리파이</a:t>
            </a:r>
            <a:r>
              <a:rPr lang="ko-KR" altLang="en-US" sz="1000" dirty="0" smtClean="0"/>
              <a:t> 동작 프로그램</a:t>
            </a:r>
            <a:endParaRPr lang="en-US" altLang="ko-KR" sz="1000" dirty="0" smtClean="0"/>
          </a:p>
          <a:p>
            <a:pPr marL="628650" lvl="1" indent="-171450">
              <a:buFont typeface="Arial" charset="0"/>
              <a:buChar char="•"/>
            </a:pPr>
            <a:r>
              <a:rPr lang="ko-KR" altLang="en-US" sz="1000" dirty="0" smtClean="0"/>
              <a:t>테스트용 하드웨어 구성</a:t>
            </a:r>
            <a:endParaRPr lang="en-US" altLang="ko-KR" sz="1000" dirty="0"/>
          </a:p>
          <a:p>
            <a:pPr marL="628650" lvl="1" indent="-171450">
              <a:buFont typeface="Arial" charset="0"/>
              <a:buChar char="•"/>
            </a:pPr>
            <a:endParaRPr lang="en-US" altLang="ko-KR" sz="1000" dirty="0" smtClean="0"/>
          </a:p>
          <a:p>
            <a:endParaRPr lang="en-US" altLang="ko-KR" sz="1000" dirty="0"/>
          </a:p>
          <a:p>
            <a:pPr lvl="1"/>
            <a:endParaRPr lang="en-US" altLang="ko-KR" sz="1000" dirty="0" smtClean="0"/>
          </a:p>
          <a:p>
            <a:pPr lvl="1"/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pPr marL="171450" indent="-171450">
              <a:buFont typeface="Arial" charset="0"/>
              <a:buChar char="•"/>
            </a:pP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3118303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262</Words>
  <Application>Microsoft Office PowerPoint</Application>
  <PresentationFormat>화면 슬라이드 쇼(4:3)</PresentationFormat>
  <Paragraphs>46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Heedo</cp:lastModifiedBy>
  <cp:revision>7</cp:revision>
  <dcterms:created xsi:type="dcterms:W3CDTF">2006-10-05T04:04:58Z</dcterms:created>
  <dcterms:modified xsi:type="dcterms:W3CDTF">2018-07-21T14:24:26Z</dcterms:modified>
</cp:coreProperties>
</file>