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3672408" cy="2448272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188640"/>
            <a:ext cx="4737963" cy="459045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9650"/>
            <a:ext cx="1944216" cy="19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8748464" y="2708920"/>
            <a:ext cx="0" cy="2070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V="1">
            <a:off x="-254891" y="2101211"/>
            <a:ext cx="1698902" cy="754080"/>
          </a:xfrm>
          <a:prstGeom prst="bentConnector3">
            <a:avLst>
              <a:gd name="adj1" fmla="val 314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3686200" y="1043053"/>
            <a:ext cx="4016144" cy="16989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97152"/>
            <a:ext cx="2862347" cy="159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7544" y="5013176"/>
            <a:ext cx="5616624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MCU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라즈베리파이</a:t>
            </a:r>
            <a:r>
              <a:rPr lang="ko-KR" altLang="en-US" sz="1000" dirty="0"/>
              <a:t> 보드</a:t>
            </a:r>
            <a:r>
              <a:rPr lang="en-US" altLang="ko-KR" sz="1000" dirty="0" smtClean="0"/>
              <a:t>), 12</a:t>
            </a:r>
            <a:r>
              <a:rPr lang="ko-KR" altLang="en-US" sz="1000" dirty="0" smtClean="0"/>
              <a:t>볼트 동작</a:t>
            </a:r>
            <a:endParaRPr lang="ko-KR" altLang="en-US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전류 측정 센서</a:t>
            </a:r>
            <a:r>
              <a:rPr lang="en-US" altLang="ko-KR" sz="1000" dirty="0" smtClean="0"/>
              <a:t>(WCM2705-50C), UART </a:t>
            </a:r>
            <a:r>
              <a:rPr lang="ko-KR" altLang="en-US" sz="1000" dirty="0" smtClean="0"/>
              <a:t>인터페이스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GPS Receiver, UART </a:t>
            </a:r>
            <a:r>
              <a:rPr lang="ko-KR" altLang="en-US" sz="1000" dirty="0" smtClean="0"/>
              <a:t>인터페이스 </a:t>
            </a:r>
            <a:r>
              <a:rPr lang="en-US" altLang="ko-KR" sz="1000" dirty="0" smtClean="0"/>
              <a:t>+ (USB To 232/485 </a:t>
            </a:r>
            <a:r>
              <a:rPr lang="ko-KR" altLang="en-US" sz="1000" dirty="0" smtClean="0"/>
              <a:t>컨버터 사용</a:t>
            </a:r>
            <a:r>
              <a:rPr lang="en-US" altLang="ko-KR" sz="1000" dirty="0" smtClean="0"/>
              <a:t>)(</a:t>
            </a: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x1 UART)</a:t>
            </a:r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전원</a:t>
            </a:r>
            <a:r>
              <a:rPr lang="en-US" altLang="ko-KR" sz="1000" dirty="0" smtClean="0"/>
              <a:t>(12</a:t>
            </a:r>
            <a:r>
              <a:rPr lang="ko-KR" altLang="en-US" sz="1000" dirty="0" smtClean="0"/>
              <a:t>볼트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어댑터로 연결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측정간격 </a:t>
            </a:r>
            <a:r>
              <a:rPr lang="en-US" altLang="ko-KR" sz="1000" dirty="0" smtClean="0"/>
              <a:t>– GPS Sampling Rate</a:t>
            </a:r>
            <a:r>
              <a:rPr lang="ko-KR" altLang="en-US" sz="1000" dirty="0" smtClean="0"/>
              <a:t>에 따라 결정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측정데이터 저장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메모리 파일에 저장함</a:t>
            </a:r>
            <a:r>
              <a:rPr lang="en-US" altLang="ko-KR" sz="1000" dirty="0" smtClean="0"/>
              <a:t>(PC </a:t>
            </a:r>
            <a:r>
              <a:rPr lang="ko-KR" altLang="en-US" sz="1000" dirty="0" smtClean="0"/>
              <a:t>엑셀 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포맷으로 저장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416252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136904" cy="62478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하드웨어 구성 비용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예상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MCU(</a:t>
            </a:r>
            <a:r>
              <a:rPr lang="ko-KR" altLang="en-US" sz="1000" dirty="0" err="1" smtClean="0"/>
              <a:t>라즈베리파이</a:t>
            </a:r>
            <a:r>
              <a:rPr lang="en-US" altLang="ko-KR" sz="1000" dirty="0" smtClean="0"/>
              <a:t>) LCD </a:t>
            </a:r>
            <a:r>
              <a:rPr lang="ko-KR" altLang="en-US" sz="1000" dirty="0" smtClean="0"/>
              <a:t>타입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약 </a:t>
            </a:r>
            <a:r>
              <a:rPr lang="en-US" altLang="ko-KR" sz="1000" dirty="0" smtClean="0"/>
              <a:t>150,000</a:t>
            </a:r>
            <a:r>
              <a:rPr lang="ko-KR" altLang="en-US" sz="1000" dirty="0" smtClean="0"/>
              <a:t>원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LCD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필요없는</a:t>
            </a:r>
            <a:r>
              <a:rPr lang="ko-KR" altLang="en-US" sz="1000" dirty="0" smtClean="0"/>
              <a:t> 경우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약 </a:t>
            </a:r>
            <a:r>
              <a:rPr lang="en-US" altLang="ko-KR" sz="1000" dirty="0" smtClean="0"/>
              <a:t>100,000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본체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케이스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파워어댑터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MicroSD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en-US" altLang="ko-KR" sz="1000" dirty="0" smtClean="0"/>
              <a:t>USB2RS232/485 </a:t>
            </a:r>
            <a:r>
              <a:rPr lang="ko-KR" altLang="en-US" sz="1000" dirty="0" smtClean="0"/>
              <a:t>컨버터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UART 1ch</a:t>
            </a:r>
            <a:r>
              <a:rPr lang="ko-KR" altLang="en-US" sz="1000" dirty="0" smtClean="0"/>
              <a:t>만 지원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 포트가 필요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전류 측정 센서 </a:t>
            </a:r>
            <a:r>
              <a:rPr lang="en-US" altLang="ko-KR" sz="1000" dirty="0" smtClean="0"/>
              <a:t>(28,000</a:t>
            </a:r>
            <a:r>
              <a:rPr lang="ko-KR" altLang="en-US" sz="1000" dirty="0" smtClean="0"/>
              <a:t>원</a:t>
            </a:r>
            <a:r>
              <a:rPr lang="en-US" altLang="ko-KR" sz="1000" dirty="0" smtClean="0"/>
              <a:t>)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GPS Receiver(</a:t>
            </a:r>
            <a:r>
              <a:rPr lang="ko-KR" altLang="en-US" sz="1000" dirty="0" smtClean="0"/>
              <a:t>가격 미정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전체 가격 </a:t>
            </a:r>
            <a:r>
              <a:rPr lang="en-US" altLang="ko-KR" sz="1000" dirty="0" smtClean="0"/>
              <a:t>– GPS </a:t>
            </a:r>
            <a:r>
              <a:rPr lang="ko-KR" altLang="en-US" sz="1000" dirty="0" smtClean="0"/>
              <a:t>제외</a:t>
            </a:r>
            <a:r>
              <a:rPr lang="en-US" altLang="ko-KR" sz="1000" dirty="0" smtClean="0"/>
              <a:t>)</a:t>
            </a:r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약 </a:t>
            </a:r>
            <a:r>
              <a:rPr lang="en-US" altLang="ko-KR" sz="1000" dirty="0" smtClean="0"/>
              <a:t>200,000</a:t>
            </a:r>
            <a:r>
              <a:rPr lang="ko-KR" altLang="en-US" sz="1000" dirty="0" smtClean="0"/>
              <a:t>미만 예상</a:t>
            </a:r>
            <a:endParaRPr lang="en-US" altLang="ko-KR" sz="1000" dirty="0"/>
          </a:p>
          <a:p>
            <a:pPr marL="1085850" lvl="2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디바이스 인터페이스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전류 측정 센서 </a:t>
            </a:r>
            <a:r>
              <a:rPr lang="en-US" altLang="ko-KR" sz="1000" dirty="0" smtClean="0"/>
              <a:t>– Serial 9600bps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GPS Receiver – Serial (</a:t>
            </a:r>
            <a:r>
              <a:rPr lang="ko-KR" altLang="en-US" sz="1000" dirty="0" smtClean="0"/>
              <a:t>장비 사양에 따라 다름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이더넷</a:t>
            </a:r>
            <a:r>
              <a:rPr lang="ko-KR" altLang="en-US" sz="1000" dirty="0" smtClean="0"/>
              <a:t> 또는 </a:t>
            </a:r>
            <a:r>
              <a:rPr lang="ko-KR" altLang="en-US" sz="1000" dirty="0" err="1" smtClean="0"/>
              <a:t>와이파이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측정 데이터 저장용</a:t>
            </a:r>
            <a:r>
              <a:rPr lang="en-US" altLang="ko-KR" sz="100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전원</a:t>
            </a:r>
            <a:r>
              <a:rPr lang="en-US" altLang="ko-KR" sz="1000" dirty="0" smtClean="0"/>
              <a:t>(12</a:t>
            </a:r>
            <a:r>
              <a:rPr lang="ko-KR" altLang="en-US" sz="1000" dirty="0" smtClean="0"/>
              <a:t>볼트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어댑터로 연결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라즈베리파이에서</a:t>
            </a:r>
            <a:r>
              <a:rPr lang="ko-KR" altLang="en-US" sz="1000" dirty="0" smtClean="0"/>
              <a:t> 전류 측정 센서 전원 공급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ko-KR" sz="1000" dirty="0" smtClean="0"/>
              <a:t>GPS Receiver</a:t>
            </a:r>
            <a:r>
              <a:rPr lang="ko-KR" altLang="en-US" sz="1000" dirty="0" smtClean="0"/>
              <a:t>는 별도 전원 공급 확인 필요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외부 공급 전원은 </a:t>
            </a:r>
            <a:r>
              <a:rPr lang="en-US" altLang="ko-KR" sz="1000" dirty="0" smtClean="0"/>
              <a:t>12</a:t>
            </a:r>
            <a:r>
              <a:rPr lang="ko-KR" altLang="en-US" sz="1000" dirty="0" smtClean="0"/>
              <a:t>볼트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PC</a:t>
            </a:r>
            <a:r>
              <a:rPr lang="ko-KR" altLang="en-US" sz="1000" dirty="0" smtClean="0"/>
              <a:t>용 데이터 분석 방법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엑셀에서 처리할 수 있는 포맷으로 측정 데이터 저장함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필요시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용 데이터 처리용 프로그램 별도로 개발</a:t>
            </a:r>
            <a:endParaRPr lang="en-US" altLang="ko-KR" sz="10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기타</a:t>
            </a:r>
            <a:r>
              <a:rPr lang="en-US" altLang="ko-KR" sz="1000" dirty="0" smtClean="0"/>
              <a:t>]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하드웨어 부품 선정은 개발사양 확인 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최종 선정 필요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부품 구매는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부품 선정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발주처가 구매 후 전달 희망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smtClean="0"/>
              <a:t>개발 기간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하드웨어 부품 구매 후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프로그램 개발 및 기본 동작 확인 </a:t>
            </a:r>
            <a:r>
              <a:rPr lang="en-US" altLang="ko-KR" sz="1000" dirty="0"/>
              <a:t>3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테스트 기간 </a:t>
            </a:r>
            <a:r>
              <a:rPr lang="en-US" altLang="ko-KR" sz="1000" dirty="0"/>
              <a:t>1</a:t>
            </a:r>
            <a:r>
              <a:rPr lang="ko-KR" altLang="en-US" sz="1000" dirty="0" smtClean="0"/>
              <a:t>주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/>
          </a:p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결과물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동작 프로그램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테스트용 하드웨어 구성</a:t>
            </a:r>
            <a:endParaRPr lang="en-US" altLang="ko-KR" sz="1000" dirty="0"/>
          </a:p>
          <a:p>
            <a:pPr marL="628650" lvl="1" indent="-171450">
              <a:buFont typeface="Arial" charset="0"/>
              <a:buChar char="•"/>
            </a:pPr>
            <a:endParaRPr lang="en-US" altLang="ko-KR" sz="1000" dirty="0" smtClean="0"/>
          </a:p>
          <a:p>
            <a:endParaRPr lang="en-US" altLang="ko-KR" sz="1000" dirty="0"/>
          </a:p>
          <a:p>
            <a:pPr lvl="1"/>
            <a:endParaRPr lang="en-US" altLang="ko-KR" sz="1000" dirty="0" smtClean="0"/>
          </a:p>
          <a:p>
            <a:pPr lvl="1"/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1830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262</Words>
  <Application>Microsoft Office PowerPoint</Application>
  <PresentationFormat>화면 슬라이드 쇼(4:3)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Heedo</cp:lastModifiedBy>
  <cp:revision>7</cp:revision>
  <dcterms:created xsi:type="dcterms:W3CDTF">2006-10-05T04:04:58Z</dcterms:created>
  <dcterms:modified xsi:type="dcterms:W3CDTF">2018-07-21T14:25:50Z</dcterms:modified>
</cp:coreProperties>
</file>