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26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7864" y="2564904"/>
            <a:ext cx="1152128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56176" y="692696"/>
            <a:ext cx="9361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76" y="7350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DATA</a:t>
            </a:r>
          </a:p>
          <a:p>
            <a:pPr algn="ctr"/>
            <a:r>
              <a:rPr lang="ko-KR" altLang="en-US" sz="1200" dirty="0" smtClean="0"/>
              <a:t>분석 </a:t>
            </a:r>
            <a:r>
              <a:rPr lang="en-US" altLang="ko-KR" sz="1200" dirty="0" smtClean="0"/>
              <a:t>SW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156176" y="191683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11534" y="692696"/>
            <a:ext cx="162456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PC</a:t>
            </a:r>
          </a:p>
          <a:p>
            <a:pPr algn="ctr"/>
            <a:r>
              <a:rPr lang="en-US" altLang="ko-KR" sz="1400" dirty="0" smtClean="0"/>
              <a:t>Windows</a:t>
            </a:r>
            <a:endParaRPr lang="en-US" altLang="ko-KR" sz="1400" dirty="0" smtClean="0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5436096" y="76470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4168" y="191683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엑셀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그래프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표시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26369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라즈베리파</a:t>
            </a:r>
            <a:r>
              <a:rPr lang="ko-KR" altLang="en-US" sz="1200" dirty="0" err="1"/>
              <a:t>이</a:t>
            </a:r>
            <a:endParaRPr lang="ko-KR" altLang="en-US" sz="1200" dirty="0"/>
          </a:p>
        </p:txBody>
      </p:sp>
      <p:cxnSp>
        <p:nvCxnSpPr>
          <p:cNvPr id="32" name="꺾인 연결선 31"/>
          <p:cNvCxnSpPr/>
          <p:nvPr/>
        </p:nvCxnSpPr>
        <p:spPr>
          <a:xfrm rot="5400000">
            <a:off x="3607799" y="1476880"/>
            <a:ext cx="1224136" cy="8078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475656" y="2339441"/>
            <a:ext cx="0" cy="142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 flipV="1">
            <a:off x="1115616" y="2774803"/>
            <a:ext cx="648072" cy="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91880" y="3645024"/>
            <a:ext cx="102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MicroSD</a:t>
            </a:r>
            <a:endParaRPr lang="ko-KR" altLang="en-US" sz="1200" dirty="0"/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4139952" y="1772816"/>
            <a:ext cx="12649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4292352" y="1772816"/>
            <a:ext cx="12649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4211960" y="1772816"/>
            <a:ext cx="126491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47664" y="2636912"/>
            <a:ext cx="1080120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센서 모듈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Stm32f407</a:t>
            </a:r>
          </a:p>
          <a:p>
            <a:pPr algn="ctr"/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051720" y="3501008"/>
            <a:ext cx="0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691680" y="5154392"/>
            <a:ext cx="792088" cy="4616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POWER</a:t>
            </a:r>
          </a:p>
          <a:p>
            <a:pPr algn="ctr"/>
            <a:r>
              <a:rPr lang="en-US" altLang="ko-KR" sz="1200" dirty="0" smtClean="0"/>
              <a:t>(12</a:t>
            </a:r>
            <a:r>
              <a:rPr lang="ko-KR" altLang="en-US" sz="1200" dirty="0" smtClean="0"/>
              <a:t>볼트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cxnSp>
        <p:nvCxnSpPr>
          <p:cNvPr id="74" name="꺾인 연결선 73"/>
          <p:cNvCxnSpPr>
            <a:endCxn id="47" idx="1"/>
          </p:cNvCxnSpPr>
          <p:nvPr/>
        </p:nvCxnSpPr>
        <p:spPr>
          <a:xfrm>
            <a:off x="2638960" y="3216025"/>
            <a:ext cx="852920" cy="567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3848" y="155679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WiFi</a:t>
            </a:r>
            <a:r>
              <a:rPr lang="en-US" altLang="ko-KR" sz="1400" dirty="0" smtClean="0"/>
              <a:t> / Ethernet</a:t>
            </a:r>
            <a:endParaRPr lang="ko-KR" altLang="en-US" sz="14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6595749" y="13407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 flipV="1">
            <a:off x="6620036" y="1245533"/>
            <a:ext cx="4192" cy="599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1520" y="2653461"/>
            <a:ext cx="108012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</a:t>
            </a:r>
            <a:r>
              <a:rPr lang="ko-KR" altLang="en-US" sz="1400" dirty="0"/>
              <a:t>류</a:t>
            </a:r>
            <a:endParaRPr lang="ko-KR" altLang="en-US" sz="1400" dirty="0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1060376" y="3264253"/>
            <a:ext cx="41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1060376" y="3762346"/>
            <a:ext cx="41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1060376" y="2337847"/>
            <a:ext cx="41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1520" y="2185553"/>
            <a:ext cx="108012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GPS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20" y="3110365"/>
            <a:ext cx="108012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전압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251520" y="3571273"/>
            <a:ext cx="108012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온도</a:t>
            </a:r>
            <a:r>
              <a:rPr lang="en-US" altLang="ko-KR" sz="1400" dirty="0" smtClean="0"/>
              <a:t>x3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5292080" y="2683077"/>
            <a:ext cx="2880320" cy="16312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데이터 저장</a:t>
            </a:r>
            <a:endParaRPr lang="en-US" altLang="ko-KR" sz="1000" dirty="0" smtClean="0"/>
          </a:p>
          <a:p>
            <a:pPr marL="685800" lvl="1" indent="-228600">
              <a:buAutoNum type="arabicPeriod"/>
            </a:pPr>
            <a:r>
              <a:rPr lang="ko-KR" altLang="en-US" sz="1000" dirty="0" err="1" smtClean="0"/>
              <a:t>라즈베리파이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MicroSD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카드 </a:t>
            </a:r>
            <a:r>
              <a:rPr lang="en-US" altLang="ko-KR" sz="1000" dirty="0" smtClean="0"/>
              <a:t>Write</a:t>
            </a:r>
          </a:p>
          <a:p>
            <a:pPr marL="685800" lvl="1" indent="-228600">
              <a:buAutoNum type="arabicPeriod"/>
            </a:pPr>
            <a:r>
              <a:rPr lang="en-US" altLang="ko-KR" sz="1000" dirty="0" smtClean="0"/>
              <a:t>Text File Format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데이터 읽기</a:t>
            </a:r>
            <a:r>
              <a:rPr lang="en-US" altLang="ko-KR" sz="1000" dirty="0" smtClean="0"/>
              <a:t>(Windows PC)</a:t>
            </a:r>
          </a:p>
          <a:p>
            <a:pPr marL="685800" lvl="1" indent="-228600">
              <a:buAutoNum type="arabicPeriod"/>
            </a:pPr>
            <a:r>
              <a:rPr lang="en-US" altLang="ko-KR" sz="1000" dirty="0" err="1" smtClean="0"/>
              <a:t>WiFi</a:t>
            </a:r>
            <a:r>
              <a:rPr lang="en-US" altLang="ko-KR" sz="1000" dirty="0" smtClean="0"/>
              <a:t>/Ethernet </a:t>
            </a:r>
            <a:r>
              <a:rPr lang="ko-KR" altLang="en-US" sz="1000" dirty="0" smtClean="0"/>
              <a:t>연결</a:t>
            </a:r>
            <a:endParaRPr lang="en-US" altLang="ko-KR" sz="1000" dirty="0" smtClean="0"/>
          </a:p>
          <a:p>
            <a:pPr marL="685800" lvl="1" indent="-228600">
              <a:buAutoNum type="arabicPeriod"/>
            </a:pPr>
            <a:r>
              <a:rPr lang="ko-KR" altLang="en-US" sz="1000" dirty="0" smtClean="0"/>
              <a:t>파일 공유 서비스를 사용</a:t>
            </a:r>
            <a:endParaRPr lang="en-US" altLang="ko-KR" sz="1000" dirty="0" smtClean="0"/>
          </a:p>
          <a:p>
            <a:pPr marL="685800" lvl="1" indent="-228600">
              <a:buAutoNum type="arabicPeriod"/>
            </a:pPr>
            <a:r>
              <a:rPr lang="en-US" altLang="ko-KR" sz="1000" dirty="0" smtClean="0"/>
              <a:t>Windows </a:t>
            </a:r>
            <a:r>
              <a:rPr lang="ko-KR" altLang="en-US" sz="1000" dirty="0" smtClean="0"/>
              <a:t>복사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데이터 분석</a:t>
            </a:r>
            <a:endParaRPr lang="en-US" altLang="ko-KR" sz="1000" dirty="0" smtClean="0"/>
          </a:p>
          <a:p>
            <a:pPr marL="685800" lvl="1" indent="-228600">
              <a:buAutoNum type="arabicPeriod"/>
            </a:pPr>
            <a:r>
              <a:rPr lang="en-US" altLang="ko-KR" sz="1000" dirty="0" smtClean="0"/>
              <a:t>DATA </a:t>
            </a:r>
            <a:r>
              <a:rPr lang="ko-KR" altLang="en-US" sz="1000" dirty="0" smtClean="0"/>
              <a:t>분석 </a:t>
            </a:r>
            <a:r>
              <a:rPr lang="en-US" altLang="ko-KR" sz="1000" dirty="0" smtClean="0"/>
              <a:t>SW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DATA </a:t>
            </a:r>
            <a:r>
              <a:rPr lang="ko-KR" altLang="en-US" sz="1000" dirty="0" smtClean="0"/>
              <a:t>처리</a:t>
            </a:r>
            <a:endParaRPr lang="en-US" altLang="ko-KR" sz="1000" dirty="0" smtClean="0"/>
          </a:p>
          <a:p>
            <a:pPr marL="685800" lvl="1" indent="-228600">
              <a:buAutoNum type="arabicPeriod"/>
            </a:pPr>
            <a:r>
              <a:rPr lang="ko-KR" altLang="en-US" sz="1000" dirty="0" smtClean="0"/>
              <a:t>엑셀 파일로 분석</a:t>
            </a:r>
            <a:endParaRPr lang="en-US" altLang="ko-KR" sz="10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5292080" y="4448850"/>
            <a:ext cx="2880320" cy="116955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000" dirty="0" smtClean="0"/>
              <a:t>데이터 분석 </a:t>
            </a:r>
            <a:r>
              <a:rPr lang="en-US" altLang="ko-KR" sz="1000" dirty="0" smtClean="0"/>
              <a:t>SW</a:t>
            </a:r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시간</a:t>
            </a:r>
            <a:r>
              <a:rPr lang="en-US" altLang="ko-KR" sz="1000" dirty="0" smtClean="0"/>
              <a:t>(t)</a:t>
            </a:r>
            <a:r>
              <a:rPr lang="ko-KR" altLang="en-US" sz="1000" dirty="0" smtClean="0"/>
              <a:t>에 대한 데이터 표시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속도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온도</a:t>
            </a:r>
            <a:endParaRPr lang="en-US" altLang="ko-KR" sz="1000" dirty="0" smtClean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속도</a:t>
            </a:r>
            <a:r>
              <a:rPr lang="en-US" altLang="ko-KR" sz="1000" dirty="0" smtClean="0"/>
              <a:t>(m/s)</a:t>
            </a:r>
            <a:r>
              <a:rPr lang="ko-KR" altLang="en-US" sz="1000" dirty="0" smtClean="0"/>
              <a:t>에 대한 데이터 표시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전압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전류</a:t>
            </a:r>
            <a:endParaRPr lang="en-US" altLang="ko-KR" sz="1000" dirty="0"/>
          </a:p>
          <a:p>
            <a:pPr marL="628650" lvl="1" indent="-171450">
              <a:buFont typeface="Arial" charset="0"/>
              <a:buChar char="•"/>
            </a:pPr>
            <a:r>
              <a:rPr lang="ko-KR" altLang="en-US" sz="1000" dirty="0" smtClean="0"/>
              <a:t>충전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방전에 대한 데이터</a:t>
            </a:r>
            <a:endParaRPr lang="en-US" altLang="ko-KR" sz="1000" dirty="0" smtClean="0"/>
          </a:p>
          <a:p>
            <a:pPr marL="1085850" lvl="2" indent="-171450">
              <a:buFont typeface="Arial" charset="0"/>
              <a:buChar char="•"/>
            </a:pPr>
            <a:r>
              <a:rPr lang="ko-KR" altLang="en-US" sz="1000" dirty="0" smtClean="0"/>
              <a:t>데이터 </a:t>
            </a:r>
            <a:r>
              <a:rPr lang="ko-KR" altLang="en-US" sz="1000" err="1" smtClean="0"/>
              <a:t>측정후</a:t>
            </a:r>
            <a:r>
              <a:rPr lang="ko-KR" altLang="en-US" sz="1000" smtClean="0"/>
              <a:t> 사양정리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05187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100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Heedo</cp:lastModifiedBy>
  <cp:revision>9</cp:revision>
  <dcterms:created xsi:type="dcterms:W3CDTF">2006-10-05T04:04:58Z</dcterms:created>
  <dcterms:modified xsi:type="dcterms:W3CDTF">2018-07-26T05:21:25Z</dcterms:modified>
</cp:coreProperties>
</file>