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9" d="100"/>
          <a:sy n="119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F7B-A09C-47B6-BC0D-F887469295A7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0364-B3C0-45D4-A787-5482CD13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F7B-A09C-47B6-BC0D-F887469295A7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0364-B3C0-45D4-A787-5482CD13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F7B-A09C-47B6-BC0D-F887469295A7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0364-B3C0-45D4-A787-5482CD13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F7B-A09C-47B6-BC0D-F887469295A7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0364-B3C0-45D4-A787-5482CD13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3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F7B-A09C-47B6-BC0D-F887469295A7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0364-B3C0-45D4-A787-5482CD13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7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F7B-A09C-47B6-BC0D-F887469295A7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0364-B3C0-45D4-A787-5482CD13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9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F7B-A09C-47B6-BC0D-F887469295A7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0364-B3C0-45D4-A787-5482CD13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1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F7B-A09C-47B6-BC0D-F887469295A7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0364-B3C0-45D4-A787-5482CD13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F7B-A09C-47B6-BC0D-F887469295A7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0364-B3C0-45D4-A787-5482CD13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8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F7B-A09C-47B6-BC0D-F887469295A7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0364-B3C0-45D4-A787-5482CD13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F7B-A09C-47B6-BC0D-F887469295A7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0364-B3C0-45D4-A787-5482CD13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9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3F7B-A09C-47B6-BC0D-F887469295A7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0364-B3C0-45D4-A787-5482CD13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4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83410" y="3208908"/>
            <a:ext cx="293352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비례제어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특허출원중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온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오프제어</a:t>
            </a:r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구동기 모터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제어</a:t>
            </a:r>
            <a:endParaRPr lang="en-US" altLang="ko-KR" sz="1200" dirty="0" smtClean="0"/>
          </a:p>
          <a:p>
            <a:r>
              <a:rPr lang="en-US" altLang="ko-KR" sz="1200" dirty="0" smtClean="0"/>
              <a:t>   (Max#15)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지역난방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개별난방 지원</a:t>
            </a:r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소프트웨어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 방식</a:t>
            </a:r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보일러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홈넷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통신 </a:t>
            </a:r>
            <a:r>
              <a:rPr lang="en-US" altLang="ko-KR" sz="1200" dirty="0" smtClean="0"/>
              <a:t>LED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SMPS(220V </a:t>
            </a:r>
            <a:r>
              <a:rPr lang="ko-KR" altLang="en-US" sz="1200" dirty="0" smtClean="0"/>
              <a:t>入力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또는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어댑터</a:t>
            </a:r>
            <a:r>
              <a:rPr lang="en-US" altLang="ko-KR" sz="1200" dirty="0" smtClean="0"/>
              <a:t>(24/12V </a:t>
            </a:r>
            <a:r>
              <a:rPr lang="ko-KR" altLang="en-US" sz="1200" dirty="0" smtClean="0"/>
              <a:t>出力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Size(115x85x30, SMPS</a:t>
            </a:r>
            <a:r>
              <a:rPr lang="ko-KR" altLang="en-US" sz="1200" dirty="0" smtClean="0"/>
              <a:t>타입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stm8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1944216" cy="159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45842"/>
            <a:ext cx="349883" cy="32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058" y="2182535"/>
            <a:ext cx="412668" cy="34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rinnai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99" y="3051334"/>
            <a:ext cx="1629941" cy="260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홈넷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홈넷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3311"/>
            <a:ext cx="1597456" cy="110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7" y="4222830"/>
            <a:ext cx="42617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6953899" y="476672"/>
            <a:ext cx="1490436" cy="1562113"/>
            <a:chOff x="4504091" y="271401"/>
            <a:chExt cx="1490436" cy="1562113"/>
          </a:xfrm>
        </p:grpSpPr>
        <p:pic>
          <p:nvPicPr>
            <p:cNvPr id="1030" name="Picture 6" descr="boiler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091" y="271401"/>
              <a:ext cx="964649" cy="1157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boiler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415" y="623779"/>
              <a:ext cx="1008112" cy="1209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릴레이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48" y="4847322"/>
            <a:ext cx="629988" cy="81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5933036" y="4402850"/>
            <a:ext cx="8187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820758" y="4402850"/>
            <a:ext cx="12815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820758" y="4798893"/>
            <a:ext cx="128154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966395" y="5014917"/>
            <a:ext cx="7853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84168" y="5807005"/>
            <a:ext cx="273630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보일러 제어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린나이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경동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귀뚜라미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자동인식 동작</a:t>
            </a:r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릴레이 제어 출력 지원</a:t>
            </a:r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RS485 or 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/FET circuit </a:t>
            </a:r>
            <a:r>
              <a:rPr lang="ko-KR" altLang="en-US" sz="1200" dirty="0" smtClean="0"/>
              <a:t>방식 지원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68071" y="2060848"/>
            <a:ext cx="273630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Customized UI / Function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2 wired (</a:t>
            </a:r>
            <a:r>
              <a:rPr lang="ko-KR" altLang="en-US" sz="1200" dirty="0" err="1" smtClean="0"/>
              <a:t>무극성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12Volt)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터치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조그휠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터치 입력지원</a:t>
            </a:r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최대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대 연결 지원</a:t>
            </a:r>
            <a:endParaRPr lang="en-US" altLang="ko-KR" sz="1200" dirty="0" smtClean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829146" y="1772816"/>
            <a:ext cx="1278408" cy="105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30" idx="1"/>
          </p:cNvCxnSpPr>
          <p:nvPr/>
        </p:nvCxnSpPr>
        <p:spPr>
          <a:xfrm flipV="1">
            <a:off x="5829146" y="1055462"/>
            <a:ext cx="1124753" cy="517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768872" y="1772816"/>
            <a:ext cx="0" cy="289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762392" y="2622544"/>
            <a:ext cx="6480" cy="374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4696" y="447055"/>
            <a:ext cx="293352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RS485 </a:t>
            </a:r>
            <a:r>
              <a:rPr lang="ko-KR" altLang="en-US" sz="1200" dirty="0" err="1" smtClean="0"/>
              <a:t>홈넷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삼성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코맥스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코콤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현대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err="1" smtClean="0"/>
              <a:t>홈넷</a:t>
            </a:r>
            <a:r>
              <a:rPr lang="ko-KR" altLang="en-US" sz="1200" dirty="0" smtClean="0"/>
              <a:t> 업체 자동인식</a:t>
            </a:r>
            <a:endParaRPr lang="en-US" altLang="ko-KR" sz="1200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794684" y="1806695"/>
            <a:ext cx="1466764" cy="162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19872" y="4847322"/>
            <a:ext cx="0" cy="137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132122" y="6222503"/>
            <a:ext cx="1315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4" descr="구동기에 대한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47" y="5516511"/>
            <a:ext cx="1060458" cy="10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구동기에 대한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14" y="5690046"/>
            <a:ext cx="1060458" cy="10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68275" y="6135687"/>
            <a:ext cx="273630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3</a:t>
            </a:r>
            <a:r>
              <a:rPr lang="ko-KR" altLang="en-US" sz="1200" dirty="0" smtClean="0"/>
              <a:t>선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Vcc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Gnd</a:t>
            </a:r>
            <a:r>
              <a:rPr lang="en-US" altLang="ko-KR" sz="1200" dirty="0" smtClean="0"/>
              <a:t>/Data) PLC </a:t>
            </a:r>
            <a:r>
              <a:rPr lang="ko-KR" altLang="en-US" sz="1200" dirty="0" smtClean="0"/>
              <a:t>구동기</a:t>
            </a:r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선 연결 케이블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케이블 </a:t>
            </a:r>
            <a:r>
              <a:rPr lang="en-US" altLang="ko-KR" sz="1200" dirty="0" smtClean="0"/>
              <a:t>tie </a:t>
            </a:r>
            <a:r>
              <a:rPr lang="ko-KR" altLang="en-US" sz="1200" dirty="0" smtClean="0"/>
              <a:t>불필요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060114" y="2246675"/>
            <a:ext cx="79180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RS485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32040" y="3958504"/>
            <a:ext cx="115212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RS485/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/FET</a:t>
            </a:r>
            <a:endParaRPr lang="en-US" altLang="ko-KR" sz="1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5148346" y="4622939"/>
            <a:ext cx="79180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릴레</a:t>
            </a:r>
            <a:r>
              <a:rPr lang="ko-KR" altLang="en-US" sz="1000" dirty="0"/>
              <a:t>이</a:t>
            </a:r>
            <a:endParaRPr lang="en-US" altLang="ko-KR" sz="10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148346" y="1166555"/>
            <a:ext cx="79180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2wired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3410" y="245839"/>
            <a:ext cx="172429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시스템 구성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22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123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Heedo</dc:creator>
  <cp:lastModifiedBy>Heedo</cp:lastModifiedBy>
  <cp:revision>14</cp:revision>
  <dcterms:created xsi:type="dcterms:W3CDTF">2017-02-13T10:44:32Z</dcterms:created>
  <dcterms:modified xsi:type="dcterms:W3CDTF">2017-02-13T16:27:00Z</dcterms:modified>
</cp:coreProperties>
</file>