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8" r:id="rId2"/>
    <p:sldId id="379" r:id="rId3"/>
    <p:sldId id="409" r:id="rId4"/>
    <p:sldId id="402" r:id="rId5"/>
    <p:sldId id="403" r:id="rId6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E54"/>
    <a:srgbClr val="FFFFFF"/>
    <a:srgbClr val="1D208F"/>
    <a:srgbClr val="508FD4"/>
    <a:srgbClr val="2A486A"/>
    <a:srgbClr val="2F7ADF"/>
    <a:srgbClr val="B09EDE"/>
    <a:srgbClr val="43A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6" autoAdjust="0"/>
  </p:normalViewPr>
  <p:slideViewPr>
    <p:cSldViewPr>
      <p:cViewPr>
        <p:scale>
          <a:sx n="108" d="100"/>
          <a:sy n="108" d="100"/>
        </p:scale>
        <p:origin x="-54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03F2B46-8A18-4F72-B5C0-FB3ED223F58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8C999476-2B26-4405-876C-E46784C9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0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672" cy="5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69" tIns="50085" rIns="100169" bIns="50085" numCol="1" anchor="t" anchorCtr="0" compatLnSpc="1">
            <a:prstTxWarp prst="textNoShape">
              <a:avLst/>
            </a:prstTxWarp>
          </a:bodyPr>
          <a:lstStyle>
            <a:lvl1pPr algn="l" defTabSz="1001875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2"/>
            <a:ext cx="3076672" cy="5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69" tIns="50085" rIns="100169" bIns="50085" numCol="1" anchor="t" anchorCtr="0" compatLnSpc="1">
            <a:prstTxWarp prst="textNoShape">
              <a:avLst/>
            </a:prstTxWarp>
          </a:bodyPr>
          <a:lstStyle>
            <a:lvl1pPr algn="r" defTabSz="1001875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0" y="4861780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69" tIns="50085" rIns="100169" bIns="50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69"/>
            <a:ext cx="3076672" cy="5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69" tIns="50085" rIns="100169" bIns="50085" numCol="1" anchor="b" anchorCtr="0" compatLnSpc="1">
            <a:prstTxWarp prst="textNoShape">
              <a:avLst/>
            </a:prstTxWarp>
          </a:bodyPr>
          <a:lstStyle>
            <a:lvl1pPr algn="l" defTabSz="1001875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169" tIns="50085" rIns="100169" bIns="50085" numCol="1" anchor="b" anchorCtr="0" compatLnSpc="1">
            <a:prstTxWarp prst="textNoShape">
              <a:avLst/>
            </a:prstTxWarp>
          </a:bodyPr>
          <a:lstStyle>
            <a:lvl1pPr algn="r" defTabSz="1001875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fld id="{8F8DB2D3-122F-4279-9539-43671594F2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453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6DADD-BDCC-4DA3-B4BF-7DE0F8D3110B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B2D3-122F-4279-9539-43671594F271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21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B2D3-122F-4279-9539-43671594F27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64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B2D3-122F-4279-9539-43671594F27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5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gradFill rotWithShape="0">
          <a:gsLst>
            <a:gs pos="0">
              <a:schemeClr val="tx1">
                <a:gamma/>
                <a:shade val="90980"/>
                <a:invGamma/>
              </a:schemeClr>
            </a:gs>
            <a:gs pos="100000">
              <a:schemeClr val="tx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Freeform 44"/>
          <p:cNvSpPr>
            <a:spLocks/>
          </p:cNvSpPr>
          <p:nvPr/>
        </p:nvSpPr>
        <p:spPr bwMode="invGray">
          <a:xfrm>
            <a:off x="-22225" y="-20638"/>
            <a:ext cx="9174163" cy="3906838"/>
          </a:xfrm>
          <a:custGeom>
            <a:avLst/>
            <a:gdLst>
              <a:gd name="T0" fmla="*/ 8 w 5771"/>
              <a:gd name="T1" fmla="*/ 13 h 2466"/>
              <a:gd name="T2" fmla="*/ 5766 w 5771"/>
              <a:gd name="T3" fmla="*/ 0 h 2466"/>
              <a:gd name="T4" fmla="*/ 5771 w 5771"/>
              <a:gd name="T5" fmla="*/ 1890 h 2466"/>
              <a:gd name="T6" fmla="*/ 0 w 5771"/>
              <a:gd name="T7" fmla="*/ 2466 h 2466"/>
              <a:gd name="T8" fmla="*/ 8 w 5771"/>
              <a:gd name="T9" fmla="*/ 13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2466">
                <a:moveTo>
                  <a:pt x="8" y="13"/>
                </a:moveTo>
                <a:lnTo>
                  <a:pt x="5766" y="0"/>
                </a:lnTo>
                <a:lnTo>
                  <a:pt x="5771" y="1890"/>
                </a:lnTo>
                <a:lnTo>
                  <a:pt x="0" y="2466"/>
                </a:lnTo>
                <a:lnTo>
                  <a:pt x="8" y="1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gray">
          <a:xfrm>
            <a:off x="0" y="1524000"/>
            <a:ext cx="9153525" cy="2132013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400800"/>
            <a:ext cx="1524000" cy="228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629400" y="6400800"/>
            <a:ext cx="2133600" cy="171450"/>
          </a:xfr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52B3B45F-BF03-4BA2-B2BC-74DB0F93408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953000"/>
            <a:ext cx="6172200" cy="439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120" name="Freeform 48"/>
          <p:cNvSpPr>
            <a:spLocks/>
          </p:cNvSpPr>
          <p:nvPr/>
        </p:nvSpPr>
        <p:spPr bwMode="gray">
          <a:xfrm>
            <a:off x="-20638" y="1981200"/>
            <a:ext cx="9185276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gray">
          <a:xfrm>
            <a:off x="0" y="2133600"/>
            <a:ext cx="9164638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6200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pic>
        <p:nvPicPr>
          <p:cNvPr id="3126" name="Picture 54" descr="logo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5949950"/>
            <a:ext cx="12287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68C3C9-B3B5-48F1-B9F8-181B4AD0B20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64754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3531F2-24D2-43A0-AEB9-7CDEE608277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187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B52548-E263-4F9D-B893-65CA452226F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4955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7A9E30-A8FF-4B31-A3B3-EFAECF3D28E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99479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6C686F-F27A-4938-95CA-F61F7366A7F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39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B9541-E572-44CA-A3DC-9B2C217277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7700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917424-43B4-42CC-AD5D-B2664EF6066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5826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E81F44-8018-494D-8531-7BB8BA461E2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354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3A75A-B8CA-4AC5-B766-31EE6C11AA4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352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50C65D-5724-4771-ABF2-A5D698529A5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12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ChangeArrowheads="1"/>
          </p:cNvSpPr>
          <p:nvPr/>
        </p:nvSpPr>
        <p:spPr bwMode="gray">
          <a:xfrm>
            <a:off x="0" y="0"/>
            <a:ext cx="9144000" cy="9239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228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620000" y="6461125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324600" y="6461125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굴림" charset="-127"/>
              </a:defRPr>
            </a:lvl1pPr>
          </a:lstStyle>
          <a:p>
            <a:fld id="{3578A981-EBE7-411E-99EF-E97596A0652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gray">
          <a:xfrm>
            <a:off x="0" y="838200"/>
            <a:ext cx="9144000" cy="1143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63529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9600" y="6477000"/>
            <a:ext cx="3581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76" name="Freeform 52"/>
          <p:cNvSpPr>
            <a:spLocks/>
          </p:cNvSpPr>
          <p:nvPr/>
        </p:nvSpPr>
        <p:spPr bwMode="hidden">
          <a:xfrm>
            <a:off x="-60325" y="4719638"/>
            <a:ext cx="9234488" cy="2093912"/>
          </a:xfrm>
          <a:custGeom>
            <a:avLst/>
            <a:gdLst>
              <a:gd name="T0" fmla="*/ 0 w 5817"/>
              <a:gd name="T1" fmla="*/ 0 h 1319"/>
              <a:gd name="T2" fmla="*/ 5806 w 5817"/>
              <a:gd name="T3" fmla="*/ 549 h 1319"/>
              <a:gd name="T4" fmla="*/ 5817 w 5817"/>
              <a:gd name="T5" fmla="*/ 1319 h 1319"/>
              <a:gd name="T6" fmla="*/ 38 w 5817"/>
              <a:gd name="T7" fmla="*/ 169 h 1319"/>
              <a:gd name="T8" fmla="*/ 0 w 5817"/>
              <a:gd name="T9" fmla="*/ 0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7" h="1319">
                <a:moveTo>
                  <a:pt x="0" y="0"/>
                </a:moveTo>
                <a:lnTo>
                  <a:pt x="5806" y="549"/>
                </a:lnTo>
                <a:lnTo>
                  <a:pt x="5817" y="1319"/>
                </a:lnTo>
                <a:lnTo>
                  <a:pt x="38" y="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7" name="Freeform 53"/>
          <p:cNvSpPr>
            <a:spLocks/>
          </p:cNvSpPr>
          <p:nvPr/>
        </p:nvSpPr>
        <p:spPr bwMode="hidden">
          <a:xfrm>
            <a:off x="0" y="4495800"/>
            <a:ext cx="9174163" cy="2403475"/>
          </a:xfrm>
          <a:custGeom>
            <a:avLst/>
            <a:gdLst>
              <a:gd name="T0" fmla="*/ 3 w 5779"/>
              <a:gd name="T1" fmla="*/ 1514 h 1514"/>
              <a:gd name="T2" fmla="*/ 5779 w 5779"/>
              <a:gd name="T3" fmla="*/ 1504 h 1514"/>
              <a:gd name="T4" fmla="*/ 5773 w 5779"/>
              <a:gd name="T5" fmla="*/ 0 h 1514"/>
              <a:gd name="T6" fmla="*/ 0 w 5779"/>
              <a:gd name="T7" fmla="*/ 1319 h 1514"/>
              <a:gd name="T8" fmla="*/ 3 w 5779"/>
              <a:gd name="T9" fmla="*/ 151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9" h="1514">
                <a:moveTo>
                  <a:pt x="3" y="1514"/>
                </a:moveTo>
                <a:lnTo>
                  <a:pt x="5779" y="1504"/>
                </a:lnTo>
                <a:lnTo>
                  <a:pt x="5773" y="0"/>
                </a:lnTo>
                <a:lnTo>
                  <a:pt x="0" y="1319"/>
                </a:lnTo>
                <a:lnTo>
                  <a:pt x="3" y="1514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8" name="Freeform 54"/>
          <p:cNvSpPr>
            <a:spLocks/>
          </p:cNvSpPr>
          <p:nvPr/>
        </p:nvSpPr>
        <p:spPr bwMode="hidden">
          <a:xfrm>
            <a:off x="-20638" y="4791075"/>
            <a:ext cx="9205913" cy="2022475"/>
          </a:xfrm>
          <a:custGeom>
            <a:avLst/>
            <a:gdLst>
              <a:gd name="T0" fmla="*/ 27 w 5799"/>
              <a:gd name="T1" fmla="*/ 1274 h 1274"/>
              <a:gd name="T2" fmla="*/ 5799 w 5799"/>
              <a:gd name="T3" fmla="*/ 789 h 1274"/>
              <a:gd name="T4" fmla="*/ 0 w 5799"/>
              <a:gd name="T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9" h="1274">
                <a:moveTo>
                  <a:pt x="27" y="1274"/>
                </a:moveTo>
                <a:lnTo>
                  <a:pt x="5799" y="789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76072" y="1028328"/>
            <a:ext cx="5664280" cy="1392560"/>
          </a:xfrm>
        </p:spPr>
        <p:txBody>
          <a:bodyPr/>
          <a:lstStyle/>
          <a:p>
            <a:pPr>
              <a:defRPr/>
            </a:pPr>
            <a:r>
              <a:rPr lang="ko-KR" altLang="en-US" sz="5400" kern="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각방제어 시스템</a:t>
            </a:r>
            <a:endParaRPr lang="en-US" altLang="ko-KR" sz="5400" kern="1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779912" y="5699526"/>
            <a:ext cx="1512168" cy="698301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94194" y="6424885"/>
            <a:ext cx="1296145" cy="2444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rgbClr val="211E5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2018.06.21</a:t>
            </a:r>
            <a:endParaRPr lang="en-US" altLang="ko-KR" sz="1400" dirty="0">
              <a:solidFill>
                <a:srgbClr val="211E5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2444361" y="5841268"/>
            <a:ext cx="4595812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2000" b="0" dirty="0" smtClean="0">
                <a:solidFill>
                  <a:srgbClr val="211E5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㈜임팩트 테크놀로지</a:t>
            </a:r>
            <a:endParaRPr lang="en-US" altLang="ko-KR" sz="2000" b="0" dirty="0">
              <a:solidFill>
                <a:srgbClr val="211E5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444361" y="2852936"/>
            <a:ext cx="5368000" cy="26776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시스템 구성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제어기 사양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구동기 사양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온도조절기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홈넷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41" y="2929010"/>
            <a:ext cx="523221" cy="78802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41" y="2784994"/>
            <a:ext cx="523221" cy="78802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29" y="5450115"/>
            <a:ext cx="1010982" cy="1116214"/>
          </a:xfrm>
          <a:prstGeom prst="rect">
            <a:avLst/>
          </a:prstGeom>
        </p:spPr>
      </p:pic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94076" y="228600"/>
            <a:ext cx="7543800" cy="457200"/>
          </a:xfrm>
        </p:spPr>
        <p:txBody>
          <a:bodyPr/>
          <a:lstStyle/>
          <a:p>
            <a:r>
              <a:rPr lang="ko-KR" altLang="en-US" sz="4400" dirty="0">
                <a:latin typeface="돋움" panose="020B0600000101010101" pitchFamily="50" charset="-127"/>
                <a:ea typeface="돋움" panose="020B0600000101010101" pitchFamily="50" charset="-127"/>
              </a:rPr>
              <a:t>◆ </a:t>
            </a:r>
            <a:r>
              <a:rPr lang="ko-KR" altLang="en-US" sz="4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구성</a:t>
            </a:r>
            <a:endParaRPr lang="en-US" altLang="ko-KR" sz="4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6183" y="1432144"/>
            <a:ext cx="2016224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1200" dirty="0" smtClean="0"/>
              <a:t>비례제어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오프 제어</a:t>
            </a:r>
            <a:endParaRPr lang="en-US" altLang="ko-KR" sz="1200" dirty="0" smtClean="0"/>
          </a:p>
          <a:p>
            <a:pPr marL="171450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1200" dirty="0" smtClean="0"/>
              <a:t>저전압 모터 구동기</a:t>
            </a:r>
            <a:endParaRPr lang="en-US" altLang="ko-KR" sz="1200" dirty="0" smtClean="0"/>
          </a:p>
          <a:p>
            <a:pPr marL="171450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1200" dirty="0" smtClean="0"/>
              <a:t>지역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개별 난방</a:t>
            </a:r>
            <a:endParaRPr lang="en-US" altLang="ko-KR" sz="1200" dirty="0" smtClean="0"/>
          </a:p>
          <a:p>
            <a:pPr marL="171450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1200" dirty="0" smtClean="0"/>
              <a:t>전원 어댑터</a:t>
            </a:r>
            <a:r>
              <a:rPr lang="en-US" altLang="ko-KR" sz="1200" dirty="0" smtClean="0"/>
              <a:t>(12V)</a:t>
            </a:r>
            <a:endParaRPr lang="en-US" altLang="ko-KR" sz="1200" dirty="0"/>
          </a:p>
        </p:txBody>
      </p:sp>
      <p:pic>
        <p:nvPicPr>
          <p:cNvPr id="37" name="Picture 12" descr="홈넷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02" y="1196752"/>
            <a:ext cx="1237997" cy="8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425212" y="5910371"/>
            <a:ext cx="223037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ko-KR" altLang="en-US" sz="1200" dirty="0" err="1" smtClean="0"/>
              <a:t>린나이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(DA </a:t>
            </a:r>
            <a:r>
              <a:rPr lang="ko-KR" altLang="en-US" sz="1200" dirty="0" smtClean="0"/>
              <a:t>통신 방식</a:t>
            </a:r>
            <a:r>
              <a:rPr lang="en-US" altLang="ko-KR" sz="1200" dirty="0" smtClean="0"/>
              <a:t>)</a:t>
            </a:r>
          </a:p>
          <a:p>
            <a:pPr marL="171450" indent="-171450" algn="l">
              <a:buFont typeface="Arial" charset="0"/>
              <a:buChar char="•"/>
            </a:pPr>
            <a:r>
              <a:rPr lang="ko-KR" altLang="en-US" sz="1200" dirty="0" smtClean="0"/>
              <a:t>경동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귀뚜라미 </a:t>
            </a:r>
            <a:r>
              <a:rPr lang="en-US" altLang="ko-KR" sz="1200" dirty="0" smtClean="0"/>
              <a:t>(RS-485)</a:t>
            </a:r>
          </a:p>
          <a:p>
            <a:pPr marL="171450" indent="-171450" algn="l">
              <a:buFont typeface="Arial" charset="0"/>
              <a:buChar char="•"/>
            </a:pPr>
            <a:r>
              <a:rPr lang="ko-KR" altLang="en-US" sz="1200" dirty="0" smtClean="0"/>
              <a:t>접점 출력</a:t>
            </a:r>
            <a:endParaRPr lang="en-US" altLang="ko-KR" sz="1200" dirty="0" smtClean="0"/>
          </a:p>
          <a:p>
            <a:pPr marL="171450" indent="-171450" algn="l">
              <a:buFont typeface="Arial" charset="0"/>
              <a:buChar char="•"/>
            </a:pPr>
            <a:r>
              <a:rPr lang="ko-KR" altLang="en-US" sz="1200" dirty="0" smtClean="0"/>
              <a:t>보일러 자동 인식</a:t>
            </a:r>
            <a:endParaRPr lang="en-US" altLang="ko-KR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443376" y="3759423"/>
            <a:ext cx="22303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altLang="ko-KR" sz="1200" dirty="0" smtClean="0"/>
              <a:t>RINNAI 1-Wire(</a:t>
            </a:r>
            <a:r>
              <a:rPr lang="ko-KR" altLang="en-US" sz="1200" dirty="0" err="1" smtClean="0"/>
              <a:t>무극성</a:t>
            </a:r>
            <a:r>
              <a:rPr lang="en-US" altLang="ko-KR" sz="1200" dirty="0" smtClean="0"/>
              <a:t>)</a:t>
            </a:r>
          </a:p>
          <a:p>
            <a:pPr marL="171450" indent="-171450" algn="l">
              <a:buFont typeface="Arial" charset="0"/>
              <a:buChar char="•"/>
            </a:pPr>
            <a:r>
              <a:rPr lang="ko-KR" altLang="en-US" sz="1200" dirty="0" smtClean="0"/>
              <a:t>터치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조그휠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입력지원</a:t>
            </a:r>
            <a:endParaRPr lang="en-US" altLang="ko-KR" sz="1200" dirty="0" smtClean="0"/>
          </a:p>
        </p:txBody>
      </p:sp>
      <p:cxnSp>
        <p:nvCxnSpPr>
          <p:cNvPr id="52" name="직선 화살표 연결선 35"/>
          <p:cNvCxnSpPr/>
          <p:nvPr/>
        </p:nvCxnSpPr>
        <p:spPr>
          <a:xfrm flipH="1">
            <a:off x="4644010" y="1272271"/>
            <a:ext cx="2125340" cy="138157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25213" y="2103239"/>
            <a:ext cx="223037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ko-KR" altLang="en-US" sz="1200" dirty="0" smtClean="0"/>
              <a:t>홈넷 자동인식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국내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개사</a:t>
            </a:r>
            <a:r>
              <a:rPr lang="en-US" altLang="ko-KR" sz="1200" dirty="0" smtClean="0"/>
              <a:t>)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altLang="ko-KR" sz="1200" dirty="0" smtClean="0"/>
              <a:t>RS-485 </a:t>
            </a:r>
            <a:r>
              <a:rPr lang="ko-KR" altLang="en-US" sz="1200" dirty="0" smtClean="0"/>
              <a:t>통신 방식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1561" y="5805264"/>
            <a:ext cx="17908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err="1" smtClean="0"/>
              <a:t>린나이</a:t>
            </a:r>
            <a:r>
              <a:rPr lang="ko-KR" altLang="en-US" sz="1200" dirty="0" smtClean="0"/>
              <a:t> 전용</a:t>
            </a:r>
            <a:endParaRPr lang="en-US" altLang="ko-KR" sz="1200" dirty="0" smtClean="0"/>
          </a:p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I/F</a:t>
            </a:r>
          </a:p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/>
              <a:t>Multi-Drop(&lt;8)</a:t>
            </a:r>
            <a:endParaRPr lang="ko-KR" altLang="en-US" sz="1200" dirty="0"/>
          </a:p>
        </p:txBody>
      </p:sp>
      <p:cxnSp>
        <p:nvCxnSpPr>
          <p:cNvPr id="66" name="직선 화살표 연결선 35"/>
          <p:cNvCxnSpPr/>
          <p:nvPr/>
        </p:nvCxnSpPr>
        <p:spPr>
          <a:xfrm>
            <a:off x="4644008" y="4149080"/>
            <a:ext cx="2125342" cy="72008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5"/>
          <p:cNvCxnSpPr/>
          <p:nvPr/>
        </p:nvCxnSpPr>
        <p:spPr>
          <a:xfrm flipV="1">
            <a:off x="4644008" y="3424934"/>
            <a:ext cx="2125342" cy="406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69" y="2717052"/>
            <a:ext cx="571032" cy="86003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41" y="2712986"/>
            <a:ext cx="523221" cy="78802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1" y="1688965"/>
            <a:ext cx="3963893" cy="288362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56" y="5378107"/>
            <a:ext cx="1010982" cy="1116214"/>
          </a:xfrm>
          <a:prstGeom prst="rect">
            <a:avLst/>
          </a:prstGeom>
        </p:spPr>
      </p:pic>
      <p:cxnSp>
        <p:nvCxnSpPr>
          <p:cNvPr id="81" name="직선 화살표 연결선 35"/>
          <p:cNvCxnSpPr/>
          <p:nvPr/>
        </p:nvCxnSpPr>
        <p:spPr>
          <a:xfrm flipV="1">
            <a:off x="3347864" y="4605855"/>
            <a:ext cx="0" cy="69535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247554"/>
            <a:ext cx="931267" cy="162971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249373" y="4359934"/>
            <a:ext cx="2026483" cy="2237418"/>
            <a:chOff x="1249373" y="4359934"/>
            <a:chExt cx="2026483" cy="2237418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373" y="4359934"/>
              <a:ext cx="2026483" cy="2237418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15660">
              <a:off x="2191714" y="4953204"/>
              <a:ext cx="631800" cy="2688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0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94076" y="228600"/>
            <a:ext cx="7543800" cy="45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돋움" panose="020B0600000101010101" pitchFamily="50" charset="-127"/>
                <a:ea typeface="돋움" panose="020B0600000101010101" pitchFamily="50" charset="-127"/>
              </a:rPr>
              <a:t>◆ 제어기 사양</a:t>
            </a:r>
            <a:endParaRPr lang="en-US" altLang="ko-KR" sz="4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536" y="980728"/>
            <a:ext cx="8568952" cy="71404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비례제어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온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오프제어 및 지역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개별 난방 공용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저전압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모터 구동기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(&lt;8)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전원 어댑터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12V)</a:t>
            </a: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초소형 사이즈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연동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린나이외 타사 보일러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경동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귀뚜라미외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접점 출력 지원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홈넷 자동 인식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국내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개사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(RS-485)</a:t>
            </a: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비례제어외 특허등록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건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출원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건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목표가격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\20,000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10" y="1484784"/>
            <a:ext cx="3833640" cy="27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94076" y="228600"/>
            <a:ext cx="7543800" cy="45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돋움" panose="020B0600000101010101" pitchFamily="50" charset="-127"/>
                <a:ea typeface="돋움" panose="020B0600000101010101" pitchFamily="50" charset="-127"/>
              </a:rPr>
              <a:t>◆ 구동기 사양</a:t>
            </a:r>
            <a:endParaRPr lang="en-US" altLang="ko-KR" sz="4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23528" y="1052736"/>
            <a:ext cx="8323777" cy="45243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린나이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코리아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TRV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밸브 바디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적용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24mm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Stepper Motor(DC 12V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제한된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방향의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방수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200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단계 비례제어 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선 통신 연동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(Multi-Drop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소형 디자인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목표가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\8,000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24128" y="1583829"/>
            <a:ext cx="2845165" cy="3141315"/>
            <a:chOff x="5724128" y="1583829"/>
            <a:chExt cx="2845165" cy="314131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1583829"/>
              <a:ext cx="2845165" cy="31413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91602">
              <a:off x="6985800" y="2381674"/>
              <a:ext cx="956727" cy="407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7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94076" y="228600"/>
            <a:ext cx="7543800" cy="457200"/>
          </a:xfrm>
        </p:spPr>
        <p:txBody>
          <a:bodyPr/>
          <a:lstStyle/>
          <a:p>
            <a:r>
              <a:rPr lang="ko-KR" altLang="en-US" sz="4400" dirty="0">
                <a:latin typeface="돋움" panose="020B0600000101010101" pitchFamily="50" charset="-127"/>
                <a:ea typeface="돋움" panose="020B0600000101010101" pitchFamily="50" charset="-127"/>
              </a:rPr>
              <a:t>◆ </a:t>
            </a:r>
            <a:r>
              <a:rPr lang="ko-KR" altLang="en-US" sz="4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온도조절기</a:t>
            </a:r>
            <a:r>
              <a:rPr lang="en-US" altLang="ko-KR" sz="4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4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홈넷</a:t>
            </a:r>
            <a:endParaRPr lang="en-US" altLang="ko-KR" sz="4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360363"/>
            <a:ext cx="1949474" cy="2936097"/>
          </a:xfrm>
          <a:prstGeom prst="rect">
            <a:avLst/>
          </a:prstGeom>
        </p:spPr>
      </p:pic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23528" y="1052736"/>
            <a:ext cx="8323777" cy="5078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온도조절기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린나이 디자인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무극성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12V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전원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터치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조그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와이파이 지원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홈넷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국내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개사 시스템 자동 연결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RS-485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통신 방식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無설정 자동 인식 방식</a:t>
            </a: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7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4tgp_report_dark-green_apron">
  <a:themeElements>
    <a:clrScheme name="284tgp_report_dark 3">
      <a:dk1>
        <a:srgbClr val="969696"/>
      </a:dk1>
      <a:lt1>
        <a:srgbClr val="FFFFFF"/>
      </a:lt1>
      <a:dk2>
        <a:srgbClr val="244F94"/>
      </a:dk2>
      <a:lt2>
        <a:srgbClr val="B09EDE"/>
      </a:lt2>
      <a:accent1>
        <a:srgbClr val="5AB14B"/>
      </a:accent1>
      <a:accent2>
        <a:srgbClr val="2F7ADF"/>
      </a:accent2>
      <a:accent3>
        <a:srgbClr val="ACB2C8"/>
      </a:accent3>
      <a:accent4>
        <a:srgbClr val="DADADA"/>
      </a:accent4>
      <a:accent5>
        <a:srgbClr val="B5D5B1"/>
      </a:accent5>
      <a:accent6>
        <a:srgbClr val="2A6ECA"/>
      </a:accent6>
      <a:hlink>
        <a:srgbClr val="44A9D6"/>
      </a:hlink>
      <a:folHlink>
        <a:srgbClr val="DD8739"/>
      </a:folHlink>
    </a:clrScheme>
    <a:fontScheme name="284tgp_report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84tgp_report_dark 1">
        <a:dk1>
          <a:srgbClr val="969696"/>
        </a:dk1>
        <a:lt1>
          <a:srgbClr val="FFFFFF"/>
        </a:lt1>
        <a:dk2>
          <a:srgbClr val="336267"/>
        </a:dk2>
        <a:lt2>
          <a:srgbClr val="DAEEA2"/>
        </a:lt2>
        <a:accent1>
          <a:srgbClr val="5D8F4F"/>
        </a:accent1>
        <a:accent2>
          <a:srgbClr val="43A98E"/>
        </a:accent2>
        <a:accent3>
          <a:srgbClr val="ADB7B8"/>
        </a:accent3>
        <a:accent4>
          <a:srgbClr val="DADADA"/>
        </a:accent4>
        <a:accent5>
          <a:srgbClr val="B6C6B2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4tgp_report_dark 2">
        <a:dk1>
          <a:srgbClr val="B2B2B2"/>
        </a:dk1>
        <a:lt1>
          <a:srgbClr val="FFFFFF"/>
        </a:lt1>
        <a:dk2>
          <a:srgbClr val="572A70"/>
        </a:dk2>
        <a:lt2>
          <a:srgbClr val="DAEEA2"/>
        </a:lt2>
        <a:accent1>
          <a:srgbClr val="CC76EE"/>
        </a:accent1>
        <a:accent2>
          <a:srgbClr val="6F60CC"/>
        </a:accent2>
        <a:accent3>
          <a:srgbClr val="B4ACBB"/>
        </a:accent3>
        <a:accent4>
          <a:srgbClr val="DADADA"/>
        </a:accent4>
        <a:accent5>
          <a:srgbClr val="E2BDF5"/>
        </a:accent5>
        <a:accent6>
          <a:srgbClr val="6456B9"/>
        </a:accent6>
        <a:hlink>
          <a:srgbClr val="3E7EDC"/>
        </a:hlink>
        <a:folHlink>
          <a:srgbClr val="28AD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4tgp_report_dark 3">
        <a:dk1>
          <a:srgbClr val="969696"/>
        </a:dk1>
        <a:lt1>
          <a:srgbClr val="FFFFFF"/>
        </a:lt1>
        <a:dk2>
          <a:srgbClr val="244F94"/>
        </a:dk2>
        <a:lt2>
          <a:srgbClr val="B09EDE"/>
        </a:lt2>
        <a:accent1>
          <a:srgbClr val="5AB14B"/>
        </a:accent1>
        <a:accent2>
          <a:srgbClr val="2F7ADF"/>
        </a:accent2>
        <a:accent3>
          <a:srgbClr val="ACB2C8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44A9D6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284tgp_report_dark-green_apron</Template>
  <TotalTime>5118</TotalTime>
  <Words>210</Words>
  <Application>Microsoft Office PowerPoint</Application>
  <PresentationFormat>화면 슬라이드 쇼(4:3)</PresentationFormat>
  <Paragraphs>61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284tgp_report_dark-green_apron</vt:lpstr>
      <vt:lpstr>각방제어 시스템</vt:lpstr>
      <vt:lpstr>◆ 시스템 구성</vt:lpstr>
      <vt:lpstr>◆ 제어기 사양</vt:lpstr>
      <vt:lpstr>◆ 구동기 사양</vt:lpstr>
      <vt:lpstr>◆ 온도조절기, 홈넷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초고층건물 소방설비용  자동감압밸브 개발 최종보고서</dc:title>
  <dc:creator>p</dc:creator>
  <cp:lastModifiedBy>Heedo</cp:lastModifiedBy>
  <cp:revision>189</cp:revision>
  <cp:lastPrinted>2018-06-20T01:24:43Z</cp:lastPrinted>
  <dcterms:created xsi:type="dcterms:W3CDTF">2012-01-04T12:12:28Z</dcterms:created>
  <dcterms:modified xsi:type="dcterms:W3CDTF">2018-06-22T05:01:06Z</dcterms:modified>
</cp:coreProperties>
</file>