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E1B-7E4A-44C3-A0D3-BC6ADE186D5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6D0-2C38-49E3-A519-69F340504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E1B-7E4A-44C3-A0D3-BC6ADE186D5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6D0-2C38-49E3-A519-69F340504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35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E1B-7E4A-44C3-A0D3-BC6ADE186D5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6D0-2C38-49E3-A519-69F340504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0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E1B-7E4A-44C3-A0D3-BC6ADE186D5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6D0-2C38-49E3-A519-69F340504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00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E1B-7E4A-44C3-A0D3-BC6ADE186D5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6D0-2C38-49E3-A519-69F340504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4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E1B-7E4A-44C3-A0D3-BC6ADE186D5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6D0-2C38-49E3-A519-69F340504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64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E1B-7E4A-44C3-A0D3-BC6ADE186D5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6D0-2C38-49E3-A519-69F340504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8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E1B-7E4A-44C3-A0D3-BC6ADE186D5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6D0-2C38-49E3-A519-69F340504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E1B-7E4A-44C3-A0D3-BC6ADE186D5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6D0-2C38-49E3-A519-69F340504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8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E1B-7E4A-44C3-A0D3-BC6ADE186D5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6D0-2C38-49E3-A519-69F340504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3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E1B-7E4A-44C3-A0D3-BC6ADE186D5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6D0-2C38-49E3-A519-69F340504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37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CDE1B-7E4A-44C3-A0D3-BC6ADE186D5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A26D0-2C38-49E3-A519-69F340504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8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7" y="5282740"/>
            <a:ext cx="1679618" cy="1481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7" y="3435754"/>
            <a:ext cx="1397682" cy="1493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28449" y="800757"/>
            <a:ext cx="2861352" cy="17815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67607" y="842560"/>
            <a:ext cx="2633401" cy="1445671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78269"/>
              </p:ext>
            </p:extLst>
          </p:nvPr>
        </p:nvGraphicFramePr>
        <p:xfrm>
          <a:off x="3659302" y="73325"/>
          <a:ext cx="8739960" cy="6585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992"/>
                <a:gridCol w="1747992"/>
                <a:gridCol w="1747992"/>
                <a:gridCol w="1747992"/>
                <a:gridCol w="1747992"/>
              </a:tblGrid>
              <a:tr h="51517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MD12-FS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MD24-PWM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IP-TRV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③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MD12-7P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④</a:t>
                      </a:r>
                      <a:endParaRPr lang="ko-KR" altLang="en-US" sz="1400" dirty="0"/>
                    </a:p>
                  </a:txBody>
                  <a:tcPr/>
                </a:tc>
              </a:tr>
              <a:tr h="40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CPU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04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Market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r>
                        <a:rPr lang="ko-KR" altLang="en-US" sz="1400" dirty="0" smtClean="0"/>
                        <a:t>社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←(for</a:t>
                      </a:r>
                      <a:r>
                        <a:rPr lang="en-US" altLang="ko-KR" sz="1400" baseline="0" dirty="0" smtClean="0"/>
                        <a:t> Germany)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</a:t>
                      </a:r>
                      <a:r>
                        <a:rPr lang="ko-KR" altLang="en-US" sz="1400" dirty="0" smtClean="0"/>
                        <a:t>社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TBD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86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Part(PCB/Case)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PCB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PCB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PCB+</a:t>
                      </a:r>
                      <a:r>
                        <a:rPr lang="ko-KR" altLang="en-US" sz="1400" dirty="0" smtClean="0"/>
                        <a:t>기구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PCB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95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Price-</a:t>
                      </a:r>
                      <a:r>
                        <a:rPr lang="ko-KR" altLang="en-US" sz="1400" dirty="0" smtClean="0"/>
                        <a:t>예상원가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6500(?)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6500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750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57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Price-</a:t>
                      </a:r>
                      <a:r>
                        <a:rPr lang="ko-KR" altLang="en-US" sz="1400" dirty="0" smtClean="0"/>
                        <a:t>출고가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8900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3900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1200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92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SW Type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39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I/O</a:t>
                      </a:r>
                      <a:r>
                        <a:rPr lang="en-US" altLang="ko-KR" sz="1400" baseline="0" dirty="0" smtClean="0"/>
                        <a:t> PIN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7P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0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Spec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CAP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2.7V 15F x 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PWM(2Khz)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Voltage(0~5Volt)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Rx/</a:t>
                      </a:r>
                      <a:r>
                        <a:rPr lang="en-US" altLang="ko-KR" sz="1400" dirty="0" err="1" smtClean="0"/>
                        <a:t>Tx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391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Motor Voltage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12V / 24V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12V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51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Target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18/8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18/8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18/10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18/10</a:t>
                      </a:r>
                    </a:p>
                  </a:txBody>
                  <a:tcPr anchor="ctr"/>
                </a:tc>
              </a:tr>
              <a:tr h="334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Size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 x 43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43 x 38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45 x 37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 x 43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9530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3425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3425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4193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5700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-1113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①</a:t>
            </a:r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-13245" y="30993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②</a:t>
            </a:r>
            <a:endParaRPr lang="ko-KR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49410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③</a:t>
            </a:r>
            <a:endParaRPr lang="ko-KR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69104" y="-1113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3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69961"/>
              </p:ext>
            </p:extLst>
          </p:nvPr>
        </p:nvGraphicFramePr>
        <p:xfrm>
          <a:off x="3659302" y="73325"/>
          <a:ext cx="6991968" cy="6340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992"/>
                <a:gridCol w="1747992"/>
                <a:gridCol w="1747992"/>
                <a:gridCol w="1747992"/>
              </a:tblGrid>
              <a:tr h="51517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IC-R1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ICN-R2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비고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40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CPU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304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Size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85 x 55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 x 55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386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Power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Adaptor(12V→5V)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295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Price-</a:t>
                      </a:r>
                      <a:r>
                        <a:rPr lang="ko-KR" altLang="en-US" sz="1400" dirty="0" smtClean="0"/>
                        <a:t>예상원가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357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Price-</a:t>
                      </a:r>
                      <a:r>
                        <a:rPr lang="ko-KR" altLang="en-US" sz="1400" dirty="0" smtClean="0"/>
                        <a:t>출고가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392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SW Type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339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I/O</a:t>
                      </a:r>
                      <a:r>
                        <a:rPr lang="en-US" altLang="ko-KR" sz="1400" baseline="0" dirty="0" smtClean="0"/>
                        <a:t> PIN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17P + 5P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I/O,</a:t>
                      </a:r>
                      <a:r>
                        <a:rPr lang="en-US" altLang="ko-KR" sz="1400" baseline="0" dirty="0" smtClean="0"/>
                        <a:t> Motor, …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02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통신 </a:t>
                      </a:r>
                      <a:r>
                        <a:rPr lang="en-US" altLang="ko-KR" sz="1400" dirty="0" smtClean="0"/>
                        <a:t>485/232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보일러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홈넷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제어기</a:t>
                      </a:r>
                      <a:r>
                        <a:rPr lang="en-US" altLang="ko-KR" sz="1400" dirty="0" smtClean="0"/>
                        <a:t>, RK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보일러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Rx/</a:t>
                      </a:r>
                      <a:r>
                        <a:rPr lang="en-US" altLang="ko-KR" sz="1400" dirty="0" err="1" smtClean="0"/>
                        <a:t>Tx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91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통신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선식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온도조절기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95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모터 제어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O(Power,</a:t>
                      </a:r>
                      <a:r>
                        <a:rPr lang="en-US" altLang="ko-KR" sz="1400" baseline="0" dirty="0" smtClean="0"/>
                        <a:t> Data, ID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34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Relay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A/B </a:t>
                      </a:r>
                      <a:r>
                        <a:rPr lang="ko-KR" altLang="en-US" sz="1400" dirty="0" smtClean="0"/>
                        <a:t>접점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4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Rin.DA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선식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42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디버거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SWIM(4P)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SWIM(4P)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</a:txBody>
                  <a:tcPr anchor="ctr"/>
                </a:tc>
              </a:tr>
              <a:tr h="419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외부전원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(RK </a:t>
                      </a:r>
                      <a:r>
                        <a:rPr lang="ko-KR" altLang="en-US" sz="1400" dirty="0" smtClean="0"/>
                        <a:t>보일러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700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1" y="465212"/>
            <a:ext cx="2943016" cy="18891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1" y="2881966"/>
            <a:ext cx="2183080" cy="19057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2341" y="733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①</a:t>
            </a:r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25126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1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38972"/>
              </p:ext>
            </p:extLst>
          </p:nvPr>
        </p:nvGraphicFramePr>
        <p:xfrm>
          <a:off x="4049487" y="0"/>
          <a:ext cx="3999243" cy="474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309"/>
                <a:gridCol w="1378053"/>
                <a:gridCol w="1647881"/>
              </a:tblGrid>
              <a:tr h="51517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ICN-R2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</a:txBody>
                  <a:tcPr/>
                </a:tc>
              </a:tr>
              <a:tr h="393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485</a:t>
                      </a:r>
                      <a:r>
                        <a:rPr lang="en-US" altLang="ko-KR" sz="1400" baseline="0" dirty="0" smtClean="0"/>
                        <a:t> 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제어기 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컨버터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04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485</a:t>
                      </a:r>
                      <a:r>
                        <a:rPr lang="en-US" altLang="ko-KR" sz="1400" baseline="0" dirty="0" smtClean="0"/>
                        <a:t> 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제어기 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컨버터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86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1" dirty="0" err="1" smtClean="0"/>
                        <a:t>Tx</a:t>
                      </a:r>
                      <a:endParaRPr lang="ko-KR" altLang="en-US" sz="14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1" dirty="0" smtClean="0"/>
                        <a:t>룸콘</a:t>
                      </a:r>
                      <a:r>
                        <a:rPr lang="en-US" altLang="ko-KR" sz="1400" b="0" i="1" baseline="0" dirty="0" smtClean="0"/>
                        <a:t> Test Only</a:t>
                      </a:r>
                      <a:endParaRPr lang="ko-KR" altLang="en-US" sz="1400" b="0" i="1" dirty="0"/>
                    </a:p>
                  </a:txBody>
                  <a:tcPr anchor="ctr"/>
                </a:tc>
              </a:tr>
              <a:tr h="295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1" dirty="0" smtClean="0"/>
                        <a:t>Rx</a:t>
                      </a:r>
                      <a:endParaRPr lang="ko-KR" altLang="en-US" sz="14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1" dirty="0" smtClean="0"/>
                        <a:t>룸콘</a:t>
                      </a:r>
                      <a:r>
                        <a:rPr lang="en-US" altLang="ko-KR" sz="1400" b="0" i="1" baseline="0" dirty="0" smtClean="0"/>
                        <a:t> </a:t>
                      </a:r>
                      <a:r>
                        <a:rPr lang="en-US" altLang="ko-KR" sz="1400" b="0" i="1" baseline="0" smtClean="0"/>
                        <a:t>Test Only</a:t>
                      </a:r>
                      <a:endParaRPr lang="ko-KR" altLang="en-US" sz="1400" b="0" i="1" dirty="0" smtClean="0"/>
                    </a:p>
                  </a:txBody>
                  <a:tcPr anchor="ctr"/>
                </a:tc>
              </a:tr>
              <a:tr h="357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 smtClean="0"/>
                        <a:t>VCC</a:t>
                      </a:r>
                      <a:endParaRPr lang="ko-KR" altLang="en-US" sz="14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 smtClean="0"/>
                        <a:t>PC</a:t>
                      </a:r>
                      <a:endParaRPr lang="ko-KR" altLang="en-US" sz="1400" strike="sngStrike" dirty="0"/>
                    </a:p>
                  </a:txBody>
                  <a:tcPr anchor="ctr"/>
                </a:tc>
              </a:tr>
              <a:tr h="392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 smtClean="0"/>
                        <a:t>SWIM</a:t>
                      </a:r>
                      <a:endParaRPr lang="ko-KR" altLang="en-US" sz="14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 smtClean="0"/>
                        <a:t>PC</a:t>
                      </a:r>
                      <a:endParaRPr lang="ko-KR" altLang="en-US" sz="1400" strike="sngStrike" dirty="0"/>
                    </a:p>
                  </a:txBody>
                  <a:tcPr anchor="ctr"/>
                </a:tc>
              </a:tr>
              <a:tr h="339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 smtClean="0"/>
                        <a:t>GND</a:t>
                      </a:r>
                      <a:endParaRPr lang="ko-KR" altLang="en-US" sz="14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 smtClean="0"/>
                        <a:t>PC</a:t>
                      </a:r>
                      <a:endParaRPr lang="ko-KR" altLang="en-US" sz="1400" strike="sngStrike" dirty="0"/>
                    </a:p>
                  </a:txBody>
                  <a:tcPr anchor="ctr"/>
                </a:tc>
              </a:tr>
              <a:tr h="347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 smtClean="0"/>
                        <a:t>RESET</a:t>
                      </a:r>
                      <a:endParaRPr lang="ko-KR" altLang="en-US" sz="14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 smtClean="0"/>
                        <a:t>PC</a:t>
                      </a:r>
                      <a:endParaRPr lang="ko-KR" altLang="en-US" sz="1400" strike="sngStrike" dirty="0"/>
                    </a:p>
                  </a:txBody>
                  <a:tcPr anchor="ctr"/>
                </a:tc>
              </a:tr>
              <a:tr h="391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VCC(12</a:t>
                      </a:r>
                      <a:r>
                        <a:rPr lang="ko-KR" altLang="en-US" sz="1400" dirty="0" smtClean="0"/>
                        <a:t>볼트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R.Boiler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95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R.Boiler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4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R.Serial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Tx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R.</a:t>
                      </a:r>
                      <a:r>
                        <a:rPr lang="en-US" altLang="ko-KR" sz="1400" baseline="0" dirty="0" err="1" smtClean="0"/>
                        <a:t>Tx</a:t>
                      </a:r>
                      <a:r>
                        <a:rPr lang="en-US" altLang="ko-KR" sz="1400" baseline="0" dirty="0" smtClean="0"/>
                        <a:t>(TTL)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59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R.Serial</a:t>
                      </a:r>
                      <a:r>
                        <a:rPr lang="en-US" altLang="ko-KR" sz="1400" dirty="0" smtClean="0"/>
                        <a:t> Rx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R.</a:t>
                      </a:r>
                      <a:r>
                        <a:rPr lang="en-US" altLang="ko-KR" sz="1400" baseline="0" dirty="0" err="1" smtClean="0"/>
                        <a:t>Rx</a:t>
                      </a:r>
                      <a:r>
                        <a:rPr lang="en-US" altLang="ko-KR" sz="1400" baseline="0" dirty="0" smtClean="0"/>
                        <a:t>(TTL)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94010"/>
              </p:ext>
            </p:extLst>
          </p:nvPr>
        </p:nvGraphicFramePr>
        <p:xfrm>
          <a:off x="8132466" y="-18878"/>
          <a:ext cx="3804976" cy="4811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89"/>
                <a:gridCol w="1481699"/>
                <a:gridCol w="1341888"/>
              </a:tblGrid>
              <a:tr h="51517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IC-R3</a:t>
                      </a:r>
                    </a:p>
                    <a:p>
                      <a:pPr algn="ctr" latinLnBrk="1"/>
                      <a:r>
                        <a:rPr lang="en-US" altLang="ko-KR" sz="1400" dirty="0" err="1" smtClean="0"/>
                        <a:t>LowCost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40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485 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홈넷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04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485 -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홈넷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86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Tx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룸콘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95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룸콘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57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 smtClean="0"/>
                        <a:t>VCC</a:t>
                      </a:r>
                      <a:endParaRPr lang="ko-KR" altLang="en-US" sz="14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 smtClean="0"/>
                        <a:t>PC</a:t>
                      </a:r>
                      <a:endParaRPr lang="ko-KR" altLang="en-US" sz="1400" strike="sngStrike" dirty="0"/>
                    </a:p>
                  </a:txBody>
                  <a:tcPr anchor="ctr"/>
                </a:tc>
              </a:tr>
              <a:tr h="392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 smtClean="0"/>
                        <a:t>SWIM</a:t>
                      </a:r>
                      <a:endParaRPr lang="ko-KR" altLang="en-US" sz="14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 smtClean="0"/>
                        <a:t>PC</a:t>
                      </a:r>
                      <a:endParaRPr lang="ko-KR" altLang="en-US" sz="1400" strike="sngStrike" dirty="0"/>
                    </a:p>
                  </a:txBody>
                  <a:tcPr anchor="ctr"/>
                </a:tc>
              </a:tr>
              <a:tr h="339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 smtClean="0"/>
                        <a:t>GND</a:t>
                      </a:r>
                      <a:endParaRPr lang="ko-KR" altLang="en-US" sz="14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 smtClean="0"/>
                        <a:t>PC</a:t>
                      </a:r>
                      <a:endParaRPr lang="ko-KR" altLang="en-US" sz="1400" strike="sngStrike" dirty="0"/>
                    </a:p>
                  </a:txBody>
                  <a:tcPr anchor="ctr"/>
                </a:tc>
              </a:tr>
              <a:tr h="347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 smtClean="0"/>
                        <a:t>RESET</a:t>
                      </a:r>
                      <a:endParaRPr lang="ko-KR" altLang="en-US" sz="14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 smtClean="0"/>
                        <a:t>PC</a:t>
                      </a:r>
                      <a:endParaRPr lang="ko-KR" altLang="en-US" sz="1400" strike="sngStrike" dirty="0"/>
                    </a:p>
                  </a:txBody>
                  <a:tcPr anchor="ctr"/>
                </a:tc>
              </a:tr>
              <a:tr h="391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Relay</a:t>
                      </a:r>
                      <a:r>
                        <a:rPr lang="en-US" altLang="ko-KR" sz="1400" baseline="0" dirty="0" smtClean="0"/>
                        <a:t> / R.DA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보일러 출력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Relay / R.DA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보일러 출력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97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485 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보일러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5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485 -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보일러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34729"/>
              </p:ext>
            </p:extLst>
          </p:nvPr>
        </p:nvGraphicFramePr>
        <p:xfrm>
          <a:off x="0" y="0"/>
          <a:ext cx="3634152" cy="6029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024"/>
                <a:gridCol w="1335797"/>
                <a:gridCol w="1306331"/>
              </a:tblGrid>
              <a:tr h="51517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IC-R1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93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485 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홈넷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04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485 -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홈넷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86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Tx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룸콘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95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룸콘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57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VCC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PC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92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SWIM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PC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39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PC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47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PC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91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M.Vcc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Motor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95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M.Gnd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Motor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4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M.Tx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Motor</a:t>
                      </a:r>
                    </a:p>
                  </a:txBody>
                  <a:tcPr anchor="ctr"/>
                </a:tc>
              </a:tr>
              <a:tr h="359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M.ID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Motor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4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</a:t>
                      </a:r>
                      <a:r>
                        <a:rPr lang="en-US" altLang="ko-KR" sz="1400" baseline="0" dirty="0" smtClean="0"/>
                        <a:t> 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Relay</a:t>
                      </a:r>
                      <a:r>
                        <a:rPr lang="en-US" altLang="ko-KR" sz="1400" baseline="0" dirty="0" smtClean="0"/>
                        <a:t> / R.DA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보일러 출력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32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Relay / R.DA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보일러 출력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05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485 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보일러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05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PIN 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485 -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보일러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49487" y="5004079"/>
            <a:ext cx="7887955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① R.</a:t>
            </a:r>
            <a:r>
              <a:rPr lang="ko-KR" altLang="en-US" sz="1400" dirty="0" smtClean="0"/>
              <a:t>컨버터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저가형 제어기는 </a:t>
            </a:r>
            <a:r>
              <a:rPr lang="en-US" altLang="ko-KR" sz="1400" dirty="0" smtClean="0"/>
              <a:t>12Pin </a:t>
            </a:r>
            <a:r>
              <a:rPr lang="ko-KR" altLang="en-US" sz="1400" dirty="0" smtClean="0"/>
              <a:t>커넥터로 구성</a:t>
            </a:r>
            <a:endParaRPr lang="en-US" altLang="ko-KR" sz="1400" dirty="0" smtClean="0"/>
          </a:p>
          <a:p>
            <a:r>
              <a:rPr lang="en-US" altLang="ko-KR" sz="1400" dirty="0" smtClean="0"/>
              <a:t>② </a:t>
            </a:r>
            <a:r>
              <a:rPr lang="ko-KR" altLang="en-US" sz="1400" dirty="0" smtClean="0"/>
              <a:t>린나이용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각방 비례제어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제어기는 </a:t>
            </a:r>
            <a:r>
              <a:rPr lang="en-US" altLang="ko-KR" sz="1400" dirty="0" smtClean="0"/>
              <a:t>16Pin </a:t>
            </a:r>
            <a:r>
              <a:rPr lang="ko-KR" altLang="en-US" sz="1400" dirty="0" smtClean="0"/>
              <a:t>커넥터 구성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하네스 작업</a:t>
            </a:r>
            <a:endParaRPr lang="en-US" altLang="ko-KR" sz="1400" dirty="0" smtClean="0"/>
          </a:p>
          <a:p>
            <a:r>
              <a:rPr lang="en-US" altLang="ko-KR" sz="1400" dirty="0" smtClean="0"/>
              <a:t>    ICN-R2</a:t>
            </a:r>
            <a:r>
              <a:rPr lang="ko-KR" altLang="en-US" sz="1400" dirty="0" smtClean="0"/>
              <a:t>는 총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라인</a:t>
            </a:r>
            <a:r>
              <a:rPr lang="en-US" altLang="ko-KR" sz="1400" dirty="0" smtClean="0"/>
              <a:t>(Pin 1/2/9/10/11/12)</a:t>
            </a:r>
          </a:p>
          <a:p>
            <a:r>
              <a:rPr lang="en-US" altLang="ko-KR" sz="1400" dirty="0" smtClean="0"/>
              <a:t>    ICN-R3</a:t>
            </a:r>
            <a:r>
              <a:rPr lang="ko-KR" altLang="en-US" sz="1400" dirty="0" smtClean="0"/>
              <a:t>는 총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라인</a:t>
            </a:r>
            <a:r>
              <a:rPr lang="en-US" altLang="ko-KR" sz="1400" dirty="0" smtClean="0"/>
              <a:t>(Pin 1/2/3/4/9/10/11/12)</a:t>
            </a:r>
          </a:p>
          <a:p>
            <a:r>
              <a:rPr lang="ko-KR" altLang="en-US" sz="1400" dirty="0" smtClean="0"/>
              <a:t>으로 </a:t>
            </a:r>
            <a:r>
              <a:rPr lang="en-US" altLang="ko-KR" sz="1400" dirty="0" smtClean="0"/>
              <a:t>SWIM(4Pin)</a:t>
            </a:r>
            <a:r>
              <a:rPr lang="ko-KR" altLang="en-US" sz="1400" dirty="0" smtClean="0"/>
              <a:t>은 제외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347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46" y="2307265"/>
            <a:ext cx="4592097" cy="291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188" y="2710365"/>
            <a:ext cx="1745221" cy="157588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62472" y="2369541"/>
            <a:ext cx="225146" cy="271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4252431" y="2439059"/>
            <a:ext cx="225146" cy="271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08" y="2707515"/>
            <a:ext cx="764564" cy="509709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5951" y="5560196"/>
            <a:ext cx="4672483" cy="256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91020" y="5286434"/>
            <a:ext cx="1524039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55mm</a:t>
            </a:r>
            <a:endParaRPr lang="ko-KR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50230" y="123735"/>
            <a:ext cx="4592097" cy="5094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455" y="4483456"/>
            <a:ext cx="528900" cy="7253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5311" y="4458578"/>
            <a:ext cx="559123" cy="8613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419" y="1605207"/>
            <a:ext cx="1745221" cy="1575888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7056089" y="2481692"/>
            <a:ext cx="225146" cy="271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>
            <a:off x="11164815" y="2439059"/>
            <a:ext cx="225146" cy="271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824" y="3299403"/>
            <a:ext cx="764564" cy="509709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6950230" y="5560196"/>
            <a:ext cx="4672483" cy="256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3404" y="5233277"/>
            <a:ext cx="1524039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55mm</a:t>
            </a:r>
            <a:endParaRPr lang="ko-KR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1756" y="417321"/>
            <a:ext cx="635353" cy="385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4822" y="2460044"/>
            <a:ext cx="635353" cy="38586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1754" y="816987"/>
            <a:ext cx="635353" cy="38586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1754" y="1223841"/>
            <a:ext cx="635353" cy="38586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1755" y="1624419"/>
            <a:ext cx="635353" cy="38586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4764" y="2053190"/>
            <a:ext cx="635353" cy="38586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1754" y="2866898"/>
            <a:ext cx="635353" cy="38586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867459" y="416775"/>
            <a:ext cx="1323354" cy="82156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199" y="3596675"/>
            <a:ext cx="764564" cy="50970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7846" y="5725974"/>
            <a:ext cx="132923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컨버터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293476" y="5785519"/>
            <a:ext cx="132923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저가형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5471" y="174243"/>
            <a:ext cx="651294" cy="77116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4087" y="165944"/>
            <a:ext cx="835823" cy="111576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4345" y="165879"/>
            <a:ext cx="742576" cy="1115829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 flipV="1">
            <a:off x="12157859" y="138371"/>
            <a:ext cx="26675" cy="5196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6200000">
            <a:off x="11165223" y="2562050"/>
            <a:ext cx="1524039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 85mm</a:t>
            </a:r>
            <a:endParaRPr lang="ko-KR" alt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81603" y="4521964"/>
            <a:ext cx="1876425" cy="66675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7127" y="4521964"/>
            <a:ext cx="2529412" cy="66675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72" y="4508558"/>
            <a:ext cx="559123" cy="86135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42" y="4506482"/>
            <a:ext cx="528900" cy="7253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389" y="4506482"/>
            <a:ext cx="559123" cy="86135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862" y="4473248"/>
            <a:ext cx="559123" cy="86135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0678" y="3257786"/>
            <a:ext cx="1034927" cy="48839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01925" y="3782057"/>
            <a:ext cx="1034927" cy="48839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3805" y="3348930"/>
            <a:ext cx="1034927" cy="48839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3805" y="3883854"/>
            <a:ext cx="1034927" cy="488393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H="1">
            <a:off x="6525408" y="535211"/>
            <a:ext cx="755827" cy="2923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528591" y="1202856"/>
            <a:ext cx="752644" cy="2098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6535712" y="1565074"/>
            <a:ext cx="745523" cy="7421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5045" y="701658"/>
            <a:ext cx="1219200" cy="704850"/>
          </a:xfrm>
          <a:prstGeom prst="rect">
            <a:avLst/>
          </a:prstGeom>
        </p:spPr>
      </p:pic>
      <p:cxnSp>
        <p:nvCxnSpPr>
          <p:cNvPr id="70" name="Straight Arrow Connector 69"/>
          <p:cNvCxnSpPr/>
          <p:nvPr/>
        </p:nvCxnSpPr>
        <p:spPr>
          <a:xfrm>
            <a:off x="1679944" y="1083254"/>
            <a:ext cx="3205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839656" y="1565075"/>
            <a:ext cx="23367" cy="990779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94114" y="4512162"/>
            <a:ext cx="1453113" cy="2194057"/>
          </a:xfrm>
          <a:prstGeom prst="rect">
            <a:avLst/>
          </a:prstGeom>
        </p:spPr>
      </p:pic>
      <p:cxnSp>
        <p:nvCxnSpPr>
          <p:cNvPr id="79" name="Elbow Connector 78"/>
          <p:cNvCxnSpPr/>
          <p:nvPr/>
        </p:nvCxnSpPr>
        <p:spPr>
          <a:xfrm flipV="1">
            <a:off x="6308650" y="4167277"/>
            <a:ext cx="570619" cy="54930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0800000">
            <a:off x="4633486" y="4011820"/>
            <a:ext cx="758706" cy="70476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39944" y="2578831"/>
            <a:ext cx="1365783" cy="1014295"/>
          </a:xfrm>
          <a:prstGeom prst="rect">
            <a:avLst/>
          </a:prstGeom>
        </p:spPr>
      </p:pic>
      <p:cxnSp>
        <p:nvCxnSpPr>
          <p:cNvPr id="93" name="Elbow Connector 92"/>
          <p:cNvCxnSpPr>
            <a:stCxn id="91" idx="3"/>
            <a:endCxn id="59" idx="1"/>
          </p:cNvCxnSpPr>
          <p:nvPr/>
        </p:nvCxnSpPr>
        <p:spPr>
          <a:xfrm>
            <a:off x="6405727" y="3085979"/>
            <a:ext cx="608078" cy="507148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endCxn id="57" idx="3"/>
          </p:cNvCxnSpPr>
          <p:nvPr/>
        </p:nvCxnSpPr>
        <p:spPr>
          <a:xfrm rot="10800000" flipV="1">
            <a:off x="4525605" y="3080259"/>
            <a:ext cx="470570" cy="42172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34807" y="9584"/>
            <a:ext cx="53811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컨버터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저가형 외부 디바이스 연결 다이어그램</a:t>
            </a:r>
            <a:endParaRPr lang="en-US" altLang="ko-KR" dirty="0" smtClean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56132" y="668635"/>
            <a:ext cx="998470" cy="8292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2472" y="535211"/>
            <a:ext cx="6146178" cy="1089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95748" y="587943"/>
            <a:ext cx="1524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구동기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5180229" y="2257874"/>
            <a:ext cx="1524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홈넷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제어기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5337336" y="4162495"/>
            <a:ext cx="1524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보일러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215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84" y="410883"/>
            <a:ext cx="8010525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94009" y="1517301"/>
            <a:ext cx="16251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: </a:t>
            </a:r>
            <a:r>
              <a:rPr lang="en-US" altLang="ko-KR" dirty="0" err="1" smtClean="0"/>
              <a:t>Tx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 : Rx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6181" y="122255"/>
            <a:ext cx="492939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보일러 전원 및 통신 출력 연결도</a:t>
            </a:r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통신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전원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(GND), 4</a:t>
            </a:r>
            <a:r>
              <a:rPr lang="ko-KR" altLang="en-US" dirty="0" smtClean="0"/>
              <a:t>번</a:t>
            </a:r>
            <a:r>
              <a:rPr lang="en-US" altLang="ko-KR" dirty="0" smtClean="0"/>
              <a:t>(5</a:t>
            </a:r>
            <a:r>
              <a:rPr lang="ko-KR" altLang="en-US" dirty="0" smtClean="0"/>
              <a:t>볼트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245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499</Words>
  <Application>Microsoft Office PowerPoint</Application>
  <PresentationFormat>Widescreen</PresentationFormat>
  <Paragraphs>271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user-pc</dc:creator>
  <cp:lastModifiedBy>user-pc</cp:lastModifiedBy>
  <cp:revision>27</cp:revision>
  <cp:lastPrinted>2018-07-27T05:43:55Z</cp:lastPrinted>
  <dcterms:created xsi:type="dcterms:W3CDTF">2018-07-27T04:15:40Z</dcterms:created>
  <dcterms:modified xsi:type="dcterms:W3CDTF">2018-08-03T08:17:14Z</dcterms:modified>
</cp:coreProperties>
</file>