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87" d="100"/>
          <a:sy n="87" d="100"/>
        </p:scale>
        <p:origin x="133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50A8-817B-44A3-9513-B961F79B0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76673-ED97-48D6-B9A5-A92CE460A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8B30B-6A7A-4AF7-8B7B-F11948C4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443E-994F-4855-B997-253726319EFF}" type="datetimeFigureOut">
              <a:rPr lang="th-TH" smtClean="0"/>
              <a:t>20/09/63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1A68-8562-41D1-9052-FBD1007A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5637-7B92-4087-B6A6-FE1E181A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F021-4DA2-4DEA-8C23-219168BF6B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771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79E6-CFD8-4AAC-A915-5D50E2EE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8E516-1823-4F77-B175-0FDF819E8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95B4-32F6-4886-A550-D90A2F81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443E-994F-4855-B997-253726319EFF}" type="datetimeFigureOut">
              <a:rPr lang="th-TH" smtClean="0"/>
              <a:t>20/09/63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8738-38A0-484F-AC81-E9F38C8B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483C1-48F6-4541-A4A9-0CCBF10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F021-4DA2-4DEA-8C23-219168BF6B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408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CAFA2-B334-48A4-AF5C-24BA35515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C63A0-0DC2-42DF-A10B-1A502603C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BD20-7C2F-48AA-9A21-A3D5C1BC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443E-994F-4855-B997-253726319EFF}" type="datetimeFigureOut">
              <a:rPr lang="th-TH" smtClean="0"/>
              <a:t>20/09/63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FED4E-36FF-4227-85B6-70F23847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707C-237A-4103-B490-95861D48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F021-4DA2-4DEA-8C23-219168BF6B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839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8555-CDAA-4C6F-832A-CDC2B6FA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F401B-C1C2-4FE4-BDD4-96B5D6F4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86654-5323-4493-8CB3-30E641D3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443E-994F-4855-B997-253726319EFF}" type="datetimeFigureOut">
              <a:rPr lang="th-TH" smtClean="0"/>
              <a:t>20/09/63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55B1B-D085-4800-8CA5-16CB7FC3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3312-5986-4C69-900B-4CD73264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F021-4DA2-4DEA-8C23-219168BF6B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109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C5F9-C8DD-440C-8AA7-FA90AA71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77050-F9A5-4341-8298-5638121B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65EA-F689-4179-B1E2-683F6429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443E-994F-4855-B997-253726319EFF}" type="datetimeFigureOut">
              <a:rPr lang="th-TH" smtClean="0"/>
              <a:t>20/09/63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7D17E-9DB9-45C2-9A23-A686953B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9837-B975-42AE-B3C5-2A5B7E9D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F021-4DA2-4DEA-8C23-219168BF6B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621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21B9-DD47-48E3-B208-C72E9D86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1AD8-19DB-4771-9CB0-560834067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6C861-A57A-48F7-9143-9984A66A0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0F505-7C18-4674-8F77-272115C8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443E-994F-4855-B997-253726319EFF}" type="datetimeFigureOut">
              <a:rPr lang="th-TH" smtClean="0"/>
              <a:t>20/09/63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CAC2A-1A00-487E-88AD-768161EE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2446F-250B-4BA4-996B-14820C7D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F021-4DA2-4DEA-8C23-219168BF6B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004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7260-B038-4FE8-BA9B-96FFC969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5E7E-9749-4645-9AD7-EA28B3D0F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74DCF-67FD-4F68-9639-A21201FF4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07750-9D5E-4B94-9A73-F04B0199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53DF8-F55D-4658-8984-82EE9628E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15C0E-391A-48E3-B545-C7ACE048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443E-994F-4855-B997-253726319EFF}" type="datetimeFigureOut">
              <a:rPr lang="th-TH" smtClean="0"/>
              <a:t>20/09/63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71F6B-7A96-4B07-B304-5A7805D0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04D49-83C1-41EE-90F9-E485D58D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F021-4DA2-4DEA-8C23-219168BF6B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778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E562-62DA-4171-966F-0CD7FCE5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361EF-C259-4F67-BFE3-A25D349D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443E-994F-4855-B997-253726319EFF}" type="datetimeFigureOut">
              <a:rPr lang="th-TH" smtClean="0"/>
              <a:t>20/09/63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3792A-4DE8-4625-86ED-D1949CB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CEE80-AD83-4F23-B25F-9A4AAD6B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F021-4DA2-4DEA-8C23-219168BF6B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852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0E68B-4DBF-4496-8432-CD33551B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443E-994F-4855-B997-253726319EFF}" type="datetimeFigureOut">
              <a:rPr lang="th-TH" smtClean="0"/>
              <a:t>20/09/63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9B72A-9368-4120-A7D8-933C189F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05A8-09BB-438B-805A-78255213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F021-4DA2-4DEA-8C23-219168BF6B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939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CB5F-9441-4546-B496-B7288FF2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6E1C-DEAE-4455-87A4-D96B734E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D43D0-ACD7-4B4A-AEDF-9B71DE0A6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868C-972C-46D4-8BC7-1365E1C0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443E-994F-4855-B997-253726319EFF}" type="datetimeFigureOut">
              <a:rPr lang="th-TH" smtClean="0"/>
              <a:t>20/09/63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B409A-4984-434D-9411-87C36F22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B71C8-58D2-44FE-A235-7B0F041B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F021-4DA2-4DEA-8C23-219168BF6B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883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BFBF-0841-458D-8893-7BF5C5DC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CCD64-CC34-41ED-973C-9E46F7532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6217-B040-48BE-BE3E-F9EE0C9A2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4EB79-981B-4CED-ABEB-2B518491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443E-994F-4855-B997-253726319EFF}" type="datetimeFigureOut">
              <a:rPr lang="th-TH" smtClean="0"/>
              <a:t>20/09/63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A6807-1B88-40B3-B5F9-9B1CB143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6DB01-06EC-4E2B-9ADB-90D1EF89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F021-4DA2-4DEA-8C23-219168BF6B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655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8343B-61C2-45CF-ADF6-AE3308A0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18B9-5A30-4405-8CC3-3885C238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E94C9-2506-4A9F-BE04-456838B4B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A443E-994F-4855-B997-253726319EFF}" type="datetimeFigureOut">
              <a:rPr lang="th-TH" smtClean="0"/>
              <a:t>20/09/63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4AA24-0EEE-4560-B71B-1A22AECDA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F1024-7493-409D-98CC-FAC89956D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AF021-4DA2-4DEA-8C23-219168BF6BE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335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pixabay.com/en/computer-desktop-pc-workstation-1295529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6936B4-CD4D-441A-9EFF-C95EB970E20F}"/>
              </a:ext>
            </a:extLst>
          </p:cNvPr>
          <p:cNvSpPr/>
          <p:nvPr/>
        </p:nvSpPr>
        <p:spPr>
          <a:xfrm>
            <a:off x="2432327" y="747711"/>
            <a:ext cx="6539451" cy="5660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 dirty="0">
              <a:solidFill>
                <a:schemeClr val="tx1"/>
              </a:solidFill>
            </a:endParaRPr>
          </a:p>
        </p:txBody>
      </p:sp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47160389-7E5D-4F0A-A106-C4B1282CA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3032" y="2602882"/>
            <a:ext cx="1652229" cy="16522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EC6A8B-2568-49BA-A19D-24C931D1024C}"/>
              </a:ext>
            </a:extLst>
          </p:cNvPr>
          <p:cNvSpPr txBox="1"/>
          <p:nvPr/>
        </p:nvSpPr>
        <p:spPr>
          <a:xfrm>
            <a:off x="2557398" y="75617"/>
            <a:ext cx="519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case Attendance systems V1.0</a:t>
            </a:r>
            <a:endParaRPr lang="th-TH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A78E58-9D9F-478D-808E-1202F91427AB}"/>
              </a:ext>
            </a:extLst>
          </p:cNvPr>
          <p:cNvSpPr/>
          <p:nvPr/>
        </p:nvSpPr>
        <p:spPr>
          <a:xfrm>
            <a:off x="2702363" y="969269"/>
            <a:ext cx="1869637" cy="843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สแกนหน้าผ่าน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face pad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765AA4-7F46-47DB-92F0-D86A287E90A8}"/>
              </a:ext>
            </a:extLst>
          </p:cNvPr>
          <p:cNvSpPr/>
          <p:nvPr/>
        </p:nvSpPr>
        <p:spPr>
          <a:xfrm>
            <a:off x="2782299" y="4913918"/>
            <a:ext cx="1676672" cy="843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</a:rPr>
              <a:t>แจ้งเวลาที่สแกน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4BE1C50-EB74-4C23-9ABA-88E5E23CFF7C}"/>
              </a:ext>
            </a:extLst>
          </p:cNvPr>
          <p:cNvSpPr/>
          <p:nvPr/>
        </p:nvSpPr>
        <p:spPr>
          <a:xfrm>
            <a:off x="3758236" y="2811950"/>
            <a:ext cx="1627527" cy="843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</a:rPr>
              <a:t>บันทึกประวัติการเข้า</a:t>
            </a:r>
            <a:r>
              <a:rPr lang="en-US" sz="1800" dirty="0">
                <a:solidFill>
                  <a:schemeClr val="tx1"/>
                </a:solidFill>
              </a:rPr>
              <a:t>-</a:t>
            </a:r>
            <a:r>
              <a:rPr lang="th-TH" sz="1800" dirty="0">
                <a:solidFill>
                  <a:schemeClr val="tx1"/>
                </a:solidFill>
              </a:rPr>
              <a:t>ออก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1A6759-3274-424B-BCD5-69A98B5EE513}"/>
              </a:ext>
            </a:extLst>
          </p:cNvPr>
          <p:cNvSpPr/>
          <p:nvPr/>
        </p:nvSpPr>
        <p:spPr>
          <a:xfrm>
            <a:off x="7415458" y="1398514"/>
            <a:ext cx="1013552" cy="6447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login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B4BD445-D8D8-4DD4-A2DC-8F2A4B77EA6E}"/>
              </a:ext>
            </a:extLst>
          </p:cNvPr>
          <p:cNvSpPr/>
          <p:nvPr/>
        </p:nvSpPr>
        <p:spPr>
          <a:xfrm>
            <a:off x="6359584" y="4402388"/>
            <a:ext cx="1627528" cy="7980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</a:rPr>
              <a:t>กำหนดวันและเวลา ที่ทำงาน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EE4E2B-4A80-49BB-8594-7184813B7063}"/>
              </a:ext>
            </a:extLst>
          </p:cNvPr>
          <p:cNvSpPr/>
          <p:nvPr/>
        </p:nvSpPr>
        <p:spPr>
          <a:xfrm>
            <a:off x="7336674" y="5529626"/>
            <a:ext cx="1367575" cy="6505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</a:rPr>
              <a:t>สรุปเงินเดือน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888E2B1-0D33-40E3-88FF-DCF4B22167A2}"/>
              </a:ext>
            </a:extLst>
          </p:cNvPr>
          <p:cNvSpPr/>
          <p:nvPr/>
        </p:nvSpPr>
        <p:spPr>
          <a:xfrm>
            <a:off x="5880606" y="3248651"/>
            <a:ext cx="1627528" cy="7842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</a:rPr>
              <a:t>สรุปรายงานประจำเวลา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432E9F-7A08-4304-9959-A48AB46FCCD2}"/>
              </a:ext>
            </a:extLst>
          </p:cNvPr>
          <p:cNvCxnSpPr>
            <a:cxnSpLocks/>
          </p:cNvCxnSpPr>
          <p:nvPr/>
        </p:nvCxnSpPr>
        <p:spPr>
          <a:xfrm flipV="1">
            <a:off x="916739" y="1398515"/>
            <a:ext cx="1785624" cy="1755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F45A9B6-9135-482B-A40A-612C071D0CB0}"/>
              </a:ext>
            </a:extLst>
          </p:cNvPr>
          <p:cNvSpPr/>
          <p:nvPr/>
        </p:nvSpPr>
        <p:spPr>
          <a:xfrm>
            <a:off x="5545821" y="906853"/>
            <a:ext cx="1627527" cy="843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</a:rPr>
              <a:t>ตัวสอบสิทธิ์การเข้าใช้งาน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8DEBCA7-2923-48DF-B4CD-7FBCC74A98A1}"/>
              </a:ext>
            </a:extLst>
          </p:cNvPr>
          <p:cNvSpPr/>
          <p:nvPr/>
        </p:nvSpPr>
        <p:spPr>
          <a:xfrm>
            <a:off x="5972740" y="2324940"/>
            <a:ext cx="1853713" cy="685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chemeClr val="tx1"/>
                </a:solidFill>
              </a:rPr>
              <a:t>จัดการรายชื่อ </a:t>
            </a:r>
            <a:r>
              <a:rPr lang="en-US" sz="1800" dirty="0">
                <a:solidFill>
                  <a:schemeClr val="tx1"/>
                </a:solidFill>
              </a:rPr>
              <a:t>employee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671013-09DD-42BE-AA37-9895EECF5334}"/>
              </a:ext>
            </a:extLst>
          </p:cNvPr>
          <p:cNvCxnSpPr>
            <a:endCxn id="22" idx="2"/>
          </p:cNvCxnSpPr>
          <p:nvPr/>
        </p:nvCxnSpPr>
        <p:spPr>
          <a:xfrm>
            <a:off x="1123720" y="3884045"/>
            <a:ext cx="1658579" cy="145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A8952DD-9969-42B4-B0E4-87F8D7453E23}"/>
              </a:ext>
            </a:extLst>
          </p:cNvPr>
          <p:cNvSpPr txBox="1"/>
          <p:nvPr/>
        </p:nvSpPr>
        <p:spPr>
          <a:xfrm>
            <a:off x="56244" y="4390698"/>
            <a:ext cx="162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th-TH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F0DA67-E949-48AA-BF0C-DF9AA9330B45}"/>
              </a:ext>
            </a:extLst>
          </p:cNvPr>
          <p:cNvSpPr txBox="1"/>
          <p:nvPr/>
        </p:nvSpPr>
        <p:spPr>
          <a:xfrm>
            <a:off x="9897552" y="434813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  <a:endParaRPr lang="th-TH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8CB8EAF-E75E-4ED7-A237-E3F2ECF0C6EA}"/>
              </a:ext>
            </a:extLst>
          </p:cNvPr>
          <p:cNvCxnSpPr>
            <a:stCxn id="26" idx="6"/>
          </p:cNvCxnSpPr>
          <p:nvPr/>
        </p:nvCxnSpPr>
        <p:spPr>
          <a:xfrm>
            <a:off x="8429010" y="1720885"/>
            <a:ext cx="1695491" cy="143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E5C140D-1BDA-44F5-A506-78F69FB40EFC}"/>
              </a:ext>
            </a:extLst>
          </p:cNvPr>
          <p:cNvCxnSpPr>
            <a:stCxn id="45" idx="6"/>
          </p:cNvCxnSpPr>
          <p:nvPr/>
        </p:nvCxnSpPr>
        <p:spPr>
          <a:xfrm>
            <a:off x="7826453" y="2667498"/>
            <a:ext cx="2298048" cy="65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133F60-F3B5-4024-A346-BD9CF5C24437}"/>
              </a:ext>
            </a:extLst>
          </p:cNvPr>
          <p:cNvCxnSpPr>
            <a:stCxn id="20" idx="6"/>
            <a:endCxn id="45" idx="2"/>
          </p:cNvCxnSpPr>
          <p:nvPr/>
        </p:nvCxnSpPr>
        <p:spPr>
          <a:xfrm>
            <a:off x="4572000" y="1390790"/>
            <a:ext cx="1400740" cy="127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2C1CCE5-0AA8-48A7-86F6-509CB5CCA10F}"/>
              </a:ext>
            </a:extLst>
          </p:cNvPr>
          <p:cNvCxnSpPr>
            <a:stCxn id="20" idx="4"/>
            <a:endCxn id="24" idx="1"/>
          </p:cNvCxnSpPr>
          <p:nvPr/>
        </p:nvCxnSpPr>
        <p:spPr>
          <a:xfrm>
            <a:off x="3637182" y="1812311"/>
            <a:ext cx="359400" cy="112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CC1ACD2-0EF3-4AE3-97C5-E26DA97A03CE}"/>
              </a:ext>
            </a:extLst>
          </p:cNvPr>
          <p:cNvCxnSpPr>
            <a:stCxn id="26" idx="1"/>
            <a:endCxn id="43" idx="6"/>
          </p:cNvCxnSpPr>
          <p:nvPr/>
        </p:nvCxnSpPr>
        <p:spPr>
          <a:xfrm flipH="1" flipV="1">
            <a:off x="7173348" y="1328374"/>
            <a:ext cx="390541" cy="16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558EB0-E95A-4228-BD0C-F4AB80A4A6CA}"/>
              </a:ext>
            </a:extLst>
          </p:cNvPr>
          <p:cNvCxnSpPr>
            <a:cxnSpLocks/>
            <a:stCxn id="24" idx="5"/>
            <a:endCxn id="34" idx="2"/>
          </p:cNvCxnSpPr>
          <p:nvPr/>
        </p:nvCxnSpPr>
        <p:spPr>
          <a:xfrm>
            <a:off x="5147417" y="3531531"/>
            <a:ext cx="733189" cy="10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45A8EAC-6E13-4E44-BF7C-DA23118A7DE7}"/>
              </a:ext>
            </a:extLst>
          </p:cNvPr>
          <p:cNvCxnSpPr>
            <a:stCxn id="24" idx="3"/>
            <a:endCxn id="22" idx="0"/>
          </p:cNvCxnSpPr>
          <p:nvPr/>
        </p:nvCxnSpPr>
        <p:spPr>
          <a:xfrm flipH="1">
            <a:off x="3620635" y="3531531"/>
            <a:ext cx="375947" cy="138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DEA42DB-A762-48FA-8504-54E3FD82195A}"/>
              </a:ext>
            </a:extLst>
          </p:cNvPr>
          <p:cNvCxnSpPr>
            <a:stCxn id="32" idx="0"/>
            <a:endCxn id="30" idx="4"/>
          </p:cNvCxnSpPr>
          <p:nvPr/>
        </p:nvCxnSpPr>
        <p:spPr>
          <a:xfrm flipH="1" flipV="1">
            <a:off x="7173348" y="5200401"/>
            <a:ext cx="847114" cy="32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1ED8673-9248-4598-98A5-F440F47BD8DA}"/>
              </a:ext>
            </a:extLst>
          </p:cNvPr>
          <p:cNvCxnSpPr>
            <a:stCxn id="34" idx="4"/>
            <a:endCxn id="30" idx="1"/>
          </p:cNvCxnSpPr>
          <p:nvPr/>
        </p:nvCxnSpPr>
        <p:spPr>
          <a:xfrm flipH="1">
            <a:off x="6597930" y="4032898"/>
            <a:ext cx="96440" cy="48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F3B768-D94C-4C4E-9C7F-212C63E0571C}"/>
              </a:ext>
            </a:extLst>
          </p:cNvPr>
          <p:cNvCxnSpPr/>
          <p:nvPr/>
        </p:nvCxnSpPr>
        <p:spPr>
          <a:xfrm flipH="1">
            <a:off x="8580916" y="3884045"/>
            <a:ext cx="1653754" cy="187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59BF736-73E0-404F-989A-961CB58B1434}"/>
              </a:ext>
            </a:extLst>
          </p:cNvPr>
          <p:cNvCxnSpPr>
            <a:endCxn id="30" idx="6"/>
          </p:cNvCxnSpPr>
          <p:nvPr/>
        </p:nvCxnSpPr>
        <p:spPr>
          <a:xfrm flipH="1">
            <a:off x="7987112" y="3654992"/>
            <a:ext cx="2280031" cy="1146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DCAC809-9A86-4787-A06B-D8ECED5425B3}"/>
              </a:ext>
            </a:extLst>
          </p:cNvPr>
          <p:cNvCxnSpPr>
            <a:stCxn id="34" idx="6"/>
          </p:cNvCxnSpPr>
          <p:nvPr/>
        </p:nvCxnSpPr>
        <p:spPr>
          <a:xfrm flipV="1">
            <a:off x="7508134" y="3531531"/>
            <a:ext cx="2616367" cy="109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1028A02-3BAA-4442-8F20-E38DAAAD5834}"/>
              </a:ext>
            </a:extLst>
          </p:cNvPr>
          <p:cNvSpPr txBox="1"/>
          <p:nvPr/>
        </p:nvSpPr>
        <p:spPr>
          <a:xfrm>
            <a:off x="5092748" y="1755847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&lt;&lt;include&gt;&gt;</a:t>
            </a:r>
            <a:endParaRPr lang="th-TH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57B128-B076-4FE8-ACEC-612A9E41DDE6}"/>
              </a:ext>
            </a:extLst>
          </p:cNvPr>
          <p:cNvSpPr txBox="1"/>
          <p:nvPr/>
        </p:nvSpPr>
        <p:spPr>
          <a:xfrm>
            <a:off x="3745821" y="2215830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&lt;&lt;include&gt;&gt;</a:t>
            </a:r>
            <a:endParaRPr lang="th-TH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572ABE4-B6E7-4D77-A5F9-A06F8B7A046D}"/>
              </a:ext>
            </a:extLst>
          </p:cNvPr>
          <p:cNvSpPr txBox="1"/>
          <p:nvPr/>
        </p:nvSpPr>
        <p:spPr>
          <a:xfrm>
            <a:off x="7193406" y="1192463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&lt;&lt;include&gt;&gt;</a:t>
            </a:r>
            <a:endParaRPr lang="th-TH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54A5D-BE44-4F31-A199-D7277436F356}"/>
              </a:ext>
            </a:extLst>
          </p:cNvPr>
          <p:cNvSpPr txBox="1"/>
          <p:nvPr/>
        </p:nvSpPr>
        <p:spPr>
          <a:xfrm>
            <a:off x="5228853" y="3281761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&lt;&lt;include&gt;&gt;</a:t>
            </a:r>
            <a:endParaRPr lang="th-TH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4292ED1-8FE0-4680-B0E1-F009F3C58717}"/>
              </a:ext>
            </a:extLst>
          </p:cNvPr>
          <p:cNvSpPr txBox="1"/>
          <p:nvPr/>
        </p:nvSpPr>
        <p:spPr>
          <a:xfrm>
            <a:off x="3745079" y="4197730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&lt;&lt;include&gt;&gt;</a:t>
            </a:r>
            <a:endParaRPr lang="th-TH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1728CE0-6382-48A4-9B2F-946875231387}"/>
              </a:ext>
            </a:extLst>
          </p:cNvPr>
          <p:cNvSpPr txBox="1"/>
          <p:nvPr/>
        </p:nvSpPr>
        <p:spPr>
          <a:xfrm>
            <a:off x="7543265" y="5190830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&lt;&lt;include&gt;&gt;</a:t>
            </a:r>
            <a:endParaRPr lang="th-TH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21E5A23-7D92-4E5E-A7DE-2ADFD003D89F}"/>
              </a:ext>
            </a:extLst>
          </p:cNvPr>
          <p:cNvSpPr txBox="1"/>
          <p:nvPr/>
        </p:nvSpPr>
        <p:spPr>
          <a:xfrm>
            <a:off x="6594930" y="4116611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&lt;&lt;include&gt;&gt;</a:t>
            </a:r>
            <a:endParaRPr lang="th-TH" sz="1200" dirty="0"/>
          </a:p>
        </p:txBody>
      </p:sp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1B0E3C84-617E-4914-8CBE-C33B59FDD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4" y="2602883"/>
            <a:ext cx="1652229" cy="16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0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524FD8-03E5-4459-B24E-454B8E974C97}"/>
              </a:ext>
            </a:extLst>
          </p:cNvPr>
          <p:cNvSpPr txBox="1"/>
          <p:nvPr/>
        </p:nvSpPr>
        <p:spPr>
          <a:xfrm>
            <a:off x="209319" y="126773"/>
            <a:ext cx="639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 Diagram Attendance systems V1.0</a:t>
            </a:r>
            <a:endParaRPr lang="th-TH" b="1" dirty="0"/>
          </a:p>
        </p:txBody>
      </p:sp>
      <p:pic>
        <p:nvPicPr>
          <p:cNvPr id="14" name="Picture 13" descr="A door with a window&#10;&#10;Description automatically generated">
            <a:extLst>
              <a:ext uri="{FF2B5EF4-FFF2-40B4-BE49-F238E27FC236}">
                <a16:creationId xmlns:a16="http://schemas.microsoft.com/office/drawing/2014/main" id="{ADA2A87F-C4A2-40CE-8E0E-CFED8FA26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596" y="1192773"/>
            <a:ext cx="1623538" cy="2796094"/>
          </a:xfrm>
          <a:prstGeom prst="rect">
            <a:avLst/>
          </a:prstGeom>
        </p:spPr>
      </p:pic>
      <p:pic>
        <p:nvPicPr>
          <p:cNvPr id="20" name="Picture 19" descr="A picture containing sitting, clock&#10;&#10;Description automatically generated">
            <a:extLst>
              <a:ext uri="{FF2B5EF4-FFF2-40B4-BE49-F238E27FC236}">
                <a16:creationId xmlns:a16="http://schemas.microsoft.com/office/drawing/2014/main" id="{F5CA0724-6DDC-429E-8EE5-2E2C93736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46" y="1192773"/>
            <a:ext cx="1002806" cy="10028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5A3B97-113B-4B16-9299-E30FAEE509C8}"/>
              </a:ext>
            </a:extLst>
          </p:cNvPr>
          <p:cNvSpPr txBox="1"/>
          <p:nvPr/>
        </p:nvSpPr>
        <p:spPr>
          <a:xfrm>
            <a:off x="4535029" y="3849535"/>
            <a:ext cx="238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Face  pad (1)</a:t>
            </a:r>
            <a:endParaRPr lang="th-TH" sz="1800" dirty="0"/>
          </a:p>
          <a:p>
            <a:r>
              <a:rPr lang="th-TH" sz="1800" dirty="0"/>
              <a:t>สำหรับการตรวจเช็คการเข้าออก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B22383-9830-426F-B058-FDA39B5E1928}"/>
              </a:ext>
            </a:extLst>
          </p:cNvPr>
          <p:cNvSpPr txBox="1"/>
          <p:nvPr/>
        </p:nvSpPr>
        <p:spPr>
          <a:xfrm>
            <a:off x="2246293" y="2141566"/>
            <a:ext cx="157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/>
              <a:t>กลอนแม่เหล็กไฟฟ้า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AD7947-D2EB-44DC-A23C-DFE1B584B72D}"/>
              </a:ext>
            </a:extLst>
          </p:cNvPr>
          <p:cNvSpPr txBox="1"/>
          <p:nvPr/>
        </p:nvSpPr>
        <p:spPr>
          <a:xfrm>
            <a:off x="2130332" y="3499979"/>
            <a:ext cx="240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/>
              <a:t>ตู้ไฟของระบบ </a:t>
            </a:r>
            <a:r>
              <a:rPr lang="en-US" sz="1800" dirty="0" err="1"/>
              <a:t>Attendence</a:t>
            </a:r>
            <a:endParaRPr lang="th-TH" sz="18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A5D825-F7FA-4C72-BEB7-366588036BC6}"/>
              </a:ext>
            </a:extLst>
          </p:cNvPr>
          <p:cNvCxnSpPr>
            <a:cxnSpLocks/>
          </p:cNvCxnSpPr>
          <p:nvPr/>
        </p:nvCxnSpPr>
        <p:spPr>
          <a:xfrm>
            <a:off x="5511838" y="2710149"/>
            <a:ext cx="2655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7B9E12BF-AEF9-4573-BB6E-EDAE499EC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37895" y="1683323"/>
            <a:ext cx="3116984" cy="181499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297CE6-7D92-4FDD-937C-4CAC895A4BB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537352" y="1694176"/>
            <a:ext cx="653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5869BC-289C-48E8-A412-94447AF4EE40}"/>
              </a:ext>
            </a:extLst>
          </p:cNvPr>
          <p:cNvCxnSpPr>
            <a:cxnSpLocks/>
          </p:cNvCxnSpPr>
          <p:nvPr/>
        </p:nvCxnSpPr>
        <p:spPr>
          <a:xfrm>
            <a:off x="4191356" y="1685455"/>
            <a:ext cx="0" cy="1520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1753F3-1F41-465B-B51B-8F1CCA6593C5}"/>
              </a:ext>
            </a:extLst>
          </p:cNvPr>
          <p:cNvCxnSpPr>
            <a:cxnSpLocks/>
          </p:cNvCxnSpPr>
          <p:nvPr/>
        </p:nvCxnSpPr>
        <p:spPr>
          <a:xfrm>
            <a:off x="3272010" y="3205908"/>
            <a:ext cx="1588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FD7C4C-F03D-488F-A51E-CD2131D3E653}"/>
              </a:ext>
            </a:extLst>
          </p:cNvPr>
          <p:cNvSpPr txBox="1"/>
          <p:nvPr/>
        </p:nvSpPr>
        <p:spPr>
          <a:xfrm>
            <a:off x="7708534" y="3615538"/>
            <a:ext cx="257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Computer  </a:t>
            </a:r>
            <a:r>
              <a:rPr lang="th-TH" sz="1800" dirty="0"/>
              <a:t>แบบ</a:t>
            </a:r>
            <a:r>
              <a:rPr lang="en-US" sz="1800" dirty="0"/>
              <a:t> Edge (1)</a:t>
            </a:r>
            <a:endParaRPr lang="th-TH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63E853-3166-4453-882D-67C5BA2C6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27023" t="40316" r="62865" b="29302"/>
          <a:stretch/>
        </p:blipFill>
        <p:spPr>
          <a:xfrm>
            <a:off x="4592962" y="1922117"/>
            <a:ext cx="1146052" cy="1936991"/>
          </a:xfrm>
          <a:prstGeom prst="rect">
            <a:avLst/>
          </a:prstGeom>
        </p:spPr>
      </p:pic>
      <p:pic>
        <p:nvPicPr>
          <p:cNvPr id="22" name="Picture 21" descr="A picture containing box, refrigerator&#10;&#10;Description automatically generated">
            <a:extLst>
              <a:ext uri="{FF2B5EF4-FFF2-40B4-BE49-F238E27FC236}">
                <a16:creationId xmlns:a16="http://schemas.microsoft.com/office/drawing/2014/main" id="{04D995C0-BA52-4AFD-8398-0C3CF92F55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69" y="2620302"/>
            <a:ext cx="973914" cy="93739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77DC938-78AF-43D3-B657-79436C50EB2F}"/>
              </a:ext>
            </a:extLst>
          </p:cNvPr>
          <p:cNvSpPr txBox="1"/>
          <p:nvPr/>
        </p:nvSpPr>
        <p:spPr>
          <a:xfrm>
            <a:off x="209319" y="897874"/>
            <a:ext cx="11721947" cy="3624549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endParaRPr lang="th-T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A09A1B-4BC3-455A-BBE0-FB17976CDACB}"/>
              </a:ext>
            </a:extLst>
          </p:cNvPr>
          <p:cNvSpPr txBox="1"/>
          <p:nvPr/>
        </p:nvSpPr>
        <p:spPr>
          <a:xfrm>
            <a:off x="1483853" y="4770304"/>
            <a:ext cx="10447413" cy="191954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endParaRPr lang="th-TH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0A593F-486B-4100-BB32-4AD9DC0DF724}"/>
              </a:ext>
            </a:extLst>
          </p:cNvPr>
          <p:cNvSpPr txBox="1"/>
          <p:nvPr/>
        </p:nvSpPr>
        <p:spPr>
          <a:xfrm>
            <a:off x="209319" y="573879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solidFill>
                  <a:schemeClr val="accent1"/>
                </a:solidFill>
              </a:rPr>
              <a:t>ระบบส่วนหน้า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83336E-ADBD-46AD-986A-D07B39AAB0BC}"/>
              </a:ext>
            </a:extLst>
          </p:cNvPr>
          <p:cNvSpPr txBox="1"/>
          <p:nvPr/>
        </p:nvSpPr>
        <p:spPr>
          <a:xfrm>
            <a:off x="449596" y="4741207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solidFill>
                  <a:schemeClr val="accent2"/>
                </a:solidFill>
              </a:rPr>
              <a:t>ศูนย์ควบคุม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C768AF2-B0AC-4041-A94F-AE3D5ADB0ABB}"/>
              </a:ext>
            </a:extLst>
          </p:cNvPr>
          <p:cNvCxnSpPr/>
          <p:nvPr/>
        </p:nvCxnSpPr>
        <p:spPr>
          <a:xfrm>
            <a:off x="7182998" y="2710149"/>
            <a:ext cx="0" cy="231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0ACF776-F81F-41CC-9EB2-51CE0988D2F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428" t="21526" r="13428" b="24577"/>
          <a:stretch/>
        </p:blipFill>
        <p:spPr>
          <a:xfrm>
            <a:off x="5778143" y="4998493"/>
            <a:ext cx="2809709" cy="1164584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C2739F7-DCAE-4B44-ACE1-6AB44DDD3AAD}"/>
              </a:ext>
            </a:extLst>
          </p:cNvPr>
          <p:cNvSpPr txBox="1"/>
          <p:nvPr/>
        </p:nvSpPr>
        <p:spPr>
          <a:xfrm>
            <a:off x="6047878" y="6255777"/>
            <a:ext cx="2270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Attendance systems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09379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102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Tacharat Changmongkol</dc:creator>
  <cp:lastModifiedBy>Tacharat Changmongkol</cp:lastModifiedBy>
  <cp:revision>22</cp:revision>
  <dcterms:created xsi:type="dcterms:W3CDTF">2020-09-19T23:50:28Z</dcterms:created>
  <dcterms:modified xsi:type="dcterms:W3CDTF">2020-09-20T21:58:08Z</dcterms:modified>
</cp:coreProperties>
</file>