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0"/>
  </p:notesMasterIdLst>
  <p:sldIdLst>
    <p:sldId id="721" r:id="rId2"/>
    <p:sldId id="427" r:id="rId3"/>
    <p:sldId id="428" r:id="rId4"/>
    <p:sldId id="771" r:id="rId5"/>
    <p:sldId id="682" r:id="rId6"/>
    <p:sldId id="742" r:id="rId7"/>
    <p:sldId id="787" r:id="rId8"/>
    <p:sldId id="725" r:id="rId9"/>
    <p:sldId id="773" r:id="rId10"/>
    <p:sldId id="774" r:id="rId11"/>
    <p:sldId id="791" r:id="rId12"/>
    <p:sldId id="775" r:id="rId13"/>
    <p:sldId id="766" r:id="rId14"/>
    <p:sldId id="785" r:id="rId15"/>
    <p:sldId id="793" r:id="rId16"/>
    <p:sldId id="640" r:id="rId17"/>
    <p:sldId id="788" r:id="rId18"/>
    <p:sldId id="789" r:id="rId19"/>
    <p:sldId id="683" r:id="rId20"/>
    <p:sldId id="778" r:id="rId21"/>
    <p:sldId id="779" r:id="rId22"/>
    <p:sldId id="792" r:id="rId23"/>
    <p:sldId id="783" r:id="rId24"/>
    <p:sldId id="769" r:id="rId25"/>
    <p:sldId id="649" r:id="rId26"/>
    <p:sldId id="780" r:id="rId27"/>
    <p:sldId id="781" r:id="rId28"/>
    <p:sldId id="790" r:id="rId29"/>
    <p:sldId id="662" r:id="rId30"/>
    <p:sldId id="763" r:id="rId31"/>
    <p:sldId id="737" r:id="rId32"/>
    <p:sldId id="730" r:id="rId33"/>
    <p:sldId id="740" r:id="rId34"/>
    <p:sldId id="786" r:id="rId35"/>
    <p:sldId id="686" r:id="rId36"/>
    <p:sldId id="666" r:id="rId37"/>
    <p:sldId id="759" r:id="rId38"/>
    <p:sldId id="761"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D4A7F85-B89B-4D69-95CA-60D5303B9C7D}">
          <p14:sldIdLst>
            <p14:sldId id="721"/>
            <p14:sldId id="427"/>
            <p14:sldId id="428"/>
            <p14:sldId id="771"/>
            <p14:sldId id="682"/>
            <p14:sldId id="742"/>
            <p14:sldId id="787"/>
            <p14:sldId id="725"/>
            <p14:sldId id="773"/>
            <p14:sldId id="774"/>
            <p14:sldId id="791"/>
            <p14:sldId id="775"/>
            <p14:sldId id="766"/>
            <p14:sldId id="785"/>
            <p14:sldId id="793"/>
            <p14:sldId id="640"/>
            <p14:sldId id="788"/>
            <p14:sldId id="789"/>
            <p14:sldId id="683"/>
            <p14:sldId id="778"/>
            <p14:sldId id="779"/>
            <p14:sldId id="792"/>
            <p14:sldId id="783"/>
            <p14:sldId id="769"/>
            <p14:sldId id="649"/>
            <p14:sldId id="780"/>
            <p14:sldId id="781"/>
            <p14:sldId id="790"/>
            <p14:sldId id="662"/>
            <p14:sldId id="763"/>
            <p14:sldId id="737"/>
            <p14:sldId id="730"/>
          </p14:sldIdLst>
        </p14:section>
        <p14:section name="Backup" id="{319445F7-63C0-4D63-AD32-979EB4480591}">
          <p14:sldIdLst>
            <p14:sldId id="740"/>
            <p14:sldId id="786"/>
            <p14:sldId id="686"/>
            <p14:sldId id="666"/>
            <p14:sldId id="759"/>
            <p14:sldId id="7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2971"/>
    <a:srgbClr val="B19BC1"/>
    <a:srgbClr val="C00000"/>
    <a:srgbClr val="E2F0D9"/>
    <a:srgbClr val="D24C4C"/>
    <a:srgbClr val="5B2D7B"/>
    <a:srgbClr val="C9BAD4"/>
    <a:srgbClr val="595959"/>
    <a:srgbClr val="9F9F9F"/>
    <a:srgbClr val="9292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5" autoAdjust="0"/>
    <p:restoredTop sz="69005" autoAdjust="0"/>
  </p:normalViewPr>
  <p:slideViewPr>
    <p:cSldViewPr snapToGrid="0">
      <p:cViewPr varScale="1">
        <p:scale>
          <a:sx n="67" d="100"/>
          <a:sy n="67" d="100"/>
        </p:scale>
        <p:origin x="402" y="48"/>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30CD77-91EE-4E01-B59A-11F46F577066}" type="datetimeFigureOut">
              <a:rPr lang="zh-CN" altLang="en-US" smtClean="0"/>
              <a:t>2023/10/2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470CB1-32F2-4EFE-BEE9-BFFD28E2B577}"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Hello everyone, I’m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Huangwei</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Wu, a second-year Ph.D. student from shanghai Jiao Tong University. </a:t>
            </a:r>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It’s my honor today to present our work: Towards Spatial Selection Transmission for Low-end IoT devices with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SpotSound</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This is a joint work between Shanghai Jiao Tong University and University of Pittsburgh.</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C9470CB1-32F2-4EFE-BEE9-BFFD28E2B577}"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01214"/>
                </a:solidFill>
                <a:effectLst/>
                <a:latin typeface="PingFang SC"/>
              </a:rPr>
              <a:t>Specifically, when a signal transmits from the transmitter, it will (</a:t>
            </a:r>
            <a:r>
              <a:rPr lang="en-US" altLang="zh-CN" b="1" i="0" dirty="0">
                <a:solidFill>
                  <a:srgbClr val="101214"/>
                </a:solidFill>
                <a:effectLst/>
                <a:latin typeface="PingFang SC"/>
              </a:rPr>
              <a:t>stick</a:t>
            </a:r>
            <a:r>
              <a:rPr lang="en-US" altLang="zh-CN" b="0" i="0" dirty="0">
                <a:solidFill>
                  <a:srgbClr val="101214"/>
                </a:solidFill>
                <a:effectLst/>
                <a:latin typeface="PingFang SC"/>
              </a:rPr>
              <a:t>) bounce off many reflectors indoors, such as walls, chairs, and tables.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01214"/>
                </a:solidFill>
                <a:effectLst/>
                <a:latin typeface="PingFang SC"/>
              </a:rPr>
              <a:t>And multiple reflected copies will combine at the receiver.</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101214"/>
                </a:solidFill>
                <a:effectLst/>
                <a:latin typeface="PingFang SC"/>
              </a:rPr>
              <a:t>（</a:t>
            </a:r>
            <a:r>
              <a:rPr lang="en-US" altLang="zh-CN" b="0" i="0" dirty="0">
                <a:solidFill>
                  <a:srgbClr val="101214"/>
                </a:solidFill>
                <a:effectLst/>
                <a:latin typeface="PingFang SC"/>
              </a:rPr>
              <a:t>multipath</a:t>
            </a:r>
            <a:r>
              <a:rPr lang="zh-CN" altLang="en-US" b="0" i="0" dirty="0">
                <a:solidFill>
                  <a:srgbClr val="101214"/>
                </a:solidFill>
                <a:effectLst/>
                <a:latin typeface="PingFang SC"/>
              </a:rPr>
              <a:t>动画不要自动，手按）</a:t>
            </a:r>
            <a:endParaRPr lang="en-US" altLang="zh-CN" b="0" i="0" dirty="0">
              <a:solidFill>
                <a:srgbClr val="101214"/>
              </a:solidFill>
              <a:effectLst/>
              <a:latin typeface="PingFang SC"/>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101214"/>
              </a:solidFill>
              <a:effectLst/>
              <a:latin typeface="PingFang SC"/>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101214"/>
              </a:solidFill>
              <a:effectLst/>
              <a:latin typeface="PingFang SC"/>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01214"/>
                </a:solidFill>
                <a:effectLst/>
                <a:latin typeface="PingFang SC"/>
              </a:rPr>
              <a:t>(</a:t>
            </a:r>
            <a:r>
              <a:rPr lang="en-US" altLang="zh-CN" b="1" i="0" dirty="0">
                <a:solidFill>
                  <a:srgbClr val="101214"/>
                </a:solidFill>
                <a:effectLst/>
                <a:latin typeface="PingFang SC"/>
              </a:rPr>
              <a:t>stick</a:t>
            </a:r>
            <a:r>
              <a:rPr lang="en-US" altLang="zh-CN" b="0" i="0" dirty="0">
                <a:solidFill>
                  <a:srgbClr val="101214"/>
                </a:solidFill>
                <a:effectLst/>
                <a:latin typeface="PingFang SC"/>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01214"/>
                </a:solidFill>
                <a:effectLst/>
                <a:latin typeface="PingFang SC"/>
              </a:rPr>
              <a:t>Such a multipath channel can be </a:t>
            </a:r>
            <a:r>
              <a:rPr lang="en-US" altLang="zh-CN" sz="1800" b="0" i="0" dirty="0">
                <a:solidFill>
                  <a:srgbClr val="242021"/>
                </a:solidFill>
                <a:effectLst/>
                <a:latin typeface="NimbusRomNo9L-Regu"/>
              </a:rPr>
              <a:t>characterized by a </a:t>
            </a:r>
            <a:r>
              <a:rPr lang="en-US" altLang="zh-CN" sz="1800" b="1" i="0" dirty="0">
                <a:solidFill>
                  <a:srgbClr val="242021"/>
                </a:solidFill>
                <a:effectLst/>
                <a:latin typeface="NimbusRomNo9L-Regu"/>
              </a:rPr>
              <a:t>power delay profile</a:t>
            </a:r>
            <a:r>
              <a:rPr lang="en-US" altLang="zh-CN" sz="1800" b="0" i="0" dirty="0">
                <a:solidFill>
                  <a:srgbClr val="242021"/>
                </a:solidFill>
                <a:effectLst/>
                <a:latin typeface="NimbusRomNo9L-Regu"/>
              </a:rPr>
              <a:t>, which </a:t>
            </a:r>
            <a:r>
              <a:rPr lang="en-US" altLang="zh-CN" sz="1800" b="0" i="0" kern="1200" dirty="0">
                <a:solidFill>
                  <a:srgbClr val="242021"/>
                </a:solidFill>
                <a:effectLst/>
                <a:latin typeface="NimbusRomNo9L-Regu"/>
                <a:ea typeface="+mn-ea"/>
                <a:cs typeface="+mn-cs"/>
              </a:rPr>
              <a:t>gives the power strength and delay of the signal transmitted on each path.</a:t>
            </a:r>
            <a:br>
              <a:rPr lang="en-US" altLang="zh-CN" sz="1800" b="0" i="0" kern="1200" dirty="0">
                <a:solidFill>
                  <a:srgbClr val="242021"/>
                </a:solidFill>
                <a:effectLst/>
                <a:latin typeface="NimbusRomNo9L-Regu"/>
                <a:ea typeface="+mn-ea"/>
                <a:cs typeface="+mn-cs"/>
              </a:rPr>
            </a:br>
            <a:endParaRPr lang="en-US" altLang="zh-CN" b="0" i="0" dirty="0">
              <a:solidFill>
                <a:srgbClr val="101214"/>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101214"/>
              </a:solidFill>
              <a:effectLst/>
              <a:latin typeface="PingFang SC"/>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C9470CB1-32F2-4EFE-BEE9-BFFD28E2B577}" type="slidenum">
              <a:rPr lang="zh-CN" altLang="en-US" smtClean="0"/>
              <a:t>10</a:t>
            </a:fld>
            <a:endParaRPr lang="zh-CN" altLang="en-US"/>
          </a:p>
        </p:txBody>
      </p:sp>
    </p:spTree>
    <p:extLst>
      <p:ext uri="{BB962C8B-B14F-4D97-AF65-F5344CB8AC3E}">
        <p14:creationId xmlns:p14="http://schemas.microsoft.com/office/powerpoint/2010/main" val="166510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a:solidFill>
                  <a:srgbClr val="242021"/>
                </a:solidFill>
                <a:effectLst/>
                <a:latin typeface="NimbusRomNo9L-Regu"/>
                <a:ea typeface="+mn-ea"/>
                <a:cs typeface="+mn-cs"/>
              </a:rPr>
              <a:t>Then the received signal can be considered as the temporal convolution between transmitted signal and the power delay profile.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101214"/>
              </a:solidFill>
              <a:effectLst/>
              <a:latin typeface="PingFang SC"/>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effectLst/>
                <a:latin typeface="Arial" panose="020B0604020202020204" pitchFamily="34" charset="0"/>
              </a:rPr>
              <a:t>Due to the signal’s diverse propagation paths indoors, signals received at (</a:t>
            </a:r>
            <a:r>
              <a:rPr lang="en-US" altLang="zh-CN" b="1" i="0" dirty="0">
                <a:effectLst/>
                <a:latin typeface="Arial" panose="020B0604020202020204" pitchFamily="34" charset="0"/>
              </a:rPr>
              <a:t>stick</a:t>
            </a:r>
            <a:r>
              <a:rPr lang="en-US" altLang="zh-CN" b="0" i="0" dirty="0">
                <a:effectLst/>
                <a:latin typeface="Arial" panose="020B0604020202020204" pitchFamily="34" charset="0"/>
              </a:rPr>
              <a:t>) different locations will experience </a:t>
            </a:r>
            <a:r>
              <a:rPr lang="en-US" altLang="zh-CN" b="1" i="0" dirty="0">
                <a:effectLst/>
                <a:latin typeface="Arial" panose="020B0604020202020204" pitchFamily="34" charset="0"/>
              </a:rPr>
              <a:t>quite different multipath channel</a:t>
            </a:r>
            <a:r>
              <a:rPr lang="en-US" altLang="zh-CN" b="0" i="0" dirty="0">
                <a:effectLst/>
                <a:latin typeface="Arial" panose="020B0604020202020204" pitchFamily="34" charset="0"/>
              </a:rPr>
              <a:t>, which will alter the transmitted signal in different ways.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101214"/>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101214"/>
              </a:solidFill>
              <a:effectLst/>
              <a:latin typeface="PingFang SC"/>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C9470CB1-32F2-4EFE-BEE9-BFFD28E2B577}" type="slidenum">
              <a:rPr lang="zh-CN" altLang="en-US" smtClean="0"/>
              <a:t>11</a:t>
            </a:fld>
            <a:endParaRPr lang="zh-CN" altLang="en-US"/>
          </a:p>
        </p:txBody>
      </p:sp>
    </p:spTree>
    <p:extLst>
      <p:ext uri="{BB962C8B-B14F-4D97-AF65-F5344CB8AC3E}">
        <p14:creationId xmlns:p14="http://schemas.microsoft.com/office/powerpoint/2010/main" val="2785813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01214"/>
                </a:solidFill>
                <a:effectLst/>
                <a:latin typeface="Arial" panose="020B0604020202020204" pitchFamily="34" charset="0"/>
              </a:rPr>
              <a:t>So, for each location, we can consider the associated physical channels as a </a:t>
            </a:r>
            <a:r>
              <a:rPr lang="en-US" altLang="zh-CN" b="1" i="0" dirty="0">
                <a:solidFill>
                  <a:srgbClr val="101214"/>
                </a:solidFill>
                <a:effectLst/>
                <a:latin typeface="Arial" panose="020B0604020202020204" pitchFamily="34" charset="0"/>
              </a:rPr>
              <a:t>location-dependent filter</a:t>
            </a:r>
            <a:r>
              <a:rPr lang="en-US" altLang="zh-CN" b="0" i="0" dirty="0">
                <a:solidFill>
                  <a:srgbClr val="101214"/>
                </a:solidFill>
                <a:effectLst/>
                <a:latin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101214"/>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101214"/>
              </a:solidFill>
              <a:effectLst/>
              <a:latin typeface="PingFang SC"/>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C9470CB1-32F2-4EFE-BEE9-BFFD28E2B577}" type="slidenum">
              <a:rPr lang="zh-CN" altLang="en-US" smtClean="0"/>
              <a:t>12</a:t>
            </a:fld>
            <a:endParaRPr lang="zh-CN" altLang="en-US"/>
          </a:p>
        </p:txBody>
      </p:sp>
    </p:spTree>
    <p:extLst>
      <p:ext uri="{BB962C8B-B14F-4D97-AF65-F5344CB8AC3E}">
        <p14:creationId xmlns:p14="http://schemas.microsoft.com/office/powerpoint/2010/main" val="2541438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effectLst/>
                <a:latin typeface="Arial" panose="020B0604020202020204" pitchFamily="34" charset="0"/>
              </a:rPr>
              <a:t>Then, our target is to find a modulation method, which can modulate the signal in a way that the embedded information can pass through (</a:t>
            </a:r>
            <a:r>
              <a:rPr lang="en-US" altLang="zh-CN" b="1" i="0" dirty="0">
                <a:effectLst/>
                <a:latin typeface="Arial" panose="020B0604020202020204" pitchFamily="34" charset="0"/>
              </a:rPr>
              <a:t>stick</a:t>
            </a:r>
            <a:r>
              <a:rPr lang="en-US" altLang="zh-CN" b="0" i="0" dirty="0">
                <a:effectLst/>
                <a:latin typeface="Arial" panose="020B0604020202020204" pitchFamily="34" charset="0"/>
              </a:rPr>
              <a:t>) only the target "filter“. While for the other channels, the information is filtered out.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101214"/>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01214"/>
                </a:solidFill>
                <a:effectLst/>
                <a:latin typeface="Arial" panose="020B0604020202020204" pitchFamily="34" charset="0"/>
              </a:rPr>
              <a:t>Considering that the multipath channel decorrelates significantly across different locations, we can </a:t>
            </a:r>
            <a:r>
              <a:rPr lang="en-US" altLang="zh-CN" dirty="0"/>
              <a:t>concentrate the signal to a small spot.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However, the challenge we meet here is, (</a:t>
            </a:r>
            <a:r>
              <a:rPr lang="en-US" altLang="zh-CN" b="1" dirty="0"/>
              <a:t>stick</a:t>
            </a:r>
            <a:r>
              <a:rPr lang="en-US" altLang="zh-CN" dirty="0"/>
              <a:t>) how to find the mapping between the target channel and the modulated signal?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That is to say, if we can predict how the target channel will impact the transmitted signal and find the right way to modulate the signal, we can make the signal only decodable on that channel.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C9470CB1-32F2-4EFE-BEE9-BFFD28E2B577}" type="slidenum">
              <a:rPr lang="zh-CN" altLang="en-US" smtClean="0"/>
              <a:t>13</a:t>
            </a:fld>
            <a:endParaRPr lang="zh-CN" altLang="en-US"/>
          </a:p>
        </p:txBody>
      </p:sp>
    </p:spTree>
    <p:extLst>
      <p:ext uri="{BB962C8B-B14F-4D97-AF65-F5344CB8AC3E}">
        <p14:creationId xmlns:p14="http://schemas.microsoft.com/office/powerpoint/2010/main" val="1827770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effectLst/>
                <a:latin typeface="Arial" panose="020B0604020202020204" pitchFamily="34" charset="0"/>
              </a:rPr>
              <a:t>Then, our target is to find a modulation method, which can modulate the signal in a way that the embedded information can pass through (</a:t>
            </a:r>
            <a:r>
              <a:rPr lang="en-US" altLang="zh-CN" b="1" i="0" dirty="0">
                <a:effectLst/>
                <a:latin typeface="Arial" panose="020B0604020202020204" pitchFamily="34" charset="0"/>
              </a:rPr>
              <a:t>stick</a:t>
            </a:r>
            <a:r>
              <a:rPr lang="en-US" altLang="zh-CN" b="0" i="0" dirty="0">
                <a:effectLst/>
                <a:latin typeface="Arial" panose="020B0604020202020204" pitchFamily="34" charset="0"/>
              </a:rPr>
              <a:t>) only the target "filter“. While for the other channels, the information is filtered out.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solidFill>
                <a:srgbClr val="101214"/>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01214"/>
                </a:solidFill>
                <a:effectLst/>
                <a:latin typeface="Arial" panose="020B0604020202020204" pitchFamily="34" charset="0"/>
              </a:rPr>
              <a:t>Considering that the multipath channel decorrelates significantly across different locations, we can </a:t>
            </a:r>
            <a:r>
              <a:rPr lang="en-US" altLang="zh-CN" dirty="0"/>
              <a:t>concentrate the signal to a small spot.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However, the challenge we meet here is, (</a:t>
            </a:r>
            <a:r>
              <a:rPr lang="en-US" altLang="zh-CN" b="1" dirty="0"/>
              <a:t>stick</a:t>
            </a:r>
            <a:r>
              <a:rPr lang="en-US" altLang="zh-CN" dirty="0"/>
              <a:t>) how to find the mapping between the target channel and the modulated signal?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t>
            </a:r>
            <a:r>
              <a:rPr lang="en-US" altLang="zh-CN" b="1" dirty="0"/>
              <a:t>stick</a:t>
            </a:r>
            <a:r>
              <a:rPr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That is to say, if we can predict how the target channel will impact the transmitted signal and find the right way to modulate the signal, we can make the signal only decodable on that channel.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C9470CB1-32F2-4EFE-BEE9-BFFD28E2B577}" type="slidenum">
              <a:rPr lang="zh-CN" altLang="en-US" smtClean="0"/>
              <a:t>14</a:t>
            </a:fld>
            <a:endParaRPr lang="zh-CN" altLang="en-US"/>
          </a:p>
        </p:txBody>
      </p:sp>
    </p:spTree>
    <p:extLst>
      <p:ext uri="{BB962C8B-B14F-4D97-AF65-F5344CB8AC3E}">
        <p14:creationId xmlns:p14="http://schemas.microsoft.com/office/powerpoint/2010/main" val="3357107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This is a challenging task because we need to identify distinctive characteristics of a target channel, and uncover how these characteristics impact the signal waveform, then correspondingly modulate the transmitted signal so that the signal is decodable only if it passes through the target channel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C9470CB1-32F2-4EFE-BEE9-BFFD28E2B577}" type="slidenum">
              <a:rPr lang="zh-CN" altLang="en-US" smtClean="0"/>
              <a:t>15</a:t>
            </a:fld>
            <a:endParaRPr lang="zh-CN" altLang="en-US"/>
          </a:p>
        </p:txBody>
      </p:sp>
    </p:spTree>
    <p:extLst>
      <p:ext uri="{BB962C8B-B14F-4D97-AF65-F5344CB8AC3E}">
        <p14:creationId xmlns:p14="http://schemas.microsoft.com/office/powerpoint/2010/main" val="37131886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We solve this problem with deep learning.</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Specifically, we propose a learning-based modulation algorithm, which </a:t>
            </a:r>
            <a:r>
              <a:rPr lang="en-US" altLang="zh-CN" sz="1200" b="1" kern="100" dirty="0">
                <a:effectLst/>
                <a:latin typeface="Calibri" panose="020F0502020204030204" pitchFamily="34" charset="0"/>
                <a:ea typeface="宋体" panose="02010600030101010101" pitchFamily="2" charset="-122"/>
                <a:cs typeface="Times New Roman" panose="02020603050405020304" pitchFamily="18" charset="0"/>
              </a:rPr>
              <a:t>learns</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 to generate satisfying signals for any given target channel.</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In this design, both the transmitter and the receiver are neural networks.</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200" b="1" i="0" kern="100" dirty="0">
                <a:solidFill>
                  <a:srgbClr val="F03744"/>
                </a:solidFill>
                <a:effectLst/>
                <a:latin typeface="Gilroy"/>
                <a:ea typeface="宋体" panose="02010600030101010101" pitchFamily="2" charset="-122"/>
                <a:cs typeface="Times New Roman" panose="02020603050405020304" pitchFamily="18" charset="0"/>
              </a:rPr>
              <a:t>stick</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2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The transmitter is a generative network. It learns to embed the data on a series of random noise in a way that the data is detectable only on the target channel.</a:t>
            </a:r>
          </a:p>
          <a:p>
            <a:pPr algn="just"/>
            <a:endPar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C9470CB1-32F2-4EFE-BEE9-BFFD28E2B577}"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To guide the transmitter to generate satisfying signals, we use two receivers in the training process: a target receiver and a non-target receiver.</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The two receiver respectively check whether the generated signal is decodable on the target channel and the non-target channel.</a:t>
            </a:r>
          </a:p>
          <a:p>
            <a:pPr algn="just"/>
            <a:endPar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endPar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C9470CB1-32F2-4EFE-BEE9-BFFD28E2B577}" type="slidenum">
              <a:rPr lang="zh-CN" altLang="en-US" smtClean="0"/>
              <a:t>17</a:t>
            </a:fld>
            <a:endParaRPr lang="zh-CN" altLang="en-US"/>
          </a:p>
        </p:txBody>
      </p:sp>
    </p:spTree>
    <p:extLst>
      <p:ext uri="{BB962C8B-B14F-4D97-AF65-F5344CB8AC3E}">
        <p14:creationId xmlns:p14="http://schemas.microsoft.com/office/powerpoint/2010/main" val="42312053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This forces the transmitter to generate signals in a </a:t>
            </a:r>
            <a:r>
              <a:rPr lang="en-US" altLang="zh-CN" sz="1200" b="1" kern="100" dirty="0">
                <a:effectLst/>
                <a:latin typeface="Calibri" panose="020F0502020204030204" pitchFamily="34" charset="0"/>
                <a:ea typeface="宋体" panose="02010600030101010101" pitchFamily="2" charset="-122"/>
                <a:cs typeface="Times New Roman" panose="02020603050405020304" pitchFamily="18" charset="0"/>
              </a:rPr>
              <a:t>channel-selective manner</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a:t>
            </a:r>
          </a:p>
          <a:p>
            <a:pPr algn="just"/>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Then we explain how the transmitter learns to generate satisfying signals .</a:t>
            </a:r>
          </a:p>
          <a:p>
            <a:pPr algn="just"/>
            <a:endPar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endPar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C9470CB1-32F2-4EFE-BEE9-BFFD28E2B577}" type="slidenum">
              <a:rPr lang="zh-CN" altLang="en-US" smtClean="0"/>
              <a:t>18</a:t>
            </a:fld>
            <a:endParaRPr lang="zh-CN" altLang="en-US"/>
          </a:p>
        </p:txBody>
      </p:sp>
    </p:spTree>
    <p:extLst>
      <p:ext uri="{BB962C8B-B14F-4D97-AF65-F5344CB8AC3E}">
        <p14:creationId xmlns:p14="http://schemas.microsoft.com/office/powerpoint/2010/main" val="18680571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b="0" i="0" dirty="0">
                <a:solidFill>
                  <a:srgbClr val="000000"/>
                </a:solidFill>
                <a:effectLst/>
                <a:latin typeface="LinLibertineT"/>
              </a:rPr>
              <a:t>Specifically, for each modulated signal, (</a:t>
            </a:r>
            <a:r>
              <a:rPr lang="en-US" altLang="zh-CN" sz="1800" b="1" i="0" dirty="0">
                <a:solidFill>
                  <a:srgbClr val="000000"/>
                </a:solidFill>
                <a:effectLst/>
                <a:latin typeface="LinLibertineT"/>
              </a:rPr>
              <a:t>stick</a:t>
            </a:r>
            <a:r>
              <a:rPr lang="en-US" altLang="zh-CN" sz="1800" b="0" i="0" dirty="0">
                <a:solidFill>
                  <a:srgbClr val="000000"/>
                </a:solidFill>
                <a:effectLst/>
                <a:latin typeface="LinLibertineT"/>
              </a:rPr>
              <a:t>) it can be characterized by a set of features, which (</a:t>
            </a:r>
            <a:r>
              <a:rPr lang="en-US" altLang="zh-CN" sz="1800" b="1" i="0" dirty="0">
                <a:solidFill>
                  <a:srgbClr val="000000"/>
                </a:solidFill>
                <a:effectLst/>
                <a:latin typeface="LinLibertineT"/>
              </a:rPr>
              <a:t>stick</a:t>
            </a:r>
            <a:r>
              <a:rPr lang="en-US" altLang="zh-CN" sz="1800" b="0" i="0" dirty="0">
                <a:solidFill>
                  <a:srgbClr val="000000"/>
                </a:solidFill>
                <a:effectLst/>
                <a:latin typeface="LinLibertineT"/>
              </a:rPr>
              <a:t>) are controlled by the inputs of the generator.</a:t>
            </a:r>
          </a:p>
          <a:p>
            <a:pPr algn="just"/>
            <a:br>
              <a:rPr lang="en-US" altLang="zh-CN" sz="2800" dirty="0"/>
            </a:b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C9470CB1-32F2-4EFE-BEE9-BFFD28E2B577}"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t>In recent years, IoT devices are prevalent in our home and office.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a:solidFill>
                  <a:schemeClr val="tx1"/>
                </a:solidFill>
                <a:effectLst/>
                <a:latin typeface="+mn-lt"/>
                <a:ea typeface="+mn-ea"/>
                <a:cs typeface="+mn-cs"/>
              </a:rPr>
              <a:t>(</a:t>
            </a:r>
            <a:r>
              <a:rPr lang="en-US" altLang="zh-CN" sz="1800" b="1" i="0" kern="1200" dirty="0">
                <a:solidFill>
                  <a:schemeClr val="tx1"/>
                </a:solidFill>
                <a:effectLst/>
                <a:latin typeface="+mn-lt"/>
                <a:ea typeface="+mn-ea"/>
                <a:cs typeface="+mn-cs"/>
              </a:rPr>
              <a:t>stick</a:t>
            </a:r>
            <a:r>
              <a:rPr lang="en-US" altLang="zh-CN" sz="1800" b="0" i="0" kern="1200" dirty="0">
                <a:solidFill>
                  <a:schemeClr val="tx1"/>
                </a:solidFill>
                <a:effectLst/>
                <a:latin typeface="+mn-lt"/>
                <a:ea typeface="+mn-ea"/>
                <a:cs typeface="+mn-cs"/>
              </a:rPr>
              <a:t>) </a:t>
            </a:r>
            <a:endParaRPr lang="en-US" altLang="zh-CN"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a:solidFill>
                  <a:schemeClr val="tx1"/>
                </a:solidFill>
                <a:effectLst/>
                <a:latin typeface="+mn-lt"/>
                <a:ea typeface="+mn-ea"/>
                <a:cs typeface="+mn-cs"/>
              </a:rPr>
              <a:t>These devices continuously collect</a:t>
            </a:r>
            <a:r>
              <a:rPr lang="zh-CN" altLang="en-US" sz="1800" b="0" i="0" kern="1200" dirty="0">
                <a:solidFill>
                  <a:schemeClr val="tx1"/>
                </a:solidFill>
                <a:effectLst/>
                <a:latin typeface="+mn-lt"/>
                <a:ea typeface="+mn-ea"/>
                <a:cs typeface="+mn-cs"/>
              </a:rPr>
              <a:t> </a:t>
            </a:r>
            <a:r>
              <a:rPr lang="en-US" altLang="zh-CN" sz="1800" b="0" i="0" kern="1200" dirty="0">
                <a:solidFill>
                  <a:schemeClr val="tx1"/>
                </a:solidFill>
                <a:effectLst/>
                <a:latin typeface="+mn-lt"/>
                <a:ea typeface="+mn-ea"/>
                <a:cs typeface="+mn-cs"/>
              </a:rPr>
              <a:t>information about the users and the environment, and then share the information through wireless channel.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kern="1200" dirty="0">
                <a:solidFill>
                  <a:schemeClr val="tx1"/>
                </a:solidFill>
                <a:effectLst/>
                <a:latin typeface="+mn-lt"/>
                <a:ea typeface="+mn-ea"/>
                <a:cs typeface="+mn-cs"/>
              </a:rPr>
              <a:t>(</a:t>
            </a:r>
            <a:r>
              <a:rPr lang="en-US" altLang="zh-CN" sz="1800" b="1" i="0" kern="1200" dirty="0">
                <a:solidFill>
                  <a:schemeClr val="tx1"/>
                </a:solidFill>
                <a:effectLst/>
                <a:latin typeface="+mn-lt"/>
                <a:ea typeface="+mn-ea"/>
                <a:cs typeface="+mn-cs"/>
              </a:rPr>
              <a:t>stick</a:t>
            </a:r>
            <a:r>
              <a:rPr lang="en-US" altLang="zh-CN" sz="18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dirty="0">
                <a:solidFill>
                  <a:srgbClr val="000000"/>
                </a:solidFill>
                <a:effectLst/>
                <a:latin typeface="LinLibertineT"/>
              </a:rPr>
              <a:t>However, the broadcast nature of the wireless</a:t>
            </a:r>
            <a:r>
              <a:rPr lang="en-US" altLang="zh-CN" sz="2800" dirty="0"/>
              <a:t> channel </a:t>
            </a:r>
            <a:r>
              <a:rPr lang="en-US" altLang="zh-CN" sz="1800" b="0" i="0" kern="1200" dirty="0">
                <a:solidFill>
                  <a:schemeClr val="tx1"/>
                </a:solidFill>
                <a:effectLst/>
                <a:latin typeface="+mn-lt"/>
                <a:ea typeface="+mn-ea"/>
                <a:cs typeface="+mn-cs"/>
              </a:rPr>
              <a:t>brings </a:t>
            </a:r>
            <a:r>
              <a:rPr lang="en-US" altLang="zh-CN" sz="1800" b="0" i="0" dirty="0">
                <a:solidFill>
                  <a:srgbClr val="000000"/>
                </a:solidFill>
                <a:effectLst/>
                <a:latin typeface="LinLibertineT"/>
              </a:rPr>
              <a:t>a lot of privacy concerns</a:t>
            </a:r>
            <a:r>
              <a:rPr lang="en-US" altLang="zh-CN" sz="2800" b="0" i="0" dirty="0">
                <a:solidFill>
                  <a:srgbClr val="000000"/>
                </a:solidFill>
                <a:effectLst/>
                <a:latin typeface="LinLibertineT"/>
              </a:rPr>
              <a:t>, especially for IoT devices.</a:t>
            </a:r>
            <a:br>
              <a:rPr lang="en-US" altLang="zh-CN" sz="2800" dirty="0"/>
            </a:br>
            <a:endParaRPr lang="en-US" altLang="zh-CN" sz="1800" dirty="0"/>
          </a:p>
        </p:txBody>
      </p:sp>
      <p:sp>
        <p:nvSpPr>
          <p:cNvPr id="4" name="灯片编号占位符 3"/>
          <p:cNvSpPr>
            <a:spLocks noGrp="1"/>
          </p:cNvSpPr>
          <p:nvPr>
            <p:ph type="sldNum" sz="quarter" idx="5"/>
          </p:nvPr>
        </p:nvSpPr>
        <p:spPr/>
        <p:txBody>
          <a:bodyPr/>
          <a:lstStyle/>
          <a:p>
            <a:fld id="{C9470CB1-32F2-4EFE-BEE9-BFFD28E2B577}"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b="0" i="0" dirty="0">
                <a:solidFill>
                  <a:srgbClr val="000000"/>
                </a:solidFill>
                <a:effectLst/>
                <a:latin typeface="LinLibertineT"/>
              </a:rPr>
              <a:t>Here, part of the features are controlled by the data, and others are controlled by the random noise. </a:t>
            </a:r>
          </a:p>
          <a:p>
            <a:pPr algn="just"/>
            <a:endParaRPr lang="en-US" altLang="zh-CN" sz="1800" b="0" i="0" kern="100" dirty="0">
              <a:solidFill>
                <a:srgbClr val="000000"/>
              </a:solidFill>
              <a:effectLst/>
              <a:latin typeface="LinLibertineT"/>
              <a:ea typeface="宋体" panose="02010600030101010101" pitchFamily="2" charset="-122"/>
              <a:cs typeface="Times New Roman" panose="02020603050405020304" pitchFamily="18" charset="0"/>
            </a:endParaRPr>
          </a:p>
          <a:p>
            <a:r>
              <a:rPr lang="en-US" altLang="zh-CN" sz="1800" b="0" i="0" dirty="0">
                <a:solidFill>
                  <a:srgbClr val="000000"/>
                </a:solidFill>
                <a:effectLst/>
                <a:latin typeface="LinLibertineT"/>
              </a:rPr>
              <a:t>To make sure that the data can be detected by,</a:t>
            </a:r>
            <a:r>
              <a:rPr lang="en-US" altLang="zh-CN" sz="1800" b="1" i="0" dirty="0">
                <a:solidFill>
                  <a:srgbClr val="000000"/>
                </a:solidFill>
                <a:effectLst/>
                <a:latin typeface="LinLibertineT"/>
              </a:rPr>
              <a:t> and only by</a:t>
            </a:r>
            <a:r>
              <a:rPr lang="en-US" altLang="zh-CN" sz="1800" b="0" i="0" dirty="0">
                <a:solidFill>
                  <a:srgbClr val="000000"/>
                </a:solidFill>
                <a:effectLst/>
                <a:latin typeface="LinLibertineT"/>
              </a:rPr>
              <a:t>, (</a:t>
            </a:r>
            <a:r>
              <a:rPr lang="en-US" altLang="zh-CN" sz="1800" b="1" i="0" dirty="0">
                <a:solidFill>
                  <a:srgbClr val="000000"/>
                </a:solidFill>
                <a:effectLst/>
                <a:latin typeface="LinLibertineT"/>
              </a:rPr>
              <a:t>stick</a:t>
            </a:r>
            <a:r>
              <a:rPr lang="en-US" altLang="zh-CN" sz="1800" b="0" i="0" dirty="0">
                <a:solidFill>
                  <a:srgbClr val="000000"/>
                </a:solidFill>
                <a:effectLst/>
                <a:latin typeface="LinLibertineT"/>
              </a:rPr>
              <a:t>) the target receiver, the transmitter is trained to embed the data in the features that </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are </a:t>
            </a:r>
            <a:r>
              <a:rPr lang="en-US" altLang="zh-CN" sz="2800" b="1" kern="100" dirty="0">
                <a:effectLst/>
                <a:latin typeface="Calibri" panose="020F0502020204030204" pitchFamily="34" charset="0"/>
                <a:ea typeface="宋体" panose="02010600030101010101" pitchFamily="2" charset="-122"/>
                <a:cs typeface="Times New Roman" panose="02020603050405020304" pitchFamily="18" charset="0"/>
              </a:rPr>
              <a:t>resistant to </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the impact of the target channel, while is (</a:t>
            </a:r>
            <a:r>
              <a:rPr lang="en-US" altLang="zh-CN" sz="2800" b="1" kern="100" dirty="0">
                <a:effectLst/>
                <a:latin typeface="Calibri" panose="020F0502020204030204" pitchFamily="34" charset="0"/>
                <a:ea typeface="宋体" panose="02010600030101010101" pitchFamily="2" charset="-122"/>
                <a:cs typeface="Times New Roman" panose="02020603050405020304" pitchFamily="18" charset="0"/>
              </a:rPr>
              <a:t>stick</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2800" b="1" kern="100" dirty="0">
                <a:effectLst/>
                <a:latin typeface="Calibri" panose="020F0502020204030204" pitchFamily="34" charset="0"/>
                <a:ea typeface="宋体" panose="02010600030101010101" pitchFamily="2" charset="-122"/>
                <a:cs typeface="Times New Roman" panose="02020603050405020304" pitchFamily="18" charset="0"/>
              </a:rPr>
              <a:t>vulnerable to </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other channel.</a:t>
            </a:r>
          </a:p>
          <a:p>
            <a:endPar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Thus for a target receiver, (</a:t>
            </a:r>
            <a:r>
              <a:rPr lang="en-US" altLang="zh-CN" sz="2800" b="1" kern="100" dirty="0">
                <a:effectLst/>
                <a:latin typeface="Calibri" panose="020F0502020204030204" pitchFamily="34" charset="0"/>
                <a:ea typeface="宋体" panose="02010600030101010101" pitchFamily="2" charset="-122"/>
                <a:cs typeface="Times New Roman" panose="02020603050405020304" pitchFamily="18" charset="0"/>
              </a:rPr>
              <a:t>stick</a:t>
            </a:r>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 features that represent the transmitted data are preserved, while for an eavesdropper, it can only receive a series of noise.</a:t>
            </a:r>
            <a:br>
              <a:rPr lang="en-US" altLang="zh-CN" sz="2800" dirty="0"/>
            </a:b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C9470CB1-32F2-4EFE-BEE9-BFFD28E2B577}" type="slidenum">
              <a:rPr lang="zh-CN" altLang="en-US" smtClean="0"/>
              <a:t>20</a:t>
            </a:fld>
            <a:endParaRPr lang="zh-CN" altLang="en-US"/>
          </a:p>
        </p:txBody>
      </p:sp>
    </p:spTree>
    <p:extLst>
      <p:ext uri="{BB962C8B-B14F-4D97-AF65-F5344CB8AC3E}">
        <p14:creationId xmlns:p14="http://schemas.microsoft.com/office/powerpoint/2010/main" val="18093941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But, how the generator knows which features can be used to embed the data for a certain target channel</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p>
            <a:pPr algn="l"/>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To achieve this, (stick) the generator takes another source of input …that is the delay profile of the target channel.</a:t>
            </a:r>
          </a:p>
          <a:p>
            <a:pPr algn="l"/>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Specifically, it extracts </a:t>
            </a:r>
            <a:r>
              <a:rPr lang="en-US" altLang="zh-CN" sz="2800" b="1" i="0" dirty="0">
                <a:effectLst/>
                <a:latin typeface="Arial" panose="020B0604020202020204" pitchFamily="34" charset="0"/>
              </a:rPr>
              <a:t>distinctive characteristics </a:t>
            </a:r>
            <a:r>
              <a:rPr lang="en-US" altLang="zh-CN" sz="2800" b="0" i="0" dirty="0">
                <a:effectLst/>
                <a:latin typeface="Arial" panose="020B0604020202020204" pitchFamily="34" charset="0"/>
              </a:rPr>
              <a:t>of the channel’s delay profile, which are highly related to the modulation process.</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Then it learns a </a:t>
            </a:r>
            <a:r>
              <a:rPr lang="en-US" altLang="zh-CN" sz="1800" b="0" i="0" dirty="0">
                <a:effectLst/>
                <a:latin typeface="Arial" panose="020B0604020202020204" pitchFamily="34" charset="0"/>
              </a:rPr>
              <a:t>latent mapping from the channel characteristics to the features of modulated signals</a:t>
            </a:r>
          </a:p>
          <a:p>
            <a:pPr algn="l"/>
            <a:r>
              <a:rPr lang="en-US" altLang="zh-CN" sz="1800" b="0" i="0" dirty="0">
                <a:effectLst/>
                <a:latin typeface="Arial" panose="020B0604020202020204" pitchFamily="34" charset="0"/>
              </a:rPr>
              <a:t>Those features can be detected only after the signal propagates through the target channel.</a:t>
            </a:r>
          </a:p>
          <a:p>
            <a:pPr algn="l"/>
            <a:endParaRPr lang="en-US" altLang="zh-CN" sz="1800" b="0" i="0" dirty="0">
              <a:effectLst/>
              <a:latin typeface="Arial" panose="020B0604020202020204" pitchFamily="34" charset="0"/>
            </a:endParaRPr>
          </a:p>
          <a:p>
            <a:pPr algn="l"/>
            <a:r>
              <a:rPr lang="en-US" altLang="zh-CN" sz="1800" b="0" i="0" dirty="0">
                <a:effectLst/>
                <a:latin typeface="Arial" panose="020B0604020202020204" pitchFamily="34" charset="0"/>
              </a:rPr>
              <a:t>Once such a map is learned, the trained transmitter can generate satisfying signal for any indicated channels.</a:t>
            </a:r>
          </a:p>
          <a:p>
            <a:pPr algn="l"/>
            <a:endParaRPr lang="en-US" altLang="zh-CN" sz="1800" b="0" i="0" kern="100" dirty="0">
              <a:effectLst/>
              <a:latin typeface="Arial" panose="020B0604020202020204" pitchFamily="34" charset="0"/>
              <a:ea typeface="宋体" panose="02010600030101010101" pitchFamily="2" charset="-122"/>
              <a:cs typeface="Times New Roman" panose="02020603050405020304" pitchFamily="18" charset="0"/>
            </a:endParaRPr>
          </a:p>
          <a:p>
            <a:pPr algn="l"/>
            <a:endPar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C9470CB1-32F2-4EFE-BEE9-BFFD28E2B577}" type="slidenum">
              <a:rPr lang="zh-CN" altLang="en-US" smtClean="0"/>
              <a:t>21</a:t>
            </a:fld>
            <a:endParaRPr lang="zh-CN" altLang="en-US"/>
          </a:p>
        </p:txBody>
      </p:sp>
    </p:spTree>
    <p:extLst>
      <p:ext uri="{BB962C8B-B14F-4D97-AF65-F5344CB8AC3E}">
        <p14:creationId xmlns:p14="http://schemas.microsoft.com/office/powerpoint/2010/main" val="7922663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800" b="0" i="0" dirty="0">
                <a:solidFill>
                  <a:srgbClr val="000000"/>
                </a:solidFill>
                <a:effectLst/>
                <a:latin typeface="LinLibertineT"/>
              </a:rPr>
              <a:t>In training, </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generator is called Alice, the legitimate receiver is called Bob and the eavesdropper is called Carol. </a:t>
            </a:r>
          </a:p>
          <a:p>
            <a:pPr algn="l"/>
            <a:endParaRPr lang="en-US" altLang="zh-CN" sz="1800" b="0" i="0" kern="100" dirty="0">
              <a:solidFill>
                <a:srgbClr val="000000"/>
              </a:solidFill>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800" b="0" i="0" dirty="0">
                <a:solidFill>
                  <a:srgbClr val="000000"/>
                </a:solidFill>
                <a:effectLst/>
                <a:latin typeface="LinLibertineT"/>
              </a:rPr>
              <a:t>To make the model tolerate the errors of channel estimation between estimated target channel and the real target channel. we measured reciprocal channels between Alice and Bob, and use them respectively as Alice’s input and Bob’s  channel. Eve’s channel is also measured for training.</a:t>
            </a:r>
          </a:p>
          <a:p>
            <a:pPr algn="l"/>
            <a:endParaRPr lang="en-US" altLang="zh-CN" sz="1800" b="0" i="0" dirty="0">
              <a:solidFill>
                <a:srgbClr val="000000"/>
              </a:solidFill>
              <a:effectLst/>
              <a:latin typeface="LinLibertineT"/>
            </a:endParaRPr>
          </a:p>
          <a:p>
            <a:pPr algn="l"/>
            <a:br>
              <a:rPr lang="en-US" altLang="zh-CN" sz="4000" dirty="0"/>
            </a:br>
            <a:endParaRPr lang="en-US" altLang="zh-CN" sz="2800" b="0" i="0" kern="100" dirty="0">
              <a:effectLst/>
              <a:latin typeface="Arial" panose="020B060402020202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C9470CB1-32F2-4EFE-BEE9-BFFD28E2B577}" type="slidenum">
              <a:rPr lang="zh-CN" altLang="en-US" smtClean="0"/>
              <a:t>22</a:t>
            </a:fld>
            <a:endParaRPr lang="zh-CN" altLang="en-US"/>
          </a:p>
        </p:txBody>
      </p:sp>
    </p:spTree>
    <p:extLst>
      <p:ext uri="{BB962C8B-B14F-4D97-AF65-F5344CB8AC3E}">
        <p14:creationId xmlns:p14="http://schemas.microsoft.com/office/powerpoint/2010/main" val="25329442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2800" b="0" i="0" dirty="0">
                <a:solidFill>
                  <a:srgbClr val="101214"/>
                </a:solidFill>
                <a:effectLst/>
                <a:latin typeface="PingFang SC"/>
              </a:rPr>
              <a:t>we alternate the training of Alice and Bob with that of Carol, which is similar as what GAN does</a:t>
            </a:r>
            <a:r>
              <a:rPr lang="en-US" altLang="zh-CN" sz="1800" b="0" i="0" kern="100" dirty="0">
                <a:solidFill>
                  <a:srgbClr val="101214"/>
                </a:solidFill>
                <a:effectLst/>
                <a:latin typeface="Calibri" panose="020F0502020204030204" pitchFamily="34" charset="0"/>
                <a:ea typeface="宋体" panose="02010600030101010101" pitchFamily="2" charset="-122"/>
                <a:cs typeface="Times New Roman" panose="02020603050405020304" pitchFamily="18" charset="0"/>
              </a:rPr>
              <a:t>. </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In the training of Alice and Bob, they may discover a way to communicate that Carol cannot understand.</a:t>
            </a:r>
          </a:p>
          <a:p>
            <a:pPr algn="l"/>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While in the training of Carol, it may </a:t>
            </a:r>
            <a:r>
              <a:rPr lang="en-US" altLang="zh-CN" sz="1800" b="0" i="0" dirty="0">
                <a:solidFill>
                  <a:srgbClr val="000000"/>
                </a:solidFill>
                <a:effectLst/>
                <a:latin typeface="LinLibertineT"/>
              </a:rPr>
              <a:t>start to break the special coding between Alice and Bob.</a:t>
            </a:r>
            <a:r>
              <a:rPr lang="en-US" altLang="zh-CN" sz="2800" dirty="0"/>
              <a:t> </a:t>
            </a:r>
            <a:br>
              <a:rPr lang="en-US" altLang="zh-CN" sz="2800" dirty="0"/>
            </a:br>
            <a:endParaRPr lang="en-US" altLang="zh-CN" sz="2800" dirty="0"/>
          </a:p>
          <a:p>
            <a:pPr algn="l"/>
            <a:r>
              <a:rPr lang="en-US" altLang="zh-CN" sz="1800" b="0" i="0" dirty="0">
                <a:solidFill>
                  <a:srgbClr val="000000"/>
                </a:solidFill>
                <a:effectLst/>
                <a:latin typeface="LinLibertineT"/>
              </a:rPr>
              <a:t>As the adversarial training progresses, Alice and Bob may discover some ways that exploit the channel diversity better for information hiding, and Carol will eventually finds it impossible to decode the signal.</a:t>
            </a:r>
            <a:r>
              <a:rPr lang="en-US" altLang="zh-CN" sz="4000" dirty="0"/>
              <a:t> </a:t>
            </a:r>
            <a:br>
              <a:rPr lang="en-US" altLang="zh-CN" sz="4000" dirty="0"/>
            </a:br>
            <a:endPar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(stick</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last, for training, we collect over 430 thousand delay profiles from 12 different indoor rooms.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C9470CB1-32F2-4EFE-BEE9-BFFD28E2B577}" type="slidenum">
              <a:rPr lang="zh-CN" altLang="en-US" smtClean="0"/>
              <a:t>23</a:t>
            </a:fld>
            <a:endParaRPr lang="zh-CN" altLang="en-US"/>
          </a:p>
        </p:txBody>
      </p:sp>
    </p:spTree>
    <p:extLst>
      <p:ext uri="{BB962C8B-B14F-4D97-AF65-F5344CB8AC3E}">
        <p14:creationId xmlns:p14="http://schemas.microsoft.com/office/powerpoint/2010/main" val="4182875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2800" b="0" i="0" dirty="0">
                <a:effectLst/>
                <a:latin typeface="Arial" panose="020B0604020202020204" pitchFamily="34" charset="0"/>
              </a:rPr>
              <a:t>To embed the model into a practical system, we have also addressed a set of practical challenges, including channel estimation with channel reciprocity and packet detection with a binary classifier</a:t>
            </a:r>
          </a:p>
          <a:p>
            <a:pPr algn="l"/>
            <a:endParaRPr lang="en-US" altLang="zh-CN" sz="2800" b="0" i="0" kern="100" dirty="0">
              <a:effectLst/>
              <a:latin typeface="Arial" panose="020B0604020202020204" pitchFamily="34" charset="0"/>
              <a:ea typeface="宋体" panose="02010600030101010101" pitchFamily="2" charset="-122"/>
              <a:cs typeface="Times New Roman" panose="02020603050405020304" pitchFamily="18" charset="0"/>
            </a:endParaRPr>
          </a:p>
          <a:p>
            <a:pPr algn="l"/>
            <a:r>
              <a:rPr lang="en-US" altLang="zh-CN" sz="2800" b="0" i="0" kern="100" dirty="0">
                <a:effectLst/>
                <a:latin typeface="Arial" panose="020B0604020202020204" pitchFamily="34" charset="0"/>
                <a:ea typeface="宋体" panose="02010600030101010101" pitchFamily="2" charset="-122"/>
                <a:cs typeface="Times New Roman" panose="02020603050405020304" pitchFamily="18" charset="0"/>
              </a:rPr>
              <a:t>(</a:t>
            </a:r>
            <a:r>
              <a:rPr lang="en-US" altLang="zh-CN" sz="2800" b="1" i="0" kern="100" dirty="0">
                <a:effectLst/>
                <a:latin typeface="Arial" panose="020B0604020202020204" pitchFamily="34" charset="0"/>
                <a:ea typeface="宋体" panose="02010600030101010101" pitchFamily="2" charset="-122"/>
                <a:cs typeface="Times New Roman" panose="02020603050405020304" pitchFamily="18" charset="0"/>
              </a:rPr>
              <a:t>stick</a:t>
            </a:r>
            <a:r>
              <a:rPr lang="en-US" altLang="zh-CN" sz="2800" b="0" i="0" kern="100" dirty="0">
                <a:effectLst/>
                <a:latin typeface="Arial" panose="020B0604020202020204" pitchFamily="34" charset="0"/>
                <a:ea typeface="宋体" panose="02010600030101010101" pitchFamily="2" charset="-122"/>
                <a:cs typeface="Times New Roman" panose="02020603050405020304" pitchFamily="18" charset="0"/>
              </a:rPr>
              <a:t>) The details can be found in our paper.</a:t>
            </a:r>
          </a:p>
          <a:p>
            <a:pPr algn="l"/>
            <a:endParaRPr lang="en-US" altLang="zh-CN" sz="2800" b="0" i="0" kern="100" dirty="0">
              <a:effectLst/>
              <a:latin typeface="Arial" panose="020B060402020202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C9470CB1-32F2-4EFE-BEE9-BFFD28E2B577}" type="slidenum">
              <a:rPr lang="zh-CN" altLang="en-US" smtClean="0"/>
              <a:t>24</a:t>
            </a:fld>
            <a:endParaRPr lang="zh-CN" altLang="en-US"/>
          </a:p>
        </p:txBody>
      </p:sp>
    </p:spTree>
    <p:extLst>
      <p:ext uri="{BB962C8B-B14F-4D97-AF65-F5344CB8AC3E}">
        <p14:creationId xmlns:p14="http://schemas.microsoft.com/office/powerpoint/2010/main" val="28618789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Then let’s look at the performance of</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Spotsound</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C9470CB1-32F2-4EFE-BEE9-BFFD28E2B577}"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We implement SpotSound on Raspberry Pi with commercial speaker and microphone. </a:t>
            </a:r>
          </a:p>
          <a:p>
            <a:pPr algn="just"/>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To make </a:t>
            </a:r>
            <a:r>
              <a:rPr lang="en-US" altLang="zh-CN" sz="1800" b="1" kern="100" dirty="0" err="1">
                <a:effectLst/>
                <a:latin typeface="Calibri" panose="020F0502020204030204" pitchFamily="34" charset="0"/>
                <a:ea typeface="宋体" panose="02010600030101010101" pitchFamily="2" charset="-122"/>
                <a:cs typeface="Times New Roman" panose="02020603050405020304" pitchFamily="18" charset="0"/>
              </a:rPr>
              <a:t>Spotsound</a:t>
            </a: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 practical in IoT devices, we perform 3 kinds of model compression technologies and evaluate with the most compressed model. After compression, the parameters size and the computation overhead are reduced by 85% and 78%, respectively.</a:t>
            </a:r>
          </a:p>
        </p:txBody>
      </p:sp>
      <p:sp>
        <p:nvSpPr>
          <p:cNvPr id="4" name="灯片编号占位符 3"/>
          <p:cNvSpPr>
            <a:spLocks noGrp="1"/>
          </p:cNvSpPr>
          <p:nvPr>
            <p:ph type="sldNum" sz="quarter" idx="5"/>
          </p:nvPr>
        </p:nvSpPr>
        <p:spPr/>
        <p:txBody>
          <a:bodyPr/>
          <a:lstStyle/>
          <a:p>
            <a:fld id="{C9470CB1-32F2-4EFE-BEE9-BFFD28E2B577}" type="slidenum">
              <a:rPr lang="zh-CN" altLang="en-US" smtClean="0"/>
              <a:t>26</a:t>
            </a:fld>
            <a:endParaRPr lang="zh-CN" altLang="en-US"/>
          </a:p>
        </p:txBody>
      </p:sp>
    </p:spTree>
    <p:extLst>
      <p:ext uri="{BB962C8B-B14F-4D97-AF65-F5344CB8AC3E}">
        <p14:creationId xmlns:p14="http://schemas.microsoft.com/office/powerpoint/2010/main" val="29646423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evaluate </a:t>
            </a:r>
            <a:r>
              <a:rPr lang="en-US" altLang="zh-CN" dirty="0" err="1"/>
              <a:t>spotsound</a:t>
            </a:r>
            <a:r>
              <a:rPr lang="en-US" altLang="zh-CN" dirty="0"/>
              <a:t> in 7 unseen rooms. They are all common scenarios such as apartment and office.</a:t>
            </a:r>
          </a:p>
        </p:txBody>
      </p:sp>
      <p:sp>
        <p:nvSpPr>
          <p:cNvPr id="4" name="灯片编号占位符 3"/>
          <p:cNvSpPr>
            <a:spLocks noGrp="1"/>
          </p:cNvSpPr>
          <p:nvPr>
            <p:ph type="sldNum" sz="quarter" idx="5"/>
          </p:nvPr>
        </p:nvSpPr>
        <p:spPr/>
        <p:txBody>
          <a:bodyPr/>
          <a:lstStyle/>
          <a:p>
            <a:fld id="{C9470CB1-32F2-4EFE-BEE9-BFFD28E2B577}" type="slidenum">
              <a:rPr lang="zh-CN" altLang="en-US" smtClean="0"/>
              <a:t>27</a:t>
            </a:fld>
            <a:endParaRPr lang="zh-CN" altLang="en-US"/>
          </a:p>
        </p:txBody>
      </p:sp>
    </p:spTree>
    <p:extLst>
      <p:ext uri="{BB962C8B-B14F-4D97-AF65-F5344CB8AC3E}">
        <p14:creationId xmlns:p14="http://schemas.microsoft.com/office/powerpoint/2010/main" val="32313602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Then let’s look at the performance in 2 different rooms. </a:t>
            </a:r>
          </a:p>
          <a:p>
            <a:pPr algn="just"/>
            <a:endPar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[laser pen]</a:t>
            </a:r>
          </a:p>
          <a:p>
            <a:pPr algn="just"/>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Here, a darker color means a lower BER measured in that location.</a:t>
            </a:r>
          </a:p>
          <a:p>
            <a:pPr algn="just"/>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The speaker icon represents the sender and the green triangle represents the legal receiver. </a:t>
            </a:r>
          </a:p>
          <a:p>
            <a:pPr algn="just"/>
            <a:endPar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We can see that, </a:t>
            </a:r>
            <a:r>
              <a:rPr lang="en-US" altLang="zh-CN" sz="1200" b="1" kern="100" dirty="0">
                <a:effectLst/>
                <a:latin typeface="Calibri" panose="020F0502020204030204" pitchFamily="34" charset="0"/>
                <a:ea typeface="宋体" panose="02010600030101010101" pitchFamily="2" charset="-122"/>
                <a:cs typeface="Times New Roman" panose="02020603050405020304" pitchFamily="18" charset="0"/>
              </a:rPr>
              <a:t>no matter where the receiver locates</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1200" kern="100" dirty="0" err="1">
                <a:effectLst/>
                <a:latin typeface="Calibri" panose="020F0502020204030204" pitchFamily="34" charset="0"/>
                <a:ea typeface="宋体" panose="02010600030101010101" pitchFamily="2" charset="-122"/>
                <a:cs typeface="Times New Roman" panose="02020603050405020304" pitchFamily="18" charset="0"/>
              </a:rPr>
              <a:t>SpotSound</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 can always focus the signal on a nearly 0.25 square meters spot around the target location.</a:t>
            </a:r>
          </a:p>
          <a:p>
            <a:pPr algn="just"/>
            <a:endPar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The evaluation in another room shows similar results, which verifies </a:t>
            </a:r>
            <a:r>
              <a:rPr lang="en-US" altLang="zh-CN" sz="1200" kern="100" dirty="0" err="1">
                <a:effectLst/>
                <a:latin typeface="Calibri" panose="020F0502020204030204" pitchFamily="34" charset="0"/>
                <a:ea typeface="宋体" panose="02010600030101010101" pitchFamily="2" charset="-122"/>
                <a:cs typeface="Times New Roman" panose="02020603050405020304" pitchFamily="18" charset="0"/>
              </a:rPr>
              <a:t>spotsound’s</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 generalization to different environments.</a:t>
            </a:r>
          </a:p>
          <a:p>
            <a:pPr algn="just"/>
            <a:endPar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endPar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en-US" sz="1200" kern="100" dirty="0">
                <a:effectLst/>
                <a:latin typeface="Calibri" panose="020F0502020204030204" pitchFamily="34" charset="0"/>
                <a:ea typeface="宋体" panose="02010600030101010101" pitchFamily="2" charset="-122"/>
                <a:cs typeface="Times New Roman" panose="02020603050405020304" pitchFamily="18" charset="0"/>
              </a:rPr>
              <a:t>同样加文字描述，高亮</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0.25m2)</a:t>
            </a:r>
          </a:p>
          <a:p>
            <a:pPr algn="just"/>
            <a:r>
              <a:rPr lang="zh-CN" altLang="en-US" sz="1200" kern="100" dirty="0">
                <a:effectLst/>
                <a:latin typeface="Calibri" panose="020F0502020204030204" pitchFamily="34" charset="0"/>
                <a:ea typeface="宋体" panose="02010600030101010101" pitchFamily="2" charset="-122"/>
                <a:cs typeface="Times New Roman" panose="02020603050405020304" pitchFamily="18" charset="0"/>
              </a:rPr>
              <a:t>不加</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0.25</a:t>
            </a:r>
            <a:r>
              <a:rPr lang="zh-CN" altLang="en-US" sz="1200" kern="100" dirty="0">
                <a:effectLst/>
                <a:latin typeface="Calibri" panose="020F0502020204030204" pitchFamily="34" charset="0"/>
                <a:ea typeface="宋体" panose="02010600030101010101" pitchFamily="2" charset="-122"/>
                <a:cs typeface="Times New Roman" panose="02020603050405020304" pitchFamily="18" charset="0"/>
              </a:rPr>
              <a:t>的框，因为原本的图是经过高斯模糊处理的，形状容易引起困惑</a:t>
            </a:r>
            <a:endPar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endPar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r>
              <a:rPr lang="zh-CN" altLang="en-US" sz="1200" kern="100" dirty="0">
                <a:effectLst/>
                <a:latin typeface="Calibri" panose="020F0502020204030204" pitchFamily="34" charset="0"/>
                <a:ea typeface="宋体" panose="02010600030101010101" pitchFamily="2" charset="-122"/>
                <a:cs typeface="Times New Roman" panose="02020603050405020304" pitchFamily="18" charset="0"/>
              </a:rPr>
              <a:t>小房间的</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concentration</a:t>
            </a:r>
            <a:r>
              <a:rPr lang="zh-CN" altLang="en-US" sz="1200" kern="100" dirty="0">
                <a:effectLst/>
                <a:latin typeface="Calibri" panose="020F0502020204030204" pitchFamily="34" charset="0"/>
                <a:ea typeface="宋体" panose="02010600030101010101" pitchFamily="2" charset="-122"/>
                <a:cs typeface="Times New Roman" panose="02020603050405020304" pitchFamily="18" charset="0"/>
              </a:rPr>
              <a:t>范围明显比大房间要小 </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-&gt; </a:t>
            </a:r>
            <a:r>
              <a:rPr lang="zh-CN" altLang="en-US" sz="1200" kern="100" dirty="0">
                <a:effectLst/>
                <a:latin typeface="Calibri" panose="020F0502020204030204" pitchFamily="34" charset="0"/>
                <a:ea typeface="宋体" panose="02010600030101010101" pitchFamily="2" charset="-122"/>
                <a:cs typeface="Times New Roman" panose="02020603050405020304" pitchFamily="18" charset="0"/>
              </a:rPr>
              <a:t>和具体的环境有关，</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we don’t want to use results in specific scenarios to</a:t>
            </a:r>
            <a:r>
              <a:rPr lang="zh-CN" altLang="en-US" sz="12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overclaim the performance.</a:t>
            </a:r>
          </a:p>
          <a:p>
            <a:pPr algn="just"/>
            <a:endPar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C9470CB1-32F2-4EFE-BEE9-BFFD28E2B577}" type="slidenum">
              <a:rPr lang="zh-CN" altLang="en-US" smtClean="0"/>
              <a:t>28</a:t>
            </a:fld>
            <a:endParaRPr lang="zh-CN" altLang="en-US"/>
          </a:p>
        </p:txBody>
      </p:sp>
    </p:spTree>
    <p:extLst>
      <p:ext uri="{BB962C8B-B14F-4D97-AF65-F5344CB8AC3E}">
        <p14:creationId xmlns:p14="http://schemas.microsoft.com/office/powerpoint/2010/main" val="37859395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We evaluate the performance of models with different compression ratio.</a:t>
            </a:r>
          </a:p>
          <a:p>
            <a:pPr algn="l"/>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This figure shows the BER achieved by models with different compressed-level</a:t>
            </a:r>
          </a:p>
          <a:p>
            <a:pPr algn="l"/>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In the results, we do not observe </a:t>
            </a:r>
            <a:r>
              <a:rPr lang="en-US" altLang="zh-CN" sz="2800" b="0" i="0" dirty="0">
                <a:effectLst/>
                <a:latin typeface="Arial" panose="020B0604020202020204" pitchFamily="34" charset="0"/>
              </a:rPr>
              <a:t>an obvious performance degradation even when we use the </a:t>
            </a:r>
            <a:r>
              <a:rPr lang="en-US" altLang="zh-CN" sz="2800" b="0" i="0" dirty="0">
                <a:solidFill>
                  <a:srgbClr val="F03744"/>
                </a:solidFill>
                <a:effectLst/>
                <a:latin typeface="Gilroy"/>
              </a:rPr>
              <a:t>most</a:t>
            </a:r>
            <a:r>
              <a:rPr lang="en-US" altLang="zh-CN" sz="2800" b="0" i="0" dirty="0">
                <a:solidFill>
                  <a:srgbClr val="2A2B2E"/>
                </a:solidFill>
                <a:effectLst/>
                <a:latin typeface="Gilroy"/>
              </a:rPr>
              <a:t> </a:t>
            </a:r>
            <a:r>
              <a:rPr lang="en-US" altLang="zh-CN" sz="2800" b="0" i="0" dirty="0">
                <a:solidFill>
                  <a:srgbClr val="F03744"/>
                </a:solidFill>
                <a:effectLst/>
                <a:latin typeface="Gilroy"/>
              </a:rPr>
              <a:t>lightweight model</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C9470CB1-32F2-4EFE-BEE9-BFFD28E2B577}"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0" i="0" dirty="0">
                <a:solidFill>
                  <a:srgbClr val="000000"/>
                </a:solidFill>
                <a:effectLst/>
                <a:latin typeface="LinLibertineT"/>
              </a:rPr>
              <a:t>On one hand, most information shared among IoT devices  has major privacy implications</a:t>
            </a:r>
            <a:r>
              <a:rPr lang="en-US" altLang="zh-CN" dirty="0"/>
              <a:t>, such as user’s health condition, activity, and so on.</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Considering that IoT  devices </a:t>
            </a:r>
            <a:r>
              <a:rPr lang="en-US" altLang="zh-CN" b="0" i="0" dirty="0">
                <a:effectLst/>
                <a:latin typeface="Arial" panose="020B0604020202020204" pitchFamily="34" charset="0"/>
              </a:rPr>
              <a:t>support only weak encryption</a:t>
            </a:r>
            <a:r>
              <a:rPr lang="en-US" altLang="zh-CN" dirty="0"/>
              <a:t>, </a:t>
            </a:r>
            <a:r>
              <a:rPr lang="en-US" altLang="zh-CN" b="0" i="0" dirty="0">
                <a:effectLst/>
                <a:latin typeface="Arial" panose="020B0604020202020204" pitchFamily="34" charset="0"/>
              </a:rPr>
              <a:t>these </a:t>
            </a:r>
            <a:r>
              <a:rPr lang="en-US" altLang="zh-CN" sz="1800" b="0" i="0" dirty="0">
                <a:solidFill>
                  <a:srgbClr val="000000"/>
                </a:solidFill>
                <a:effectLst/>
                <a:latin typeface="LinLibertineT"/>
              </a:rPr>
              <a:t>privacy-related information</a:t>
            </a:r>
            <a:r>
              <a:rPr lang="en-US" altLang="zh-CN" b="0" i="0" dirty="0">
                <a:effectLst/>
                <a:latin typeface="Arial" panose="020B0604020202020204" pitchFamily="34" charset="0"/>
              </a:rPr>
              <a:t> is vulnerable to eavesdropping attack</a:t>
            </a:r>
            <a:r>
              <a:rPr lang="en-US" altLang="zh-CN" dirty="0"/>
              <a:t>.</a:t>
            </a:r>
            <a:br>
              <a:rPr lang="en-US" altLang="zh-CN" dirty="0"/>
            </a:br>
            <a:endParaRPr lang="en-US" altLang="zh-CN" dirty="0"/>
          </a:p>
        </p:txBody>
      </p:sp>
      <p:sp>
        <p:nvSpPr>
          <p:cNvPr id="4" name="灯片编号占位符 3"/>
          <p:cNvSpPr>
            <a:spLocks noGrp="1"/>
          </p:cNvSpPr>
          <p:nvPr>
            <p:ph type="sldNum" sz="quarter" idx="5"/>
          </p:nvPr>
        </p:nvSpPr>
        <p:spPr/>
        <p:txBody>
          <a:bodyPr/>
          <a:lstStyle/>
          <a:p>
            <a:fld id="{C9470CB1-32F2-4EFE-BEE9-BFFD28E2B577}"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We also evaluate the </a:t>
            </a:r>
            <a:r>
              <a:rPr lang="en-US" altLang="zh-CN" sz="2800" b="0" i="0" dirty="0">
                <a:effectLst/>
                <a:latin typeface="Arial" panose="020B0604020202020204" pitchFamily="34" charset="0"/>
              </a:rPr>
              <a:t>impact of the signal’s propagation direction and the distance.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0" i="0" kern="100" dirty="0">
                <a:effectLst/>
                <a:latin typeface="Arial" panose="020B0604020202020204" pitchFamily="34" charset="0"/>
                <a:ea typeface="宋体" panose="02010600030101010101" pitchFamily="2" charset="-122"/>
                <a:cs typeface="Times New Roman" panose="02020603050405020304" pitchFamily="18" charset="0"/>
              </a:rPr>
              <a:t>Here, the bar with different colors shows the performance obtained under different transmission directions.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800" b="0" i="0" kern="100" dirty="0">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b="0" i="0" kern="100" dirty="0">
                <a:effectLst/>
                <a:latin typeface="Arial" panose="020B0604020202020204" pitchFamily="34" charset="0"/>
                <a:ea typeface="宋体" panose="02010600030101010101" pitchFamily="2" charset="-122"/>
                <a:cs typeface="Times New Roman" panose="02020603050405020304" pitchFamily="18" charset="0"/>
              </a:rPr>
              <a:t>We can see that, compared with transmission distance, the transmission direction has a more apparent impact on the performance.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We can still achieve a lower than 5% BER, even when the receiver </a:t>
            </a:r>
            <a:r>
              <a:rPr lang="en-US" altLang="zh-CN" sz="2800" b="0" i="0" dirty="0">
                <a:effectLst/>
                <a:latin typeface="Arial" panose="020B0604020202020204" pitchFamily="34" charset="0"/>
              </a:rPr>
              <a:t>locates behind the speaker and with a distance of 6m.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800" b="0" i="0" kern="100" dirty="0">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800" b="0" i="0" kern="100" dirty="0">
              <a:effectLst/>
              <a:latin typeface="Arial" panose="020B060402020202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C9470CB1-32F2-4EFE-BEE9-BFFD28E2B577}" type="slidenum">
              <a:rPr lang="zh-CN" altLang="en-US" smtClean="0"/>
              <a:t>30</a:t>
            </a:fld>
            <a:endParaRPr lang="zh-CN" altLang="en-US"/>
          </a:p>
        </p:txBody>
      </p:sp>
    </p:spTree>
    <p:extLst>
      <p:ext uri="{BB962C8B-B14F-4D97-AF65-F5344CB8AC3E}">
        <p14:creationId xmlns:p14="http://schemas.microsoft.com/office/powerpoint/2010/main" val="7462328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In conclusion, SpotSound makes the following contributions:</a:t>
            </a:r>
          </a:p>
          <a:p>
            <a:pPr algn="l"/>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spcAft>
                <a:spcPts val="600"/>
              </a:spcAft>
              <a:buFont typeface="Wingdings" panose="05000000000000000000" pitchFamily="2" charset="2"/>
              <a:buNone/>
            </a:pPr>
            <a:r>
              <a:rPr lang="en-US" altLang="zh-CN" sz="1800" b="0" i="0" dirty="0">
                <a:solidFill>
                  <a:srgbClr val="000000"/>
                </a:solidFill>
                <a:effectLst/>
                <a:latin typeface="LinLibertineT"/>
              </a:rPr>
              <a:t>Firstly, </a:t>
            </a:r>
            <a:r>
              <a:rPr lang="en-US" altLang="zh-CN" sz="1800" b="0" i="0" dirty="0">
                <a:effectLst/>
                <a:latin typeface="Calibri" panose="020F0502020204030204" pitchFamily="34" charset="0"/>
                <a:ea typeface="Calibri" panose="020F0502020204030204" pitchFamily="34" charset="0"/>
                <a:cs typeface="Calibri" panose="020F0502020204030204" pitchFamily="34" charset="0"/>
              </a:rPr>
              <a:t>we for the first time achieve spatial-selective transmission by leveraging the multipath wireless channel.</a:t>
            </a:r>
          </a:p>
          <a:p>
            <a:pPr algn="l"/>
            <a:endParaRPr lang="en-US" altLang="zh-CN" sz="2800" dirty="0"/>
          </a:p>
          <a:p>
            <a:pPr algn="l"/>
            <a:r>
              <a:rPr lang="en-US" altLang="zh-CN" sz="2800" dirty="0"/>
              <a:t>Then, we reveal that deep learning is good at optimizing objectives in wireless communication that is hard to achieve with hand-craft algorithms.</a:t>
            </a:r>
          </a:p>
          <a:p>
            <a:pPr algn="l"/>
            <a:endPar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endParaRPr>
          </a:p>
          <a:p>
            <a:pPr algn="l"/>
            <a:r>
              <a:rPr lang="en-US" altLang="zh-CN" sz="2800" kern="100" dirty="0">
                <a:effectLst/>
                <a:latin typeface="Calibri" panose="020F0502020204030204" pitchFamily="34" charset="0"/>
                <a:ea typeface="宋体" panose="02010600030101010101" pitchFamily="2" charset="-122"/>
                <a:cs typeface="Times New Roman" panose="02020603050405020304" pitchFamily="18" charset="0"/>
              </a:rPr>
              <a:t>At last we </a:t>
            </a:r>
            <a:r>
              <a:rPr lang="en-US" altLang="zh-CN" sz="1800" dirty="0">
                <a:latin typeface="Calibri" panose="020F0502020204030204" pitchFamily="34" charset="0"/>
                <a:cs typeface="Calibri" panose="020F0502020204030204" pitchFamily="34" charset="0"/>
              </a:rPr>
              <a:t>implement SpotSound on low-end devices and show its ability to concentrate its signal in a less than 0.25</a:t>
            </a:r>
            <a:r>
              <a:rPr lang="zh-CN" altLang="en-US" sz="1800" dirty="0">
                <a:latin typeface="Calibri" panose="020F0502020204030204" pitchFamily="34" charset="0"/>
                <a:cs typeface="Calibri" panose="020F0502020204030204" pitchFamily="34" charset="0"/>
              </a:rPr>
              <a:t>𝑚</a:t>
            </a:r>
            <a:r>
              <a:rPr lang="en-US" altLang="zh-CN" sz="1800" dirty="0">
                <a:latin typeface="Calibri" panose="020F0502020204030204" pitchFamily="34" charset="0"/>
                <a:cs typeface="Calibri" panose="020F0502020204030204" pitchFamily="34" charset="0"/>
              </a:rPr>
              <a:t>² spot.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C9470CB1-32F2-4EFE-BEE9-BFFD28E2B577}" type="slidenum">
              <a:rPr lang="zh-CN" altLang="en-US" smtClean="0"/>
              <a:t>31</a:t>
            </a:fld>
            <a:endParaRPr lang="zh-CN" altLang="en-US"/>
          </a:p>
        </p:txBody>
      </p:sp>
    </p:spTree>
    <p:extLst>
      <p:ext uri="{BB962C8B-B14F-4D97-AF65-F5344CB8AC3E}">
        <p14:creationId xmlns:p14="http://schemas.microsoft.com/office/powerpoint/2010/main" val="21076890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Thank you so much for attention</a:t>
            </a:r>
          </a:p>
          <a:p>
            <a:r>
              <a:rPr lang="en-US" altLang="zh-CN" dirty="0"/>
              <a:t>I’m happy to take questions.</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C9470CB1-32F2-4EFE-BEE9-BFFD28E2B577}" type="slidenum">
              <a:rPr lang="zh-CN" altLang="en-US" smtClean="0"/>
              <a:t>32</a:t>
            </a:fld>
            <a:endParaRPr lang="zh-CN" altLang="en-US"/>
          </a:p>
        </p:txBody>
      </p:sp>
    </p:spTree>
    <p:extLst>
      <p:ext uri="{BB962C8B-B14F-4D97-AF65-F5344CB8AC3E}">
        <p14:creationId xmlns:p14="http://schemas.microsoft.com/office/powerpoint/2010/main" val="10981395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800" dirty="0">
                <a:latin typeface="Calibri" panose="020F0502020204030204" pitchFamily="34" charset="0"/>
                <a:cs typeface="Calibri" panose="020F0502020204030204" pitchFamily="34" charset="0"/>
              </a:rPr>
              <a:t>What </a:t>
            </a:r>
            <a:r>
              <a:rPr lang="en-US" altLang="zh-CN" sz="1800" dirty="0" err="1">
                <a:latin typeface="Calibri" panose="020F0502020204030204" pitchFamily="34" charset="0"/>
                <a:cs typeface="Calibri" panose="020F0502020204030204" pitchFamily="34" charset="0"/>
              </a:rPr>
              <a:t>SpotSound</a:t>
            </a:r>
            <a:r>
              <a:rPr lang="en-US" altLang="zh-CN" sz="1800" dirty="0">
                <a:latin typeface="Calibri" panose="020F0502020204030204" pitchFamily="34" charset="0"/>
                <a:cs typeface="Calibri" panose="020F0502020204030204" pitchFamily="34" charset="0"/>
              </a:rPr>
              <a:t> learns is an signal embedding operation based on whether the input channel and the real channel are matched. It has nothing to do with the specific channels</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1800" dirty="0">
              <a:latin typeface="Calibri" panose="020F0502020204030204" pitchFamily="34" charset="0"/>
              <a:cs typeface="Calibri" panose="020F050202020403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800" dirty="0">
                <a:latin typeface="Calibri" panose="020F0502020204030204" pitchFamily="34" charset="0"/>
                <a:cs typeface="Calibri" panose="020F0502020204030204" pitchFamily="34" charset="0"/>
              </a:rPr>
              <a:t>And</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1800" dirty="0">
              <a:latin typeface="Calibri" panose="020F0502020204030204" pitchFamily="34" charset="0"/>
              <a:cs typeface="Calibri" panose="020F050202020403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800" dirty="0">
                <a:latin typeface="Calibri" panose="020F0502020204030204" pitchFamily="34" charset="0"/>
                <a:cs typeface="Calibri" panose="020F0502020204030204" pitchFamily="34" charset="0"/>
              </a:rPr>
              <a:t>Since the signal  received at eavesdropper has no data features, the specific model structure of eavesdropper will not affect the </a:t>
            </a:r>
            <a:r>
              <a:rPr lang="en-US" altLang="zh-CN" sz="1800" dirty="0" err="1">
                <a:latin typeface="Calibri" panose="020F0502020204030204" pitchFamily="34" charset="0"/>
                <a:cs typeface="Calibri" panose="020F0502020204030204" pitchFamily="34" charset="0"/>
              </a:rPr>
              <a:t>decodability</a:t>
            </a:r>
            <a:r>
              <a:rPr lang="en-US" altLang="zh-CN" sz="1800" dirty="0">
                <a:latin typeface="Calibri" panose="020F0502020204030204" pitchFamily="34" charset="0"/>
                <a:cs typeface="Calibri" panose="020F0502020204030204" pitchFamily="34" charset="0"/>
              </a:rPr>
              <a:t>.</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1800" dirty="0">
              <a:latin typeface="Calibri" panose="020F0502020204030204" pitchFamily="34" charset="0"/>
              <a:cs typeface="Calibri" panose="020F050202020403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1800" dirty="0">
              <a:latin typeface="Calibri" panose="020F0502020204030204" pitchFamily="34" charset="0"/>
              <a:cs typeface="Calibri" panose="020F0502020204030204" pitchFamily="34" charset="0"/>
            </a:endParaRPr>
          </a:p>
          <a:p>
            <a:pPr algn="just"/>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C9470CB1-32F2-4EFE-BEE9-BFFD28E2B577}" type="slidenum">
              <a:rPr lang="zh-CN" altLang="en-US" smtClean="0"/>
              <a:t>33</a:t>
            </a:fld>
            <a:endParaRPr lang="zh-CN" altLang="en-US"/>
          </a:p>
        </p:txBody>
      </p:sp>
    </p:spTree>
    <p:extLst>
      <p:ext uri="{BB962C8B-B14F-4D97-AF65-F5344CB8AC3E}">
        <p14:creationId xmlns:p14="http://schemas.microsoft.com/office/powerpoint/2010/main" val="30037055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800" b="0" i="0" dirty="0">
                <a:solidFill>
                  <a:srgbClr val="000000"/>
                </a:solidFill>
                <a:effectLst/>
                <a:latin typeface="LinLibertineT"/>
              </a:rPr>
              <a:t>we find out CIRs measured on the same location while at different directions, and use them respectively as Alice’s input and Bob’s channel.</a:t>
            </a:r>
          </a:p>
          <a:p>
            <a:pPr algn="l"/>
            <a:endParaRPr lang="en-US" altLang="zh-CN" sz="1800" b="0" i="0" dirty="0">
              <a:solidFill>
                <a:srgbClr val="000000"/>
              </a:solidFill>
              <a:effectLst/>
              <a:latin typeface="LinLibertineT"/>
            </a:endParaRPr>
          </a:p>
          <a:p>
            <a:pPr algn="l"/>
            <a:r>
              <a:rPr lang="en-US" altLang="zh-CN" sz="1800" b="0" i="0" dirty="0">
                <a:solidFill>
                  <a:srgbClr val="000000"/>
                </a:solidFill>
                <a:effectLst/>
                <a:latin typeface="LinLibertineT"/>
              </a:rPr>
              <a:t>(data collection</a:t>
            </a:r>
            <a:r>
              <a:rPr lang="zh-CN" altLang="en-US" sz="1800" b="0" i="0" dirty="0">
                <a:solidFill>
                  <a:srgbClr val="000000"/>
                </a:solidFill>
                <a:effectLst/>
                <a:latin typeface="LinLibertineT"/>
              </a:rPr>
              <a:t>放在这个后面</a:t>
            </a:r>
            <a:r>
              <a:rPr lang="en-US" altLang="zh-CN" sz="1800" b="0" i="0" dirty="0">
                <a:solidFill>
                  <a:srgbClr val="000000"/>
                </a:solidFill>
                <a:effectLst/>
                <a:latin typeface="LinLibertineT"/>
              </a:rPr>
              <a:t>)</a:t>
            </a:r>
          </a:p>
          <a:p>
            <a:pPr algn="l"/>
            <a:endParaRPr lang="en-US" altLang="zh-CN" sz="1800" b="0" i="0" dirty="0">
              <a:solidFill>
                <a:srgbClr val="000000"/>
              </a:solidFill>
              <a:effectLst/>
              <a:latin typeface="LinLibertineT"/>
            </a:endParaRPr>
          </a:p>
          <a:p>
            <a:pPr algn="l"/>
            <a:br>
              <a:rPr lang="en-US" altLang="zh-CN" sz="4000" dirty="0"/>
            </a:br>
            <a:endParaRPr lang="en-US" altLang="zh-CN" sz="2800" b="0" i="0" kern="100" dirty="0">
              <a:effectLst/>
              <a:latin typeface="Arial" panose="020B060402020202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C9470CB1-32F2-4EFE-BEE9-BFFD28E2B577}" type="slidenum">
              <a:rPr lang="zh-CN" altLang="en-US" smtClean="0"/>
              <a:t>34</a:t>
            </a:fld>
            <a:endParaRPr lang="zh-CN" altLang="en-US"/>
          </a:p>
        </p:txBody>
      </p:sp>
    </p:spTree>
    <p:extLst>
      <p:ext uri="{BB962C8B-B14F-4D97-AF65-F5344CB8AC3E}">
        <p14:creationId xmlns:p14="http://schemas.microsoft.com/office/powerpoint/2010/main" val="15509697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C9470CB1-32F2-4EFE-BEE9-BFFD28E2B577}" type="slidenum">
              <a:rPr lang="zh-CN" altLang="en-US" smtClean="0"/>
              <a:t>35</a:t>
            </a:fld>
            <a:endParaRPr lang="zh-CN" altLang="en-US"/>
          </a:p>
        </p:txBody>
      </p:sp>
    </p:spTree>
    <p:extLst>
      <p:ext uri="{BB962C8B-B14F-4D97-AF65-F5344CB8AC3E}">
        <p14:creationId xmlns:p14="http://schemas.microsoft.com/office/powerpoint/2010/main" val="29154825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C9470CB1-32F2-4EFE-BEE9-BFFD28E2B577}"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C9470CB1-32F2-4EFE-BEE9-BFFD28E2B577}" type="slidenum">
              <a:rPr lang="zh-CN" altLang="en-US" smtClean="0"/>
              <a:t>37</a:t>
            </a:fld>
            <a:endParaRPr lang="zh-CN" altLang="en-US"/>
          </a:p>
        </p:txBody>
      </p:sp>
    </p:spTree>
    <p:extLst>
      <p:ext uri="{BB962C8B-B14F-4D97-AF65-F5344CB8AC3E}">
        <p14:creationId xmlns:p14="http://schemas.microsoft.com/office/powerpoint/2010/main" val="30120937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C9470CB1-32F2-4EFE-BEE9-BFFD28E2B577}" type="slidenum">
              <a:rPr lang="zh-CN" altLang="en-US" smtClean="0"/>
              <a:t>38</a:t>
            </a:fld>
            <a:endParaRPr lang="zh-CN" altLang="en-US"/>
          </a:p>
        </p:txBody>
      </p:sp>
    </p:spTree>
    <p:extLst>
      <p:ext uri="{BB962C8B-B14F-4D97-AF65-F5344CB8AC3E}">
        <p14:creationId xmlns:p14="http://schemas.microsoft.com/office/powerpoint/2010/main" val="1603418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On the other hand, even if the data is well encrypted, </a:t>
            </a:r>
            <a:r>
              <a:rPr lang="en-US" altLang="zh-CN" b="0" i="0" dirty="0">
                <a:effectLst/>
                <a:latin typeface="Arial" panose="020B0604020202020204" pitchFamily="34" charset="0"/>
              </a:rPr>
              <a:t>an eavesdropper can still obtain some privacy information by simply observing features of the wireless signal.</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For example, it can infer a device’s location by simply observing the strength of the signal.</a:t>
            </a: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0" i="0" dirty="0">
                <a:solidFill>
                  <a:srgbClr val="000000"/>
                </a:solidFill>
                <a:effectLst/>
                <a:latin typeface="LinLibertineT"/>
              </a:rPr>
              <a:t>So, we can see that   the fundamental security issue here is the omnidirectional and uncontrolled signal propagation on wireless channel. </a:t>
            </a: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800" b="0" i="0" dirty="0">
              <a:solidFill>
                <a:srgbClr val="000000"/>
              </a:solidFill>
              <a:effectLst/>
              <a:latin typeface="LinLibertineT"/>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800" b="0" i="0" dirty="0">
              <a:solidFill>
                <a:srgbClr val="000000"/>
              </a:solidFill>
              <a:effectLst/>
              <a:latin typeface="LinLibertine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To address this problem, we’d like to ask a question (</a:t>
            </a:r>
            <a:r>
              <a:rPr lang="en-US" altLang="zh-CN" sz="1200" b="1" kern="100" dirty="0">
                <a:effectLst/>
                <a:latin typeface="Calibri" panose="020F0502020204030204" pitchFamily="34" charset="0"/>
                <a:ea typeface="宋体" panose="02010600030101010101" pitchFamily="2" charset="-122"/>
                <a:cs typeface="Times New Roman" panose="02020603050405020304" pitchFamily="18" charset="0"/>
              </a:rPr>
              <a:t>stick</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 can we achieve spatial-selective transmission?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That is to say, can we make the signal detectable only by the legitimate receiver, while an attacker at other location cannot detect the signal.</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br>
              <a:rPr lang="en-US" altLang="zh-CN" dirty="0"/>
            </a:br>
            <a:endParaRPr lang="en-US" altLang="zh-CN" dirty="0"/>
          </a:p>
        </p:txBody>
      </p:sp>
      <p:sp>
        <p:nvSpPr>
          <p:cNvPr id="4" name="灯片编号占位符 3"/>
          <p:cNvSpPr>
            <a:spLocks noGrp="1"/>
          </p:cNvSpPr>
          <p:nvPr>
            <p:ph type="sldNum" sz="quarter" idx="5"/>
          </p:nvPr>
        </p:nvSpPr>
        <p:spPr/>
        <p:txBody>
          <a:bodyPr/>
          <a:lstStyle/>
          <a:p>
            <a:fld id="{C9470CB1-32F2-4EFE-BEE9-BFFD28E2B577}" type="slidenum">
              <a:rPr lang="zh-CN" altLang="en-US" smtClean="0"/>
              <a:t>4</a:t>
            </a:fld>
            <a:endParaRPr lang="zh-CN" altLang="en-US"/>
          </a:p>
        </p:txBody>
      </p:sp>
    </p:spTree>
    <p:extLst>
      <p:ext uri="{BB962C8B-B14F-4D97-AF65-F5344CB8AC3E}">
        <p14:creationId xmlns:p14="http://schemas.microsoft.com/office/powerpoint/2010/main" val="686408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One way to achieve this is to use beamforming, which can (</a:t>
            </a: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stick</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concentrate the signal on a beam, so that (</a:t>
            </a: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stick</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an attacker that locates outside the beam cannot hear the signal.</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C9470CB1-32F2-4EFE-BEE9-BFFD28E2B577}"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However, generating a narrow beam typically require a large (</a:t>
            </a: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stick</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antenna array, which is too costly and </a:t>
            </a:r>
            <a:r>
              <a:rPr lang="en-US" altLang="zh-CN" sz="2800" b="0" i="0" dirty="0">
                <a:effectLst/>
                <a:latin typeface="Arial" panose="020B0604020202020204" pitchFamily="34" charset="0"/>
              </a:rPr>
              <a:t>bulky to deploy on IoT devices.</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endParaRPr lang="en-US" altLang="zh-CN" sz="2800" b="0" i="0" kern="100" dirty="0">
              <a:effectLst/>
              <a:latin typeface="Arial" panose="020B0604020202020204" pitchFamily="34" charset="0"/>
              <a:ea typeface="宋体" panose="02010600030101010101" pitchFamily="2" charset="-122"/>
              <a:cs typeface="Times New Roman" panose="02020603050405020304" pitchFamily="18" charset="0"/>
            </a:endParaRPr>
          </a:p>
          <a:p>
            <a:pPr algn="just"/>
            <a:r>
              <a:rPr lang="en-US" altLang="zh-CN" sz="2800" b="0" i="0" kern="100" dirty="0">
                <a:effectLst/>
                <a:latin typeface="Arial" panose="020B0604020202020204" pitchFamily="34" charset="0"/>
                <a:ea typeface="宋体" panose="02010600030101010101" pitchFamily="2" charset="-122"/>
                <a:cs typeface="Times New Roman" panose="02020603050405020304" pitchFamily="18" charset="0"/>
              </a:rPr>
              <a:t>(</a:t>
            </a:r>
          </a:p>
          <a:p>
            <a:pPr algn="just"/>
            <a:r>
              <a:rPr lang="zh-CN" altLang="en-US" sz="2800" b="0" i="0" kern="100" dirty="0">
                <a:effectLst/>
                <a:latin typeface="Arial" panose="020B0604020202020204" pitchFamily="34" charset="0"/>
                <a:ea typeface="宋体" panose="02010600030101010101" pitchFamily="2" charset="-122"/>
                <a:cs typeface="Times New Roman" panose="02020603050405020304" pitchFamily="18" charset="0"/>
              </a:rPr>
              <a:t>做成两页，然后做</a:t>
            </a:r>
            <a:r>
              <a:rPr lang="en-US" altLang="zh-CN" sz="2800" b="0" i="0" kern="100" dirty="0">
                <a:effectLst/>
                <a:latin typeface="Arial" panose="020B0604020202020204" pitchFamily="34" charset="0"/>
                <a:ea typeface="宋体" panose="02010600030101010101" pitchFamily="2" charset="-122"/>
                <a:cs typeface="Times New Roman" panose="02020603050405020304" pitchFamily="18" charset="0"/>
              </a:rPr>
              <a:t>beamforming</a:t>
            </a:r>
            <a:r>
              <a:rPr lang="zh-CN" altLang="en-US" sz="2800" b="0" i="0" kern="100" dirty="0">
                <a:effectLst/>
                <a:latin typeface="Arial" panose="020B0604020202020204" pitchFamily="34" charset="0"/>
                <a:ea typeface="宋体" panose="02010600030101010101" pitchFamily="2" charset="-122"/>
                <a:cs typeface="Times New Roman" panose="02020603050405020304" pitchFamily="18" charset="0"/>
              </a:rPr>
              <a:t>动画</a:t>
            </a:r>
            <a:endParaRPr lang="en-US" altLang="zh-CN" sz="2800" b="0" i="0" kern="100" dirty="0">
              <a:effectLst/>
              <a:latin typeface="Arial" panose="020B0604020202020204" pitchFamily="34" charset="0"/>
              <a:ea typeface="宋体" panose="02010600030101010101" pitchFamily="2" charset="-122"/>
              <a:cs typeface="Times New Roman" panose="02020603050405020304" pitchFamily="18" charset="0"/>
            </a:endParaRPr>
          </a:p>
          <a:p>
            <a:pPr algn="just"/>
            <a:r>
              <a:rPr lang="en-US" altLang="zh-CN" sz="2800" b="0" i="0" kern="100" dirty="0">
                <a:effectLst/>
                <a:latin typeface="Arial" panose="020B0604020202020204" pitchFamily="34"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C9470CB1-32F2-4EFE-BEE9-BFFD28E2B577}" type="slidenum">
              <a:rPr lang="zh-CN" altLang="en-US" smtClean="0"/>
              <a:t>6</a:t>
            </a:fld>
            <a:endParaRPr lang="zh-CN" altLang="en-US"/>
          </a:p>
        </p:txBody>
      </p:sp>
    </p:spTree>
    <p:extLst>
      <p:ext uri="{BB962C8B-B14F-4D97-AF65-F5344CB8AC3E}">
        <p14:creationId xmlns:p14="http://schemas.microsoft.com/office/powerpoint/2010/main" val="2453672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 potential solution is to offload the task of beamforming to a (</a:t>
            </a: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stick</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metasurface</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that is deployed in the environment.</a:t>
            </a:r>
          </a:p>
          <a:p>
            <a:pPr algn="just"/>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However, since a single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metasurface</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has limited coverage, we need to deploy large number of </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metasurfaces</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in the environment, which leads to a (</a:t>
            </a: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stick) </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high </a:t>
            </a:r>
            <a:r>
              <a:rPr lang="en-US" altLang="zh-CN" sz="2800" b="0" i="0" dirty="0">
                <a:effectLst/>
                <a:latin typeface="Arial" panose="020B0604020202020204" pitchFamily="34" charset="0"/>
              </a:rPr>
              <a:t>infrastructure cost.</a:t>
            </a:r>
          </a:p>
          <a:p>
            <a:pPr algn="just"/>
            <a:endParaRPr lang="en-US" altLang="zh-CN" sz="2800" b="0" i="0" kern="100" dirty="0">
              <a:effectLst/>
              <a:latin typeface="Arial" panose="020B060402020202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C9470CB1-32F2-4EFE-BEE9-BFFD28E2B577}" type="slidenum">
              <a:rPr lang="zh-CN" altLang="en-US" smtClean="0"/>
              <a:t>7</a:t>
            </a:fld>
            <a:endParaRPr lang="zh-CN" altLang="en-US"/>
          </a:p>
        </p:txBody>
      </p:sp>
    </p:spTree>
    <p:extLst>
      <p:ext uri="{BB962C8B-B14F-4D97-AF65-F5344CB8AC3E}">
        <p14:creationId xmlns:p14="http://schemas.microsoft.com/office/powerpoint/2010/main" val="582683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We in this work propose SpotSound, a novel acoustic communication </a:t>
            </a:r>
            <a:r>
              <a:rPr lang="en-US" altLang="zh-CN" sz="1200" b="1" kern="100" dirty="0">
                <a:effectLst/>
                <a:latin typeface="Calibri" panose="020F0502020204030204" pitchFamily="34" charset="0"/>
                <a:ea typeface="宋体" panose="02010600030101010101" pitchFamily="2" charset="-122"/>
                <a:cs typeface="Times New Roman" panose="02020603050405020304" pitchFamily="18" charset="0"/>
              </a:rPr>
              <a:t>system that can use a single speaker</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,,,[pause] (</a:t>
            </a:r>
            <a:r>
              <a:rPr lang="en-US" altLang="zh-CN" sz="1200" b="1" kern="100" dirty="0">
                <a:effectLst/>
                <a:latin typeface="Calibri" panose="020F0502020204030204" pitchFamily="34" charset="0"/>
                <a:ea typeface="宋体" panose="02010600030101010101" pitchFamily="2" charset="-122"/>
                <a:cs typeface="Times New Roman" panose="02020603050405020304" pitchFamily="18" charset="0"/>
              </a:rPr>
              <a:t>stick</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 to focus the signal on a </a:t>
            </a:r>
            <a:r>
              <a:rPr lang="en-US" altLang="zh-CN" sz="1200" b="1" kern="100" dirty="0">
                <a:effectLst/>
                <a:latin typeface="Calibri" panose="020F0502020204030204" pitchFamily="34" charset="0"/>
                <a:ea typeface="宋体" panose="02010600030101010101" pitchFamily="2" charset="-122"/>
                <a:cs typeface="Times New Roman" panose="02020603050405020304" pitchFamily="18" charset="0"/>
              </a:rPr>
              <a:t>small spot</a:t>
            </a:r>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a:t>
            </a:r>
          </a:p>
        </p:txBody>
      </p:sp>
      <p:sp>
        <p:nvSpPr>
          <p:cNvPr id="4" name="灯片编号占位符 3"/>
          <p:cNvSpPr>
            <a:spLocks noGrp="1"/>
          </p:cNvSpPr>
          <p:nvPr>
            <p:ph type="sldNum" sz="quarter" idx="5"/>
          </p:nvPr>
        </p:nvSpPr>
        <p:spPr/>
        <p:txBody>
          <a:bodyPr/>
          <a:lstStyle/>
          <a:p>
            <a:fld id="{C9470CB1-32F2-4EFE-BEE9-BFFD28E2B577}" type="slidenum">
              <a:rPr lang="zh-CN" altLang="en-US" smtClean="0"/>
              <a:t>8</a:t>
            </a:fld>
            <a:endParaRPr lang="zh-CN" altLang="en-US"/>
          </a:p>
        </p:txBody>
      </p:sp>
    </p:spTree>
    <p:extLst>
      <p:ext uri="{BB962C8B-B14F-4D97-AF65-F5344CB8AC3E}">
        <p14:creationId xmlns:p14="http://schemas.microsoft.com/office/powerpoint/2010/main" val="3074226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200" kern="100" dirty="0">
                <a:effectLst/>
                <a:latin typeface="Calibri" panose="020F0502020204030204" pitchFamily="34" charset="0"/>
                <a:ea typeface="宋体" panose="02010600030101010101" pitchFamily="2" charset="-122"/>
                <a:cs typeface="Times New Roman" panose="02020603050405020304" pitchFamily="18" charset="0"/>
              </a:rPr>
              <a:t>We achieve this by leveraging the indoor environment as a natural beamformer</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C9470CB1-32F2-4EFE-BEE9-BFFD28E2B577}" type="slidenum">
              <a:rPr lang="zh-CN" altLang="en-US" smtClean="0"/>
              <a:t>9</a:t>
            </a:fld>
            <a:endParaRPr lang="zh-CN" altLang="en-US"/>
          </a:p>
        </p:txBody>
      </p:sp>
    </p:spTree>
    <p:extLst>
      <p:ext uri="{BB962C8B-B14F-4D97-AF65-F5344CB8AC3E}">
        <p14:creationId xmlns:p14="http://schemas.microsoft.com/office/powerpoint/2010/main" val="1641668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0E593B7-053A-4140-9AB2-539637441813}" type="datetime1">
              <a:rPr lang="zh-CN" altLang="en-US" smtClean="0"/>
              <a:t>2023/10/2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D75766-7996-4BEE-A4C8-EC2F62295EE2}"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6CEE879-1A85-4EC9-8CE8-0B88B1E8A02C}" type="datetime1">
              <a:rPr lang="zh-CN" altLang="en-US" smtClean="0"/>
              <a:t>2023/10/2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D75766-7996-4BEE-A4C8-EC2F62295EE2}"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34CDD87-ABEB-4BED-8F9D-B8C8B1398A65}" type="datetime1">
              <a:rPr lang="zh-CN" altLang="en-US" smtClean="0"/>
              <a:t>2023/10/2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D75766-7996-4BEE-A4C8-EC2F62295EE2}"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62FE8E7-7B2B-40ED-A9D2-8ECFB2A2EBC8}" type="datetime1">
              <a:rPr lang="zh-CN" altLang="en-US" smtClean="0"/>
              <a:t>2023/10/2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D75766-7996-4BEE-A4C8-EC2F62295EE2}"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7FD3D22-8A12-4BC4-A688-C6996736425F}" type="datetime1">
              <a:rPr lang="zh-CN" altLang="en-US" smtClean="0"/>
              <a:t>2023/10/2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D75766-7996-4BEE-A4C8-EC2F62295EE2}"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83EFBAFA-D1C0-4736-B30C-F2AFD71C359C}" type="datetime1">
              <a:rPr lang="zh-CN" altLang="en-US" smtClean="0"/>
              <a:t>2023/10/2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D75766-7996-4BEE-A4C8-EC2F62295EE2}"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3035303A-4EAF-445B-8F6F-15AFA26CB29F}" type="datetime1">
              <a:rPr lang="zh-CN" altLang="en-US" smtClean="0"/>
              <a:t>2023/10/2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3D75766-7996-4BEE-A4C8-EC2F62295EE2}"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2ED2FD6-BAAC-4B31-A652-04E8735130CC}" type="datetime1">
              <a:rPr lang="zh-CN" altLang="en-US" smtClean="0"/>
              <a:t>2023/10/2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3D75766-7996-4BEE-A4C8-EC2F62295EE2}"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AFFEBC2-D2BE-4C5B-A7C4-117058B507B0}" type="datetime1">
              <a:rPr lang="zh-CN" altLang="en-US" smtClean="0"/>
              <a:t>2023/10/2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3D75766-7996-4BEE-A4C8-EC2F62295EE2}"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2D8CC9B-404F-404F-BFB9-ABFEF2BDCF9D}" type="datetime1">
              <a:rPr lang="zh-CN" altLang="en-US" smtClean="0"/>
              <a:t>2023/10/2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D75766-7996-4BEE-A4C8-EC2F62295EE2}"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6D8BDD6-78DE-4E8E-866D-C9BDFEA4001C}" type="datetime1">
              <a:rPr lang="zh-CN" altLang="en-US" smtClean="0"/>
              <a:t>2023/10/2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D75766-7996-4BEE-A4C8-EC2F62295EE2}"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8AADB6-0C23-494B-BB3E-565514C2663F}" type="datetime1">
              <a:rPr lang="zh-CN" altLang="en-US" smtClean="0"/>
              <a:t>2023/10/2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D75766-7996-4BEE-A4C8-EC2F62295EE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image" Target="../media/image14.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image" Target="../media/image14.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5.emf"/><Relationship Id="rId5" Type="http://schemas.openxmlformats.org/officeDocument/2006/relationships/image" Target="../media/image14.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7.png"/><Relationship Id="rId4" Type="http://schemas.openxmlformats.org/officeDocument/2006/relationships/image" Target="../media/image16.jpe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7.png"/><Relationship Id="rId4" Type="http://schemas.openxmlformats.org/officeDocument/2006/relationships/image" Target="../media/image16.jpeg"/></Relationships>
</file>

<file path=ppt/slides/_rels/slide22.xml.rels><?xml version="1.0" encoding="UTF-8" standalone="yes"?>
<Relationships xmlns="http://schemas.openxmlformats.org/package/2006/relationships"><Relationship Id="rId3" Type="http://schemas.openxmlformats.org/officeDocument/2006/relationships/image" Target="../media/image17.emf"/><Relationship Id="rId7"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7.png"/><Relationship Id="rId4" Type="http://schemas.openxmlformats.org/officeDocument/2006/relationships/image" Target="../media/image16.jpeg"/></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2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1.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image" Target="../media/image28.png"/><Relationship Id="rId7" Type="http://schemas.openxmlformats.org/officeDocument/2006/relationships/image" Target="../media/image32.emf"/><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1.emf"/><Relationship Id="rId11" Type="http://schemas.openxmlformats.org/officeDocument/2006/relationships/image" Target="../media/image27.png"/><Relationship Id="rId5" Type="http://schemas.openxmlformats.org/officeDocument/2006/relationships/image" Target="../media/image30.emf"/><Relationship Id="rId10" Type="http://schemas.openxmlformats.org/officeDocument/2006/relationships/image" Target="../media/image35.emf"/><Relationship Id="rId4" Type="http://schemas.openxmlformats.org/officeDocument/2006/relationships/image" Target="../media/image29.emf"/><Relationship Id="rId9" Type="http://schemas.openxmlformats.org/officeDocument/2006/relationships/image" Target="../media/image34.emf"/></Relationships>
</file>

<file path=ppt/slides/_rels/slide29.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330.png"/><Relationship Id="rId3"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3" Type="http://schemas.openxmlformats.org/officeDocument/2006/relationships/image" Target="../media/image17.emf"/><Relationship Id="rId7"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7.png"/><Relationship Id="rId4" Type="http://schemas.openxmlformats.org/officeDocument/2006/relationships/image" Target="../media/image16.jpeg"/></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942975"/>
            <a:ext cx="12225020" cy="2134870"/>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 name="矩形 4"/>
          <p:cNvSpPr/>
          <p:nvPr/>
        </p:nvSpPr>
        <p:spPr>
          <a:xfrm>
            <a:off x="141478" y="1427686"/>
            <a:ext cx="11942061" cy="1276350"/>
          </a:xfrm>
          <a:prstGeom prst="rect">
            <a:avLst/>
          </a:prstGeom>
        </p:spPr>
        <p:txBody>
          <a:bodyPr wrap="square">
            <a:spAutoFit/>
          </a:bodyPr>
          <a:lstStyle/>
          <a:p>
            <a:pPr algn="ctr">
              <a:spcAft>
                <a:spcPts val="600"/>
              </a:spcAft>
            </a:pPr>
            <a:r>
              <a:rPr lang="en-US" altLang="zh-CN" sz="3600" b="1" dirty="0">
                <a:solidFill>
                  <a:srgbClr val="D6C1D9"/>
                </a:solidFill>
                <a:latin typeface="Calibri" panose="020F0502020204030204" pitchFamily="34" charset="0"/>
                <a:ea typeface="Calibri" panose="020F0502020204030204" pitchFamily="34" charset="0"/>
                <a:cs typeface="Calibri" panose="020F0502020204030204" pitchFamily="34" charset="0"/>
              </a:rPr>
              <a:t>Towards Spatial Selection Transmission for </a:t>
            </a:r>
          </a:p>
          <a:p>
            <a:pPr algn="ctr">
              <a:spcAft>
                <a:spcPts val="600"/>
              </a:spcAft>
            </a:pPr>
            <a:r>
              <a:rPr lang="en-US" altLang="zh-CN" sz="3600" b="1" dirty="0">
                <a:solidFill>
                  <a:srgbClr val="D6C1D9"/>
                </a:solidFill>
                <a:latin typeface="Calibri" panose="020F0502020204030204" pitchFamily="34" charset="0"/>
                <a:ea typeface="Calibri" panose="020F0502020204030204" pitchFamily="34" charset="0"/>
                <a:cs typeface="Calibri" panose="020F0502020204030204" pitchFamily="34" charset="0"/>
              </a:rPr>
              <a:t>Low-end IoT devices with </a:t>
            </a:r>
            <a:r>
              <a:rPr lang="en-US" altLang="zh-CN" sz="36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rPr>
              <a:t>SpotSound</a:t>
            </a:r>
          </a:p>
        </p:txBody>
      </p:sp>
      <p:sp>
        <p:nvSpPr>
          <p:cNvPr id="2" name="文本框 1"/>
          <p:cNvSpPr txBox="1"/>
          <p:nvPr/>
        </p:nvSpPr>
        <p:spPr>
          <a:xfrm>
            <a:off x="0" y="3455670"/>
            <a:ext cx="12143740" cy="398780"/>
          </a:xfrm>
          <a:prstGeom prst="rect">
            <a:avLst/>
          </a:prstGeom>
          <a:noFill/>
        </p:spPr>
        <p:txBody>
          <a:bodyPr wrap="square" rtlCol="0">
            <a:spAutoFit/>
          </a:bodyPr>
          <a:lstStyle/>
          <a:p>
            <a:pPr algn="ctr"/>
            <a:r>
              <a:rPr lang="en-US" altLang="zh-CN" sz="2000" dirty="0">
                <a:solidFill>
                  <a:srgbClr val="5B2D7B"/>
                </a:solidFill>
                <a:latin typeface="Calibri" panose="020F0502020204030204" pitchFamily="34" charset="0"/>
                <a:cs typeface="Calibri" panose="020F0502020204030204" pitchFamily="34" charset="0"/>
              </a:rPr>
              <a:t>Tingchao Fan</a:t>
            </a:r>
            <a:r>
              <a:rPr lang="en-US" altLang="zh-CN" sz="2000" baseline="30000" dirty="0">
                <a:solidFill>
                  <a:srgbClr val="5B2D7B"/>
                </a:solidFill>
                <a:latin typeface="Calibri" panose="020F0502020204030204" pitchFamily="34" charset="0"/>
                <a:cs typeface="Calibri" panose="020F0502020204030204" pitchFamily="34" charset="0"/>
              </a:rPr>
              <a:t>1</a:t>
            </a:r>
            <a:r>
              <a:rPr lang="en-US" altLang="zh-CN" sz="2000" dirty="0">
                <a:solidFill>
                  <a:srgbClr val="5B2D7B"/>
                </a:solidFill>
                <a:latin typeface="Calibri" panose="020F0502020204030204" pitchFamily="34" charset="0"/>
                <a:cs typeface="Calibri" panose="020F0502020204030204" pitchFamily="34" charset="0"/>
              </a:rPr>
              <a:t>, </a:t>
            </a:r>
            <a:r>
              <a:rPr lang="en-US" altLang="zh-CN" sz="2000" b="1" u="sng" dirty="0">
                <a:solidFill>
                  <a:srgbClr val="5B2D7B"/>
                </a:solidFill>
                <a:latin typeface="Calibri" panose="020F0502020204030204" pitchFamily="34" charset="0"/>
                <a:cs typeface="Calibri" panose="020F0502020204030204" pitchFamily="34" charset="0"/>
              </a:rPr>
              <a:t>Huangwei Wu</a:t>
            </a:r>
            <a:r>
              <a:rPr lang="en-US" altLang="zh-CN" sz="2000" u="sng" baseline="30000" dirty="0">
                <a:solidFill>
                  <a:srgbClr val="5B2D7B"/>
                </a:solidFill>
                <a:latin typeface="Calibri" panose="020F0502020204030204" pitchFamily="34" charset="0"/>
                <a:cs typeface="Calibri" panose="020F0502020204030204" pitchFamily="34" charset="0"/>
              </a:rPr>
              <a:t>1</a:t>
            </a:r>
            <a:r>
              <a:rPr lang="en-US" altLang="zh-CN" sz="2000" dirty="0">
                <a:solidFill>
                  <a:srgbClr val="5B2D7B"/>
                </a:solidFill>
                <a:latin typeface="Calibri" panose="020F0502020204030204" pitchFamily="34" charset="0"/>
                <a:cs typeface="Calibri" panose="020F0502020204030204" pitchFamily="34" charset="0"/>
              </a:rPr>
              <a:t>, Meng Jin</a:t>
            </a:r>
            <a:r>
              <a:rPr lang="en-US" altLang="zh-CN" sz="2000" baseline="30000" dirty="0">
                <a:solidFill>
                  <a:srgbClr val="5B2D7B"/>
                </a:solidFill>
                <a:latin typeface="Calibri" panose="020F0502020204030204" pitchFamily="34" charset="0"/>
                <a:cs typeface="Calibri" panose="020F0502020204030204" pitchFamily="34" charset="0"/>
              </a:rPr>
              <a:t>1</a:t>
            </a:r>
            <a:r>
              <a:rPr lang="en-US" altLang="zh-CN" sz="2000" dirty="0">
                <a:solidFill>
                  <a:srgbClr val="5B2D7B"/>
                </a:solidFill>
                <a:latin typeface="Calibri" panose="020F0502020204030204" pitchFamily="34" charset="0"/>
                <a:cs typeface="Calibri" panose="020F0502020204030204" pitchFamily="34" charset="0"/>
              </a:rPr>
              <a:t>, Tao Chen</a:t>
            </a:r>
            <a:r>
              <a:rPr lang="en-US" altLang="zh-CN" sz="2000" baseline="30000" dirty="0">
                <a:solidFill>
                  <a:srgbClr val="5B2D7B"/>
                </a:solidFill>
                <a:latin typeface="Calibri" panose="020F0502020204030204" pitchFamily="34" charset="0"/>
                <a:cs typeface="Calibri" panose="020F0502020204030204" pitchFamily="34" charset="0"/>
              </a:rPr>
              <a:t>2</a:t>
            </a:r>
            <a:r>
              <a:rPr lang="en-US" altLang="zh-CN" sz="2000" dirty="0">
                <a:solidFill>
                  <a:srgbClr val="5B2D7B"/>
                </a:solidFill>
                <a:latin typeface="Calibri" panose="020F0502020204030204" pitchFamily="34" charset="0"/>
                <a:cs typeface="Calibri" panose="020F0502020204030204" pitchFamily="34" charset="0"/>
              </a:rPr>
              <a:t>, Longfei Shangguan</a:t>
            </a:r>
            <a:r>
              <a:rPr lang="en-US" altLang="zh-CN" sz="2000" baseline="30000" dirty="0">
                <a:solidFill>
                  <a:srgbClr val="5B2D7B"/>
                </a:solidFill>
                <a:latin typeface="Calibri" panose="020F0502020204030204" pitchFamily="34" charset="0"/>
                <a:cs typeface="Calibri" panose="020F0502020204030204" pitchFamily="34" charset="0"/>
              </a:rPr>
              <a:t>2</a:t>
            </a:r>
            <a:r>
              <a:rPr lang="en-US" altLang="zh-CN" sz="2000" dirty="0">
                <a:solidFill>
                  <a:srgbClr val="5B2D7B"/>
                </a:solidFill>
                <a:latin typeface="Calibri" panose="020F0502020204030204" pitchFamily="34" charset="0"/>
                <a:cs typeface="Calibri" panose="020F0502020204030204" pitchFamily="34" charset="0"/>
              </a:rPr>
              <a:t>, Xinbin Wang</a:t>
            </a:r>
            <a:r>
              <a:rPr lang="en-US" altLang="zh-CN" sz="2000" baseline="30000" dirty="0">
                <a:solidFill>
                  <a:srgbClr val="5B2D7B"/>
                </a:solidFill>
                <a:latin typeface="Calibri" panose="020F0502020204030204" pitchFamily="34" charset="0"/>
                <a:cs typeface="Calibri" panose="020F0502020204030204" pitchFamily="34" charset="0"/>
              </a:rPr>
              <a:t>1</a:t>
            </a:r>
            <a:r>
              <a:rPr lang="en-US" altLang="zh-CN" sz="2000" dirty="0">
                <a:solidFill>
                  <a:srgbClr val="5B2D7B"/>
                </a:solidFill>
                <a:latin typeface="Calibri" panose="020F0502020204030204" pitchFamily="34" charset="0"/>
                <a:cs typeface="Calibri" panose="020F0502020204030204" pitchFamily="34" charset="0"/>
              </a:rPr>
              <a:t>, </a:t>
            </a:r>
            <a:r>
              <a:rPr lang="en-US" altLang="zh-CN" sz="2000" dirty="0" err="1">
                <a:solidFill>
                  <a:srgbClr val="5B2D7B"/>
                </a:solidFill>
                <a:latin typeface="Calibri" panose="020F0502020204030204" pitchFamily="34" charset="0"/>
                <a:cs typeface="Calibri" panose="020F0502020204030204" pitchFamily="34" charset="0"/>
              </a:rPr>
              <a:t>Chenghu</a:t>
            </a:r>
            <a:r>
              <a:rPr lang="en-US" altLang="zh-CN" sz="2000" dirty="0">
                <a:solidFill>
                  <a:srgbClr val="5B2D7B"/>
                </a:solidFill>
                <a:latin typeface="Calibri" panose="020F0502020204030204" pitchFamily="34" charset="0"/>
                <a:cs typeface="Calibri" panose="020F0502020204030204" pitchFamily="34" charset="0"/>
              </a:rPr>
              <a:t> Zhou</a:t>
            </a:r>
            <a:r>
              <a:rPr lang="en-US" altLang="zh-CN" sz="2000" baseline="30000" dirty="0">
                <a:solidFill>
                  <a:srgbClr val="5B2D7B"/>
                </a:solidFill>
                <a:latin typeface="Calibri" panose="020F0502020204030204" pitchFamily="34" charset="0"/>
                <a:cs typeface="Calibri" panose="020F0502020204030204" pitchFamily="34" charset="0"/>
              </a:rPr>
              <a:t>1</a:t>
            </a:r>
          </a:p>
        </p:txBody>
      </p:sp>
      <p:sp>
        <p:nvSpPr>
          <p:cNvPr id="3" name="文本框 1"/>
          <p:cNvSpPr txBox="1"/>
          <p:nvPr/>
        </p:nvSpPr>
        <p:spPr>
          <a:xfrm>
            <a:off x="2751137" y="4202182"/>
            <a:ext cx="6641465" cy="707886"/>
          </a:xfrm>
          <a:prstGeom prst="rect">
            <a:avLst/>
          </a:prstGeom>
          <a:noFill/>
        </p:spPr>
        <p:txBody>
          <a:bodyPr wrap="square" rtlCol="0">
            <a:spAutoFit/>
          </a:bodyPr>
          <a:lstStyle/>
          <a:p>
            <a:pPr algn="ctr"/>
            <a:r>
              <a:rPr lang="en-US" altLang="zh-CN" sz="2000" baseline="30000" dirty="0">
                <a:solidFill>
                  <a:srgbClr val="B19BC1"/>
                </a:solidFill>
                <a:latin typeface="Calibri" panose="020F0502020204030204" pitchFamily="34" charset="0"/>
                <a:cs typeface="Calibri" panose="020F0502020204030204" pitchFamily="34" charset="0"/>
              </a:rPr>
              <a:t>1</a:t>
            </a:r>
            <a:r>
              <a:rPr lang="en-US" altLang="zh-CN" sz="2000" dirty="0">
                <a:solidFill>
                  <a:srgbClr val="B19BC1"/>
                </a:solidFill>
                <a:latin typeface="Calibri" panose="020F0502020204030204" pitchFamily="34" charset="0"/>
                <a:cs typeface="Calibri" panose="020F0502020204030204" pitchFamily="34" charset="0"/>
              </a:rPr>
              <a:t>Shanghai Jiao Tong University, China</a:t>
            </a:r>
          </a:p>
          <a:p>
            <a:pPr algn="ctr"/>
            <a:r>
              <a:rPr lang="en-US" altLang="zh-CN" sz="2000" baseline="30000" dirty="0">
                <a:solidFill>
                  <a:srgbClr val="B19BC1"/>
                </a:solidFill>
                <a:latin typeface="Calibri" panose="020F0502020204030204" pitchFamily="34" charset="0"/>
                <a:cs typeface="Calibri" panose="020F0502020204030204" pitchFamily="34" charset="0"/>
              </a:rPr>
              <a:t>2</a:t>
            </a:r>
            <a:r>
              <a:rPr lang="en-US" altLang="zh-CN" sz="2000" dirty="0">
                <a:solidFill>
                  <a:srgbClr val="B19BC1"/>
                </a:solidFill>
                <a:latin typeface="Calibri" panose="020F0502020204030204" pitchFamily="34" charset="0"/>
                <a:cs typeface="Calibri" panose="020F0502020204030204" pitchFamily="34" charset="0"/>
              </a:rPr>
              <a:t>University of Pittsburgh, USA</a:t>
            </a:r>
          </a:p>
        </p:txBody>
      </p:sp>
      <p:pic>
        <p:nvPicPr>
          <p:cNvPr id="6" name="Picture 5"/>
          <p:cNvPicPr>
            <a:picLocks noChangeAspect="1"/>
          </p:cNvPicPr>
          <p:nvPr/>
        </p:nvPicPr>
        <p:blipFill>
          <a:blip r:embed="rId3"/>
          <a:stretch>
            <a:fillRect/>
          </a:stretch>
        </p:blipFill>
        <p:spPr>
          <a:xfrm>
            <a:off x="3368993" y="5095239"/>
            <a:ext cx="1639571" cy="1639571"/>
          </a:xfrm>
          <a:prstGeom prst="rect">
            <a:avLst/>
          </a:prstGeom>
        </p:spPr>
      </p:pic>
      <p:pic>
        <p:nvPicPr>
          <p:cNvPr id="7" name="Picture 6"/>
          <p:cNvPicPr>
            <a:picLocks noChangeAspect="1"/>
          </p:cNvPicPr>
          <p:nvPr/>
        </p:nvPicPr>
        <p:blipFill>
          <a:blip r:embed="rId4"/>
          <a:stretch>
            <a:fillRect/>
          </a:stretch>
        </p:blipFill>
        <p:spPr>
          <a:xfrm>
            <a:off x="7183437" y="5095239"/>
            <a:ext cx="1639571" cy="16314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4">
            <a:extLst>
              <a:ext uri="{FF2B5EF4-FFF2-40B4-BE49-F238E27FC236}">
                <a16:creationId xmlns:a16="http://schemas.microsoft.com/office/drawing/2014/main" id="{5F14AD24-F147-12CB-CA0B-685163C3F4C2}"/>
              </a:ext>
            </a:extLst>
          </p:cNvPr>
          <p:cNvSpPr txBox="1"/>
          <p:nvPr/>
        </p:nvSpPr>
        <p:spPr>
          <a:xfrm>
            <a:off x="11348133" y="6396884"/>
            <a:ext cx="355600" cy="296235"/>
          </a:xfrm>
          <a:prstGeom prst="rect">
            <a:avLst/>
          </a:prstGeom>
        </p:spPr>
        <p:txBody>
          <a:bodyPr vert="horz" wrap="square" lIns="0" tIns="0" rIns="0" bIns="0" rtlCol="0">
            <a:spAutoFit/>
          </a:bodyPr>
          <a:lstStyle/>
          <a:p>
            <a:pPr marL="38100">
              <a:lnSpc>
                <a:spcPts val="2120"/>
              </a:lnSpc>
            </a:pPr>
            <a:fld id="{81D60167-4931-47E6-BA6A-407CBD079E47}" type="slidenum">
              <a:rPr sz="3200" spc="-25" dirty="0">
                <a:solidFill>
                  <a:srgbClr val="898989"/>
                </a:solidFill>
                <a:latin typeface="Trebuchet MS"/>
                <a:cs typeface="Trebuchet MS"/>
              </a:rPr>
              <a:t>10</a:t>
            </a:fld>
            <a:endParaRPr sz="3200" dirty="0">
              <a:latin typeface="Trebuchet MS"/>
              <a:cs typeface="Trebuchet MS"/>
            </a:endParaRPr>
          </a:p>
        </p:txBody>
      </p:sp>
      <p:grpSp>
        <p:nvGrpSpPr>
          <p:cNvPr id="8" name="组合 7">
            <a:extLst>
              <a:ext uri="{FF2B5EF4-FFF2-40B4-BE49-F238E27FC236}">
                <a16:creationId xmlns:a16="http://schemas.microsoft.com/office/drawing/2014/main" id="{C3FF7FDD-EB02-333B-399D-DDA83938ADBA}"/>
              </a:ext>
            </a:extLst>
          </p:cNvPr>
          <p:cNvGrpSpPr/>
          <p:nvPr/>
        </p:nvGrpSpPr>
        <p:grpSpPr>
          <a:xfrm>
            <a:off x="479126" y="1773077"/>
            <a:ext cx="6747899" cy="3549794"/>
            <a:chOff x="479126" y="1773077"/>
            <a:chExt cx="6747899" cy="3549794"/>
          </a:xfrm>
        </p:grpSpPr>
        <p:sp>
          <p:nvSpPr>
            <p:cNvPr id="10" name="梯形 9">
              <a:extLst>
                <a:ext uri="{FF2B5EF4-FFF2-40B4-BE49-F238E27FC236}">
                  <a16:creationId xmlns:a16="http://schemas.microsoft.com/office/drawing/2014/main" id="{628017CC-F8BA-BDBC-94C5-2B03F69E2114}"/>
                </a:ext>
              </a:extLst>
            </p:cNvPr>
            <p:cNvSpPr/>
            <p:nvPr/>
          </p:nvSpPr>
          <p:spPr>
            <a:xfrm rot="16200000">
              <a:off x="3656723" y="1209881"/>
              <a:ext cx="3007106" cy="4133498"/>
            </a:xfrm>
            <a:prstGeom prst="trapezoid">
              <a:avLst>
                <a:gd name="adj" fmla="val 18982"/>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等腰三角形 12">
              <a:extLst>
                <a:ext uri="{FF2B5EF4-FFF2-40B4-BE49-F238E27FC236}">
                  <a16:creationId xmlns:a16="http://schemas.microsoft.com/office/drawing/2014/main" id="{54D6A36C-75B2-0A4F-00AA-A98AEB6BBD24}"/>
                </a:ext>
              </a:extLst>
            </p:cNvPr>
            <p:cNvSpPr/>
            <p:nvPr/>
          </p:nvSpPr>
          <p:spPr>
            <a:xfrm rot="21375198" flipV="1">
              <a:off x="901940" y="1979609"/>
              <a:ext cx="6319078" cy="390525"/>
            </a:xfrm>
            <a:prstGeom prst="triangle">
              <a:avLst>
                <a:gd name="adj" fmla="val 35083"/>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任意多边形: 形状 13">
              <a:extLst>
                <a:ext uri="{FF2B5EF4-FFF2-40B4-BE49-F238E27FC236}">
                  <a16:creationId xmlns:a16="http://schemas.microsoft.com/office/drawing/2014/main" id="{13F9CDCC-94ED-5A86-F816-50365D651B7E}"/>
                </a:ext>
              </a:extLst>
            </p:cNvPr>
            <p:cNvSpPr/>
            <p:nvPr/>
          </p:nvSpPr>
          <p:spPr>
            <a:xfrm rot="5400000">
              <a:off x="441849" y="2675815"/>
              <a:ext cx="3104550" cy="2165923"/>
            </a:xfrm>
            <a:custGeom>
              <a:avLst/>
              <a:gdLst>
                <a:gd name="connsiteX0" fmla="*/ 0 w 3104550"/>
                <a:gd name="connsiteY0" fmla="*/ 2161008 h 2165923"/>
                <a:gd name="connsiteX1" fmla="*/ 243438 w 3104550"/>
                <a:gd name="connsiteY1" fmla="*/ 0 h 2165923"/>
                <a:gd name="connsiteX2" fmla="*/ 2019351 w 3104550"/>
                <a:gd name="connsiteY2" fmla="*/ 0 h 2165923"/>
                <a:gd name="connsiteX3" fmla="*/ 2031772 w 3104550"/>
                <a:gd name="connsiteY3" fmla="*/ 110262 h 2165923"/>
                <a:gd name="connsiteX4" fmla="*/ 2031772 w 3104550"/>
                <a:gd name="connsiteY4" fmla="*/ 9504 h 2165923"/>
                <a:gd name="connsiteX5" fmla="*/ 3104550 w 3104550"/>
                <a:gd name="connsiteY5" fmla="*/ 2165923 h 2165923"/>
                <a:gd name="connsiteX6" fmla="*/ 2031772 w 3104550"/>
                <a:gd name="connsiteY6" fmla="*/ 2165923 h 2165923"/>
                <a:gd name="connsiteX7" fmla="*/ 2031772 w 3104550"/>
                <a:gd name="connsiteY7" fmla="*/ 2161008 h 2165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4550" h="2165923">
                  <a:moveTo>
                    <a:pt x="0" y="2161008"/>
                  </a:moveTo>
                  <a:lnTo>
                    <a:pt x="243438" y="0"/>
                  </a:lnTo>
                  <a:lnTo>
                    <a:pt x="2019351" y="0"/>
                  </a:lnTo>
                  <a:lnTo>
                    <a:pt x="2031772" y="110262"/>
                  </a:lnTo>
                  <a:lnTo>
                    <a:pt x="2031772" y="9504"/>
                  </a:lnTo>
                  <a:lnTo>
                    <a:pt x="3104550" y="2165923"/>
                  </a:lnTo>
                  <a:lnTo>
                    <a:pt x="2031772" y="2165923"/>
                  </a:lnTo>
                  <a:lnTo>
                    <a:pt x="2031772" y="2161008"/>
                  </a:lnTo>
                  <a:close/>
                </a:path>
              </a:pathLst>
            </a:cu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椭圆 14">
              <a:extLst>
                <a:ext uri="{FF2B5EF4-FFF2-40B4-BE49-F238E27FC236}">
                  <a16:creationId xmlns:a16="http://schemas.microsoft.com/office/drawing/2014/main" id="{AB46365E-D98B-E771-14B8-1D5E2953E2C1}"/>
                </a:ext>
              </a:extLst>
            </p:cNvPr>
            <p:cNvSpPr/>
            <p:nvPr/>
          </p:nvSpPr>
          <p:spPr>
            <a:xfrm>
              <a:off x="479126" y="2877098"/>
              <a:ext cx="152920" cy="1529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a:extLst>
                <a:ext uri="{FF2B5EF4-FFF2-40B4-BE49-F238E27FC236}">
                  <a16:creationId xmlns:a16="http://schemas.microsoft.com/office/drawing/2014/main" id="{AA7906B0-D56A-7459-8146-0F32CD4D9AAA}"/>
                </a:ext>
              </a:extLst>
            </p:cNvPr>
            <p:cNvCxnSpPr>
              <a:cxnSpLocks/>
            </p:cNvCxnSpPr>
            <p:nvPr/>
          </p:nvCxnSpPr>
          <p:spPr>
            <a:xfrm flipH="1">
              <a:off x="3092368" y="1773217"/>
              <a:ext cx="4125212" cy="683161"/>
            </a:xfrm>
            <a:prstGeom prst="lin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7" name="直接连接符 16">
              <a:extLst>
                <a:ext uri="{FF2B5EF4-FFF2-40B4-BE49-F238E27FC236}">
                  <a16:creationId xmlns:a16="http://schemas.microsoft.com/office/drawing/2014/main" id="{7E70F0B1-5527-3CCB-FC57-5CFB502D295E}"/>
                </a:ext>
              </a:extLst>
            </p:cNvPr>
            <p:cNvCxnSpPr>
              <a:cxnSpLocks/>
            </p:cNvCxnSpPr>
            <p:nvPr/>
          </p:nvCxnSpPr>
          <p:spPr>
            <a:xfrm flipH="1" flipV="1">
              <a:off x="3079800" y="4229690"/>
              <a:ext cx="4137780" cy="550493"/>
            </a:xfrm>
            <a:prstGeom prst="lin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8" name="直接连接符 17">
              <a:extLst>
                <a:ext uri="{FF2B5EF4-FFF2-40B4-BE49-F238E27FC236}">
                  <a16:creationId xmlns:a16="http://schemas.microsoft.com/office/drawing/2014/main" id="{50BAEAEF-ED63-9B36-FD37-DDCB0EF85E3C}"/>
                </a:ext>
              </a:extLst>
            </p:cNvPr>
            <p:cNvCxnSpPr>
              <a:cxnSpLocks/>
            </p:cNvCxnSpPr>
            <p:nvPr/>
          </p:nvCxnSpPr>
          <p:spPr>
            <a:xfrm flipH="1">
              <a:off x="906285" y="4219564"/>
              <a:ext cx="2180593" cy="1103307"/>
            </a:xfrm>
            <a:prstGeom prst="lin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9" name="直接连接符 18">
              <a:extLst>
                <a:ext uri="{FF2B5EF4-FFF2-40B4-BE49-F238E27FC236}">
                  <a16:creationId xmlns:a16="http://schemas.microsoft.com/office/drawing/2014/main" id="{0CC4977C-B3F3-D185-2626-54E1B0FD1AAB}"/>
                </a:ext>
              </a:extLst>
            </p:cNvPr>
            <p:cNvCxnSpPr>
              <a:cxnSpLocks/>
            </p:cNvCxnSpPr>
            <p:nvPr/>
          </p:nvCxnSpPr>
          <p:spPr>
            <a:xfrm flipV="1">
              <a:off x="3072496" y="2455287"/>
              <a:ext cx="10009" cy="1801708"/>
            </a:xfrm>
            <a:prstGeom prst="lin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0" name="直接连接符 19">
              <a:extLst>
                <a:ext uri="{FF2B5EF4-FFF2-40B4-BE49-F238E27FC236}">
                  <a16:creationId xmlns:a16="http://schemas.microsoft.com/office/drawing/2014/main" id="{CC9AD658-7378-3D16-24B5-DF6A89445B91}"/>
                </a:ext>
              </a:extLst>
            </p:cNvPr>
            <p:cNvCxnSpPr>
              <a:cxnSpLocks/>
            </p:cNvCxnSpPr>
            <p:nvPr/>
          </p:nvCxnSpPr>
          <p:spPr>
            <a:xfrm>
              <a:off x="908276" y="2206499"/>
              <a:ext cx="2178602" cy="245424"/>
            </a:xfrm>
            <a:prstGeom prst="lin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sp>
        <p:nvSpPr>
          <p:cNvPr id="21" name="椭圆 20">
            <a:extLst>
              <a:ext uri="{FF2B5EF4-FFF2-40B4-BE49-F238E27FC236}">
                <a16:creationId xmlns:a16="http://schemas.microsoft.com/office/drawing/2014/main" id="{E10E6BC6-9008-4BF1-7F13-E2FEFB0F93EB}"/>
              </a:ext>
            </a:extLst>
          </p:cNvPr>
          <p:cNvSpPr/>
          <p:nvPr/>
        </p:nvSpPr>
        <p:spPr>
          <a:xfrm>
            <a:off x="5258128" y="4614236"/>
            <a:ext cx="2201749" cy="613016"/>
          </a:xfrm>
          <a:prstGeom prst="ellipse">
            <a:avLst/>
          </a:prstGeom>
          <a:gradFill flip="none" rotWithShape="1">
            <a:gsLst>
              <a:gs pos="0">
                <a:srgbClr val="CDBFD7"/>
              </a:gs>
              <a:gs pos="58000">
                <a:srgbClr val="DFD6E6"/>
              </a:gs>
              <a:gs pos="21000">
                <a:srgbClr val="CDBFD7"/>
              </a:gs>
              <a:gs pos="100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p>
        </p:txBody>
      </p:sp>
      <p:sp>
        <p:nvSpPr>
          <p:cNvPr id="22" name="文本框 21">
            <a:extLst>
              <a:ext uri="{FF2B5EF4-FFF2-40B4-BE49-F238E27FC236}">
                <a16:creationId xmlns:a16="http://schemas.microsoft.com/office/drawing/2014/main" id="{E546C785-FD86-D1EB-203D-C66115E02B99}"/>
              </a:ext>
            </a:extLst>
          </p:cNvPr>
          <p:cNvSpPr txBox="1"/>
          <p:nvPr/>
        </p:nvSpPr>
        <p:spPr>
          <a:xfrm>
            <a:off x="262767" y="319362"/>
            <a:ext cx="10253349" cy="707886"/>
          </a:xfrm>
          <a:prstGeom prst="rect">
            <a:avLst/>
          </a:prstGeom>
          <a:noFill/>
        </p:spPr>
        <p:txBody>
          <a:bodyPr wrap="square">
            <a:spAutoFit/>
          </a:bodyPr>
          <a:lstStyle/>
          <a:p>
            <a:r>
              <a:rPr lang="en-US" altLang="zh-CN" sz="4000" b="1" dirty="0">
                <a:solidFill>
                  <a:srgbClr val="5B2D7B"/>
                </a:solidFill>
                <a:latin typeface="Century Gothic" panose="020B0502020202020204" pitchFamily="34" charset="0"/>
                <a:ea typeface="Sathu" charset="-34"/>
                <a:cs typeface="Segoe UI" panose="020B0502040204020203" pitchFamily="34" charset="0"/>
              </a:rPr>
              <a:t>The idea of </a:t>
            </a:r>
            <a:r>
              <a:rPr lang="en-US" altLang="zh-CN" sz="4000" b="1" dirty="0" err="1">
                <a:solidFill>
                  <a:srgbClr val="5B2D7B"/>
                </a:solidFill>
                <a:latin typeface="Century Gothic" panose="020B0502020202020204" pitchFamily="34" charset="0"/>
                <a:ea typeface="Sathu" charset="-34"/>
                <a:cs typeface="Segoe UI" panose="020B0502040204020203" pitchFamily="34" charset="0"/>
              </a:rPr>
              <a:t>SpotSound</a:t>
            </a:r>
            <a:endParaRPr lang="zh-CN" altLang="en-US" sz="4000" b="1" dirty="0">
              <a:solidFill>
                <a:srgbClr val="5B2D7B"/>
              </a:solidFill>
              <a:latin typeface="Century Gothic" panose="020B0502020202020204" pitchFamily="34" charset="0"/>
              <a:ea typeface="Sathu" charset="-34"/>
              <a:cs typeface="Segoe UI" panose="020B0502040204020203" pitchFamily="34" charset="0"/>
            </a:endParaRPr>
          </a:p>
        </p:txBody>
      </p:sp>
      <p:cxnSp>
        <p:nvCxnSpPr>
          <p:cNvPr id="23" name="直接连接符 22">
            <a:extLst>
              <a:ext uri="{FF2B5EF4-FFF2-40B4-BE49-F238E27FC236}">
                <a16:creationId xmlns:a16="http://schemas.microsoft.com/office/drawing/2014/main" id="{B9F9D750-3174-BC07-1E5C-14E66862FE2F}"/>
              </a:ext>
            </a:extLst>
          </p:cNvPr>
          <p:cNvCxnSpPr>
            <a:cxnSpLocks/>
          </p:cNvCxnSpPr>
          <p:nvPr/>
        </p:nvCxnSpPr>
        <p:spPr>
          <a:xfrm flipH="1">
            <a:off x="1811375" y="4317990"/>
            <a:ext cx="1973849" cy="147621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6B121FEC-B58B-8863-CE8C-3AEF5BCBF6B4}"/>
              </a:ext>
            </a:extLst>
          </p:cNvPr>
          <p:cNvSpPr/>
          <p:nvPr/>
        </p:nvSpPr>
        <p:spPr>
          <a:xfrm>
            <a:off x="1216290" y="4645514"/>
            <a:ext cx="577020" cy="223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形状 24">
            <a:extLst>
              <a:ext uri="{FF2B5EF4-FFF2-40B4-BE49-F238E27FC236}">
                <a16:creationId xmlns:a16="http://schemas.microsoft.com/office/drawing/2014/main" id="{7D5DA122-DF1D-FE28-6B8A-726A12FA784C}"/>
              </a:ext>
            </a:extLst>
          </p:cNvPr>
          <p:cNvSpPr/>
          <p:nvPr/>
        </p:nvSpPr>
        <p:spPr>
          <a:xfrm>
            <a:off x="1224528" y="4785666"/>
            <a:ext cx="577020" cy="905494"/>
          </a:xfrm>
          <a:custGeom>
            <a:avLst/>
            <a:gdLst>
              <a:gd name="connsiteX0" fmla="*/ 5513 w 577020"/>
              <a:gd name="connsiteY0" fmla="*/ 344 h 905494"/>
              <a:gd name="connsiteX1" fmla="*/ 96000 w 577020"/>
              <a:gd name="connsiteY1" fmla="*/ 55113 h 905494"/>
              <a:gd name="connsiteX2" fmla="*/ 224588 w 577020"/>
              <a:gd name="connsiteY2" fmla="*/ 81306 h 905494"/>
              <a:gd name="connsiteX3" fmla="*/ 346031 w 577020"/>
              <a:gd name="connsiteY3" fmla="*/ 81306 h 905494"/>
              <a:gd name="connsiteX4" fmla="*/ 455569 w 577020"/>
              <a:gd name="connsiteY4" fmla="*/ 69400 h 905494"/>
              <a:gd name="connsiteX5" fmla="*/ 546056 w 577020"/>
              <a:gd name="connsiteY5" fmla="*/ 33681 h 905494"/>
              <a:gd name="connsiteX6" fmla="*/ 572250 w 577020"/>
              <a:gd name="connsiteY6" fmla="*/ 71781 h 905494"/>
              <a:gd name="connsiteX7" fmla="*/ 577013 w 577020"/>
              <a:gd name="connsiteY7" fmla="*/ 221800 h 905494"/>
              <a:gd name="connsiteX8" fmla="*/ 572250 w 577020"/>
              <a:gd name="connsiteY8" fmla="*/ 478975 h 905494"/>
              <a:gd name="connsiteX9" fmla="*/ 574631 w 577020"/>
              <a:gd name="connsiteY9" fmla="*/ 638519 h 905494"/>
              <a:gd name="connsiteX10" fmla="*/ 572250 w 577020"/>
              <a:gd name="connsiteY10" fmla="*/ 762344 h 905494"/>
              <a:gd name="connsiteX11" fmla="*/ 569869 w 577020"/>
              <a:gd name="connsiteY11" fmla="*/ 821875 h 905494"/>
              <a:gd name="connsiteX12" fmla="*/ 510338 w 577020"/>
              <a:gd name="connsiteY12" fmla="*/ 862356 h 905494"/>
              <a:gd name="connsiteX13" fmla="*/ 403181 w 577020"/>
              <a:gd name="connsiteY13" fmla="*/ 890931 h 905494"/>
              <a:gd name="connsiteX14" fmla="*/ 267450 w 577020"/>
              <a:gd name="connsiteY14" fmla="*/ 905219 h 905494"/>
              <a:gd name="connsiteX15" fmla="*/ 122194 w 577020"/>
              <a:gd name="connsiteY15" fmla="*/ 879025 h 905494"/>
              <a:gd name="connsiteX16" fmla="*/ 31706 w 577020"/>
              <a:gd name="connsiteY16" fmla="*/ 831400 h 905494"/>
              <a:gd name="connsiteX17" fmla="*/ 10275 w 577020"/>
              <a:gd name="connsiteY17" fmla="*/ 788538 h 905494"/>
              <a:gd name="connsiteX18" fmla="*/ 10275 w 577020"/>
              <a:gd name="connsiteY18" fmla="*/ 688525 h 905494"/>
              <a:gd name="connsiteX19" fmla="*/ 5513 w 577020"/>
              <a:gd name="connsiteY19" fmla="*/ 628994 h 905494"/>
              <a:gd name="connsiteX20" fmla="*/ 10275 w 577020"/>
              <a:gd name="connsiteY20" fmla="*/ 469450 h 905494"/>
              <a:gd name="connsiteX21" fmla="*/ 10275 w 577020"/>
              <a:gd name="connsiteY21" fmla="*/ 326575 h 905494"/>
              <a:gd name="connsiteX22" fmla="*/ 15038 w 577020"/>
              <a:gd name="connsiteY22" fmla="*/ 195606 h 905494"/>
              <a:gd name="connsiteX23" fmla="*/ 10275 w 577020"/>
              <a:gd name="connsiteY23" fmla="*/ 83688 h 905494"/>
              <a:gd name="connsiteX24" fmla="*/ 5513 w 577020"/>
              <a:gd name="connsiteY24" fmla="*/ 344 h 905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7020" h="905494">
                <a:moveTo>
                  <a:pt x="5513" y="344"/>
                </a:moveTo>
                <a:cubicBezTo>
                  <a:pt x="19801" y="-4419"/>
                  <a:pt x="59488" y="41619"/>
                  <a:pt x="96000" y="55113"/>
                </a:cubicBezTo>
                <a:cubicBezTo>
                  <a:pt x="132513" y="68607"/>
                  <a:pt x="182916" y="76941"/>
                  <a:pt x="224588" y="81306"/>
                </a:cubicBezTo>
                <a:cubicBezTo>
                  <a:pt x="266260" y="85671"/>
                  <a:pt x="307534" y="83290"/>
                  <a:pt x="346031" y="81306"/>
                </a:cubicBezTo>
                <a:cubicBezTo>
                  <a:pt x="384528" y="79322"/>
                  <a:pt x="422232" y="77337"/>
                  <a:pt x="455569" y="69400"/>
                </a:cubicBezTo>
                <a:cubicBezTo>
                  <a:pt x="488906" y="61463"/>
                  <a:pt x="526609" y="33284"/>
                  <a:pt x="546056" y="33681"/>
                </a:cubicBezTo>
                <a:cubicBezTo>
                  <a:pt x="565503" y="34078"/>
                  <a:pt x="567091" y="40428"/>
                  <a:pt x="572250" y="71781"/>
                </a:cubicBezTo>
                <a:cubicBezTo>
                  <a:pt x="577409" y="103134"/>
                  <a:pt x="577013" y="153934"/>
                  <a:pt x="577013" y="221800"/>
                </a:cubicBezTo>
                <a:cubicBezTo>
                  <a:pt x="577013" y="289666"/>
                  <a:pt x="572647" y="409522"/>
                  <a:pt x="572250" y="478975"/>
                </a:cubicBezTo>
                <a:cubicBezTo>
                  <a:pt x="571853" y="548428"/>
                  <a:pt x="574631" y="591291"/>
                  <a:pt x="574631" y="638519"/>
                </a:cubicBezTo>
                <a:cubicBezTo>
                  <a:pt x="574631" y="685747"/>
                  <a:pt x="573044" y="731785"/>
                  <a:pt x="572250" y="762344"/>
                </a:cubicBezTo>
                <a:cubicBezTo>
                  <a:pt x="571456" y="792903"/>
                  <a:pt x="580188" y="805206"/>
                  <a:pt x="569869" y="821875"/>
                </a:cubicBezTo>
                <a:cubicBezTo>
                  <a:pt x="559550" y="838544"/>
                  <a:pt x="538119" y="850847"/>
                  <a:pt x="510338" y="862356"/>
                </a:cubicBezTo>
                <a:cubicBezTo>
                  <a:pt x="482557" y="873865"/>
                  <a:pt x="443662" y="883787"/>
                  <a:pt x="403181" y="890931"/>
                </a:cubicBezTo>
                <a:cubicBezTo>
                  <a:pt x="362700" y="898075"/>
                  <a:pt x="314281" y="907203"/>
                  <a:pt x="267450" y="905219"/>
                </a:cubicBezTo>
                <a:cubicBezTo>
                  <a:pt x="220619" y="903235"/>
                  <a:pt x="161485" y="891328"/>
                  <a:pt x="122194" y="879025"/>
                </a:cubicBezTo>
                <a:cubicBezTo>
                  <a:pt x="82903" y="866722"/>
                  <a:pt x="50359" y="846481"/>
                  <a:pt x="31706" y="831400"/>
                </a:cubicBezTo>
                <a:cubicBezTo>
                  <a:pt x="13053" y="816319"/>
                  <a:pt x="13847" y="812350"/>
                  <a:pt x="10275" y="788538"/>
                </a:cubicBezTo>
                <a:cubicBezTo>
                  <a:pt x="6703" y="764726"/>
                  <a:pt x="11069" y="715116"/>
                  <a:pt x="10275" y="688525"/>
                </a:cubicBezTo>
                <a:cubicBezTo>
                  <a:pt x="9481" y="661934"/>
                  <a:pt x="5513" y="665506"/>
                  <a:pt x="5513" y="628994"/>
                </a:cubicBezTo>
                <a:cubicBezTo>
                  <a:pt x="5513" y="592482"/>
                  <a:pt x="9481" y="519853"/>
                  <a:pt x="10275" y="469450"/>
                </a:cubicBezTo>
                <a:cubicBezTo>
                  <a:pt x="11069" y="419047"/>
                  <a:pt x="9481" y="372216"/>
                  <a:pt x="10275" y="326575"/>
                </a:cubicBezTo>
                <a:cubicBezTo>
                  <a:pt x="11069" y="280934"/>
                  <a:pt x="15038" y="236087"/>
                  <a:pt x="15038" y="195606"/>
                </a:cubicBezTo>
                <a:cubicBezTo>
                  <a:pt x="15038" y="155125"/>
                  <a:pt x="11466" y="111866"/>
                  <a:pt x="10275" y="83688"/>
                </a:cubicBezTo>
                <a:cubicBezTo>
                  <a:pt x="9084" y="55510"/>
                  <a:pt x="-8775" y="5107"/>
                  <a:pt x="5513" y="344"/>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DAD2"/>
              </a:solidFill>
            </a:endParaRPr>
          </a:p>
        </p:txBody>
      </p:sp>
      <p:pic>
        <p:nvPicPr>
          <p:cNvPr id="26" name="Picture 2" descr="Alexa, control, home, smart, smart home, speaker icon - Download on  Iconfinder">
            <a:extLst>
              <a:ext uri="{FF2B5EF4-FFF2-40B4-BE49-F238E27FC236}">
                <a16:creationId xmlns:a16="http://schemas.microsoft.com/office/drawing/2014/main" id="{C4024ECD-82EB-6D3D-757F-63A97812FACB}"/>
              </a:ext>
            </a:extLst>
          </p:cNvPr>
          <p:cNvPicPr>
            <a:picLocks noChangeAspect="1" noChangeArrowheads="1"/>
          </p:cNvPicPr>
          <p:nvPr/>
        </p:nvPicPr>
        <p:blipFill rotWithShape="1">
          <a:blip r:embed="rId3" cstate="print">
            <a:clrChange>
              <a:clrFrom>
                <a:srgbClr val="020202">
                  <a:alpha val="2353"/>
                </a:srgbClr>
              </a:clrFrom>
              <a:clrTo>
                <a:srgbClr val="020202">
                  <a:alpha val="0"/>
                </a:srgbClr>
              </a:clrTo>
            </a:clrChange>
            <a:extLst>
              <a:ext uri="{28A0092B-C50C-407E-A947-70E740481C1C}">
                <a14:useLocalDpi xmlns:a14="http://schemas.microsoft.com/office/drawing/2010/main" val="0"/>
              </a:ext>
            </a:extLst>
          </a:blip>
          <a:srcRect l="28638" t="13985" r="28253" b="13993"/>
          <a:stretch/>
        </p:blipFill>
        <p:spPr bwMode="auto">
          <a:xfrm>
            <a:off x="1176222" y="4601402"/>
            <a:ext cx="677032" cy="1131087"/>
          </a:xfrm>
          <a:prstGeom prst="rect">
            <a:avLst/>
          </a:prstGeom>
          <a:noFill/>
          <a:extLst>
            <a:ext uri="{909E8E84-426E-40DD-AFC4-6F175D3DCCD1}">
              <a14:hiddenFill xmlns:a14="http://schemas.microsoft.com/office/drawing/2010/main">
                <a:solidFill>
                  <a:srgbClr val="FFFFFF"/>
                </a:solidFill>
              </a14:hiddenFill>
            </a:ext>
          </a:extLst>
        </p:spPr>
      </p:pic>
      <p:sp>
        <p:nvSpPr>
          <p:cNvPr id="27" name="任意多边形: 形状 26">
            <a:extLst>
              <a:ext uri="{FF2B5EF4-FFF2-40B4-BE49-F238E27FC236}">
                <a16:creationId xmlns:a16="http://schemas.microsoft.com/office/drawing/2014/main" id="{ACA5084E-4317-6F47-8A9C-6E2B3101E79F}"/>
              </a:ext>
            </a:extLst>
          </p:cNvPr>
          <p:cNvSpPr/>
          <p:nvPr/>
        </p:nvSpPr>
        <p:spPr>
          <a:xfrm>
            <a:off x="6049520" y="4196814"/>
            <a:ext cx="577020" cy="905494"/>
          </a:xfrm>
          <a:custGeom>
            <a:avLst/>
            <a:gdLst>
              <a:gd name="connsiteX0" fmla="*/ 5513 w 577020"/>
              <a:gd name="connsiteY0" fmla="*/ 344 h 905494"/>
              <a:gd name="connsiteX1" fmla="*/ 96000 w 577020"/>
              <a:gd name="connsiteY1" fmla="*/ 55113 h 905494"/>
              <a:gd name="connsiteX2" fmla="*/ 224588 w 577020"/>
              <a:gd name="connsiteY2" fmla="*/ 81306 h 905494"/>
              <a:gd name="connsiteX3" fmla="*/ 346031 w 577020"/>
              <a:gd name="connsiteY3" fmla="*/ 81306 h 905494"/>
              <a:gd name="connsiteX4" fmla="*/ 455569 w 577020"/>
              <a:gd name="connsiteY4" fmla="*/ 69400 h 905494"/>
              <a:gd name="connsiteX5" fmla="*/ 546056 w 577020"/>
              <a:gd name="connsiteY5" fmla="*/ 33681 h 905494"/>
              <a:gd name="connsiteX6" fmla="*/ 572250 w 577020"/>
              <a:gd name="connsiteY6" fmla="*/ 71781 h 905494"/>
              <a:gd name="connsiteX7" fmla="*/ 577013 w 577020"/>
              <a:gd name="connsiteY7" fmla="*/ 221800 h 905494"/>
              <a:gd name="connsiteX8" fmla="*/ 572250 w 577020"/>
              <a:gd name="connsiteY8" fmla="*/ 478975 h 905494"/>
              <a:gd name="connsiteX9" fmla="*/ 574631 w 577020"/>
              <a:gd name="connsiteY9" fmla="*/ 638519 h 905494"/>
              <a:gd name="connsiteX10" fmla="*/ 572250 w 577020"/>
              <a:gd name="connsiteY10" fmla="*/ 762344 h 905494"/>
              <a:gd name="connsiteX11" fmla="*/ 569869 w 577020"/>
              <a:gd name="connsiteY11" fmla="*/ 821875 h 905494"/>
              <a:gd name="connsiteX12" fmla="*/ 510338 w 577020"/>
              <a:gd name="connsiteY12" fmla="*/ 862356 h 905494"/>
              <a:gd name="connsiteX13" fmla="*/ 403181 w 577020"/>
              <a:gd name="connsiteY13" fmla="*/ 890931 h 905494"/>
              <a:gd name="connsiteX14" fmla="*/ 267450 w 577020"/>
              <a:gd name="connsiteY14" fmla="*/ 905219 h 905494"/>
              <a:gd name="connsiteX15" fmla="*/ 122194 w 577020"/>
              <a:gd name="connsiteY15" fmla="*/ 879025 h 905494"/>
              <a:gd name="connsiteX16" fmla="*/ 31706 w 577020"/>
              <a:gd name="connsiteY16" fmla="*/ 831400 h 905494"/>
              <a:gd name="connsiteX17" fmla="*/ 10275 w 577020"/>
              <a:gd name="connsiteY17" fmla="*/ 788538 h 905494"/>
              <a:gd name="connsiteX18" fmla="*/ 10275 w 577020"/>
              <a:gd name="connsiteY18" fmla="*/ 688525 h 905494"/>
              <a:gd name="connsiteX19" fmla="*/ 5513 w 577020"/>
              <a:gd name="connsiteY19" fmla="*/ 628994 h 905494"/>
              <a:gd name="connsiteX20" fmla="*/ 10275 w 577020"/>
              <a:gd name="connsiteY20" fmla="*/ 469450 h 905494"/>
              <a:gd name="connsiteX21" fmla="*/ 10275 w 577020"/>
              <a:gd name="connsiteY21" fmla="*/ 326575 h 905494"/>
              <a:gd name="connsiteX22" fmla="*/ 15038 w 577020"/>
              <a:gd name="connsiteY22" fmla="*/ 195606 h 905494"/>
              <a:gd name="connsiteX23" fmla="*/ 10275 w 577020"/>
              <a:gd name="connsiteY23" fmla="*/ 83688 h 905494"/>
              <a:gd name="connsiteX24" fmla="*/ 5513 w 577020"/>
              <a:gd name="connsiteY24" fmla="*/ 344 h 905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7020" h="905494">
                <a:moveTo>
                  <a:pt x="5513" y="344"/>
                </a:moveTo>
                <a:cubicBezTo>
                  <a:pt x="19801" y="-4419"/>
                  <a:pt x="59488" y="41619"/>
                  <a:pt x="96000" y="55113"/>
                </a:cubicBezTo>
                <a:cubicBezTo>
                  <a:pt x="132513" y="68607"/>
                  <a:pt x="182916" y="76941"/>
                  <a:pt x="224588" y="81306"/>
                </a:cubicBezTo>
                <a:cubicBezTo>
                  <a:pt x="266260" y="85671"/>
                  <a:pt x="307534" y="83290"/>
                  <a:pt x="346031" y="81306"/>
                </a:cubicBezTo>
                <a:cubicBezTo>
                  <a:pt x="384528" y="79322"/>
                  <a:pt x="422232" y="77337"/>
                  <a:pt x="455569" y="69400"/>
                </a:cubicBezTo>
                <a:cubicBezTo>
                  <a:pt x="488906" y="61463"/>
                  <a:pt x="526609" y="33284"/>
                  <a:pt x="546056" y="33681"/>
                </a:cubicBezTo>
                <a:cubicBezTo>
                  <a:pt x="565503" y="34078"/>
                  <a:pt x="567091" y="40428"/>
                  <a:pt x="572250" y="71781"/>
                </a:cubicBezTo>
                <a:cubicBezTo>
                  <a:pt x="577409" y="103134"/>
                  <a:pt x="577013" y="153934"/>
                  <a:pt x="577013" y="221800"/>
                </a:cubicBezTo>
                <a:cubicBezTo>
                  <a:pt x="577013" y="289666"/>
                  <a:pt x="572647" y="409522"/>
                  <a:pt x="572250" y="478975"/>
                </a:cubicBezTo>
                <a:cubicBezTo>
                  <a:pt x="571853" y="548428"/>
                  <a:pt x="574631" y="591291"/>
                  <a:pt x="574631" y="638519"/>
                </a:cubicBezTo>
                <a:cubicBezTo>
                  <a:pt x="574631" y="685747"/>
                  <a:pt x="573044" y="731785"/>
                  <a:pt x="572250" y="762344"/>
                </a:cubicBezTo>
                <a:cubicBezTo>
                  <a:pt x="571456" y="792903"/>
                  <a:pt x="580188" y="805206"/>
                  <a:pt x="569869" y="821875"/>
                </a:cubicBezTo>
                <a:cubicBezTo>
                  <a:pt x="559550" y="838544"/>
                  <a:pt x="538119" y="850847"/>
                  <a:pt x="510338" y="862356"/>
                </a:cubicBezTo>
                <a:cubicBezTo>
                  <a:pt x="482557" y="873865"/>
                  <a:pt x="443662" y="883787"/>
                  <a:pt x="403181" y="890931"/>
                </a:cubicBezTo>
                <a:cubicBezTo>
                  <a:pt x="362700" y="898075"/>
                  <a:pt x="314281" y="907203"/>
                  <a:pt x="267450" y="905219"/>
                </a:cubicBezTo>
                <a:cubicBezTo>
                  <a:pt x="220619" y="903235"/>
                  <a:pt x="161485" y="891328"/>
                  <a:pt x="122194" y="879025"/>
                </a:cubicBezTo>
                <a:cubicBezTo>
                  <a:pt x="82903" y="866722"/>
                  <a:pt x="50359" y="846481"/>
                  <a:pt x="31706" y="831400"/>
                </a:cubicBezTo>
                <a:cubicBezTo>
                  <a:pt x="13053" y="816319"/>
                  <a:pt x="13847" y="812350"/>
                  <a:pt x="10275" y="788538"/>
                </a:cubicBezTo>
                <a:cubicBezTo>
                  <a:pt x="6703" y="764726"/>
                  <a:pt x="11069" y="715116"/>
                  <a:pt x="10275" y="688525"/>
                </a:cubicBezTo>
                <a:cubicBezTo>
                  <a:pt x="9481" y="661934"/>
                  <a:pt x="5513" y="665506"/>
                  <a:pt x="5513" y="628994"/>
                </a:cubicBezTo>
                <a:cubicBezTo>
                  <a:pt x="5513" y="592482"/>
                  <a:pt x="9481" y="519853"/>
                  <a:pt x="10275" y="469450"/>
                </a:cubicBezTo>
                <a:cubicBezTo>
                  <a:pt x="11069" y="419047"/>
                  <a:pt x="9481" y="372216"/>
                  <a:pt x="10275" y="326575"/>
                </a:cubicBezTo>
                <a:cubicBezTo>
                  <a:pt x="11069" y="280934"/>
                  <a:pt x="15038" y="236087"/>
                  <a:pt x="15038" y="195606"/>
                </a:cubicBezTo>
                <a:cubicBezTo>
                  <a:pt x="15038" y="155125"/>
                  <a:pt x="11466" y="111866"/>
                  <a:pt x="10275" y="83688"/>
                </a:cubicBezTo>
                <a:cubicBezTo>
                  <a:pt x="9084" y="55510"/>
                  <a:pt x="-8775" y="5107"/>
                  <a:pt x="5513" y="344"/>
                </a:cubicBezTo>
                <a:close/>
              </a:path>
            </a:pathLst>
          </a:custGeom>
          <a:solidFill>
            <a:srgbClr val="BAA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DAD2"/>
              </a:solidFill>
            </a:endParaRPr>
          </a:p>
        </p:txBody>
      </p:sp>
      <p:pic>
        <p:nvPicPr>
          <p:cNvPr id="28" name="Picture 2" descr="Alexa, control, home, smart, smart home, speaker icon - Download on  Iconfinder">
            <a:extLst>
              <a:ext uri="{FF2B5EF4-FFF2-40B4-BE49-F238E27FC236}">
                <a16:creationId xmlns:a16="http://schemas.microsoft.com/office/drawing/2014/main" id="{F9F834FD-9CDF-E1BB-4639-821EE8107D1E}"/>
              </a:ext>
            </a:extLst>
          </p:cNvPr>
          <p:cNvPicPr>
            <a:picLocks noChangeAspect="1" noChangeArrowheads="1"/>
          </p:cNvPicPr>
          <p:nvPr/>
        </p:nvPicPr>
        <p:blipFill rotWithShape="1">
          <a:blip r:embed="rId3" cstate="print">
            <a:clrChange>
              <a:clrFrom>
                <a:srgbClr val="020202">
                  <a:alpha val="2353"/>
                </a:srgbClr>
              </a:clrFrom>
              <a:clrTo>
                <a:srgbClr val="020202">
                  <a:alpha val="0"/>
                </a:srgbClr>
              </a:clrTo>
            </a:clrChange>
            <a:extLst>
              <a:ext uri="{28A0092B-C50C-407E-A947-70E740481C1C}">
                <a14:useLocalDpi xmlns:a14="http://schemas.microsoft.com/office/drawing/2010/main" val="0"/>
              </a:ext>
            </a:extLst>
          </a:blip>
          <a:srcRect l="28638" t="13985" r="28253" b="13993"/>
          <a:stretch/>
        </p:blipFill>
        <p:spPr bwMode="auto">
          <a:xfrm>
            <a:off x="5997449" y="4008049"/>
            <a:ext cx="677032" cy="1131087"/>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组合 28">
            <a:extLst>
              <a:ext uri="{FF2B5EF4-FFF2-40B4-BE49-F238E27FC236}">
                <a16:creationId xmlns:a16="http://schemas.microsoft.com/office/drawing/2014/main" id="{5ED1E13E-C0D4-3D05-E29A-0BE7C821F248}"/>
              </a:ext>
            </a:extLst>
          </p:cNvPr>
          <p:cNvGrpSpPr/>
          <p:nvPr/>
        </p:nvGrpSpPr>
        <p:grpSpPr>
          <a:xfrm>
            <a:off x="2870559" y="3380056"/>
            <a:ext cx="677032" cy="1131087"/>
            <a:chOff x="964411" y="2825231"/>
            <a:chExt cx="677032" cy="1131087"/>
          </a:xfrm>
        </p:grpSpPr>
        <p:sp>
          <p:nvSpPr>
            <p:cNvPr id="30" name="椭圆 29">
              <a:extLst>
                <a:ext uri="{FF2B5EF4-FFF2-40B4-BE49-F238E27FC236}">
                  <a16:creationId xmlns:a16="http://schemas.microsoft.com/office/drawing/2014/main" id="{7AAA093F-A7AE-D86E-3541-4447C0485208}"/>
                </a:ext>
              </a:extLst>
            </p:cNvPr>
            <p:cNvSpPr/>
            <p:nvPr/>
          </p:nvSpPr>
          <p:spPr>
            <a:xfrm>
              <a:off x="1031168" y="2879444"/>
              <a:ext cx="548578" cy="20876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a:extLst>
                <a:ext uri="{FF2B5EF4-FFF2-40B4-BE49-F238E27FC236}">
                  <a16:creationId xmlns:a16="http://schemas.microsoft.com/office/drawing/2014/main" id="{6E42A94D-BCE4-2189-2527-47E29A46636E}"/>
                </a:ext>
              </a:extLst>
            </p:cNvPr>
            <p:cNvGrpSpPr/>
            <p:nvPr/>
          </p:nvGrpSpPr>
          <p:grpSpPr>
            <a:xfrm>
              <a:off x="964411" y="2825231"/>
              <a:ext cx="677032" cy="1131087"/>
              <a:chOff x="1470024" y="2650806"/>
              <a:chExt cx="677032" cy="1131087"/>
            </a:xfrm>
          </p:grpSpPr>
          <p:sp>
            <p:nvSpPr>
              <p:cNvPr id="32" name="任意多边形: 形状 31">
                <a:extLst>
                  <a:ext uri="{FF2B5EF4-FFF2-40B4-BE49-F238E27FC236}">
                    <a16:creationId xmlns:a16="http://schemas.microsoft.com/office/drawing/2014/main" id="{557B1DD1-B90E-BF61-228D-1AF8FCF4F277}"/>
                  </a:ext>
                </a:extLst>
              </p:cNvPr>
              <p:cNvSpPr/>
              <p:nvPr/>
            </p:nvSpPr>
            <p:spPr>
              <a:xfrm>
                <a:off x="1500414" y="2847101"/>
                <a:ext cx="577020" cy="905494"/>
              </a:xfrm>
              <a:custGeom>
                <a:avLst/>
                <a:gdLst>
                  <a:gd name="connsiteX0" fmla="*/ 5513 w 577020"/>
                  <a:gd name="connsiteY0" fmla="*/ 344 h 905494"/>
                  <a:gd name="connsiteX1" fmla="*/ 96000 w 577020"/>
                  <a:gd name="connsiteY1" fmla="*/ 55113 h 905494"/>
                  <a:gd name="connsiteX2" fmla="*/ 224588 w 577020"/>
                  <a:gd name="connsiteY2" fmla="*/ 81306 h 905494"/>
                  <a:gd name="connsiteX3" fmla="*/ 346031 w 577020"/>
                  <a:gd name="connsiteY3" fmla="*/ 81306 h 905494"/>
                  <a:gd name="connsiteX4" fmla="*/ 455569 w 577020"/>
                  <a:gd name="connsiteY4" fmla="*/ 69400 h 905494"/>
                  <a:gd name="connsiteX5" fmla="*/ 546056 w 577020"/>
                  <a:gd name="connsiteY5" fmla="*/ 33681 h 905494"/>
                  <a:gd name="connsiteX6" fmla="*/ 572250 w 577020"/>
                  <a:gd name="connsiteY6" fmla="*/ 71781 h 905494"/>
                  <a:gd name="connsiteX7" fmla="*/ 577013 w 577020"/>
                  <a:gd name="connsiteY7" fmla="*/ 221800 h 905494"/>
                  <a:gd name="connsiteX8" fmla="*/ 572250 w 577020"/>
                  <a:gd name="connsiteY8" fmla="*/ 478975 h 905494"/>
                  <a:gd name="connsiteX9" fmla="*/ 574631 w 577020"/>
                  <a:gd name="connsiteY9" fmla="*/ 638519 h 905494"/>
                  <a:gd name="connsiteX10" fmla="*/ 572250 w 577020"/>
                  <a:gd name="connsiteY10" fmla="*/ 762344 h 905494"/>
                  <a:gd name="connsiteX11" fmla="*/ 569869 w 577020"/>
                  <a:gd name="connsiteY11" fmla="*/ 821875 h 905494"/>
                  <a:gd name="connsiteX12" fmla="*/ 510338 w 577020"/>
                  <a:gd name="connsiteY12" fmla="*/ 862356 h 905494"/>
                  <a:gd name="connsiteX13" fmla="*/ 403181 w 577020"/>
                  <a:gd name="connsiteY13" fmla="*/ 890931 h 905494"/>
                  <a:gd name="connsiteX14" fmla="*/ 267450 w 577020"/>
                  <a:gd name="connsiteY14" fmla="*/ 905219 h 905494"/>
                  <a:gd name="connsiteX15" fmla="*/ 122194 w 577020"/>
                  <a:gd name="connsiteY15" fmla="*/ 879025 h 905494"/>
                  <a:gd name="connsiteX16" fmla="*/ 31706 w 577020"/>
                  <a:gd name="connsiteY16" fmla="*/ 831400 h 905494"/>
                  <a:gd name="connsiteX17" fmla="*/ 10275 w 577020"/>
                  <a:gd name="connsiteY17" fmla="*/ 788538 h 905494"/>
                  <a:gd name="connsiteX18" fmla="*/ 10275 w 577020"/>
                  <a:gd name="connsiteY18" fmla="*/ 688525 h 905494"/>
                  <a:gd name="connsiteX19" fmla="*/ 5513 w 577020"/>
                  <a:gd name="connsiteY19" fmla="*/ 628994 h 905494"/>
                  <a:gd name="connsiteX20" fmla="*/ 10275 w 577020"/>
                  <a:gd name="connsiteY20" fmla="*/ 469450 h 905494"/>
                  <a:gd name="connsiteX21" fmla="*/ 10275 w 577020"/>
                  <a:gd name="connsiteY21" fmla="*/ 326575 h 905494"/>
                  <a:gd name="connsiteX22" fmla="*/ 15038 w 577020"/>
                  <a:gd name="connsiteY22" fmla="*/ 195606 h 905494"/>
                  <a:gd name="connsiteX23" fmla="*/ 10275 w 577020"/>
                  <a:gd name="connsiteY23" fmla="*/ 83688 h 905494"/>
                  <a:gd name="connsiteX24" fmla="*/ 5513 w 577020"/>
                  <a:gd name="connsiteY24" fmla="*/ 344 h 905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7020" h="905494">
                    <a:moveTo>
                      <a:pt x="5513" y="344"/>
                    </a:moveTo>
                    <a:cubicBezTo>
                      <a:pt x="19801" y="-4419"/>
                      <a:pt x="59488" y="41619"/>
                      <a:pt x="96000" y="55113"/>
                    </a:cubicBezTo>
                    <a:cubicBezTo>
                      <a:pt x="132513" y="68607"/>
                      <a:pt x="182916" y="76941"/>
                      <a:pt x="224588" y="81306"/>
                    </a:cubicBezTo>
                    <a:cubicBezTo>
                      <a:pt x="266260" y="85671"/>
                      <a:pt x="307534" y="83290"/>
                      <a:pt x="346031" y="81306"/>
                    </a:cubicBezTo>
                    <a:cubicBezTo>
                      <a:pt x="384528" y="79322"/>
                      <a:pt x="422232" y="77337"/>
                      <a:pt x="455569" y="69400"/>
                    </a:cubicBezTo>
                    <a:cubicBezTo>
                      <a:pt x="488906" y="61463"/>
                      <a:pt x="526609" y="33284"/>
                      <a:pt x="546056" y="33681"/>
                    </a:cubicBezTo>
                    <a:cubicBezTo>
                      <a:pt x="565503" y="34078"/>
                      <a:pt x="567091" y="40428"/>
                      <a:pt x="572250" y="71781"/>
                    </a:cubicBezTo>
                    <a:cubicBezTo>
                      <a:pt x="577409" y="103134"/>
                      <a:pt x="577013" y="153934"/>
                      <a:pt x="577013" y="221800"/>
                    </a:cubicBezTo>
                    <a:cubicBezTo>
                      <a:pt x="577013" y="289666"/>
                      <a:pt x="572647" y="409522"/>
                      <a:pt x="572250" y="478975"/>
                    </a:cubicBezTo>
                    <a:cubicBezTo>
                      <a:pt x="571853" y="548428"/>
                      <a:pt x="574631" y="591291"/>
                      <a:pt x="574631" y="638519"/>
                    </a:cubicBezTo>
                    <a:cubicBezTo>
                      <a:pt x="574631" y="685747"/>
                      <a:pt x="573044" y="731785"/>
                      <a:pt x="572250" y="762344"/>
                    </a:cubicBezTo>
                    <a:cubicBezTo>
                      <a:pt x="571456" y="792903"/>
                      <a:pt x="580188" y="805206"/>
                      <a:pt x="569869" y="821875"/>
                    </a:cubicBezTo>
                    <a:cubicBezTo>
                      <a:pt x="559550" y="838544"/>
                      <a:pt x="538119" y="850847"/>
                      <a:pt x="510338" y="862356"/>
                    </a:cubicBezTo>
                    <a:cubicBezTo>
                      <a:pt x="482557" y="873865"/>
                      <a:pt x="443662" y="883787"/>
                      <a:pt x="403181" y="890931"/>
                    </a:cubicBezTo>
                    <a:cubicBezTo>
                      <a:pt x="362700" y="898075"/>
                      <a:pt x="314281" y="907203"/>
                      <a:pt x="267450" y="905219"/>
                    </a:cubicBezTo>
                    <a:cubicBezTo>
                      <a:pt x="220619" y="903235"/>
                      <a:pt x="161485" y="891328"/>
                      <a:pt x="122194" y="879025"/>
                    </a:cubicBezTo>
                    <a:cubicBezTo>
                      <a:pt x="82903" y="866722"/>
                      <a:pt x="50359" y="846481"/>
                      <a:pt x="31706" y="831400"/>
                    </a:cubicBezTo>
                    <a:cubicBezTo>
                      <a:pt x="13053" y="816319"/>
                      <a:pt x="13847" y="812350"/>
                      <a:pt x="10275" y="788538"/>
                    </a:cubicBezTo>
                    <a:cubicBezTo>
                      <a:pt x="6703" y="764726"/>
                      <a:pt x="11069" y="715116"/>
                      <a:pt x="10275" y="688525"/>
                    </a:cubicBezTo>
                    <a:cubicBezTo>
                      <a:pt x="9481" y="661934"/>
                      <a:pt x="5513" y="665506"/>
                      <a:pt x="5513" y="628994"/>
                    </a:cubicBezTo>
                    <a:cubicBezTo>
                      <a:pt x="5513" y="592482"/>
                      <a:pt x="9481" y="519853"/>
                      <a:pt x="10275" y="469450"/>
                    </a:cubicBezTo>
                    <a:cubicBezTo>
                      <a:pt x="11069" y="419047"/>
                      <a:pt x="9481" y="372216"/>
                      <a:pt x="10275" y="326575"/>
                    </a:cubicBezTo>
                    <a:cubicBezTo>
                      <a:pt x="11069" y="280934"/>
                      <a:pt x="15038" y="236087"/>
                      <a:pt x="15038" y="195606"/>
                    </a:cubicBezTo>
                    <a:cubicBezTo>
                      <a:pt x="15038" y="155125"/>
                      <a:pt x="11466" y="111866"/>
                      <a:pt x="10275" y="83688"/>
                    </a:cubicBezTo>
                    <a:cubicBezTo>
                      <a:pt x="9084" y="55510"/>
                      <a:pt x="-8775" y="5107"/>
                      <a:pt x="5513" y="34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DAD2"/>
                  </a:solidFill>
                </a:endParaRPr>
              </a:p>
            </p:txBody>
          </p:sp>
          <p:grpSp>
            <p:nvGrpSpPr>
              <p:cNvPr id="33" name="组合 32">
                <a:extLst>
                  <a:ext uri="{FF2B5EF4-FFF2-40B4-BE49-F238E27FC236}">
                    <a16:creationId xmlns:a16="http://schemas.microsoft.com/office/drawing/2014/main" id="{48665EF3-C2EE-ED8E-67C9-9079E6E4B67F}"/>
                  </a:ext>
                </a:extLst>
              </p:cNvPr>
              <p:cNvGrpSpPr/>
              <p:nvPr/>
            </p:nvGrpSpPr>
            <p:grpSpPr>
              <a:xfrm>
                <a:off x="1470024" y="2650806"/>
                <a:ext cx="677032" cy="1131087"/>
                <a:chOff x="2709259" y="1006473"/>
                <a:chExt cx="677032" cy="1131087"/>
              </a:xfrm>
            </p:grpSpPr>
            <p:sp>
              <p:nvSpPr>
                <p:cNvPr id="34" name="任意多边形: 形状 33">
                  <a:extLst>
                    <a:ext uri="{FF2B5EF4-FFF2-40B4-BE49-F238E27FC236}">
                      <a16:creationId xmlns:a16="http://schemas.microsoft.com/office/drawing/2014/main" id="{F94E7A27-D847-14F2-9E07-7D026A6CBAB6}"/>
                    </a:ext>
                  </a:extLst>
                </p:cNvPr>
                <p:cNvSpPr/>
                <p:nvPr/>
              </p:nvSpPr>
              <p:spPr>
                <a:xfrm>
                  <a:off x="2761330" y="1195239"/>
                  <a:ext cx="577020" cy="905494"/>
                </a:xfrm>
                <a:custGeom>
                  <a:avLst/>
                  <a:gdLst>
                    <a:gd name="connsiteX0" fmla="*/ 5513 w 577020"/>
                    <a:gd name="connsiteY0" fmla="*/ 344 h 905494"/>
                    <a:gd name="connsiteX1" fmla="*/ 96000 w 577020"/>
                    <a:gd name="connsiteY1" fmla="*/ 55113 h 905494"/>
                    <a:gd name="connsiteX2" fmla="*/ 224588 w 577020"/>
                    <a:gd name="connsiteY2" fmla="*/ 81306 h 905494"/>
                    <a:gd name="connsiteX3" fmla="*/ 346031 w 577020"/>
                    <a:gd name="connsiteY3" fmla="*/ 81306 h 905494"/>
                    <a:gd name="connsiteX4" fmla="*/ 455569 w 577020"/>
                    <a:gd name="connsiteY4" fmla="*/ 69400 h 905494"/>
                    <a:gd name="connsiteX5" fmla="*/ 546056 w 577020"/>
                    <a:gd name="connsiteY5" fmla="*/ 33681 h 905494"/>
                    <a:gd name="connsiteX6" fmla="*/ 572250 w 577020"/>
                    <a:gd name="connsiteY6" fmla="*/ 71781 h 905494"/>
                    <a:gd name="connsiteX7" fmla="*/ 577013 w 577020"/>
                    <a:gd name="connsiteY7" fmla="*/ 221800 h 905494"/>
                    <a:gd name="connsiteX8" fmla="*/ 572250 w 577020"/>
                    <a:gd name="connsiteY8" fmla="*/ 478975 h 905494"/>
                    <a:gd name="connsiteX9" fmla="*/ 574631 w 577020"/>
                    <a:gd name="connsiteY9" fmla="*/ 638519 h 905494"/>
                    <a:gd name="connsiteX10" fmla="*/ 572250 w 577020"/>
                    <a:gd name="connsiteY10" fmla="*/ 762344 h 905494"/>
                    <a:gd name="connsiteX11" fmla="*/ 569869 w 577020"/>
                    <a:gd name="connsiteY11" fmla="*/ 821875 h 905494"/>
                    <a:gd name="connsiteX12" fmla="*/ 510338 w 577020"/>
                    <a:gd name="connsiteY12" fmla="*/ 862356 h 905494"/>
                    <a:gd name="connsiteX13" fmla="*/ 403181 w 577020"/>
                    <a:gd name="connsiteY13" fmla="*/ 890931 h 905494"/>
                    <a:gd name="connsiteX14" fmla="*/ 267450 w 577020"/>
                    <a:gd name="connsiteY14" fmla="*/ 905219 h 905494"/>
                    <a:gd name="connsiteX15" fmla="*/ 122194 w 577020"/>
                    <a:gd name="connsiteY15" fmla="*/ 879025 h 905494"/>
                    <a:gd name="connsiteX16" fmla="*/ 31706 w 577020"/>
                    <a:gd name="connsiteY16" fmla="*/ 831400 h 905494"/>
                    <a:gd name="connsiteX17" fmla="*/ 10275 w 577020"/>
                    <a:gd name="connsiteY17" fmla="*/ 788538 h 905494"/>
                    <a:gd name="connsiteX18" fmla="*/ 10275 w 577020"/>
                    <a:gd name="connsiteY18" fmla="*/ 688525 h 905494"/>
                    <a:gd name="connsiteX19" fmla="*/ 5513 w 577020"/>
                    <a:gd name="connsiteY19" fmla="*/ 628994 h 905494"/>
                    <a:gd name="connsiteX20" fmla="*/ 10275 w 577020"/>
                    <a:gd name="connsiteY20" fmla="*/ 469450 h 905494"/>
                    <a:gd name="connsiteX21" fmla="*/ 10275 w 577020"/>
                    <a:gd name="connsiteY21" fmla="*/ 326575 h 905494"/>
                    <a:gd name="connsiteX22" fmla="*/ 15038 w 577020"/>
                    <a:gd name="connsiteY22" fmla="*/ 195606 h 905494"/>
                    <a:gd name="connsiteX23" fmla="*/ 10275 w 577020"/>
                    <a:gd name="connsiteY23" fmla="*/ 83688 h 905494"/>
                    <a:gd name="connsiteX24" fmla="*/ 5513 w 577020"/>
                    <a:gd name="connsiteY24" fmla="*/ 344 h 905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7020" h="905494">
                      <a:moveTo>
                        <a:pt x="5513" y="344"/>
                      </a:moveTo>
                      <a:cubicBezTo>
                        <a:pt x="19801" y="-4419"/>
                        <a:pt x="59488" y="41619"/>
                        <a:pt x="96000" y="55113"/>
                      </a:cubicBezTo>
                      <a:cubicBezTo>
                        <a:pt x="132513" y="68607"/>
                        <a:pt x="182916" y="76941"/>
                        <a:pt x="224588" y="81306"/>
                      </a:cubicBezTo>
                      <a:cubicBezTo>
                        <a:pt x="266260" y="85671"/>
                        <a:pt x="307534" y="83290"/>
                        <a:pt x="346031" y="81306"/>
                      </a:cubicBezTo>
                      <a:cubicBezTo>
                        <a:pt x="384528" y="79322"/>
                        <a:pt x="422232" y="77337"/>
                        <a:pt x="455569" y="69400"/>
                      </a:cubicBezTo>
                      <a:cubicBezTo>
                        <a:pt x="488906" y="61463"/>
                        <a:pt x="526609" y="33284"/>
                        <a:pt x="546056" y="33681"/>
                      </a:cubicBezTo>
                      <a:cubicBezTo>
                        <a:pt x="565503" y="34078"/>
                        <a:pt x="567091" y="40428"/>
                        <a:pt x="572250" y="71781"/>
                      </a:cubicBezTo>
                      <a:cubicBezTo>
                        <a:pt x="577409" y="103134"/>
                        <a:pt x="577013" y="153934"/>
                        <a:pt x="577013" y="221800"/>
                      </a:cubicBezTo>
                      <a:cubicBezTo>
                        <a:pt x="577013" y="289666"/>
                        <a:pt x="572647" y="409522"/>
                        <a:pt x="572250" y="478975"/>
                      </a:cubicBezTo>
                      <a:cubicBezTo>
                        <a:pt x="571853" y="548428"/>
                        <a:pt x="574631" y="591291"/>
                        <a:pt x="574631" y="638519"/>
                      </a:cubicBezTo>
                      <a:cubicBezTo>
                        <a:pt x="574631" y="685747"/>
                        <a:pt x="573044" y="731785"/>
                        <a:pt x="572250" y="762344"/>
                      </a:cubicBezTo>
                      <a:cubicBezTo>
                        <a:pt x="571456" y="792903"/>
                        <a:pt x="580188" y="805206"/>
                        <a:pt x="569869" y="821875"/>
                      </a:cubicBezTo>
                      <a:cubicBezTo>
                        <a:pt x="559550" y="838544"/>
                        <a:pt x="538119" y="850847"/>
                        <a:pt x="510338" y="862356"/>
                      </a:cubicBezTo>
                      <a:cubicBezTo>
                        <a:pt x="482557" y="873865"/>
                        <a:pt x="443662" y="883787"/>
                        <a:pt x="403181" y="890931"/>
                      </a:cubicBezTo>
                      <a:cubicBezTo>
                        <a:pt x="362700" y="898075"/>
                        <a:pt x="314281" y="907203"/>
                        <a:pt x="267450" y="905219"/>
                      </a:cubicBezTo>
                      <a:cubicBezTo>
                        <a:pt x="220619" y="903235"/>
                        <a:pt x="161485" y="891328"/>
                        <a:pt x="122194" y="879025"/>
                      </a:cubicBezTo>
                      <a:cubicBezTo>
                        <a:pt x="82903" y="866722"/>
                        <a:pt x="50359" y="846481"/>
                        <a:pt x="31706" y="831400"/>
                      </a:cubicBezTo>
                      <a:cubicBezTo>
                        <a:pt x="13053" y="816319"/>
                        <a:pt x="13847" y="812350"/>
                        <a:pt x="10275" y="788538"/>
                      </a:cubicBezTo>
                      <a:cubicBezTo>
                        <a:pt x="6703" y="764726"/>
                        <a:pt x="11069" y="715116"/>
                        <a:pt x="10275" y="688525"/>
                      </a:cubicBezTo>
                      <a:cubicBezTo>
                        <a:pt x="9481" y="661934"/>
                        <a:pt x="5513" y="665506"/>
                        <a:pt x="5513" y="628994"/>
                      </a:cubicBezTo>
                      <a:cubicBezTo>
                        <a:pt x="5513" y="592482"/>
                        <a:pt x="9481" y="519853"/>
                        <a:pt x="10275" y="469450"/>
                      </a:cubicBezTo>
                      <a:cubicBezTo>
                        <a:pt x="11069" y="419047"/>
                        <a:pt x="9481" y="372216"/>
                        <a:pt x="10275" y="326575"/>
                      </a:cubicBezTo>
                      <a:cubicBezTo>
                        <a:pt x="11069" y="280934"/>
                        <a:pt x="15038" y="236087"/>
                        <a:pt x="15038" y="195606"/>
                      </a:cubicBezTo>
                      <a:cubicBezTo>
                        <a:pt x="15038" y="155125"/>
                        <a:pt x="11466" y="111866"/>
                        <a:pt x="10275" y="83688"/>
                      </a:cubicBezTo>
                      <a:cubicBezTo>
                        <a:pt x="9084" y="55510"/>
                        <a:pt x="-8775" y="5107"/>
                        <a:pt x="5513" y="34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DAD2"/>
                    </a:solidFill>
                  </a:endParaRPr>
                </a:p>
              </p:txBody>
            </p:sp>
            <p:pic>
              <p:nvPicPr>
                <p:cNvPr id="35" name="Picture 2" descr="Alexa, control, home, smart, smart home, speaker icon - Download on  Iconfinder">
                  <a:extLst>
                    <a:ext uri="{FF2B5EF4-FFF2-40B4-BE49-F238E27FC236}">
                      <a16:creationId xmlns:a16="http://schemas.microsoft.com/office/drawing/2014/main" id="{6638533A-71AE-665D-6444-B3E318AA64E1}"/>
                    </a:ext>
                  </a:extLst>
                </p:cNvPr>
                <p:cNvPicPr>
                  <a:picLocks noChangeAspect="1" noChangeArrowheads="1"/>
                </p:cNvPicPr>
                <p:nvPr/>
              </p:nvPicPr>
              <p:blipFill rotWithShape="1">
                <a:blip r:embed="rId3" cstate="print">
                  <a:clrChange>
                    <a:clrFrom>
                      <a:srgbClr val="020202">
                        <a:alpha val="2353"/>
                      </a:srgbClr>
                    </a:clrFrom>
                    <a:clrTo>
                      <a:srgbClr val="020202">
                        <a:alpha val="0"/>
                      </a:srgbClr>
                    </a:clrTo>
                  </a:clrChange>
                  <a:extLst>
                    <a:ext uri="{28A0092B-C50C-407E-A947-70E740481C1C}">
                      <a14:useLocalDpi xmlns:a14="http://schemas.microsoft.com/office/drawing/2010/main" val="0"/>
                    </a:ext>
                  </a:extLst>
                </a:blip>
                <a:srcRect l="28638" t="13985" r="28253" b="13993"/>
                <a:stretch/>
              </p:blipFill>
              <p:spPr bwMode="auto">
                <a:xfrm>
                  <a:off x="2709259" y="1006473"/>
                  <a:ext cx="677032" cy="1131087"/>
                </a:xfrm>
                <a:prstGeom prst="rect">
                  <a:avLst/>
                </a:prstGeom>
                <a:noFill/>
                <a:extLst>
                  <a:ext uri="{909E8E84-426E-40DD-AFC4-6F175D3DCCD1}">
                    <a14:hiddenFill xmlns:a14="http://schemas.microsoft.com/office/drawing/2010/main">
                      <a:solidFill>
                        <a:srgbClr val="FFFFFF"/>
                      </a:solidFill>
                    </a14:hiddenFill>
                  </a:ext>
                </a:extLst>
              </p:spPr>
            </p:pic>
          </p:grpSp>
        </p:grpSp>
      </p:grpSp>
      <p:cxnSp>
        <p:nvCxnSpPr>
          <p:cNvPr id="36" name="直接连接符 35">
            <a:extLst>
              <a:ext uri="{FF2B5EF4-FFF2-40B4-BE49-F238E27FC236}">
                <a16:creationId xmlns:a16="http://schemas.microsoft.com/office/drawing/2014/main" id="{57C64A5B-DFD5-5A57-C412-E1EED5526CAD}"/>
              </a:ext>
            </a:extLst>
          </p:cNvPr>
          <p:cNvCxnSpPr>
            <a:cxnSpLocks/>
          </p:cNvCxnSpPr>
          <p:nvPr/>
        </p:nvCxnSpPr>
        <p:spPr>
          <a:xfrm flipH="1">
            <a:off x="3188866" y="4420732"/>
            <a:ext cx="1361848" cy="166383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AE3ABC55-8600-49E9-58A0-3A04CC02F573}"/>
              </a:ext>
            </a:extLst>
          </p:cNvPr>
          <p:cNvCxnSpPr>
            <a:cxnSpLocks/>
          </p:cNvCxnSpPr>
          <p:nvPr/>
        </p:nvCxnSpPr>
        <p:spPr>
          <a:xfrm flipH="1">
            <a:off x="4684817" y="4529489"/>
            <a:ext cx="634136" cy="191718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C62EC948-0803-65F0-667B-3042CCBA8095}"/>
              </a:ext>
            </a:extLst>
          </p:cNvPr>
          <p:cNvCxnSpPr>
            <a:cxnSpLocks/>
          </p:cNvCxnSpPr>
          <p:nvPr/>
        </p:nvCxnSpPr>
        <p:spPr>
          <a:xfrm flipH="1" flipV="1">
            <a:off x="2550614" y="4529061"/>
            <a:ext cx="4228353" cy="85717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EC9A35D1-7A4F-3F09-B5F7-7189B9D9ED0C}"/>
              </a:ext>
            </a:extLst>
          </p:cNvPr>
          <p:cNvCxnSpPr>
            <a:cxnSpLocks/>
          </p:cNvCxnSpPr>
          <p:nvPr/>
        </p:nvCxnSpPr>
        <p:spPr>
          <a:xfrm flipH="1" flipV="1">
            <a:off x="1869704" y="4827071"/>
            <a:ext cx="4179816" cy="123338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99" name="组合 98">
            <a:extLst>
              <a:ext uri="{FF2B5EF4-FFF2-40B4-BE49-F238E27FC236}">
                <a16:creationId xmlns:a16="http://schemas.microsoft.com/office/drawing/2014/main" id="{ACE5DEC9-508A-B2E4-DE9D-CFECBE6675E2}"/>
              </a:ext>
            </a:extLst>
          </p:cNvPr>
          <p:cNvGrpSpPr/>
          <p:nvPr/>
        </p:nvGrpSpPr>
        <p:grpSpPr>
          <a:xfrm>
            <a:off x="3569112" y="2023650"/>
            <a:ext cx="2410272" cy="2759761"/>
            <a:chOff x="3569112" y="2023650"/>
            <a:chExt cx="2410272" cy="2759761"/>
          </a:xfrm>
        </p:grpSpPr>
        <p:cxnSp>
          <p:nvCxnSpPr>
            <p:cNvPr id="100" name="直接连接符 99">
              <a:extLst>
                <a:ext uri="{FF2B5EF4-FFF2-40B4-BE49-F238E27FC236}">
                  <a16:creationId xmlns:a16="http://schemas.microsoft.com/office/drawing/2014/main" id="{B4D727E9-83DF-2CC2-5240-4AA9CF291073}"/>
                </a:ext>
              </a:extLst>
            </p:cNvPr>
            <p:cNvCxnSpPr>
              <a:cxnSpLocks/>
            </p:cNvCxnSpPr>
            <p:nvPr/>
          </p:nvCxnSpPr>
          <p:spPr>
            <a:xfrm flipV="1">
              <a:off x="3582526" y="2039466"/>
              <a:ext cx="1136381" cy="1779746"/>
            </a:xfrm>
            <a:prstGeom prst="line">
              <a:avLst/>
            </a:prstGeom>
            <a:ln w="28575" cap="rnd">
              <a:solidFill>
                <a:srgbClr val="8B6CA3"/>
              </a:solidFill>
              <a:prstDash val="solid"/>
            </a:ln>
          </p:spPr>
          <p:style>
            <a:lnRef idx="1">
              <a:schemeClr val="accent1"/>
            </a:lnRef>
            <a:fillRef idx="0">
              <a:schemeClr val="accent1"/>
            </a:fillRef>
            <a:effectRef idx="0">
              <a:schemeClr val="accent1"/>
            </a:effectRef>
            <a:fontRef idx="minor">
              <a:schemeClr val="tx1"/>
            </a:fontRef>
          </p:style>
        </p:cxnSp>
        <p:cxnSp>
          <p:nvCxnSpPr>
            <p:cNvPr id="101" name="直接连接符 100">
              <a:extLst>
                <a:ext uri="{FF2B5EF4-FFF2-40B4-BE49-F238E27FC236}">
                  <a16:creationId xmlns:a16="http://schemas.microsoft.com/office/drawing/2014/main" id="{2AA7D7A1-7FCB-0E5E-1542-FA7E9A209725}"/>
                </a:ext>
              </a:extLst>
            </p:cNvPr>
            <p:cNvCxnSpPr>
              <a:cxnSpLocks/>
            </p:cNvCxnSpPr>
            <p:nvPr/>
          </p:nvCxnSpPr>
          <p:spPr>
            <a:xfrm>
              <a:off x="4729929" y="2023650"/>
              <a:ext cx="1249455" cy="2321147"/>
            </a:xfrm>
            <a:prstGeom prst="line">
              <a:avLst/>
            </a:prstGeom>
            <a:ln w="28575" cap="rnd">
              <a:solidFill>
                <a:srgbClr val="8B6CA3"/>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2" name="直接连接符 101">
              <a:extLst>
                <a:ext uri="{FF2B5EF4-FFF2-40B4-BE49-F238E27FC236}">
                  <a16:creationId xmlns:a16="http://schemas.microsoft.com/office/drawing/2014/main" id="{B219EAC8-2681-D1FB-61C3-17CBAABDDDE1}"/>
                </a:ext>
              </a:extLst>
            </p:cNvPr>
            <p:cNvCxnSpPr>
              <a:cxnSpLocks/>
            </p:cNvCxnSpPr>
            <p:nvPr/>
          </p:nvCxnSpPr>
          <p:spPr>
            <a:xfrm>
              <a:off x="3569112" y="3839905"/>
              <a:ext cx="2399764" cy="503046"/>
            </a:xfrm>
            <a:prstGeom prst="line">
              <a:avLst/>
            </a:prstGeom>
            <a:ln w="38100" cap="rnd">
              <a:solidFill>
                <a:srgbClr val="8B6CA3"/>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a16="http://schemas.microsoft.com/office/drawing/2014/main" id="{34053C49-DFEA-1D11-23AD-90A0DE901996}"/>
                </a:ext>
              </a:extLst>
            </p:cNvPr>
            <p:cNvCxnSpPr>
              <a:cxnSpLocks/>
            </p:cNvCxnSpPr>
            <p:nvPr/>
          </p:nvCxnSpPr>
          <p:spPr>
            <a:xfrm>
              <a:off x="3578576" y="3854845"/>
              <a:ext cx="823096" cy="928566"/>
            </a:xfrm>
            <a:prstGeom prst="line">
              <a:avLst/>
            </a:prstGeom>
            <a:ln w="28575" cap="rnd">
              <a:solidFill>
                <a:srgbClr val="8B6CA3"/>
              </a:solidFill>
              <a:prstDash val="solid"/>
            </a:ln>
          </p:spPr>
          <p:style>
            <a:lnRef idx="1">
              <a:schemeClr val="accent1"/>
            </a:lnRef>
            <a:fillRef idx="0">
              <a:schemeClr val="accent1"/>
            </a:fillRef>
            <a:effectRef idx="0">
              <a:schemeClr val="accent1"/>
            </a:effectRef>
            <a:fontRef idx="minor">
              <a:schemeClr val="tx1"/>
            </a:fontRef>
          </p:style>
        </p:cxnSp>
        <p:cxnSp>
          <p:nvCxnSpPr>
            <p:cNvPr id="104" name="直接连接符 103">
              <a:extLst>
                <a:ext uri="{FF2B5EF4-FFF2-40B4-BE49-F238E27FC236}">
                  <a16:creationId xmlns:a16="http://schemas.microsoft.com/office/drawing/2014/main" id="{05CAEB07-7F2A-1A47-55E2-491AE85DDD83}"/>
                </a:ext>
              </a:extLst>
            </p:cNvPr>
            <p:cNvCxnSpPr>
              <a:cxnSpLocks/>
            </p:cNvCxnSpPr>
            <p:nvPr/>
          </p:nvCxnSpPr>
          <p:spPr>
            <a:xfrm flipV="1">
              <a:off x="4396406" y="4359737"/>
              <a:ext cx="1572470" cy="420446"/>
            </a:xfrm>
            <a:prstGeom prst="line">
              <a:avLst/>
            </a:prstGeom>
            <a:ln w="28575" cap="rnd">
              <a:solidFill>
                <a:srgbClr val="8B6CA3"/>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105" name="组合 104">
            <a:extLst>
              <a:ext uri="{FF2B5EF4-FFF2-40B4-BE49-F238E27FC236}">
                <a16:creationId xmlns:a16="http://schemas.microsoft.com/office/drawing/2014/main" id="{B3E645A4-E3DB-C4C4-9739-48D8E371BAB4}"/>
              </a:ext>
            </a:extLst>
          </p:cNvPr>
          <p:cNvGrpSpPr/>
          <p:nvPr/>
        </p:nvGrpSpPr>
        <p:grpSpPr>
          <a:xfrm>
            <a:off x="1514738" y="2174871"/>
            <a:ext cx="1355821" cy="2539051"/>
            <a:chOff x="1514738" y="2174871"/>
            <a:chExt cx="1355821" cy="2539051"/>
          </a:xfrm>
        </p:grpSpPr>
        <p:cxnSp>
          <p:nvCxnSpPr>
            <p:cNvPr id="106" name="直接连接符 105">
              <a:extLst>
                <a:ext uri="{FF2B5EF4-FFF2-40B4-BE49-F238E27FC236}">
                  <a16:creationId xmlns:a16="http://schemas.microsoft.com/office/drawing/2014/main" id="{A56E4BC6-AA9A-8E2A-2EB7-E2677E07A23E}"/>
                </a:ext>
              </a:extLst>
            </p:cNvPr>
            <p:cNvCxnSpPr>
              <a:cxnSpLocks/>
            </p:cNvCxnSpPr>
            <p:nvPr/>
          </p:nvCxnSpPr>
          <p:spPr>
            <a:xfrm flipH="1">
              <a:off x="1514738" y="2200420"/>
              <a:ext cx="661080" cy="2400982"/>
            </a:xfrm>
            <a:prstGeom prst="line">
              <a:avLst/>
            </a:prstGeom>
            <a:ln w="28575" cap="rnd">
              <a:solidFill>
                <a:schemeClr val="bg1">
                  <a:lumMod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8F6DA25C-11F3-A681-BDB8-BB7793742785}"/>
                </a:ext>
              </a:extLst>
            </p:cNvPr>
            <p:cNvCxnSpPr>
              <a:cxnSpLocks/>
            </p:cNvCxnSpPr>
            <p:nvPr/>
          </p:nvCxnSpPr>
          <p:spPr>
            <a:xfrm flipH="1" flipV="1">
              <a:off x="2182467" y="2174871"/>
              <a:ext cx="688092" cy="1770729"/>
            </a:xfrm>
            <a:prstGeom prst="line">
              <a:avLst/>
            </a:prstGeom>
            <a:ln w="28575" cap="rnd">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8" name="直接连接符 107">
              <a:extLst>
                <a:ext uri="{FF2B5EF4-FFF2-40B4-BE49-F238E27FC236}">
                  <a16:creationId xmlns:a16="http://schemas.microsoft.com/office/drawing/2014/main" id="{4C282FC2-E7E7-4AB3-68B2-E98EC67EC37B}"/>
                </a:ext>
              </a:extLst>
            </p:cNvPr>
            <p:cNvCxnSpPr>
              <a:cxnSpLocks/>
            </p:cNvCxnSpPr>
            <p:nvPr/>
          </p:nvCxnSpPr>
          <p:spPr>
            <a:xfrm flipH="1">
              <a:off x="1514738" y="3945600"/>
              <a:ext cx="1355821" cy="655802"/>
            </a:xfrm>
            <a:prstGeom prst="line">
              <a:avLst/>
            </a:prstGeom>
            <a:ln w="38100" cap="rnd">
              <a:solidFill>
                <a:schemeClr val="bg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a16="http://schemas.microsoft.com/office/drawing/2014/main" id="{E7C97397-0910-99D6-C124-C49BD039BAB5}"/>
                </a:ext>
              </a:extLst>
            </p:cNvPr>
            <p:cNvCxnSpPr>
              <a:cxnSpLocks/>
            </p:cNvCxnSpPr>
            <p:nvPr/>
          </p:nvCxnSpPr>
          <p:spPr>
            <a:xfrm flipH="1" flipV="1">
              <a:off x="1514738" y="4601402"/>
              <a:ext cx="1049327" cy="112520"/>
            </a:xfrm>
            <a:prstGeom prst="line">
              <a:avLst/>
            </a:prstGeom>
            <a:ln w="28575" cap="rnd">
              <a:solidFill>
                <a:schemeClr val="bg1">
                  <a:lumMod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0" name="直接连接符 109">
              <a:extLst>
                <a:ext uri="{FF2B5EF4-FFF2-40B4-BE49-F238E27FC236}">
                  <a16:creationId xmlns:a16="http://schemas.microsoft.com/office/drawing/2014/main" id="{BEDCBF84-BFA2-5936-16A6-268129ECF160}"/>
                </a:ext>
              </a:extLst>
            </p:cNvPr>
            <p:cNvCxnSpPr>
              <a:cxnSpLocks/>
            </p:cNvCxnSpPr>
            <p:nvPr/>
          </p:nvCxnSpPr>
          <p:spPr>
            <a:xfrm flipH="1">
              <a:off x="2564795" y="3945600"/>
              <a:ext cx="305764" cy="768322"/>
            </a:xfrm>
            <a:prstGeom prst="line">
              <a:avLst/>
            </a:prstGeom>
            <a:ln w="28575" cap="rnd">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111" name="组合 110">
            <a:extLst>
              <a:ext uri="{FF2B5EF4-FFF2-40B4-BE49-F238E27FC236}">
                <a16:creationId xmlns:a16="http://schemas.microsoft.com/office/drawing/2014/main" id="{D1985787-5F6D-9A14-AF5F-3DD25956B397}"/>
              </a:ext>
            </a:extLst>
          </p:cNvPr>
          <p:cNvGrpSpPr/>
          <p:nvPr/>
        </p:nvGrpSpPr>
        <p:grpSpPr>
          <a:xfrm>
            <a:off x="1987357" y="5030797"/>
            <a:ext cx="1581755" cy="638850"/>
            <a:chOff x="1987357" y="5030797"/>
            <a:chExt cx="1581755" cy="638850"/>
          </a:xfrm>
        </p:grpSpPr>
        <p:sp>
          <p:nvSpPr>
            <p:cNvPr id="112" name="矩形 111">
              <a:extLst>
                <a:ext uri="{FF2B5EF4-FFF2-40B4-BE49-F238E27FC236}">
                  <a16:creationId xmlns:a16="http://schemas.microsoft.com/office/drawing/2014/main" id="{0D7CBBB8-8F60-616E-1B19-44CB1E817F1B}"/>
                </a:ext>
              </a:extLst>
            </p:cNvPr>
            <p:cNvSpPr/>
            <p:nvPr/>
          </p:nvSpPr>
          <p:spPr>
            <a:xfrm>
              <a:off x="1987357" y="5030797"/>
              <a:ext cx="1581755" cy="638850"/>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箭头连接符 112">
              <a:extLst>
                <a:ext uri="{FF2B5EF4-FFF2-40B4-BE49-F238E27FC236}">
                  <a16:creationId xmlns:a16="http://schemas.microsoft.com/office/drawing/2014/main" id="{4CD0756B-A1C2-4141-A48E-B53B1B206BF8}"/>
                </a:ext>
              </a:extLst>
            </p:cNvPr>
            <p:cNvCxnSpPr>
              <a:cxnSpLocks/>
            </p:cNvCxnSpPr>
            <p:nvPr/>
          </p:nvCxnSpPr>
          <p:spPr>
            <a:xfrm flipV="1">
              <a:off x="2080818" y="5142203"/>
              <a:ext cx="0" cy="432087"/>
            </a:xfrm>
            <a:prstGeom prst="straightConnector1">
              <a:avLst/>
            </a:prstGeom>
            <a:ln w="28575"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688FC329-8D1F-7CDC-7E38-E7B71A78C2AF}"/>
                </a:ext>
              </a:extLst>
            </p:cNvPr>
            <p:cNvCxnSpPr>
              <a:cxnSpLocks/>
            </p:cNvCxnSpPr>
            <p:nvPr/>
          </p:nvCxnSpPr>
          <p:spPr>
            <a:xfrm flipV="1">
              <a:off x="2341503" y="5309101"/>
              <a:ext cx="0" cy="240819"/>
            </a:xfrm>
            <a:prstGeom prst="straightConnector1">
              <a:avLst/>
            </a:prstGeom>
            <a:ln w="28575" cap="rnd">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a:extLst>
                <a:ext uri="{FF2B5EF4-FFF2-40B4-BE49-F238E27FC236}">
                  <a16:creationId xmlns:a16="http://schemas.microsoft.com/office/drawing/2014/main" id="{555AF03E-B03A-FF6B-2BEB-2BB0EFF2B4A0}"/>
                </a:ext>
              </a:extLst>
            </p:cNvPr>
            <p:cNvCxnSpPr>
              <a:cxnSpLocks/>
            </p:cNvCxnSpPr>
            <p:nvPr/>
          </p:nvCxnSpPr>
          <p:spPr>
            <a:xfrm flipV="1">
              <a:off x="2587130" y="5114335"/>
              <a:ext cx="0" cy="435586"/>
            </a:xfrm>
            <a:prstGeom prst="straightConnector1">
              <a:avLst/>
            </a:prstGeom>
            <a:ln w="28575" cap="rnd">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a:extLst>
                <a:ext uri="{FF2B5EF4-FFF2-40B4-BE49-F238E27FC236}">
                  <a16:creationId xmlns:a16="http://schemas.microsoft.com/office/drawing/2014/main" id="{C66C6911-1CC2-09C3-A27B-C2B0E675E5A0}"/>
                </a:ext>
              </a:extLst>
            </p:cNvPr>
            <p:cNvCxnSpPr>
              <a:cxnSpLocks/>
            </p:cNvCxnSpPr>
            <p:nvPr/>
          </p:nvCxnSpPr>
          <p:spPr>
            <a:xfrm flipV="1">
              <a:off x="3086674" y="5401202"/>
              <a:ext cx="0" cy="148719"/>
            </a:xfrm>
            <a:prstGeom prst="straightConnector1">
              <a:avLst/>
            </a:prstGeom>
            <a:ln w="28575" cap="rnd">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接箭头连接符 116">
              <a:extLst>
                <a:ext uri="{FF2B5EF4-FFF2-40B4-BE49-F238E27FC236}">
                  <a16:creationId xmlns:a16="http://schemas.microsoft.com/office/drawing/2014/main" id="{AB80E61F-75C3-9A3E-6842-621AA6FD0397}"/>
                </a:ext>
              </a:extLst>
            </p:cNvPr>
            <p:cNvCxnSpPr>
              <a:cxnSpLocks/>
            </p:cNvCxnSpPr>
            <p:nvPr/>
          </p:nvCxnSpPr>
          <p:spPr>
            <a:xfrm flipV="1">
              <a:off x="2790024" y="5280288"/>
              <a:ext cx="0" cy="269633"/>
            </a:xfrm>
            <a:prstGeom prst="straightConnector1">
              <a:avLst/>
            </a:prstGeom>
            <a:ln w="28575" cap="rnd">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a:extLst>
                <a:ext uri="{FF2B5EF4-FFF2-40B4-BE49-F238E27FC236}">
                  <a16:creationId xmlns:a16="http://schemas.microsoft.com/office/drawing/2014/main" id="{C3CF3236-CCD5-A31A-02E9-F42FE301AA23}"/>
                </a:ext>
              </a:extLst>
            </p:cNvPr>
            <p:cNvCxnSpPr>
              <a:cxnSpLocks/>
            </p:cNvCxnSpPr>
            <p:nvPr/>
          </p:nvCxnSpPr>
          <p:spPr>
            <a:xfrm>
              <a:off x="2080818" y="5574290"/>
              <a:ext cx="1394833" cy="11819"/>
            </a:xfrm>
            <a:prstGeom prst="straightConnector1">
              <a:avLst/>
            </a:prstGeom>
            <a:ln w="28575"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9" name="组合 118">
            <a:extLst>
              <a:ext uri="{FF2B5EF4-FFF2-40B4-BE49-F238E27FC236}">
                <a16:creationId xmlns:a16="http://schemas.microsoft.com/office/drawing/2014/main" id="{F93C4CBB-66B5-A1B2-D308-A90FE2849FDC}"/>
              </a:ext>
            </a:extLst>
          </p:cNvPr>
          <p:cNvGrpSpPr/>
          <p:nvPr/>
        </p:nvGrpSpPr>
        <p:grpSpPr>
          <a:xfrm>
            <a:off x="5879377" y="3299808"/>
            <a:ext cx="1581755" cy="638850"/>
            <a:chOff x="5879377" y="3299808"/>
            <a:chExt cx="1581755" cy="638850"/>
          </a:xfrm>
        </p:grpSpPr>
        <p:sp>
          <p:nvSpPr>
            <p:cNvPr id="120" name="矩形 119">
              <a:extLst>
                <a:ext uri="{FF2B5EF4-FFF2-40B4-BE49-F238E27FC236}">
                  <a16:creationId xmlns:a16="http://schemas.microsoft.com/office/drawing/2014/main" id="{0C33281E-2C75-C8A8-3A20-40D150349790}"/>
                </a:ext>
              </a:extLst>
            </p:cNvPr>
            <p:cNvSpPr/>
            <p:nvPr/>
          </p:nvSpPr>
          <p:spPr>
            <a:xfrm>
              <a:off x="5879377" y="3299808"/>
              <a:ext cx="1581755" cy="638850"/>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1" name="直接箭头连接符 120">
              <a:extLst>
                <a:ext uri="{FF2B5EF4-FFF2-40B4-BE49-F238E27FC236}">
                  <a16:creationId xmlns:a16="http://schemas.microsoft.com/office/drawing/2014/main" id="{68B019B6-E6D0-77ED-14D6-43CB2279D195}"/>
                </a:ext>
              </a:extLst>
            </p:cNvPr>
            <p:cNvCxnSpPr>
              <a:cxnSpLocks/>
            </p:cNvCxnSpPr>
            <p:nvPr/>
          </p:nvCxnSpPr>
          <p:spPr>
            <a:xfrm flipV="1">
              <a:off x="5970780" y="3401797"/>
              <a:ext cx="0" cy="438128"/>
            </a:xfrm>
            <a:prstGeom prst="straightConnector1">
              <a:avLst/>
            </a:prstGeom>
            <a:ln w="28575" cap="rnd">
              <a:solidFill>
                <a:srgbClr val="8B6CA3"/>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121">
              <a:extLst>
                <a:ext uri="{FF2B5EF4-FFF2-40B4-BE49-F238E27FC236}">
                  <a16:creationId xmlns:a16="http://schemas.microsoft.com/office/drawing/2014/main" id="{F239B3DF-8C27-1C20-E688-10046215C2B5}"/>
                </a:ext>
              </a:extLst>
            </p:cNvPr>
            <p:cNvCxnSpPr>
              <a:cxnSpLocks/>
            </p:cNvCxnSpPr>
            <p:nvPr/>
          </p:nvCxnSpPr>
          <p:spPr>
            <a:xfrm flipV="1">
              <a:off x="6243627" y="3487447"/>
              <a:ext cx="0" cy="327768"/>
            </a:xfrm>
            <a:prstGeom prst="straightConnector1">
              <a:avLst/>
            </a:prstGeom>
            <a:ln w="28575" cap="rnd">
              <a:solidFill>
                <a:srgbClr val="8B6CA3"/>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接箭头连接符 122">
              <a:extLst>
                <a:ext uri="{FF2B5EF4-FFF2-40B4-BE49-F238E27FC236}">
                  <a16:creationId xmlns:a16="http://schemas.microsoft.com/office/drawing/2014/main" id="{8058C283-EB70-F188-3E44-2173131BA9DC}"/>
                </a:ext>
              </a:extLst>
            </p:cNvPr>
            <p:cNvCxnSpPr>
              <a:cxnSpLocks/>
            </p:cNvCxnSpPr>
            <p:nvPr/>
          </p:nvCxnSpPr>
          <p:spPr>
            <a:xfrm flipV="1">
              <a:off x="6500714" y="3583774"/>
              <a:ext cx="0" cy="231440"/>
            </a:xfrm>
            <a:prstGeom prst="straightConnector1">
              <a:avLst/>
            </a:prstGeom>
            <a:ln w="28575" cap="rnd">
              <a:solidFill>
                <a:srgbClr val="8B6CA3"/>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接箭头连接符 123">
              <a:extLst>
                <a:ext uri="{FF2B5EF4-FFF2-40B4-BE49-F238E27FC236}">
                  <a16:creationId xmlns:a16="http://schemas.microsoft.com/office/drawing/2014/main" id="{A8AD0423-70F4-9106-C5F3-6725884E967C}"/>
                </a:ext>
              </a:extLst>
            </p:cNvPr>
            <p:cNvCxnSpPr>
              <a:cxnSpLocks/>
            </p:cNvCxnSpPr>
            <p:nvPr/>
          </p:nvCxnSpPr>
          <p:spPr>
            <a:xfrm flipV="1">
              <a:off x="7023564" y="3664416"/>
              <a:ext cx="0" cy="150798"/>
            </a:xfrm>
            <a:prstGeom prst="straightConnector1">
              <a:avLst/>
            </a:prstGeom>
            <a:ln w="28575" cap="rnd">
              <a:solidFill>
                <a:srgbClr val="8B6CA3"/>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a:extLst>
                <a:ext uri="{FF2B5EF4-FFF2-40B4-BE49-F238E27FC236}">
                  <a16:creationId xmlns:a16="http://schemas.microsoft.com/office/drawing/2014/main" id="{99F7B6D5-696A-D343-B47C-010A4A4371A2}"/>
                </a:ext>
              </a:extLst>
            </p:cNvPr>
            <p:cNvCxnSpPr>
              <a:cxnSpLocks/>
            </p:cNvCxnSpPr>
            <p:nvPr/>
          </p:nvCxnSpPr>
          <p:spPr>
            <a:xfrm flipV="1">
              <a:off x="6713074" y="3541812"/>
              <a:ext cx="0" cy="273403"/>
            </a:xfrm>
            <a:prstGeom prst="straightConnector1">
              <a:avLst/>
            </a:prstGeom>
            <a:ln w="28575" cap="rnd">
              <a:solidFill>
                <a:srgbClr val="8B6CA3"/>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9EC5B3D7-B4E7-D84A-4CFA-92E690A02ED2}"/>
                </a:ext>
              </a:extLst>
            </p:cNvPr>
            <p:cNvCxnSpPr>
              <a:cxnSpLocks/>
            </p:cNvCxnSpPr>
            <p:nvPr/>
          </p:nvCxnSpPr>
          <p:spPr>
            <a:xfrm>
              <a:off x="5970780" y="3839925"/>
              <a:ext cx="1459909" cy="11984"/>
            </a:xfrm>
            <a:prstGeom prst="straightConnector1">
              <a:avLst/>
            </a:prstGeom>
            <a:ln w="28575"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7" name="组合 126">
            <a:extLst>
              <a:ext uri="{FF2B5EF4-FFF2-40B4-BE49-F238E27FC236}">
                <a16:creationId xmlns:a16="http://schemas.microsoft.com/office/drawing/2014/main" id="{AA427B5A-1C29-5AB9-6557-00CE5686F7AA}"/>
              </a:ext>
            </a:extLst>
          </p:cNvPr>
          <p:cNvGrpSpPr/>
          <p:nvPr/>
        </p:nvGrpSpPr>
        <p:grpSpPr>
          <a:xfrm>
            <a:off x="8775330" y="2602275"/>
            <a:ext cx="1902384" cy="358917"/>
            <a:chOff x="7943554" y="3417606"/>
            <a:chExt cx="2442836" cy="613574"/>
          </a:xfrm>
        </p:grpSpPr>
        <p:sp>
          <p:nvSpPr>
            <p:cNvPr id="128" name="任意多边形: 形状 127">
              <a:extLst>
                <a:ext uri="{FF2B5EF4-FFF2-40B4-BE49-F238E27FC236}">
                  <a16:creationId xmlns:a16="http://schemas.microsoft.com/office/drawing/2014/main" id="{D18D2A43-E9C5-2872-EABA-2D534A8EE086}"/>
                </a:ext>
              </a:extLst>
            </p:cNvPr>
            <p:cNvSpPr/>
            <p:nvPr/>
          </p:nvSpPr>
          <p:spPr>
            <a:xfrm flipH="1">
              <a:off x="7943554" y="3417606"/>
              <a:ext cx="1230805" cy="613574"/>
            </a:xfrm>
            <a:custGeom>
              <a:avLst/>
              <a:gdLst>
                <a:gd name="connsiteX0" fmla="*/ 0 w 1960775"/>
                <a:gd name="connsiteY0" fmla="*/ 839332 h 938735"/>
                <a:gd name="connsiteX1" fmla="*/ 65988 w 1960775"/>
                <a:gd name="connsiteY1" fmla="*/ 584808 h 938735"/>
                <a:gd name="connsiteX2" fmla="*/ 339365 w 1960775"/>
                <a:gd name="connsiteY2" fmla="*/ 924173 h 938735"/>
                <a:gd name="connsiteX3" fmla="*/ 405353 w 1960775"/>
                <a:gd name="connsiteY3" fmla="*/ 346 h 938735"/>
                <a:gd name="connsiteX4" fmla="*/ 735291 w 1960775"/>
                <a:gd name="connsiteY4" fmla="*/ 811052 h 938735"/>
                <a:gd name="connsiteX5" fmla="*/ 999241 w 1960775"/>
                <a:gd name="connsiteY5" fmla="*/ 443406 h 938735"/>
                <a:gd name="connsiteX6" fmla="*/ 1187777 w 1960775"/>
                <a:gd name="connsiteY6" fmla="*/ 829905 h 938735"/>
                <a:gd name="connsiteX7" fmla="*/ 1263192 w 1960775"/>
                <a:gd name="connsiteY7" fmla="*/ 415126 h 938735"/>
                <a:gd name="connsiteX8" fmla="*/ 1376314 w 1960775"/>
                <a:gd name="connsiteY8" fmla="*/ 820478 h 938735"/>
                <a:gd name="connsiteX9" fmla="*/ 1480008 w 1960775"/>
                <a:gd name="connsiteY9" fmla="*/ 170029 h 938735"/>
                <a:gd name="connsiteX10" fmla="*/ 1630837 w 1960775"/>
                <a:gd name="connsiteY10" fmla="*/ 763918 h 938735"/>
                <a:gd name="connsiteX11" fmla="*/ 1866507 w 1960775"/>
                <a:gd name="connsiteY11" fmla="*/ 226590 h 938735"/>
                <a:gd name="connsiteX12" fmla="*/ 1960775 w 1960775"/>
                <a:gd name="connsiteY12" fmla="*/ 697930 h 938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60775" h="938735">
                  <a:moveTo>
                    <a:pt x="0" y="839332"/>
                  </a:moveTo>
                  <a:cubicBezTo>
                    <a:pt x="4713" y="705000"/>
                    <a:pt x="9427" y="570668"/>
                    <a:pt x="65988" y="584808"/>
                  </a:cubicBezTo>
                  <a:cubicBezTo>
                    <a:pt x="122549" y="598948"/>
                    <a:pt x="282804" y="1021583"/>
                    <a:pt x="339365" y="924173"/>
                  </a:cubicBezTo>
                  <a:cubicBezTo>
                    <a:pt x="395926" y="826763"/>
                    <a:pt x="339365" y="19200"/>
                    <a:pt x="405353" y="346"/>
                  </a:cubicBezTo>
                  <a:cubicBezTo>
                    <a:pt x="471341" y="-18508"/>
                    <a:pt x="636310" y="737209"/>
                    <a:pt x="735291" y="811052"/>
                  </a:cubicBezTo>
                  <a:cubicBezTo>
                    <a:pt x="834272" y="884895"/>
                    <a:pt x="923827" y="440264"/>
                    <a:pt x="999241" y="443406"/>
                  </a:cubicBezTo>
                  <a:cubicBezTo>
                    <a:pt x="1074655" y="446548"/>
                    <a:pt x="1143785" y="834618"/>
                    <a:pt x="1187777" y="829905"/>
                  </a:cubicBezTo>
                  <a:cubicBezTo>
                    <a:pt x="1231769" y="825192"/>
                    <a:pt x="1231769" y="416697"/>
                    <a:pt x="1263192" y="415126"/>
                  </a:cubicBezTo>
                  <a:cubicBezTo>
                    <a:pt x="1294615" y="413555"/>
                    <a:pt x="1340178" y="861327"/>
                    <a:pt x="1376314" y="820478"/>
                  </a:cubicBezTo>
                  <a:cubicBezTo>
                    <a:pt x="1412450" y="779629"/>
                    <a:pt x="1437588" y="179456"/>
                    <a:pt x="1480008" y="170029"/>
                  </a:cubicBezTo>
                  <a:cubicBezTo>
                    <a:pt x="1522428" y="160602"/>
                    <a:pt x="1566420" y="754491"/>
                    <a:pt x="1630837" y="763918"/>
                  </a:cubicBezTo>
                  <a:cubicBezTo>
                    <a:pt x="1695254" y="773345"/>
                    <a:pt x="1811517" y="237588"/>
                    <a:pt x="1866507" y="226590"/>
                  </a:cubicBezTo>
                  <a:cubicBezTo>
                    <a:pt x="1921497" y="215592"/>
                    <a:pt x="1941136" y="456761"/>
                    <a:pt x="1960775" y="697930"/>
                  </a:cubicBezTo>
                </a:path>
              </a:pathLst>
            </a:custGeom>
            <a:ln w="28575">
              <a:solidFill>
                <a:srgbClr val="AB83B2"/>
              </a:solidFill>
              <a:prstDash val="sys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solidFill>
                  <a:schemeClr val="tx1"/>
                </a:solidFill>
              </a:endParaRPr>
            </a:p>
          </p:txBody>
        </p:sp>
        <p:sp>
          <p:nvSpPr>
            <p:cNvPr id="129" name="任意多边形: 形状 128">
              <a:extLst>
                <a:ext uri="{FF2B5EF4-FFF2-40B4-BE49-F238E27FC236}">
                  <a16:creationId xmlns:a16="http://schemas.microsoft.com/office/drawing/2014/main" id="{BC98C568-A60D-371A-D01F-497191C42245}"/>
                </a:ext>
              </a:extLst>
            </p:cNvPr>
            <p:cNvSpPr/>
            <p:nvPr/>
          </p:nvSpPr>
          <p:spPr>
            <a:xfrm flipH="1">
              <a:off x="9155585" y="3417606"/>
              <a:ext cx="1230805" cy="613574"/>
            </a:xfrm>
            <a:custGeom>
              <a:avLst/>
              <a:gdLst>
                <a:gd name="connsiteX0" fmla="*/ 0 w 1998134"/>
                <a:gd name="connsiteY0" fmla="*/ 1109174 h 1430652"/>
                <a:gd name="connsiteX1" fmla="*/ 177800 w 1998134"/>
                <a:gd name="connsiteY1" fmla="*/ 465708 h 1430652"/>
                <a:gd name="connsiteX2" fmla="*/ 440267 w 1998134"/>
                <a:gd name="connsiteY2" fmla="*/ 1312374 h 1430652"/>
                <a:gd name="connsiteX3" fmla="*/ 516467 w 1998134"/>
                <a:gd name="connsiteY3" fmla="*/ 694308 h 1430652"/>
                <a:gd name="connsiteX4" fmla="*/ 609600 w 1998134"/>
                <a:gd name="connsiteY4" fmla="*/ 1032974 h 1430652"/>
                <a:gd name="connsiteX5" fmla="*/ 728134 w 1998134"/>
                <a:gd name="connsiteY5" fmla="*/ 41 h 1430652"/>
                <a:gd name="connsiteX6" fmla="*/ 939800 w 1998134"/>
                <a:gd name="connsiteY6" fmla="*/ 990641 h 1430652"/>
                <a:gd name="connsiteX7" fmla="*/ 1007534 w 1998134"/>
                <a:gd name="connsiteY7" fmla="*/ 677374 h 1430652"/>
                <a:gd name="connsiteX8" fmla="*/ 1168400 w 1998134"/>
                <a:gd name="connsiteY8" fmla="*/ 1100708 h 1430652"/>
                <a:gd name="connsiteX9" fmla="*/ 1270000 w 1998134"/>
                <a:gd name="connsiteY9" fmla="*/ 414908 h 1430652"/>
                <a:gd name="connsiteX10" fmla="*/ 1354667 w 1998134"/>
                <a:gd name="connsiteY10" fmla="*/ 1303908 h 1430652"/>
                <a:gd name="connsiteX11" fmla="*/ 1557867 w 1998134"/>
                <a:gd name="connsiteY11" fmla="*/ 321774 h 1430652"/>
                <a:gd name="connsiteX12" fmla="*/ 1845734 w 1998134"/>
                <a:gd name="connsiteY12" fmla="*/ 1413974 h 1430652"/>
                <a:gd name="connsiteX13" fmla="*/ 1998134 w 1998134"/>
                <a:gd name="connsiteY13" fmla="*/ 880574 h 1430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8134" h="1430652">
                  <a:moveTo>
                    <a:pt x="0" y="1109174"/>
                  </a:moveTo>
                  <a:cubicBezTo>
                    <a:pt x="52211" y="770507"/>
                    <a:pt x="104422" y="431841"/>
                    <a:pt x="177800" y="465708"/>
                  </a:cubicBezTo>
                  <a:cubicBezTo>
                    <a:pt x="251178" y="499575"/>
                    <a:pt x="383823" y="1274274"/>
                    <a:pt x="440267" y="1312374"/>
                  </a:cubicBezTo>
                  <a:cubicBezTo>
                    <a:pt x="496712" y="1350474"/>
                    <a:pt x="488245" y="740875"/>
                    <a:pt x="516467" y="694308"/>
                  </a:cubicBezTo>
                  <a:cubicBezTo>
                    <a:pt x="544689" y="647741"/>
                    <a:pt x="574322" y="1148685"/>
                    <a:pt x="609600" y="1032974"/>
                  </a:cubicBezTo>
                  <a:cubicBezTo>
                    <a:pt x="644878" y="917263"/>
                    <a:pt x="673101" y="7096"/>
                    <a:pt x="728134" y="41"/>
                  </a:cubicBezTo>
                  <a:cubicBezTo>
                    <a:pt x="783167" y="-7014"/>
                    <a:pt x="893233" y="877752"/>
                    <a:pt x="939800" y="990641"/>
                  </a:cubicBezTo>
                  <a:cubicBezTo>
                    <a:pt x="986367" y="1103530"/>
                    <a:pt x="969434" y="659030"/>
                    <a:pt x="1007534" y="677374"/>
                  </a:cubicBezTo>
                  <a:cubicBezTo>
                    <a:pt x="1045634" y="695718"/>
                    <a:pt x="1124656" y="1144452"/>
                    <a:pt x="1168400" y="1100708"/>
                  </a:cubicBezTo>
                  <a:cubicBezTo>
                    <a:pt x="1212144" y="1056964"/>
                    <a:pt x="1238956" y="381041"/>
                    <a:pt x="1270000" y="414908"/>
                  </a:cubicBezTo>
                  <a:cubicBezTo>
                    <a:pt x="1301044" y="448775"/>
                    <a:pt x="1306689" y="1319430"/>
                    <a:pt x="1354667" y="1303908"/>
                  </a:cubicBezTo>
                  <a:cubicBezTo>
                    <a:pt x="1402645" y="1288386"/>
                    <a:pt x="1476023" y="303430"/>
                    <a:pt x="1557867" y="321774"/>
                  </a:cubicBezTo>
                  <a:cubicBezTo>
                    <a:pt x="1639711" y="340118"/>
                    <a:pt x="1772356" y="1320841"/>
                    <a:pt x="1845734" y="1413974"/>
                  </a:cubicBezTo>
                  <a:cubicBezTo>
                    <a:pt x="1919112" y="1507107"/>
                    <a:pt x="1958623" y="1193840"/>
                    <a:pt x="1998134" y="880574"/>
                  </a:cubicBezTo>
                </a:path>
              </a:pathLst>
            </a:custGeom>
            <a:ln w="28575">
              <a:solidFill>
                <a:srgbClr val="AB83B2"/>
              </a:solidFill>
              <a:prstDash val="sys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solidFill>
                  <a:schemeClr val="tx1"/>
                </a:solidFill>
              </a:endParaRPr>
            </a:p>
          </p:txBody>
        </p:sp>
      </p:grpSp>
      <p:grpSp>
        <p:nvGrpSpPr>
          <p:cNvPr id="130" name="组合 129">
            <a:extLst>
              <a:ext uri="{FF2B5EF4-FFF2-40B4-BE49-F238E27FC236}">
                <a16:creationId xmlns:a16="http://schemas.microsoft.com/office/drawing/2014/main" id="{D02E38E5-B2E6-508C-1731-F124AF002C4E}"/>
              </a:ext>
            </a:extLst>
          </p:cNvPr>
          <p:cNvGrpSpPr/>
          <p:nvPr/>
        </p:nvGrpSpPr>
        <p:grpSpPr>
          <a:xfrm>
            <a:off x="8176003" y="2065715"/>
            <a:ext cx="1902384" cy="516447"/>
            <a:chOff x="7943554" y="3417606"/>
            <a:chExt cx="2442836" cy="613574"/>
          </a:xfrm>
        </p:grpSpPr>
        <p:sp>
          <p:nvSpPr>
            <p:cNvPr id="131" name="任意多边形: 形状 130">
              <a:extLst>
                <a:ext uri="{FF2B5EF4-FFF2-40B4-BE49-F238E27FC236}">
                  <a16:creationId xmlns:a16="http://schemas.microsoft.com/office/drawing/2014/main" id="{989A18E6-D846-3839-EA64-8BC205475EE9}"/>
                </a:ext>
              </a:extLst>
            </p:cNvPr>
            <p:cNvSpPr/>
            <p:nvPr/>
          </p:nvSpPr>
          <p:spPr>
            <a:xfrm flipH="1">
              <a:off x="7943554" y="3417606"/>
              <a:ext cx="1230805" cy="613574"/>
            </a:xfrm>
            <a:custGeom>
              <a:avLst/>
              <a:gdLst>
                <a:gd name="connsiteX0" fmla="*/ 0 w 1960775"/>
                <a:gd name="connsiteY0" fmla="*/ 839332 h 938735"/>
                <a:gd name="connsiteX1" fmla="*/ 65988 w 1960775"/>
                <a:gd name="connsiteY1" fmla="*/ 584808 h 938735"/>
                <a:gd name="connsiteX2" fmla="*/ 339365 w 1960775"/>
                <a:gd name="connsiteY2" fmla="*/ 924173 h 938735"/>
                <a:gd name="connsiteX3" fmla="*/ 405353 w 1960775"/>
                <a:gd name="connsiteY3" fmla="*/ 346 h 938735"/>
                <a:gd name="connsiteX4" fmla="*/ 735291 w 1960775"/>
                <a:gd name="connsiteY4" fmla="*/ 811052 h 938735"/>
                <a:gd name="connsiteX5" fmla="*/ 999241 w 1960775"/>
                <a:gd name="connsiteY5" fmla="*/ 443406 h 938735"/>
                <a:gd name="connsiteX6" fmla="*/ 1187777 w 1960775"/>
                <a:gd name="connsiteY6" fmla="*/ 829905 h 938735"/>
                <a:gd name="connsiteX7" fmla="*/ 1263192 w 1960775"/>
                <a:gd name="connsiteY7" fmla="*/ 415126 h 938735"/>
                <a:gd name="connsiteX8" fmla="*/ 1376314 w 1960775"/>
                <a:gd name="connsiteY8" fmla="*/ 820478 h 938735"/>
                <a:gd name="connsiteX9" fmla="*/ 1480008 w 1960775"/>
                <a:gd name="connsiteY9" fmla="*/ 170029 h 938735"/>
                <a:gd name="connsiteX10" fmla="*/ 1630837 w 1960775"/>
                <a:gd name="connsiteY10" fmla="*/ 763918 h 938735"/>
                <a:gd name="connsiteX11" fmla="*/ 1866507 w 1960775"/>
                <a:gd name="connsiteY11" fmla="*/ 226590 h 938735"/>
                <a:gd name="connsiteX12" fmla="*/ 1960775 w 1960775"/>
                <a:gd name="connsiteY12" fmla="*/ 697930 h 938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60775" h="938735">
                  <a:moveTo>
                    <a:pt x="0" y="839332"/>
                  </a:moveTo>
                  <a:cubicBezTo>
                    <a:pt x="4713" y="705000"/>
                    <a:pt x="9427" y="570668"/>
                    <a:pt x="65988" y="584808"/>
                  </a:cubicBezTo>
                  <a:cubicBezTo>
                    <a:pt x="122549" y="598948"/>
                    <a:pt x="282804" y="1021583"/>
                    <a:pt x="339365" y="924173"/>
                  </a:cubicBezTo>
                  <a:cubicBezTo>
                    <a:pt x="395926" y="826763"/>
                    <a:pt x="339365" y="19200"/>
                    <a:pt x="405353" y="346"/>
                  </a:cubicBezTo>
                  <a:cubicBezTo>
                    <a:pt x="471341" y="-18508"/>
                    <a:pt x="636310" y="737209"/>
                    <a:pt x="735291" y="811052"/>
                  </a:cubicBezTo>
                  <a:cubicBezTo>
                    <a:pt x="834272" y="884895"/>
                    <a:pt x="923827" y="440264"/>
                    <a:pt x="999241" y="443406"/>
                  </a:cubicBezTo>
                  <a:cubicBezTo>
                    <a:pt x="1074655" y="446548"/>
                    <a:pt x="1143785" y="834618"/>
                    <a:pt x="1187777" y="829905"/>
                  </a:cubicBezTo>
                  <a:cubicBezTo>
                    <a:pt x="1231769" y="825192"/>
                    <a:pt x="1231769" y="416697"/>
                    <a:pt x="1263192" y="415126"/>
                  </a:cubicBezTo>
                  <a:cubicBezTo>
                    <a:pt x="1294615" y="413555"/>
                    <a:pt x="1340178" y="861327"/>
                    <a:pt x="1376314" y="820478"/>
                  </a:cubicBezTo>
                  <a:cubicBezTo>
                    <a:pt x="1412450" y="779629"/>
                    <a:pt x="1437588" y="179456"/>
                    <a:pt x="1480008" y="170029"/>
                  </a:cubicBezTo>
                  <a:cubicBezTo>
                    <a:pt x="1522428" y="160602"/>
                    <a:pt x="1566420" y="754491"/>
                    <a:pt x="1630837" y="763918"/>
                  </a:cubicBezTo>
                  <a:cubicBezTo>
                    <a:pt x="1695254" y="773345"/>
                    <a:pt x="1811517" y="237588"/>
                    <a:pt x="1866507" y="226590"/>
                  </a:cubicBezTo>
                  <a:cubicBezTo>
                    <a:pt x="1921497" y="215592"/>
                    <a:pt x="1941136" y="456761"/>
                    <a:pt x="1960775" y="697930"/>
                  </a:cubicBezTo>
                </a:path>
              </a:pathLst>
            </a:custGeom>
            <a:ln w="28575">
              <a:solidFill>
                <a:srgbClr val="5B2D7B"/>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solidFill>
                  <a:schemeClr val="tx1"/>
                </a:solidFill>
              </a:endParaRPr>
            </a:p>
          </p:txBody>
        </p:sp>
        <p:sp>
          <p:nvSpPr>
            <p:cNvPr id="132" name="任意多边形: 形状 131">
              <a:extLst>
                <a:ext uri="{FF2B5EF4-FFF2-40B4-BE49-F238E27FC236}">
                  <a16:creationId xmlns:a16="http://schemas.microsoft.com/office/drawing/2014/main" id="{5DD63A28-4924-AA59-55CD-EC71A2508DCB}"/>
                </a:ext>
              </a:extLst>
            </p:cNvPr>
            <p:cNvSpPr/>
            <p:nvPr/>
          </p:nvSpPr>
          <p:spPr>
            <a:xfrm flipH="1">
              <a:off x="9155585" y="3417606"/>
              <a:ext cx="1230805" cy="613574"/>
            </a:xfrm>
            <a:custGeom>
              <a:avLst/>
              <a:gdLst>
                <a:gd name="connsiteX0" fmla="*/ 0 w 1998134"/>
                <a:gd name="connsiteY0" fmla="*/ 1109174 h 1430652"/>
                <a:gd name="connsiteX1" fmla="*/ 177800 w 1998134"/>
                <a:gd name="connsiteY1" fmla="*/ 465708 h 1430652"/>
                <a:gd name="connsiteX2" fmla="*/ 440267 w 1998134"/>
                <a:gd name="connsiteY2" fmla="*/ 1312374 h 1430652"/>
                <a:gd name="connsiteX3" fmla="*/ 516467 w 1998134"/>
                <a:gd name="connsiteY3" fmla="*/ 694308 h 1430652"/>
                <a:gd name="connsiteX4" fmla="*/ 609600 w 1998134"/>
                <a:gd name="connsiteY4" fmla="*/ 1032974 h 1430652"/>
                <a:gd name="connsiteX5" fmla="*/ 728134 w 1998134"/>
                <a:gd name="connsiteY5" fmla="*/ 41 h 1430652"/>
                <a:gd name="connsiteX6" fmla="*/ 939800 w 1998134"/>
                <a:gd name="connsiteY6" fmla="*/ 990641 h 1430652"/>
                <a:gd name="connsiteX7" fmla="*/ 1007534 w 1998134"/>
                <a:gd name="connsiteY7" fmla="*/ 677374 h 1430652"/>
                <a:gd name="connsiteX8" fmla="*/ 1168400 w 1998134"/>
                <a:gd name="connsiteY8" fmla="*/ 1100708 h 1430652"/>
                <a:gd name="connsiteX9" fmla="*/ 1270000 w 1998134"/>
                <a:gd name="connsiteY9" fmla="*/ 414908 h 1430652"/>
                <a:gd name="connsiteX10" fmla="*/ 1354667 w 1998134"/>
                <a:gd name="connsiteY10" fmla="*/ 1303908 h 1430652"/>
                <a:gd name="connsiteX11" fmla="*/ 1557867 w 1998134"/>
                <a:gd name="connsiteY11" fmla="*/ 321774 h 1430652"/>
                <a:gd name="connsiteX12" fmla="*/ 1845734 w 1998134"/>
                <a:gd name="connsiteY12" fmla="*/ 1413974 h 1430652"/>
                <a:gd name="connsiteX13" fmla="*/ 1998134 w 1998134"/>
                <a:gd name="connsiteY13" fmla="*/ 880574 h 1430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8134" h="1430652">
                  <a:moveTo>
                    <a:pt x="0" y="1109174"/>
                  </a:moveTo>
                  <a:cubicBezTo>
                    <a:pt x="52211" y="770507"/>
                    <a:pt x="104422" y="431841"/>
                    <a:pt x="177800" y="465708"/>
                  </a:cubicBezTo>
                  <a:cubicBezTo>
                    <a:pt x="251178" y="499575"/>
                    <a:pt x="383823" y="1274274"/>
                    <a:pt x="440267" y="1312374"/>
                  </a:cubicBezTo>
                  <a:cubicBezTo>
                    <a:pt x="496712" y="1350474"/>
                    <a:pt x="488245" y="740875"/>
                    <a:pt x="516467" y="694308"/>
                  </a:cubicBezTo>
                  <a:cubicBezTo>
                    <a:pt x="544689" y="647741"/>
                    <a:pt x="574322" y="1148685"/>
                    <a:pt x="609600" y="1032974"/>
                  </a:cubicBezTo>
                  <a:cubicBezTo>
                    <a:pt x="644878" y="917263"/>
                    <a:pt x="673101" y="7096"/>
                    <a:pt x="728134" y="41"/>
                  </a:cubicBezTo>
                  <a:cubicBezTo>
                    <a:pt x="783167" y="-7014"/>
                    <a:pt x="893233" y="877752"/>
                    <a:pt x="939800" y="990641"/>
                  </a:cubicBezTo>
                  <a:cubicBezTo>
                    <a:pt x="986367" y="1103530"/>
                    <a:pt x="969434" y="659030"/>
                    <a:pt x="1007534" y="677374"/>
                  </a:cubicBezTo>
                  <a:cubicBezTo>
                    <a:pt x="1045634" y="695718"/>
                    <a:pt x="1124656" y="1144452"/>
                    <a:pt x="1168400" y="1100708"/>
                  </a:cubicBezTo>
                  <a:cubicBezTo>
                    <a:pt x="1212144" y="1056964"/>
                    <a:pt x="1238956" y="381041"/>
                    <a:pt x="1270000" y="414908"/>
                  </a:cubicBezTo>
                  <a:cubicBezTo>
                    <a:pt x="1301044" y="448775"/>
                    <a:pt x="1306689" y="1319430"/>
                    <a:pt x="1354667" y="1303908"/>
                  </a:cubicBezTo>
                  <a:cubicBezTo>
                    <a:pt x="1402645" y="1288386"/>
                    <a:pt x="1476023" y="303430"/>
                    <a:pt x="1557867" y="321774"/>
                  </a:cubicBezTo>
                  <a:cubicBezTo>
                    <a:pt x="1639711" y="340118"/>
                    <a:pt x="1772356" y="1320841"/>
                    <a:pt x="1845734" y="1413974"/>
                  </a:cubicBezTo>
                  <a:cubicBezTo>
                    <a:pt x="1919112" y="1507107"/>
                    <a:pt x="1958623" y="1193840"/>
                    <a:pt x="1998134" y="880574"/>
                  </a:cubicBezTo>
                </a:path>
              </a:pathLst>
            </a:custGeom>
            <a:ln w="28575">
              <a:solidFill>
                <a:srgbClr val="5B2D7B"/>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dirty="0">
                <a:solidFill>
                  <a:schemeClr val="tx1"/>
                </a:solidFill>
              </a:endParaRPr>
            </a:p>
          </p:txBody>
        </p:sp>
      </p:grpSp>
      <p:grpSp>
        <p:nvGrpSpPr>
          <p:cNvPr id="133" name="组合 132">
            <a:extLst>
              <a:ext uri="{FF2B5EF4-FFF2-40B4-BE49-F238E27FC236}">
                <a16:creationId xmlns:a16="http://schemas.microsoft.com/office/drawing/2014/main" id="{EAFED459-8932-A19A-804B-AF635B3C5885}"/>
              </a:ext>
            </a:extLst>
          </p:cNvPr>
          <p:cNvGrpSpPr/>
          <p:nvPr/>
        </p:nvGrpSpPr>
        <p:grpSpPr>
          <a:xfrm>
            <a:off x="9444904" y="3054598"/>
            <a:ext cx="1902384" cy="285623"/>
            <a:chOff x="7943554" y="3417606"/>
            <a:chExt cx="2442836" cy="613574"/>
          </a:xfrm>
        </p:grpSpPr>
        <p:sp>
          <p:nvSpPr>
            <p:cNvPr id="134" name="任意多边形: 形状 133">
              <a:extLst>
                <a:ext uri="{FF2B5EF4-FFF2-40B4-BE49-F238E27FC236}">
                  <a16:creationId xmlns:a16="http://schemas.microsoft.com/office/drawing/2014/main" id="{A39C8E28-C1AD-A21F-2C4E-32D52730BEDA}"/>
                </a:ext>
              </a:extLst>
            </p:cNvPr>
            <p:cNvSpPr/>
            <p:nvPr/>
          </p:nvSpPr>
          <p:spPr>
            <a:xfrm flipH="1">
              <a:off x="7943554" y="3417606"/>
              <a:ext cx="1230805" cy="613574"/>
            </a:xfrm>
            <a:custGeom>
              <a:avLst/>
              <a:gdLst>
                <a:gd name="connsiteX0" fmla="*/ 0 w 1960775"/>
                <a:gd name="connsiteY0" fmla="*/ 839332 h 938735"/>
                <a:gd name="connsiteX1" fmla="*/ 65988 w 1960775"/>
                <a:gd name="connsiteY1" fmla="*/ 584808 h 938735"/>
                <a:gd name="connsiteX2" fmla="*/ 339365 w 1960775"/>
                <a:gd name="connsiteY2" fmla="*/ 924173 h 938735"/>
                <a:gd name="connsiteX3" fmla="*/ 405353 w 1960775"/>
                <a:gd name="connsiteY3" fmla="*/ 346 h 938735"/>
                <a:gd name="connsiteX4" fmla="*/ 735291 w 1960775"/>
                <a:gd name="connsiteY4" fmla="*/ 811052 h 938735"/>
                <a:gd name="connsiteX5" fmla="*/ 999241 w 1960775"/>
                <a:gd name="connsiteY5" fmla="*/ 443406 h 938735"/>
                <a:gd name="connsiteX6" fmla="*/ 1187777 w 1960775"/>
                <a:gd name="connsiteY6" fmla="*/ 829905 h 938735"/>
                <a:gd name="connsiteX7" fmla="*/ 1263192 w 1960775"/>
                <a:gd name="connsiteY7" fmla="*/ 415126 h 938735"/>
                <a:gd name="connsiteX8" fmla="*/ 1376314 w 1960775"/>
                <a:gd name="connsiteY8" fmla="*/ 820478 h 938735"/>
                <a:gd name="connsiteX9" fmla="*/ 1480008 w 1960775"/>
                <a:gd name="connsiteY9" fmla="*/ 170029 h 938735"/>
                <a:gd name="connsiteX10" fmla="*/ 1630837 w 1960775"/>
                <a:gd name="connsiteY10" fmla="*/ 763918 h 938735"/>
                <a:gd name="connsiteX11" fmla="*/ 1866507 w 1960775"/>
                <a:gd name="connsiteY11" fmla="*/ 226590 h 938735"/>
                <a:gd name="connsiteX12" fmla="*/ 1960775 w 1960775"/>
                <a:gd name="connsiteY12" fmla="*/ 697930 h 938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60775" h="938735">
                  <a:moveTo>
                    <a:pt x="0" y="839332"/>
                  </a:moveTo>
                  <a:cubicBezTo>
                    <a:pt x="4713" y="705000"/>
                    <a:pt x="9427" y="570668"/>
                    <a:pt x="65988" y="584808"/>
                  </a:cubicBezTo>
                  <a:cubicBezTo>
                    <a:pt x="122549" y="598948"/>
                    <a:pt x="282804" y="1021583"/>
                    <a:pt x="339365" y="924173"/>
                  </a:cubicBezTo>
                  <a:cubicBezTo>
                    <a:pt x="395926" y="826763"/>
                    <a:pt x="339365" y="19200"/>
                    <a:pt x="405353" y="346"/>
                  </a:cubicBezTo>
                  <a:cubicBezTo>
                    <a:pt x="471341" y="-18508"/>
                    <a:pt x="636310" y="737209"/>
                    <a:pt x="735291" y="811052"/>
                  </a:cubicBezTo>
                  <a:cubicBezTo>
                    <a:pt x="834272" y="884895"/>
                    <a:pt x="923827" y="440264"/>
                    <a:pt x="999241" y="443406"/>
                  </a:cubicBezTo>
                  <a:cubicBezTo>
                    <a:pt x="1074655" y="446548"/>
                    <a:pt x="1143785" y="834618"/>
                    <a:pt x="1187777" y="829905"/>
                  </a:cubicBezTo>
                  <a:cubicBezTo>
                    <a:pt x="1231769" y="825192"/>
                    <a:pt x="1231769" y="416697"/>
                    <a:pt x="1263192" y="415126"/>
                  </a:cubicBezTo>
                  <a:cubicBezTo>
                    <a:pt x="1294615" y="413555"/>
                    <a:pt x="1340178" y="861327"/>
                    <a:pt x="1376314" y="820478"/>
                  </a:cubicBezTo>
                  <a:cubicBezTo>
                    <a:pt x="1412450" y="779629"/>
                    <a:pt x="1437588" y="179456"/>
                    <a:pt x="1480008" y="170029"/>
                  </a:cubicBezTo>
                  <a:cubicBezTo>
                    <a:pt x="1522428" y="160602"/>
                    <a:pt x="1566420" y="754491"/>
                    <a:pt x="1630837" y="763918"/>
                  </a:cubicBezTo>
                  <a:cubicBezTo>
                    <a:pt x="1695254" y="773345"/>
                    <a:pt x="1811517" y="237588"/>
                    <a:pt x="1866507" y="226590"/>
                  </a:cubicBezTo>
                  <a:cubicBezTo>
                    <a:pt x="1921497" y="215592"/>
                    <a:pt x="1941136" y="456761"/>
                    <a:pt x="1960775" y="697930"/>
                  </a:cubicBezTo>
                </a:path>
              </a:pathLst>
            </a:custGeom>
            <a:ln w="28575">
              <a:solidFill>
                <a:srgbClr val="C8BCD4"/>
              </a:solidFill>
              <a:prstDash val="sysDot"/>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solidFill>
                  <a:schemeClr val="tx1"/>
                </a:solidFill>
              </a:endParaRPr>
            </a:p>
          </p:txBody>
        </p:sp>
        <p:sp>
          <p:nvSpPr>
            <p:cNvPr id="135" name="任意多边形: 形状 134">
              <a:extLst>
                <a:ext uri="{FF2B5EF4-FFF2-40B4-BE49-F238E27FC236}">
                  <a16:creationId xmlns:a16="http://schemas.microsoft.com/office/drawing/2014/main" id="{F06D4047-0454-E37A-AB17-578DB4FB1351}"/>
                </a:ext>
              </a:extLst>
            </p:cNvPr>
            <p:cNvSpPr/>
            <p:nvPr/>
          </p:nvSpPr>
          <p:spPr>
            <a:xfrm flipH="1">
              <a:off x="9155585" y="3417606"/>
              <a:ext cx="1230805" cy="613574"/>
            </a:xfrm>
            <a:custGeom>
              <a:avLst/>
              <a:gdLst>
                <a:gd name="connsiteX0" fmla="*/ 0 w 1998134"/>
                <a:gd name="connsiteY0" fmla="*/ 1109174 h 1430652"/>
                <a:gd name="connsiteX1" fmla="*/ 177800 w 1998134"/>
                <a:gd name="connsiteY1" fmla="*/ 465708 h 1430652"/>
                <a:gd name="connsiteX2" fmla="*/ 440267 w 1998134"/>
                <a:gd name="connsiteY2" fmla="*/ 1312374 h 1430652"/>
                <a:gd name="connsiteX3" fmla="*/ 516467 w 1998134"/>
                <a:gd name="connsiteY3" fmla="*/ 694308 h 1430652"/>
                <a:gd name="connsiteX4" fmla="*/ 609600 w 1998134"/>
                <a:gd name="connsiteY4" fmla="*/ 1032974 h 1430652"/>
                <a:gd name="connsiteX5" fmla="*/ 728134 w 1998134"/>
                <a:gd name="connsiteY5" fmla="*/ 41 h 1430652"/>
                <a:gd name="connsiteX6" fmla="*/ 939800 w 1998134"/>
                <a:gd name="connsiteY6" fmla="*/ 990641 h 1430652"/>
                <a:gd name="connsiteX7" fmla="*/ 1007534 w 1998134"/>
                <a:gd name="connsiteY7" fmla="*/ 677374 h 1430652"/>
                <a:gd name="connsiteX8" fmla="*/ 1168400 w 1998134"/>
                <a:gd name="connsiteY8" fmla="*/ 1100708 h 1430652"/>
                <a:gd name="connsiteX9" fmla="*/ 1270000 w 1998134"/>
                <a:gd name="connsiteY9" fmla="*/ 414908 h 1430652"/>
                <a:gd name="connsiteX10" fmla="*/ 1354667 w 1998134"/>
                <a:gd name="connsiteY10" fmla="*/ 1303908 h 1430652"/>
                <a:gd name="connsiteX11" fmla="*/ 1557867 w 1998134"/>
                <a:gd name="connsiteY11" fmla="*/ 321774 h 1430652"/>
                <a:gd name="connsiteX12" fmla="*/ 1845734 w 1998134"/>
                <a:gd name="connsiteY12" fmla="*/ 1413974 h 1430652"/>
                <a:gd name="connsiteX13" fmla="*/ 1998134 w 1998134"/>
                <a:gd name="connsiteY13" fmla="*/ 880574 h 1430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8134" h="1430652">
                  <a:moveTo>
                    <a:pt x="0" y="1109174"/>
                  </a:moveTo>
                  <a:cubicBezTo>
                    <a:pt x="52211" y="770507"/>
                    <a:pt x="104422" y="431841"/>
                    <a:pt x="177800" y="465708"/>
                  </a:cubicBezTo>
                  <a:cubicBezTo>
                    <a:pt x="251178" y="499575"/>
                    <a:pt x="383823" y="1274274"/>
                    <a:pt x="440267" y="1312374"/>
                  </a:cubicBezTo>
                  <a:cubicBezTo>
                    <a:pt x="496712" y="1350474"/>
                    <a:pt x="488245" y="740875"/>
                    <a:pt x="516467" y="694308"/>
                  </a:cubicBezTo>
                  <a:cubicBezTo>
                    <a:pt x="544689" y="647741"/>
                    <a:pt x="574322" y="1148685"/>
                    <a:pt x="609600" y="1032974"/>
                  </a:cubicBezTo>
                  <a:cubicBezTo>
                    <a:pt x="644878" y="917263"/>
                    <a:pt x="673101" y="7096"/>
                    <a:pt x="728134" y="41"/>
                  </a:cubicBezTo>
                  <a:cubicBezTo>
                    <a:pt x="783167" y="-7014"/>
                    <a:pt x="893233" y="877752"/>
                    <a:pt x="939800" y="990641"/>
                  </a:cubicBezTo>
                  <a:cubicBezTo>
                    <a:pt x="986367" y="1103530"/>
                    <a:pt x="969434" y="659030"/>
                    <a:pt x="1007534" y="677374"/>
                  </a:cubicBezTo>
                  <a:cubicBezTo>
                    <a:pt x="1045634" y="695718"/>
                    <a:pt x="1124656" y="1144452"/>
                    <a:pt x="1168400" y="1100708"/>
                  </a:cubicBezTo>
                  <a:cubicBezTo>
                    <a:pt x="1212144" y="1056964"/>
                    <a:pt x="1238956" y="381041"/>
                    <a:pt x="1270000" y="414908"/>
                  </a:cubicBezTo>
                  <a:cubicBezTo>
                    <a:pt x="1301044" y="448775"/>
                    <a:pt x="1306689" y="1319430"/>
                    <a:pt x="1354667" y="1303908"/>
                  </a:cubicBezTo>
                  <a:cubicBezTo>
                    <a:pt x="1402645" y="1288386"/>
                    <a:pt x="1476023" y="303430"/>
                    <a:pt x="1557867" y="321774"/>
                  </a:cubicBezTo>
                  <a:cubicBezTo>
                    <a:pt x="1639711" y="340118"/>
                    <a:pt x="1772356" y="1320841"/>
                    <a:pt x="1845734" y="1413974"/>
                  </a:cubicBezTo>
                  <a:cubicBezTo>
                    <a:pt x="1919112" y="1507107"/>
                    <a:pt x="1958623" y="1193840"/>
                    <a:pt x="1998134" y="880574"/>
                  </a:cubicBezTo>
                </a:path>
              </a:pathLst>
            </a:custGeom>
            <a:ln w="28575">
              <a:solidFill>
                <a:srgbClr val="C8BCD4"/>
              </a:solidFill>
              <a:prstDash val="sysDot"/>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solidFill>
                  <a:schemeClr val="tx1"/>
                </a:solidFill>
              </a:endParaRPr>
            </a:p>
          </p:txBody>
        </p:sp>
      </p:grpSp>
      <p:grpSp>
        <p:nvGrpSpPr>
          <p:cNvPr id="136" name="组合 135">
            <a:extLst>
              <a:ext uri="{FF2B5EF4-FFF2-40B4-BE49-F238E27FC236}">
                <a16:creationId xmlns:a16="http://schemas.microsoft.com/office/drawing/2014/main" id="{0B1EAE5A-5FEC-BE44-48D8-FE190C4785BA}"/>
              </a:ext>
            </a:extLst>
          </p:cNvPr>
          <p:cNvGrpSpPr/>
          <p:nvPr/>
        </p:nvGrpSpPr>
        <p:grpSpPr>
          <a:xfrm>
            <a:off x="8167676" y="2065715"/>
            <a:ext cx="593552" cy="1445543"/>
            <a:chOff x="8124110" y="2803739"/>
            <a:chExt cx="593552" cy="1445543"/>
          </a:xfrm>
        </p:grpSpPr>
        <p:cxnSp>
          <p:nvCxnSpPr>
            <p:cNvPr id="137" name="直接连接符 136">
              <a:extLst>
                <a:ext uri="{FF2B5EF4-FFF2-40B4-BE49-F238E27FC236}">
                  <a16:creationId xmlns:a16="http://schemas.microsoft.com/office/drawing/2014/main" id="{54004A24-C584-2014-A2A8-F1820CB76CE2}"/>
                </a:ext>
              </a:extLst>
            </p:cNvPr>
            <p:cNvCxnSpPr>
              <a:cxnSpLocks/>
            </p:cNvCxnSpPr>
            <p:nvPr/>
          </p:nvCxnSpPr>
          <p:spPr>
            <a:xfrm>
              <a:off x="8124110" y="2803739"/>
              <a:ext cx="0" cy="1419159"/>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a16="http://schemas.microsoft.com/office/drawing/2014/main" id="{8CB4F136-926B-1FAA-B233-402DF10128A0}"/>
                </a:ext>
              </a:extLst>
            </p:cNvPr>
            <p:cNvCxnSpPr>
              <a:cxnSpLocks/>
            </p:cNvCxnSpPr>
            <p:nvPr/>
          </p:nvCxnSpPr>
          <p:spPr>
            <a:xfrm>
              <a:off x="8717662" y="3408540"/>
              <a:ext cx="0" cy="84074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cxnSp>
        <p:nvCxnSpPr>
          <p:cNvPr id="139" name="直接连接符 138">
            <a:extLst>
              <a:ext uri="{FF2B5EF4-FFF2-40B4-BE49-F238E27FC236}">
                <a16:creationId xmlns:a16="http://schemas.microsoft.com/office/drawing/2014/main" id="{C704DC88-A534-BFA1-A15F-0A6DB9F7F587}"/>
              </a:ext>
            </a:extLst>
          </p:cNvPr>
          <p:cNvCxnSpPr>
            <a:cxnSpLocks/>
          </p:cNvCxnSpPr>
          <p:nvPr/>
        </p:nvCxnSpPr>
        <p:spPr>
          <a:xfrm>
            <a:off x="9428304" y="3156360"/>
            <a:ext cx="0" cy="31807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140" name="组合 139">
            <a:extLst>
              <a:ext uri="{FF2B5EF4-FFF2-40B4-BE49-F238E27FC236}">
                <a16:creationId xmlns:a16="http://schemas.microsoft.com/office/drawing/2014/main" id="{8B259B16-936F-57F2-2F95-7EB53D4F781F}"/>
              </a:ext>
            </a:extLst>
          </p:cNvPr>
          <p:cNvGrpSpPr/>
          <p:nvPr/>
        </p:nvGrpSpPr>
        <p:grpSpPr>
          <a:xfrm>
            <a:off x="7961696" y="2917425"/>
            <a:ext cx="3481725" cy="586212"/>
            <a:chOff x="7918130" y="3655449"/>
            <a:chExt cx="3481725" cy="586212"/>
          </a:xfrm>
        </p:grpSpPr>
        <p:cxnSp>
          <p:nvCxnSpPr>
            <p:cNvPr id="141" name="直接箭头连接符 140">
              <a:extLst>
                <a:ext uri="{FF2B5EF4-FFF2-40B4-BE49-F238E27FC236}">
                  <a16:creationId xmlns:a16="http://schemas.microsoft.com/office/drawing/2014/main" id="{41134205-B46E-6C02-057C-734B921A7BC4}"/>
                </a:ext>
              </a:extLst>
            </p:cNvPr>
            <p:cNvCxnSpPr>
              <a:cxnSpLocks/>
            </p:cNvCxnSpPr>
            <p:nvPr/>
          </p:nvCxnSpPr>
          <p:spPr>
            <a:xfrm flipV="1">
              <a:off x="9385210" y="4019397"/>
              <a:ext cx="0" cy="212821"/>
            </a:xfrm>
            <a:prstGeom prst="straightConnector1">
              <a:avLst/>
            </a:prstGeom>
            <a:ln w="44450">
              <a:solidFill>
                <a:srgbClr val="C8BCD4"/>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接连接符 141">
              <a:extLst>
                <a:ext uri="{FF2B5EF4-FFF2-40B4-BE49-F238E27FC236}">
                  <a16:creationId xmlns:a16="http://schemas.microsoft.com/office/drawing/2014/main" id="{267A6357-C3E0-0502-355C-EABA4C230FBC}"/>
                </a:ext>
              </a:extLst>
            </p:cNvPr>
            <p:cNvCxnSpPr/>
            <p:nvPr/>
          </p:nvCxnSpPr>
          <p:spPr>
            <a:xfrm>
              <a:off x="7918130" y="4241661"/>
              <a:ext cx="348172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直接箭头连接符 142">
              <a:extLst>
                <a:ext uri="{FF2B5EF4-FFF2-40B4-BE49-F238E27FC236}">
                  <a16:creationId xmlns:a16="http://schemas.microsoft.com/office/drawing/2014/main" id="{5D9CACC0-6DC6-03F5-FB55-7AECF2E21B2C}"/>
                </a:ext>
              </a:extLst>
            </p:cNvPr>
            <p:cNvCxnSpPr/>
            <p:nvPr/>
          </p:nvCxnSpPr>
          <p:spPr>
            <a:xfrm flipV="1">
              <a:off x="8117595" y="3655449"/>
              <a:ext cx="0" cy="586212"/>
            </a:xfrm>
            <a:prstGeom prst="straightConnector1">
              <a:avLst/>
            </a:prstGeom>
            <a:ln w="44450">
              <a:solidFill>
                <a:srgbClr val="5B2D7B"/>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直接箭头连接符 143">
              <a:extLst>
                <a:ext uri="{FF2B5EF4-FFF2-40B4-BE49-F238E27FC236}">
                  <a16:creationId xmlns:a16="http://schemas.microsoft.com/office/drawing/2014/main" id="{A5E75ADF-590A-41E2-88C7-45690B59B4FE}"/>
                </a:ext>
              </a:extLst>
            </p:cNvPr>
            <p:cNvCxnSpPr>
              <a:cxnSpLocks/>
            </p:cNvCxnSpPr>
            <p:nvPr/>
          </p:nvCxnSpPr>
          <p:spPr>
            <a:xfrm flipV="1">
              <a:off x="8715111" y="3856853"/>
              <a:ext cx="0" cy="384808"/>
            </a:xfrm>
            <a:prstGeom prst="straightConnector1">
              <a:avLst/>
            </a:prstGeom>
            <a:ln w="44450">
              <a:solidFill>
                <a:srgbClr val="AB83B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5" name="组合 144">
            <a:extLst>
              <a:ext uri="{FF2B5EF4-FFF2-40B4-BE49-F238E27FC236}">
                <a16:creationId xmlns:a16="http://schemas.microsoft.com/office/drawing/2014/main" id="{EEEC571B-28F3-54FC-EAA2-6F3620C4784D}"/>
              </a:ext>
            </a:extLst>
          </p:cNvPr>
          <p:cNvGrpSpPr/>
          <p:nvPr/>
        </p:nvGrpSpPr>
        <p:grpSpPr>
          <a:xfrm>
            <a:off x="9163640" y="4606263"/>
            <a:ext cx="1902384" cy="516446"/>
            <a:chOff x="7943554" y="3417606"/>
            <a:chExt cx="2442836" cy="613574"/>
          </a:xfrm>
        </p:grpSpPr>
        <p:sp>
          <p:nvSpPr>
            <p:cNvPr id="146" name="任意多边形: 形状 145">
              <a:extLst>
                <a:ext uri="{FF2B5EF4-FFF2-40B4-BE49-F238E27FC236}">
                  <a16:creationId xmlns:a16="http://schemas.microsoft.com/office/drawing/2014/main" id="{544A00A4-3994-6513-966B-4FEDEA46C08E}"/>
                </a:ext>
              </a:extLst>
            </p:cNvPr>
            <p:cNvSpPr/>
            <p:nvPr/>
          </p:nvSpPr>
          <p:spPr>
            <a:xfrm flipH="1">
              <a:off x="7943554" y="3417606"/>
              <a:ext cx="1230805" cy="613574"/>
            </a:xfrm>
            <a:custGeom>
              <a:avLst/>
              <a:gdLst>
                <a:gd name="connsiteX0" fmla="*/ 0 w 1960775"/>
                <a:gd name="connsiteY0" fmla="*/ 839332 h 938735"/>
                <a:gd name="connsiteX1" fmla="*/ 65988 w 1960775"/>
                <a:gd name="connsiteY1" fmla="*/ 584808 h 938735"/>
                <a:gd name="connsiteX2" fmla="*/ 339365 w 1960775"/>
                <a:gd name="connsiteY2" fmla="*/ 924173 h 938735"/>
                <a:gd name="connsiteX3" fmla="*/ 405353 w 1960775"/>
                <a:gd name="connsiteY3" fmla="*/ 346 h 938735"/>
                <a:gd name="connsiteX4" fmla="*/ 735291 w 1960775"/>
                <a:gd name="connsiteY4" fmla="*/ 811052 h 938735"/>
                <a:gd name="connsiteX5" fmla="*/ 999241 w 1960775"/>
                <a:gd name="connsiteY5" fmla="*/ 443406 h 938735"/>
                <a:gd name="connsiteX6" fmla="*/ 1187777 w 1960775"/>
                <a:gd name="connsiteY6" fmla="*/ 829905 h 938735"/>
                <a:gd name="connsiteX7" fmla="*/ 1263192 w 1960775"/>
                <a:gd name="connsiteY7" fmla="*/ 415126 h 938735"/>
                <a:gd name="connsiteX8" fmla="*/ 1376314 w 1960775"/>
                <a:gd name="connsiteY8" fmla="*/ 820478 h 938735"/>
                <a:gd name="connsiteX9" fmla="*/ 1480008 w 1960775"/>
                <a:gd name="connsiteY9" fmla="*/ 170029 h 938735"/>
                <a:gd name="connsiteX10" fmla="*/ 1630837 w 1960775"/>
                <a:gd name="connsiteY10" fmla="*/ 763918 h 938735"/>
                <a:gd name="connsiteX11" fmla="*/ 1866507 w 1960775"/>
                <a:gd name="connsiteY11" fmla="*/ 226590 h 938735"/>
                <a:gd name="connsiteX12" fmla="*/ 1960775 w 1960775"/>
                <a:gd name="connsiteY12" fmla="*/ 697930 h 938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60775" h="938735">
                  <a:moveTo>
                    <a:pt x="0" y="839332"/>
                  </a:moveTo>
                  <a:cubicBezTo>
                    <a:pt x="4713" y="705000"/>
                    <a:pt x="9427" y="570668"/>
                    <a:pt x="65988" y="584808"/>
                  </a:cubicBezTo>
                  <a:cubicBezTo>
                    <a:pt x="122549" y="598948"/>
                    <a:pt x="282804" y="1021583"/>
                    <a:pt x="339365" y="924173"/>
                  </a:cubicBezTo>
                  <a:cubicBezTo>
                    <a:pt x="395926" y="826763"/>
                    <a:pt x="339365" y="19200"/>
                    <a:pt x="405353" y="346"/>
                  </a:cubicBezTo>
                  <a:cubicBezTo>
                    <a:pt x="471341" y="-18508"/>
                    <a:pt x="636310" y="737209"/>
                    <a:pt x="735291" y="811052"/>
                  </a:cubicBezTo>
                  <a:cubicBezTo>
                    <a:pt x="834272" y="884895"/>
                    <a:pt x="923827" y="440264"/>
                    <a:pt x="999241" y="443406"/>
                  </a:cubicBezTo>
                  <a:cubicBezTo>
                    <a:pt x="1074655" y="446548"/>
                    <a:pt x="1143785" y="834618"/>
                    <a:pt x="1187777" y="829905"/>
                  </a:cubicBezTo>
                  <a:cubicBezTo>
                    <a:pt x="1231769" y="825192"/>
                    <a:pt x="1231769" y="416697"/>
                    <a:pt x="1263192" y="415126"/>
                  </a:cubicBezTo>
                  <a:cubicBezTo>
                    <a:pt x="1294615" y="413555"/>
                    <a:pt x="1340178" y="861327"/>
                    <a:pt x="1376314" y="820478"/>
                  </a:cubicBezTo>
                  <a:cubicBezTo>
                    <a:pt x="1412450" y="779629"/>
                    <a:pt x="1437588" y="179456"/>
                    <a:pt x="1480008" y="170029"/>
                  </a:cubicBezTo>
                  <a:cubicBezTo>
                    <a:pt x="1522428" y="160602"/>
                    <a:pt x="1566420" y="754491"/>
                    <a:pt x="1630837" y="763918"/>
                  </a:cubicBezTo>
                  <a:cubicBezTo>
                    <a:pt x="1695254" y="773345"/>
                    <a:pt x="1811517" y="237588"/>
                    <a:pt x="1866507" y="226590"/>
                  </a:cubicBezTo>
                  <a:cubicBezTo>
                    <a:pt x="1921497" y="215592"/>
                    <a:pt x="1941136" y="456761"/>
                    <a:pt x="1960775" y="697930"/>
                  </a:cubicBezTo>
                </a:path>
              </a:pathLst>
            </a:custGeom>
            <a:ln w="28575">
              <a:solidFill>
                <a:schemeClr val="bg1">
                  <a:lumMod val="75000"/>
                </a:schemeClr>
              </a:solidFill>
              <a:prstDash val="sys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solidFill>
                  <a:schemeClr val="tx1"/>
                </a:solidFill>
              </a:endParaRPr>
            </a:p>
          </p:txBody>
        </p:sp>
        <p:sp>
          <p:nvSpPr>
            <p:cNvPr id="147" name="任意多边形: 形状 146">
              <a:extLst>
                <a:ext uri="{FF2B5EF4-FFF2-40B4-BE49-F238E27FC236}">
                  <a16:creationId xmlns:a16="http://schemas.microsoft.com/office/drawing/2014/main" id="{92646C2B-A746-FC6B-7717-9BC4A0AB79CE}"/>
                </a:ext>
              </a:extLst>
            </p:cNvPr>
            <p:cNvSpPr/>
            <p:nvPr/>
          </p:nvSpPr>
          <p:spPr>
            <a:xfrm flipH="1">
              <a:off x="9155585" y="3417606"/>
              <a:ext cx="1230805" cy="613574"/>
            </a:xfrm>
            <a:custGeom>
              <a:avLst/>
              <a:gdLst>
                <a:gd name="connsiteX0" fmla="*/ 0 w 1998134"/>
                <a:gd name="connsiteY0" fmla="*/ 1109174 h 1430652"/>
                <a:gd name="connsiteX1" fmla="*/ 177800 w 1998134"/>
                <a:gd name="connsiteY1" fmla="*/ 465708 h 1430652"/>
                <a:gd name="connsiteX2" fmla="*/ 440267 w 1998134"/>
                <a:gd name="connsiteY2" fmla="*/ 1312374 h 1430652"/>
                <a:gd name="connsiteX3" fmla="*/ 516467 w 1998134"/>
                <a:gd name="connsiteY3" fmla="*/ 694308 h 1430652"/>
                <a:gd name="connsiteX4" fmla="*/ 609600 w 1998134"/>
                <a:gd name="connsiteY4" fmla="*/ 1032974 h 1430652"/>
                <a:gd name="connsiteX5" fmla="*/ 728134 w 1998134"/>
                <a:gd name="connsiteY5" fmla="*/ 41 h 1430652"/>
                <a:gd name="connsiteX6" fmla="*/ 939800 w 1998134"/>
                <a:gd name="connsiteY6" fmla="*/ 990641 h 1430652"/>
                <a:gd name="connsiteX7" fmla="*/ 1007534 w 1998134"/>
                <a:gd name="connsiteY7" fmla="*/ 677374 h 1430652"/>
                <a:gd name="connsiteX8" fmla="*/ 1168400 w 1998134"/>
                <a:gd name="connsiteY8" fmla="*/ 1100708 h 1430652"/>
                <a:gd name="connsiteX9" fmla="*/ 1270000 w 1998134"/>
                <a:gd name="connsiteY9" fmla="*/ 414908 h 1430652"/>
                <a:gd name="connsiteX10" fmla="*/ 1354667 w 1998134"/>
                <a:gd name="connsiteY10" fmla="*/ 1303908 h 1430652"/>
                <a:gd name="connsiteX11" fmla="*/ 1557867 w 1998134"/>
                <a:gd name="connsiteY11" fmla="*/ 321774 h 1430652"/>
                <a:gd name="connsiteX12" fmla="*/ 1845734 w 1998134"/>
                <a:gd name="connsiteY12" fmla="*/ 1413974 h 1430652"/>
                <a:gd name="connsiteX13" fmla="*/ 1998134 w 1998134"/>
                <a:gd name="connsiteY13" fmla="*/ 880574 h 1430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8134" h="1430652">
                  <a:moveTo>
                    <a:pt x="0" y="1109174"/>
                  </a:moveTo>
                  <a:cubicBezTo>
                    <a:pt x="52211" y="770507"/>
                    <a:pt x="104422" y="431841"/>
                    <a:pt x="177800" y="465708"/>
                  </a:cubicBezTo>
                  <a:cubicBezTo>
                    <a:pt x="251178" y="499575"/>
                    <a:pt x="383823" y="1274274"/>
                    <a:pt x="440267" y="1312374"/>
                  </a:cubicBezTo>
                  <a:cubicBezTo>
                    <a:pt x="496712" y="1350474"/>
                    <a:pt x="488245" y="740875"/>
                    <a:pt x="516467" y="694308"/>
                  </a:cubicBezTo>
                  <a:cubicBezTo>
                    <a:pt x="544689" y="647741"/>
                    <a:pt x="574322" y="1148685"/>
                    <a:pt x="609600" y="1032974"/>
                  </a:cubicBezTo>
                  <a:cubicBezTo>
                    <a:pt x="644878" y="917263"/>
                    <a:pt x="673101" y="7096"/>
                    <a:pt x="728134" y="41"/>
                  </a:cubicBezTo>
                  <a:cubicBezTo>
                    <a:pt x="783167" y="-7014"/>
                    <a:pt x="893233" y="877752"/>
                    <a:pt x="939800" y="990641"/>
                  </a:cubicBezTo>
                  <a:cubicBezTo>
                    <a:pt x="986367" y="1103530"/>
                    <a:pt x="969434" y="659030"/>
                    <a:pt x="1007534" y="677374"/>
                  </a:cubicBezTo>
                  <a:cubicBezTo>
                    <a:pt x="1045634" y="695718"/>
                    <a:pt x="1124656" y="1144452"/>
                    <a:pt x="1168400" y="1100708"/>
                  </a:cubicBezTo>
                  <a:cubicBezTo>
                    <a:pt x="1212144" y="1056964"/>
                    <a:pt x="1238956" y="381041"/>
                    <a:pt x="1270000" y="414908"/>
                  </a:cubicBezTo>
                  <a:cubicBezTo>
                    <a:pt x="1301044" y="448775"/>
                    <a:pt x="1306689" y="1319430"/>
                    <a:pt x="1354667" y="1303908"/>
                  </a:cubicBezTo>
                  <a:cubicBezTo>
                    <a:pt x="1402645" y="1288386"/>
                    <a:pt x="1476023" y="303430"/>
                    <a:pt x="1557867" y="321774"/>
                  </a:cubicBezTo>
                  <a:cubicBezTo>
                    <a:pt x="1639711" y="340118"/>
                    <a:pt x="1772356" y="1320841"/>
                    <a:pt x="1845734" y="1413974"/>
                  </a:cubicBezTo>
                  <a:cubicBezTo>
                    <a:pt x="1919112" y="1507107"/>
                    <a:pt x="1958623" y="1193840"/>
                    <a:pt x="1998134" y="880574"/>
                  </a:cubicBezTo>
                </a:path>
              </a:pathLst>
            </a:custGeom>
            <a:ln w="28575">
              <a:solidFill>
                <a:schemeClr val="bg1">
                  <a:lumMod val="75000"/>
                </a:schemeClr>
              </a:solidFill>
              <a:prstDash val="sys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solidFill>
                  <a:schemeClr val="tx1"/>
                </a:solidFill>
              </a:endParaRPr>
            </a:p>
          </p:txBody>
        </p:sp>
      </p:grpSp>
      <p:grpSp>
        <p:nvGrpSpPr>
          <p:cNvPr id="148" name="组合 147">
            <a:extLst>
              <a:ext uri="{FF2B5EF4-FFF2-40B4-BE49-F238E27FC236}">
                <a16:creationId xmlns:a16="http://schemas.microsoft.com/office/drawing/2014/main" id="{67A8DDED-D9B1-DA50-E6CA-EAC8735CD838}"/>
              </a:ext>
            </a:extLst>
          </p:cNvPr>
          <p:cNvGrpSpPr/>
          <p:nvPr/>
        </p:nvGrpSpPr>
        <p:grpSpPr>
          <a:xfrm>
            <a:off x="8183313" y="4227231"/>
            <a:ext cx="1902384" cy="516447"/>
            <a:chOff x="7943554" y="3417606"/>
            <a:chExt cx="2442836" cy="613574"/>
          </a:xfrm>
        </p:grpSpPr>
        <p:sp>
          <p:nvSpPr>
            <p:cNvPr id="149" name="任意多边形: 形状 148">
              <a:extLst>
                <a:ext uri="{FF2B5EF4-FFF2-40B4-BE49-F238E27FC236}">
                  <a16:creationId xmlns:a16="http://schemas.microsoft.com/office/drawing/2014/main" id="{3B9C4567-0FA3-58DF-D005-DC728992BB4A}"/>
                </a:ext>
              </a:extLst>
            </p:cNvPr>
            <p:cNvSpPr/>
            <p:nvPr/>
          </p:nvSpPr>
          <p:spPr>
            <a:xfrm flipH="1">
              <a:off x="7943554" y="3417606"/>
              <a:ext cx="1230805" cy="613574"/>
            </a:xfrm>
            <a:custGeom>
              <a:avLst/>
              <a:gdLst>
                <a:gd name="connsiteX0" fmla="*/ 0 w 1960775"/>
                <a:gd name="connsiteY0" fmla="*/ 839332 h 938735"/>
                <a:gd name="connsiteX1" fmla="*/ 65988 w 1960775"/>
                <a:gd name="connsiteY1" fmla="*/ 584808 h 938735"/>
                <a:gd name="connsiteX2" fmla="*/ 339365 w 1960775"/>
                <a:gd name="connsiteY2" fmla="*/ 924173 h 938735"/>
                <a:gd name="connsiteX3" fmla="*/ 405353 w 1960775"/>
                <a:gd name="connsiteY3" fmla="*/ 346 h 938735"/>
                <a:gd name="connsiteX4" fmla="*/ 735291 w 1960775"/>
                <a:gd name="connsiteY4" fmla="*/ 811052 h 938735"/>
                <a:gd name="connsiteX5" fmla="*/ 999241 w 1960775"/>
                <a:gd name="connsiteY5" fmla="*/ 443406 h 938735"/>
                <a:gd name="connsiteX6" fmla="*/ 1187777 w 1960775"/>
                <a:gd name="connsiteY6" fmla="*/ 829905 h 938735"/>
                <a:gd name="connsiteX7" fmla="*/ 1263192 w 1960775"/>
                <a:gd name="connsiteY7" fmla="*/ 415126 h 938735"/>
                <a:gd name="connsiteX8" fmla="*/ 1376314 w 1960775"/>
                <a:gd name="connsiteY8" fmla="*/ 820478 h 938735"/>
                <a:gd name="connsiteX9" fmla="*/ 1480008 w 1960775"/>
                <a:gd name="connsiteY9" fmla="*/ 170029 h 938735"/>
                <a:gd name="connsiteX10" fmla="*/ 1630837 w 1960775"/>
                <a:gd name="connsiteY10" fmla="*/ 763918 h 938735"/>
                <a:gd name="connsiteX11" fmla="*/ 1866507 w 1960775"/>
                <a:gd name="connsiteY11" fmla="*/ 226590 h 938735"/>
                <a:gd name="connsiteX12" fmla="*/ 1960775 w 1960775"/>
                <a:gd name="connsiteY12" fmla="*/ 697930 h 938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60775" h="938735">
                  <a:moveTo>
                    <a:pt x="0" y="839332"/>
                  </a:moveTo>
                  <a:cubicBezTo>
                    <a:pt x="4713" y="705000"/>
                    <a:pt x="9427" y="570668"/>
                    <a:pt x="65988" y="584808"/>
                  </a:cubicBezTo>
                  <a:cubicBezTo>
                    <a:pt x="122549" y="598948"/>
                    <a:pt x="282804" y="1021583"/>
                    <a:pt x="339365" y="924173"/>
                  </a:cubicBezTo>
                  <a:cubicBezTo>
                    <a:pt x="395926" y="826763"/>
                    <a:pt x="339365" y="19200"/>
                    <a:pt x="405353" y="346"/>
                  </a:cubicBezTo>
                  <a:cubicBezTo>
                    <a:pt x="471341" y="-18508"/>
                    <a:pt x="636310" y="737209"/>
                    <a:pt x="735291" y="811052"/>
                  </a:cubicBezTo>
                  <a:cubicBezTo>
                    <a:pt x="834272" y="884895"/>
                    <a:pt x="923827" y="440264"/>
                    <a:pt x="999241" y="443406"/>
                  </a:cubicBezTo>
                  <a:cubicBezTo>
                    <a:pt x="1074655" y="446548"/>
                    <a:pt x="1143785" y="834618"/>
                    <a:pt x="1187777" y="829905"/>
                  </a:cubicBezTo>
                  <a:cubicBezTo>
                    <a:pt x="1231769" y="825192"/>
                    <a:pt x="1231769" y="416697"/>
                    <a:pt x="1263192" y="415126"/>
                  </a:cubicBezTo>
                  <a:cubicBezTo>
                    <a:pt x="1294615" y="413555"/>
                    <a:pt x="1340178" y="861327"/>
                    <a:pt x="1376314" y="820478"/>
                  </a:cubicBezTo>
                  <a:cubicBezTo>
                    <a:pt x="1412450" y="779629"/>
                    <a:pt x="1437588" y="179456"/>
                    <a:pt x="1480008" y="170029"/>
                  </a:cubicBezTo>
                  <a:cubicBezTo>
                    <a:pt x="1522428" y="160602"/>
                    <a:pt x="1566420" y="754491"/>
                    <a:pt x="1630837" y="763918"/>
                  </a:cubicBezTo>
                  <a:cubicBezTo>
                    <a:pt x="1695254" y="773345"/>
                    <a:pt x="1811517" y="237588"/>
                    <a:pt x="1866507" y="226590"/>
                  </a:cubicBezTo>
                  <a:cubicBezTo>
                    <a:pt x="1921497" y="215592"/>
                    <a:pt x="1941136" y="456761"/>
                    <a:pt x="1960775" y="697930"/>
                  </a:cubicBezTo>
                </a:path>
              </a:pathLst>
            </a:custGeom>
            <a:ln w="285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solidFill>
                  <a:schemeClr val="tx1"/>
                </a:solidFill>
              </a:endParaRPr>
            </a:p>
          </p:txBody>
        </p:sp>
        <p:sp>
          <p:nvSpPr>
            <p:cNvPr id="150" name="任意多边形: 形状 149">
              <a:extLst>
                <a:ext uri="{FF2B5EF4-FFF2-40B4-BE49-F238E27FC236}">
                  <a16:creationId xmlns:a16="http://schemas.microsoft.com/office/drawing/2014/main" id="{D0E1A35D-FD4E-3465-A2F5-DAD7505B6CEC}"/>
                </a:ext>
              </a:extLst>
            </p:cNvPr>
            <p:cNvSpPr/>
            <p:nvPr/>
          </p:nvSpPr>
          <p:spPr>
            <a:xfrm flipH="1">
              <a:off x="9155585" y="3417606"/>
              <a:ext cx="1230805" cy="613574"/>
            </a:xfrm>
            <a:custGeom>
              <a:avLst/>
              <a:gdLst>
                <a:gd name="connsiteX0" fmla="*/ 0 w 1998134"/>
                <a:gd name="connsiteY0" fmla="*/ 1109174 h 1430652"/>
                <a:gd name="connsiteX1" fmla="*/ 177800 w 1998134"/>
                <a:gd name="connsiteY1" fmla="*/ 465708 h 1430652"/>
                <a:gd name="connsiteX2" fmla="*/ 440267 w 1998134"/>
                <a:gd name="connsiteY2" fmla="*/ 1312374 h 1430652"/>
                <a:gd name="connsiteX3" fmla="*/ 516467 w 1998134"/>
                <a:gd name="connsiteY3" fmla="*/ 694308 h 1430652"/>
                <a:gd name="connsiteX4" fmla="*/ 609600 w 1998134"/>
                <a:gd name="connsiteY4" fmla="*/ 1032974 h 1430652"/>
                <a:gd name="connsiteX5" fmla="*/ 728134 w 1998134"/>
                <a:gd name="connsiteY5" fmla="*/ 41 h 1430652"/>
                <a:gd name="connsiteX6" fmla="*/ 939800 w 1998134"/>
                <a:gd name="connsiteY6" fmla="*/ 990641 h 1430652"/>
                <a:gd name="connsiteX7" fmla="*/ 1007534 w 1998134"/>
                <a:gd name="connsiteY7" fmla="*/ 677374 h 1430652"/>
                <a:gd name="connsiteX8" fmla="*/ 1168400 w 1998134"/>
                <a:gd name="connsiteY8" fmla="*/ 1100708 h 1430652"/>
                <a:gd name="connsiteX9" fmla="*/ 1270000 w 1998134"/>
                <a:gd name="connsiteY9" fmla="*/ 414908 h 1430652"/>
                <a:gd name="connsiteX10" fmla="*/ 1354667 w 1998134"/>
                <a:gd name="connsiteY10" fmla="*/ 1303908 h 1430652"/>
                <a:gd name="connsiteX11" fmla="*/ 1557867 w 1998134"/>
                <a:gd name="connsiteY11" fmla="*/ 321774 h 1430652"/>
                <a:gd name="connsiteX12" fmla="*/ 1845734 w 1998134"/>
                <a:gd name="connsiteY12" fmla="*/ 1413974 h 1430652"/>
                <a:gd name="connsiteX13" fmla="*/ 1998134 w 1998134"/>
                <a:gd name="connsiteY13" fmla="*/ 880574 h 1430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8134" h="1430652">
                  <a:moveTo>
                    <a:pt x="0" y="1109174"/>
                  </a:moveTo>
                  <a:cubicBezTo>
                    <a:pt x="52211" y="770507"/>
                    <a:pt x="104422" y="431841"/>
                    <a:pt x="177800" y="465708"/>
                  </a:cubicBezTo>
                  <a:cubicBezTo>
                    <a:pt x="251178" y="499575"/>
                    <a:pt x="383823" y="1274274"/>
                    <a:pt x="440267" y="1312374"/>
                  </a:cubicBezTo>
                  <a:cubicBezTo>
                    <a:pt x="496712" y="1350474"/>
                    <a:pt x="488245" y="740875"/>
                    <a:pt x="516467" y="694308"/>
                  </a:cubicBezTo>
                  <a:cubicBezTo>
                    <a:pt x="544689" y="647741"/>
                    <a:pt x="574322" y="1148685"/>
                    <a:pt x="609600" y="1032974"/>
                  </a:cubicBezTo>
                  <a:cubicBezTo>
                    <a:pt x="644878" y="917263"/>
                    <a:pt x="673101" y="7096"/>
                    <a:pt x="728134" y="41"/>
                  </a:cubicBezTo>
                  <a:cubicBezTo>
                    <a:pt x="783167" y="-7014"/>
                    <a:pt x="893233" y="877752"/>
                    <a:pt x="939800" y="990641"/>
                  </a:cubicBezTo>
                  <a:cubicBezTo>
                    <a:pt x="986367" y="1103530"/>
                    <a:pt x="969434" y="659030"/>
                    <a:pt x="1007534" y="677374"/>
                  </a:cubicBezTo>
                  <a:cubicBezTo>
                    <a:pt x="1045634" y="695718"/>
                    <a:pt x="1124656" y="1144452"/>
                    <a:pt x="1168400" y="1100708"/>
                  </a:cubicBezTo>
                  <a:cubicBezTo>
                    <a:pt x="1212144" y="1056964"/>
                    <a:pt x="1238956" y="381041"/>
                    <a:pt x="1270000" y="414908"/>
                  </a:cubicBezTo>
                  <a:cubicBezTo>
                    <a:pt x="1301044" y="448775"/>
                    <a:pt x="1306689" y="1319430"/>
                    <a:pt x="1354667" y="1303908"/>
                  </a:cubicBezTo>
                  <a:cubicBezTo>
                    <a:pt x="1402645" y="1288386"/>
                    <a:pt x="1476023" y="303430"/>
                    <a:pt x="1557867" y="321774"/>
                  </a:cubicBezTo>
                  <a:cubicBezTo>
                    <a:pt x="1639711" y="340118"/>
                    <a:pt x="1772356" y="1320841"/>
                    <a:pt x="1845734" y="1413974"/>
                  </a:cubicBezTo>
                  <a:cubicBezTo>
                    <a:pt x="1919112" y="1507107"/>
                    <a:pt x="1958623" y="1193840"/>
                    <a:pt x="1998134" y="880574"/>
                  </a:cubicBezTo>
                </a:path>
              </a:pathLst>
            </a:custGeom>
            <a:ln w="2857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dirty="0">
                <a:solidFill>
                  <a:schemeClr val="tx1"/>
                </a:solidFill>
              </a:endParaRPr>
            </a:p>
          </p:txBody>
        </p:sp>
      </p:grpSp>
      <p:grpSp>
        <p:nvGrpSpPr>
          <p:cNvPr id="151" name="组合 150">
            <a:extLst>
              <a:ext uri="{FF2B5EF4-FFF2-40B4-BE49-F238E27FC236}">
                <a16:creationId xmlns:a16="http://schemas.microsoft.com/office/drawing/2014/main" id="{A37891D9-E46A-D498-01EB-AEFBA48309AD}"/>
              </a:ext>
            </a:extLst>
          </p:cNvPr>
          <p:cNvGrpSpPr/>
          <p:nvPr/>
        </p:nvGrpSpPr>
        <p:grpSpPr>
          <a:xfrm>
            <a:off x="9699864" y="5216114"/>
            <a:ext cx="1902384" cy="285623"/>
            <a:chOff x="7943554" y="3417606"/>
            <a:chExt cx="2442836" cy="613574"/>
          </a:xfrm>
        </p:grpSpPr>
        <p:sp>
          <p:nvSpPr>
            <p:cNvPr id="152" name="任意多边形: 形状 151">
              <a:extLst>
                <a:ext uri="{FF2B5EF4-FFF2-40B4-BE49-F238E27FC236}">
                  <a16:creationId xmlns:a16="http://schemas.microsoft.com/office/drawing/2014/main" id="{06A818B0-C67A-7876-1AB5-835287219165}"/>
                </a:ext>
              </a:extLst>
            </p:cNvPr>
            <p:cNvSpPr/>
            <p:nvPr/>
          </p:nvSpPr>
          <p:spPr>
            <a:xfrm flipH="1">
              <a:off x="7943554" y="3417606"/>
              <a:ext cx="1230805" cy="613574"/>
            </a:xfrm>
            <a:custGeom>
              <a:avLst/>
              <a:gdLst>
                <a:gd name="connsiteX0" fmla="*/ 0 w 1960775"/>
                <a:gd name="connsiteY0" fmla="*/ 839332 h 938735"/>
                <a:gd name="connsiteX1" fmla="*/ 65988 w 1960775"/>
                <a:gd name="connsiteY1" fmla="*/ 584808 h 938735"/>
                <a:gd name="connsiteX2" fmla="*/ 339365 w 1960775"/>
                <a:gd name="connsiteY2" fmla="*/ 924173 h 938735"/>
                <a:gd name="connsiteX3" fmla="*/ 405353 w 1960775"/>
                <a:gd name="connsiteY3" fmla="*/ 346 h 938735"/>
                <a:gd name="connsiteX4" fmla="*/ 735291 w 1960775"/>
                <a:gd name="connsiteY4" fmla="*/ 811052 h 938735"/>
                <a:gd name="connsiteX5" fmla="*/ 999241 w 1960775"/>
                <a:gd name="connsiteY5" fmla="*/ 443406 h 938735"/>
                <a:gd name="connsiteX6" fmla="*/ 1187777 w 1960775"/>
                <a:gd name="connsiteY6" fmla="*/ 829905 h 938735"/>
                <a:gd name="connsiteX7" fmla="*/ 1263192 w 1960775"/>
                <a:gd name="connsiteY7" fmla="*/ 415126 h 938735"/>
                <a:gd name="connsiteX8" fmla="*/ 1376314 w 1960775"/>
                <a:gd name="connsiteY8" fmla="*/ 820478 h 938735"/>
                <a:gd name="connsiteX9" fmla="*/ 1480008 w 1960775"/>
                <a:gd name="connsiteY9" fmla="*/ 170029 h 938735"/>
                <a:gd name="connsiteX10" fmla="*/ 1630837 w 1960775"/>
                <a:gd name="connsiteY10" fmla="*/ 763918 h 938735"/>
                <a:gd name="connsiteX11" fmla="*/ 1866507 w 1960775"/>
                <a:gd name="connsiteY11" fmla="*/ 226590 h 938735"/>
                <a:gd name="connsiteX12" fmla="*/ 1960775 w 1960775"/>
                <a:gd name="connsiteY12" fmla="*/ 697930 h 938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60775" h="938735">
                  <a:moveTo>
                    <a:pt x="0" y="839332"/>
                  </a:moveTo>
                  <a:cubicBezTo>
                    <a:pt x="4713" y="705000"/>
                    <a:pt x="9427" y="570668"/>
                    <a:pt x="65988" y="584808"/>
                  </a:cubicBezTo>
                  <a:cubicBezTo>
                    <a:pt x="122549" y="598948"/>
                    <a:pt x="282804" y="1021583"/>
                    <a:pt x="339365" y="924173"/>
                  </a:cubicBezTo>
                  <a:cubicBezTo>
                    <a:pt x="395926" y="826763"/>
                    <a:pt x="339365" y="19200"/>
                    <a:pt x="405353" y="346"/>
                  </a:cubicBezTo>
                  <a:cubicBezTo>
                    <a:pt x="471341" y="-18508"/>
                    <a:pt x="636310" y="737209"/>
                    <a:pt x="735291" y="811052"/>
                  </a:cubicBezTo>
                  <a:cubicBezTo>
                    <a:pt x="834272" y="884895"/>
                    <a:pt x="923827" y="440264"/>
                    <a:pt x="999241" y="443406"/>
                  </a:cubicBezTo>
                  <a:cubicBezTo>
                    <a:pt x="1074655" y="446548"/>
                    <a:pt x="1143785" y="834618"/>
                    <a:pt x="1187777" y="829905"/>
                  </a:cubicBezTo>
                  <a:cubicBezTo>
                    <a:pt x="1231769" y="825192"/>
                    <a:pt x="1231769" y="416697"/>
                    <a:pt x="1263192" y="415126"/>
                  </a:cubicBezTo>
                  <a:cubicBezTo>
                    <a:pt x="1294615" y="413555"/>
                    <a:pt x="1340178" y="861327"/>
                    <a:pt x="1376314" y="820478"/>
                  </a:cubicBezTo>
                  <a:cubicBezTo>
                    <a:pt x="1412450" y="779629"/>
                    <a:pt x="1437588" y="179456"/>
                    <a:pt x="1480008" y="170029"/>
                  </a:cubicBezTo>
                  <a:cubicBezTo>
                    <a:pt x="1522428" y="160602"/>
                    <a:pt x="1566420" y="754491"/>
                    <a:pt x="1630837" y="763918"/>
                  </a:cubicBezTo>
                  <a:cubicBezTo>
                    <a:pt x="1695254" y="773345"/>
                    <a:pt x="1811517" y="237588"/>
                    <a:pt x="1866507" y="226590"/>
                  </a:cubicBezTo>
                  <a:cubicBezTo>
                    <a:pt x="1921497" y="215592"/>
                    <a:pt x="1941136" y="456761"/>
                    <a:pt x="1960775" y="697930"/>
                  </a:cubicBezTo>
                </a:path>
              </a:pathLst>
            </a:custGeom>
            <a:ln w="28575">
              <a:solidFill>
                <a:schemeClr val="bg1">
                  <a:lumMod val="85000"/>
                </a:schemeClr>
              </a:solidFill>
              <a:prstDash val="sysDot"/>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solidFill>
                  <a:schemeClr val="tx1"/>
                </a:solidFill>
              </a:endParaRPr>
            </a:p>
          </p:txBody>
        </p:sp>
        <p:sp>
          <p:nvSpPr>
            <p:cNvPr id="153" name="任意多边形: 形状 152">
              <a:extLst>
                <a:ext uri="{FF2B5EF4-FFF2-40B4-BE49-F238E27FC236}">
                  <a16:creationId xmlns:a16="http://schemas.microsoft.com/office/drawing/2014/main" id="{1108CAF9-0711-4601-0A54-0A7EFC5864C8}"/>
                </a:ext>
              </a:extLst>
            </p:cNvPr>
            <p:cNvSpPr/>
            <p:nvPr/>
          </p:nvSpPr>
          <p:spPr>
            <a:xfrm flipH="1">
              <a:off x="9155585" y="3417606"/>
              <a:ext cx="1230805" cy="613574"/>
            </a:xfrm>
            <a:custGeom>
              <a:avLst/>
              <a:gdLst>
                <a:gd name="connsiteX0" fmla="*/ 0 w 1998134"/>
                <a:gd name="connsiteY0" fmla="*/ 1109174 h 1430652"/>
                <a:gd name="connsiteX1" fmla="*/ 177800 w 1998134"/>
                <a:gd name="connsiteY1" fmla="*/ 465708 h 1430652"/>
                <a:gd name="connsiteX2" fmla="*/ 440267 w 1998134"/>
                <a:gd name="connsiteY2" fmla="*/ 1312374 h 1430652"/>
                <a:gd name="connsiteX3" fmla="*/ 516467 w 1998134"/>
                <a:gd name="connsiteY3" fmla="*/ 694308 h 1430652"/>
                <a:gd name="connsiteX4" fmla="*/ 609600 w 1998134"/>
                <a:gd name="connsiteY4" fmla="*/ 1032974 h 1430652"/>
                <a:gd name="connsiteX5" fmla="*/ 728134 w 1998134"/>
                <a:gd name="connsiteY5" fmla="*/ 41 h 1430652"/>
                <a:gd name="connsiteX6" fmla="*/ 939800 w 1998134"/>
                <a:gd name="connsiteY6" fmla="*/ 990641 h 1430652"/>
                <a:gd name="connsiteX7" fmla="*/ 1007534 w 1998134"/>
                <a:gd name="connsiteY7" fmla="*/ 677374 h 1430652"/>
                <a:gd name="connsiteX8" fmla="*/ 1168400 w 1998134"/>
                <a:gd name="connsiteY8" fmla="*/ 1100708 h 1430652"/>
                <a:gd name="connsiteX9" fmla="*/ 1270000 w 1998134"/>
                <a:gd name="connsiteY9" fmla="*/ 414908 h 1430652"/>
                <a:gd name="connsiteX10" fmla="*/ 1354667 w 1998134"/>
                <a:gd name="connsiteY10" fmla="*/ 1303908 h 1430652"/>
                <a:gd name="connsiteX11" fmla="*/ 1557867 w 1998134"/>
                <a:gd name="connsiteY11" fmla="*/ 321774 h 1430652"/>
                <a:gd name="connsiteX12" fmla="*/ 1845734 w 1998134"/>
                <a:gd name="connsiteY12" fmla="*/ 1413974 h 1430652"/>
                <a:gd name="connsiteX13" fmla="*/ 1998134 w 1998134"/>
                <a:gd name="connsiteY13" fmla="*/ 880574 h 1430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8134" h="1430652">
                  <a:moveTo>
                    <a:pt x="0" y="1109174"/>
                  </a:moveTo>
                  <a:cubicBezTo>
                    <a:pt x="52211" y="770507"/>
                    <a:pt x="104422" y="431841"/>
                    <a:pt x="177800" y="465708"/>
                  </a:cubicBezTo>
                  <a:cubicBezTo>
                    <a:pt x="251178" y="499575"/>
                    <a:pt x="383823" y="1274274"/>
                    <a:pt x="440267" y="1312374"/>
                  </a:cubicBezTo>
                  <a:cubicBezTo>
                    <a:pt x="496712" y="1350474"/>
                    <a:pt x="488245" y="740875"/>
                    <a:pt x="516467" y="694308"/>
                  </a:cubicBezTo>
                  <a:cubicBezTo>
                    <a:pt x="544689" y="647741"/>
                    <a:pt x="574322" y="1148685"/>
                    <a:pt x="609600" y="1032974"/>
                  </a:cubicBezTo>
                  <a:cubicBezTo>
                    <a:pt x="644878" y="917263"/>
                    <a:pt x="673101" y="7096"/>
                    <a:pt x="728134" y="41"/>
                  </a:cubicBezTo>
                  <a:cubicBezTo>
                    <a:pt x="783167" y="-7014"/>
                    <a:pt x="893233" y="877752"/>
                    <a:pt x="939800" y="990641"/>
                  </a:cubicBezTo>
                  <a:cubicBezTo>
                    <a:pt x="986367" y="1103530"/>
                    <a:pt x="969434" y="659030"/>
                    <a:pt x="1007534" y="677374"/>
                  </a:cubicBezTo>
                  <a:cubicBezTo>
                    <a:pt x="1045634" y="695718"/>
                    <a:pt x="1124656" y="1144452"/>
                    <a:pt x="1168400" y="1100708"/>
                  </a:cubicBezTo>
                  <a:cubicBezTo>
                    <a:pt x="1212144" y="1056964"/>
                    <a:pt x="1238956" y="381041"/>
                    <a:pt x="1270000" y="414908"/>
                  </a:cubicBezTo>
                  <a:cubicBezTo>
                    <a:pt x="1301044" y="448775"/>
                    <a:pt x="1306689" y="1319430"/>
                    <a:pt x="1354667" y="1303908"/>
                  </a:cubicBezTo>
                  <a:cubicBezTo>
                    <a:pt x="1402645" y="1288386"/>
                    <a:pt x="1476023" y="303430"/>
                    <a:pt x="1557867" y="321774"/>
                  </a:cubicBezTo>
                  <a:cubicBezTo>
                    <a:pt x="1639711" y="340118"/>
                    <a:pt x="1772356" y="1320841"/>
                    <a:pt x="1845734" y="1413974"/>
                  </a:cubicBezTo>
                  <a:cubicBezTo>
                    <a:pt x="1919112" y="1507107"/>
                    <a:pt x="1958623" y="1193840"/>
                    <a:pt x="1998134" y="880574"/>
                  </a:cubicBezTo>
                </a:path>
              </a:pathLst>
            </a:custGeom>
            <a:ln w="28575">
              <a:solidFill>
                <a:schemeClr val="bg1">
                  <a:lumMod val="85000"/>
                </a:schemeClr>
              </a:solidFill>
              <a:prstDash val="sysDot"/>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solidFill>
                  <a:schemeClr val="tx1"/>
                </a:solidFill>
              </a:endParaRPr>
            </a:p>
          </p:txBody>
        </p:sp>
      </p:grpSp>
      <p:grpSp>
        <p:nvGrpSpPr>
          <p:cNvPr id="154" name="组合 153">
            <a:extLst>
              <a:ext uri="{FF2B5EF4-FFF2-40B4-BE49-F238E27FC236}">
                <a16:creationId xmlns:a16="http://schemas.microsoft.com/office/drawing/2014/main" id="{DF2C21AA-10FB-7E2D-C20F-907D1B7F68D4}"/>
              </a:ext>
            </a:extLst>
          </p:cNvPr>
          <p:cNvGrpSpPr/>
          <p:nvPr/>
        </p:nvGrpSpPr>
        <p:grpSpPr>
          <a:xfrm>
            <a:off x="8174985" y="4227231"/>
            <a:ext cx="982955" cy="1445543"/>
            <a:chOff x="8124110" y="2803739"/>
            <a:chExt cx="593552" cy="1445543"/>
          </a:xfrm>
        </p:grpSpPr>
        <p:cxnSp>
          <p:nvCxnSpPr>
            <p:cNvPr id="155" name="直接连接符 154">
              <a:extLst>
                <a:ext uri="{FF2B5EF4-FFF2-40B4-BE49-F238E27FC236}">
                  <a16:creationId xmlns:a16="http://schemas.microsoft.com/office/drawing/2014/main" id="{5E276D9B-0EB3-94C7-88D8-FA4A797C1726}"/>
                </a:ext>
              </a:extLst>
            </p:cNvPr>
            <p:cNvCxnSpPr>
              <a:cxnSpLocks/>
            </p:cNvCxnSpPr>
            <p:nvPr/>
          </p:nvCxnSpPr>
          <p:spPr>
            <a:xfrm>
              <a:off x="8124110" y="2803739"/>
              <a:ext cx="0" cy="1419159"/>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56" name="直接连接符 155">
              <a:extLst>
                <a:ext uri="{FF2B5EF4-FFF2-40B4-BE49-F238E27FC236}">
                  <a16:creationId xmlns:a16="http://schemas.microsoft.com/office/drawing/2014/main" id="{447D2FDA-3395-A674-F639-882B559BB550}"/>
                </a:ext>
              </a:extLst>
            </p:cNvPr>
            <p:cNvCxnSpPr>
              <a:cxnSpLocks/>
            </p:cNvCxnSpPr>
            <p:nvPr/>
          </p:nvCxnSpPr>
          <p:spPr>
            <a:xfrm>
              <a:off x="8717662" y="3408540"/>
              <a:ext cx="0" cy="84074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cxnSp>
        <p:nvCxnSpPr>
          <p:cNvPr id="157" name="直接连接符 156">
            <a:extLst>
              <a:ext uri="{FF2B5EF4-FFF2-40B4-BE49-F238E27FC236}">
                <a16:creationId xmlns:a16="http://schemas.microsoft.com/office/drawing/2014/main" id="{5E5F50AF-AEEE-6938-7962-40DC77A08FC9}"/>
              </a:ext>
            </a:extLst>
          </p:cNvPr>
          <p:cNvCxnSpPr>
            <a:cxnSpLocks/>
          </p:cNvCxnSpPr>
          <p:nvPr/>
        </p:nvCxnSpPr>
        <p:spPr>
          <a:xfrm>
            <a:off x="9695964" y="5317876"/>
            <a:ext cx="0" cy="318074"/>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158" name="组合 157">
            <a:extLst>
              <a:ext uri="{FF2B5EF4-FFF2-40B4-BE49-F238E27FC236}">
                <a16:creationId xmlns:a16="http://schemas.microsoft.com/office/drawing/2014/main" id="{949AF72B-AA1E-08AC-06DF-D595F10A2292}"/>
              </a:ext>
            </a:extLst>
          </p:cNvPr>
          <p:cNvGrpSpPr/>
          <p:nvPr/>
        </p:nvGrpSpPr>
        <p:grpSpPr>
          <a:xfrm>
            <a:off x="7969006" y="5078941"/>
            <a:ext cx="3481725" cy="586212"/>
            <a:chOff x="7918130" y="3655449"/>
            <a:chExt cx="3481725" cy="586212"/>
          </a:xfrm>
        </p:grpSpPr>
        <p:cxnSp>
          <p:nvCxnSpPr>
            <p:cNvPr id="159" name="直接箭头连接符 158">
              <a:extLst>
                <a:ext uri="{FF2B5EF4-FFF2-40B4-BE49-F238E27FC236}">
                  <a16:creationId xmlns:a16="http://schemas.microsoft.com/office/drawing/2014/main" id="{6F0FCDF3-221D-C265-D61F-B4E999ED88DD}"/>
                </a:ext>
              </a:extLst>
            </p:cNvPr>
            <p:cNvCxnSpPr>
              <a:cxnSpLocks/>
            </p:cNvCxnSpPr>
            <p:nvPr/>
          </p:nvCxnSpPr>
          <p:spPr>
            <a:xfrm flipV="1">
              <a:off x="9651910" y="4019397"/>
              <a:ext cx="0" cy="212821"/>
            </a:xfrm>
            <a:prstGeom prst="straightConnector1">
              <a:avLst/>
            </a:prstGeom>
            <a:ln w="44450">
              <a:solidFill>
                <a:srgbClr val="D9D9D9"/>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直接箭头连接符 159">
              <a:extLst>
                <a:ext uri="{FF2B5EF4-FFF2-40B4-BE49-F238E27FC236}">
                  <a16:creationId xmlns:a16="http://schemas.microsoft.com/office/drawing/2014/main" id="{4057CA7D-30EB-CE28-242F-5E49132CB151}"/>
                </a:ext>
              </a:extLst>
            </p:cNvPr>
            <p:cNvCxnSpPr/>
            <p:nvPr/>
          </p:nvCxnSpPr>
          <p:spPr>
            <a:xfrm flipV="1">
              <a:off x="8117595" y="3655449"/>
              <a:ext cx="0" cy="586212"/>
            </a:xfrm>
            <a:prstGeom prst="straightConnector1">
              <a:avLst/>
            </a:prstGeom>
            <a:ln w="44450">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直接箭头连接符 160">
              <a:extLst>
                <a:ext uri="{FF2B5EF4-FFF2-40B4-BE49-F238E27FC236}">
                  <a16:creationId xmlns:a16="http://schemas.microsoft.com/office/drawing/2014/main" id="{99FE291A-0984-6AC7-53BD-267ED5A85E4F}"/>
                </a:ext>
              </a:extLst>
            </p:cNvPr>
            <p:cNvCxnSpPr>
              <a:cxnSpLocks/>
            </p:cNvCxnSpPr>
            <p:nvPr/>
          </p:nvCxnSpPr>
          <p:spPr>
            <a:xfrm flipV="1">
              <a:off x="9100875" y="3792622"/>
              <a:ext cx="0" cy="449039"/>
            </a:xfrm>
            <a:prstGeom prst="straightConnector1">
              <a:avLst/>
            </a:prstGeom>
            <a:ln w="44450">
              <a:solidFill>
                <a:srgbClr val="BFBFBF"/>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直接连接符 161">
              <a:extLst>
                <a:ext uri="{FF2B5EF4-FFF2-40B4-BE49-F238E27FC236}">
                  <a16:creationId xmlns:a16="http://schemas.microsoft.com/office/drawing/2014/main" id="{DE985DE8-0177-7FEF-261C-185FCE0046CE}"/>
                </a:ext>
              </a:extLst>
            </p:cNvPr>
            <p:cNvCxnSpPr/>
            <p:nvPr/>
          </p:nvCxnSpPr>
          <p:spPr>
            <a:xfrm>
              <a:off x="7918130" y="4241661"/>
              <a:ext cx="348172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文本框 1">
            <a:extLst>
              <a:ext uri="{FF2B5EF4-FFF2-40B4-BE49-F238E27FC236}">
                <a16:creationId xmlns:a16="http://schemas.microsoft.com/office/drawing/2014/main" id="{0B1F0BD5-A4DE-D583-8206-CD588E4A66CA}"/>
              </a:ext>
            </a:extLst>
          </p:cNvPr>
          <p:cNvSpPr txBox="1"/>
          <p:nvPr/>
        </p:nvSpPr>
        <p:spPr>
          <a:xfrm>
            <a:off x="7984026" y="1182850"/>
            <a:ext cx="3114058" cy="523220"/>
          </a:xfrm>
          <a:prstGeom prst="rect">
            <a:avLst/>
          </a:prstGeom>
          <a:noFill/>
        </p:spPr>
        <p:txBody>
          <a:bodyPr wrap="none" rtlCol="0">
            <a:spAutoFit/>
          </a:bodyPr>
          <a:lstStyle/>
          <a:p>
            <a:r>
              <a:rPr lang="en-US" altLang="zh-CN" sz="2800" b="1" dirty="0">
                <a:latin typeface="Calibri" panose="020F0502020204030204" pitchFamily="34" charset="0"/>
                <a:cs typeface="Calibri" panose="020F0502020204030204" pitchFamily="34" charset="0"/>
              </a:rPr>
              <a:t>Power Delay Profile</a:t>
            </a:r>
            <a:endParaRPr lang="zh-CN" altLang="en-US" sz="2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62178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wipe(left)">
                                      <p:cBhvr>
                                        <p:cTn id="7" dur="1000"/>
                                        <p:tgtEl>
                                          <p:spTgt spid="99"/>
                                        </p:tgtEl>
                                      </p:cBhvr>
                                    </p:animEffect>
                                  </p:childTnLst>
                                </p:cTn>
                              </p:par>
                              <p:par>
                                <p:cTn id="8" presetID="22" presetClass="entr" presetSubtype="2" fill="hold" nodeType="withEffect">
                                  <p:stCondLst>
                                    <p:cond delay="0"/>
                                  </p:stCondLst>
                                  <p:childTnLst>
                                    <p:set>
                                      <p:cBhvr>
                                        <p:cTn id="9" dur="1" fill="hold">
                                          <p:stCondLst>
                                            <p:cond delay="0"/>
                                          </p:stCondLst>
                                        </p:cTn>
                                        <p:tgtEl>
                                          <p:spTgt spid="105"/>
                                        </p:tgtEl>
                                        <p:attrNameLst>
                                          <p:attrName>style.visibility</p:attrName>
                                        </p:attrNameLst>
                                      </p:cBhvr>
                                      <p:to>
                                        <p:strVal val="visible"/>
                                      </p:to>
                                    </p:set>
                                    <p:animEffect transition="in" filter="wipe(right)">
                                      <p:cBhvr>
                                        <p:cTn id="10" dur="500"/>
                                        <p:tgtEl>
                                          <p:spTgt spid="10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8"/>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250"/>
                                  </p:stCondLst>
                                  <p:childTnLst>
                                    <p:set>
                                      <p:cBhvr>
                                        <p:cTn id="19" dur="1" fill="hold">
                                          <p:stCondLst>
                                            <p:cond delay="0"/>
                                          </p:stCondLst>
                                        </p:cTn>
                                        <p:tgtEl>
                                          <p:spTgt spid="127"/>
                                        </p:tgtEl>
                                        <p:attrNameLst>
                                          <p:attrName>style.visibility</p:attrName>
                                        </p:attrNameLst>
                                      </p:cBhvr>
                                      <p:to>
                                        <p:strVal val="visible"/>
                                      </p:to>
                                    </p:set>
                                  </p:childTnLst>
                                </p:cTn>
                              </p:par>
                            </p:childTnLst>
                          </p:cTn>
                        </p:par>
                        <p:par>
                          <p:cTn id="20" fill="hold">
                            <p:stCondLst>
                              <p:cond delay="250"/>
                            </p:stCondLst>
                            <p:childTnLst>
                              <p:par>
                                <p:cTn id="21" presetID="1" presetClass="entr" presetSubtype="0" fill="hold" nodeType="afterEffect">
                                  <p:stCondLst>
                                    <p:cond delay="250"/>
                                  </p:stCondLst>
                                  <p:childTnLst>
                                    <p:set>
                                      <p:cBhvr>
                                        <p:cTn id="22" dur="1" fill="hold">
                                          <p:stCondLst>
                                            <p:cond delay="0"/>
                                          </p:stCondLst>
                                        </p:cTn>
                                        <p:tgtEl>
                                          <p:spTgt spid="145"/>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250"/>
                                  </p:stCondLst>
                                  <p:childTnLst>
                                    <p:set>
                                      <p:cBhvr>
                                        <p:cTn id="25" dur="1" fill="hold">
                                          <p:stCondLst>
                                            <p:cond delay="0"/>
                                          </p:stCondLst>
                                        </p:cTn>
                                        <p:tgtEl>
                                          <p:spTgt spid="133"/>
                                        </p:tgtEl>
                                        <p:attrNameLst>
                                          <p:attrName>style.visibility</p:attrName>
                                        </p:attrNameLst>
                                      </p:cBhvr>
                                      <p:to>
                                        <p:strVal val="visible"/>
                                      </p:to>
                                    </p:set>
                                  </p:childTnLst>
                                </p:cTn>
                              </p:par>
                            </p:childTnLst>
                          </p:cTn>
                        </p:par>
                        <p:par>
                          <p:cTn id="26" fill="hold">
                            <p:stCondLst>
                              <p:cond delay="750"/>
                            </p:stCondLst>
                            <p:childTnLst>
                              <p:par>
                                <p:cTn id="27" presetID="1" presetClass="entr" presetSubtype="0" fill="hold" nodeType="afterEffect">
                                  <p:stCondLst>
                                    <p:cond delay="250"/>
                                  </p:stCondLst>
                                  <p:childTnLst>
                                    <p:set>
                                      <p:cBhvr>
                                        <p:cTn id="28" dur="1" fill="hold">
                                          <p:stCondLst>
                                            <p:cond delay="0"/>
                                          </p:stCondLst>
                                        </p:cTn>
                                        <p:tgtEl>
                                          <p:spTgt spid="151"/>
                                        </p:tgtEl>
                                        <p:attrNameLst>
                                          <p:attrName>style.visibility</p:attrName>
                                        </p:attrNameLst>
                                      </p:cBhvr>
                                      <p:to>
                                        <p:strVal val="visible"/>
                                      </p:to>
                                    </p:set>
                                  </p:childTnLst>
                                </p:cTn>
                              </p:par>
                            </p:childTnLst>
                          </p:cTn>
                        </p:par>
                        <p:par>
                          <p:cTn id="29" fill="hold">
                            <p:stCondLst>
                              <p:cond delay="1000"/>
                            </p:stCondLst>
                            <p:childTnLst>
                              <p:par>
                                <p:cTn id="30" presetID="22" presetClass="entr" presetSubtype="1" fill="hold" nodeType="afterEffect">
                                  <p:stCondLst>
                                    <p:cond delay="250"/>
                                  </p:stCondLst>
                                  <p:childTnLst>
                                    <p:set>
                                      <p:cBhvr>
                                        <p:cTn id="31" dur="1" fill="hold">
                                          <p:stCondLst>
                                            <p:cond delay="0"/>
                                          </p:stCondLst>
                                        </p:cTn>
                                        <p:tgtEl>
                                          <p:spTgt spid="136"/>
                                        </p:tgtEl>
                                        <p:attrNameLst>
                                          <p:attrName>style.visibility</p:attrName>
                                        </p:attrNameLst>
                                      </p:cBhvr>
                                      <p:to>
                                        <p:strVal val="visible"/>
                                      </p:to>
                                    </p:set>
                                    <p:animEffect transition="in" filter="wipe(up)">
                                      <p:cBhvr>
                                        <p:cTn id="32" dur="500"/>
                                        <p:tgtEl>
                                          <p:spTgt spid="136"/>
                                        </p:tgtEl>
                                      </p:cBhvr>
                                    </p:animEffect>
                                  </p:childTnLst>
                                </p:cTn>
                              </p:par>
                              <p:par>
                                <p:cTn id="33" presetID="22" presetClass="entr" presetSubtype="1" fill="hold" nodeType="withEffect">
                                  <p:stCondLst>
                                    <p:cond delay="250"/>
                                  </p:stCondLst>
                                  <p:childTnLst>
                                    <p:set>
                                      <p:cBhvr>
                                        <p:cTn id="34" dur="1" fill="hold">
                                          <p:stCondLst>
                                            <p:cond delay="0"/>
                                          </p:stCondLst>
                                        </p:cTn>
                                        <p:tgtEl>
                                          <p:spTgt spid="139"/>
                                        </p:tgtEl>
                                        <p:attrNameLst>
                                          <p:attrName>style.visibility</p:attrName>
                                        </p:attrNameLst>
                                      </p:cBhvr>
                                      <p:to>
                                        <p:strVal val="visible"/>
                                      </p:to>
                                    </p:set>
                                    <p:animEffect transition="in" filter="wipe(up)">
                                      <p:cBhvr>
                                        <p:cTn id="35" dur="500"/>
                                        <p:tgtEl>
                                          <p:spTgt spid="139"/>
                                        </p:tgtEl>
                                      </p:cBhvr>
                                    </p:animEffect>
                                  </p:childTnLst>
                                </p:cTn>
                              </p:par>
                              <p:par>
                                <p:cTn id="36" presetID="22" presetClass="entr" presetSubtype="1" fill="hold" nodeType="withEffect">
                                  <p:stCondLst>
                                    <p:cond delay="250"/>
                                  </p:stCondLst>
                                  <p:childTnLst>
                                    <p:set>
                                      <p:cBhvr>
                                        <p:cTn id="37" dur="1" fill="hold">
                                          <p:stCondLst>
                                            <p:cond delay="0"/>
                                          </p:stCondLst>
                                        </p:cTn>
                                        <p:tgtEl>
                                          <p:spTgt spid="154"/>
                                        </p:tgtEl>
                                        <p:attrNameLst>
                                          <p:attrName>style.visibility</p:attrName>
                                        </p:attrNameLst>
                                      </p:cBhvr>
                                      <p:to>
                                        <p:strVal val="visible"/>
                                      </p:to>
                                    </p:set>
                                    <p:animEffect transition="in" filter="wipe(up)">
                                      <p:cBhvr>
                                        <p:cTn id="38" dur="500"/>
                                        <p:tgtEl>
                                          <p:spTgt spid="154"/>
                                        </p:tgtEl>
                                      </p:cBhvr>
                                    </p:animEffect>
                                  </p:childTnLst>
                                </p:cTn>
                              </p:par>
                              <p:par>
                                <p:cTn id="39" presetID="22" presetClass="entr" presetSubtype="1" fill="hold" nodeType="withEffect">
                                  <p:stCondLst>
                                    <p:cond delay="250"/>
                                  </p:stCondLst>
                                  <p:childTnLst>
                                    <p:set>
                                      <p:cBhvr>
                                        <p:cTn id="40" dur="1" fill="hold">
                                          <p:stCondLst>
                                            <p:cond delay="0"/>
                                          </p:stCondLst>
                                        </p:cTn>
                                        <p:tgtEl>
                                          <p:spTgt spid="157"/>
                                        </p:tgtEl>
                                        <p:attrNameLst>
                                          <p:attrName>style.visibility</p:attrName>
                                        </p:attrNameLst>
                                      </p:cBhvr>
                                      <p:to>
                                        <p:strVal val="visible"/>
                                      </p:to>
                                    </p:set>
                                    <p:animEffect transition="in" filter="wipe(up)">
                                      <p:cBhvr>
                                        <p:cTn id="41" dur="500"/>
                                        <p:tgtEl>
                                          <p:spTgt spid="157"/>
                                        </p:tgtEl>
                                      </p:cBhvr>
                                    </p:animEffect>
                                  </p:childTnLst>
                                </p:cTn>
                              </p:par>
                            </p:childTnLst>
                          </p:cTn>
                        </p:par>
                        <p:par>
                          <p:cTn id="42" fill="hold">
                            <p:stCondLst>
                              <p:cond delay="1750"/>
                            </p:stCondLst>
                            <p:childTnLst>
                              <p:par>
                                <p:cTn id="43" presetID="10" presetClass="entr" presetSubtype="0" fill="hold" nodeType="afterEffect">
                                  <p:stCondLst>
                                    <p:cond delay="250"/>
                                  </p:stCondLst>
                                  <p:childTnLst>
                                    <p:set>
                                      <p:cBhvr>
                                        <p:cTn id="44" dur="1" fill="hold">
                                          <p:stCondLst>
                                            <p:cond delay="0"/>
                                          </p:stCondLst>
                                        </p:cTn>
                                        <p:tgtEl>
                                          <p:spTgt spid="140"/>
                                        </p:tgtEl>
                                        <p:attrNameLst>
                                          <p:attrName>style.visibility</p:attrName>
                                        </p:attrNameLst>
                                      </p:cBhvr>
                                      <p:to>
                                        <p:strVal val="visible"/>
                                      </p:to>
                                    </p:set>
                                    <p:animEffect transition="in" filter="fade">
                                      <p:cBhvr>
                                        <p:cTn id="45" dur="500"/>
                                        <p:tgtEl>
                                          <p:spTgt spid="140"/>
                                        </p:tgtEl>
                                      </p:cBhvr>
                                    </p:animEffect>
                                  </p:childTnLst>
                                </p:cTn>
                              </p:par>
                              <p:par>
                                <p:cTn id="46" presetID="10" presetClass="entr" presetSubtype="0" fill="hold" nodeType="withEffect">
                                  <p:stCondLst>
                                    <p:cond delay="250"/>
                                  </p:stCondLst>
                                  <p:childTnLst>
                                    <p:set>
                                      <p:cBhvr>
                                        <p:cTn id="47" dur="1" fill="hold">
                                          <p:stCondLst>
                                            <p:cond delay="0"/>
                                          </p:stCondLst>
                                        </p:cTn>
                                        <p:tgtEl>
                                          <p:spTgt spid="158"/>
                                        </p:tgtEl>
                                        <p:attrNameLst>
                                          <p:attrName>style.visibility</p:attrName>
                                        </p:attrNameLst>
                                      </p:cBhvr>
                                      <p:to>
                                        <p:strVal val="visible"/>
                                      </p:to>
                                    </p:set>
                                    <p:animEffect transition="in" filter="fade">
                                      <p:cBhvr>
                                        <p:cTn id="48" dur="500"/>
                                        <p:tgtEl>
                                          <p:spTgt spid="15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fade">
                                      <p:cBhvr>
                                        <p:cTn id="51" dur="500"/>
                                        <p:tgtEl>
                                          <p:spTgt spid="2"/>
                                        </p:tgtEl>
                                      </p:cBhvr>
                                    </p:animEffect>
                                  </p:childTnLst>
                                </p:cTn>
                              </p:par>
                            </p:childTnLst>
                          </p:cTn>
                        </p:par>
                        <p:par>
                          <p:cTn id="52" fill="hold">
                            <p:stCondLst>
                              <p:cond delay="2500"/>
                            </p:stCondLst>
                            <p:childTnLst>
                              <p:par>
                                <p:cTn id="53" presetID="1" presetClass="entr" presetSubtype="0" fill="hold" nodeType="afterEffect">
                                  <p:stCondLst>
                                    <p:cond delay="0"/>
                                  </p:stCondLst>
                                  <p:childTnLst>
                                    <p:set>
                                      <p:cBhvr>
                                        <p:cTn id="54" dur="1" fill="hold">
                                          <p:stCondLst>
                                            <p:cond delay="0"/>
                                          </p:stCondLst>
                                        </p:cTn>
                                        <p:tgtEl>
                                          <p:spTgt spid="119"/>
                                        </p:tgtEl>
                                        <p:attrNameLst>
                                          <p:attrName>style.visibility</p:attrName>
                                        </p:attrNameLst>
                                      </p:cBhvr>
                                      <p:to>
                                        <p:strVal val="visible"/>
                                      </p:to>
                                    </p:set>
                                  </p:childTnLst>
                                </p:cTn>
                              </p:par>
                            </p:childTnLst>
                          </p:cTn>
                        </p:par>
                        <p:par>
                          <p:cTn id="55" fill="hold">
                            <p:stCondLst>
                              <p:cond delay="2500"/>
                            </p:stCondLst>
                            <p:childTnLst>
                              <p:par>
                                <p:cTn id="56" presetID="1" presetClass="entr" presetSubtype="0" fill="hold" nodeType="afterEffect">
                                  <p:stCondLst>
                                    <p:cond delay="0"/>
                                  </p:stCondLst>
                                  <p:childTnLst>
                                    <p:set>
                                      <p:cBhvr>
                                        <p:cTn id="57"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4">
            <a:extLst>
              <a:ext uri="{FF2B5EF4-FFF2-40B4-BE49-F238E27FC236}">
                <a16:creationId xmlns:a16="http://schemas.microsoft.com/office/drawing/2014/main" id="{5F14AD24-F147-12CB-CA0B-685163C3F4C2}"/>
              </a:ext>
            </a:extLst>
          </p:cNvPr>
          <p:cNvSpPr txBox="1"/>
          <p:nvPr/>
        </p:nvSpPr>
        <p:spPr>
          <a:xfrm>
            <a:off x="11348132" y="6396885"/>
            <a:ext cx="634135" cy="296235"/>
          </a:xfrm>
          <a:prstGeom prst="rect">
            <a:avLst/>
          </a:prstGeom>
        </p:spPr>
        <p:txBody>
          <a:bodyPr vert="horz" wrap="square" lIns="0" tIns="0" rIns="0" bIns="0" rtlCol="0">
            <a:spAutoFit/>
          </a:bodyPr>
          <a:lstStyle/>
          <a:p>
            <a:pPr marL="38100">
              <a:lnSpc>
                <a:spcPts val="2120"/>
              </a:lnSpc>
            </a:pPr>
            <a:fld id="{81D60167-4931-47E6-BA6A-407CBD079E47}" type="slidenum">
              <a:rPr sz="3200" spc="-25" dirty="0">
                <a:solidFill>
                  <a:srgbClr val="898989"/>
                </a:solidFill>
                <a:latin typeface="Trebuchet MS"/>
                <a:cs typeface="Trebuchet MS"/>
              </a:rPr>
              <a:t>11</a:t>
            </a:fld>
            <a:endParaRPr sz="3200" dirty="0">
              <a:latin typeface="Trebuchet MS"/>
              <a:cs typeface="Trebuchet MS"/>
            </a:endParaRPr>
          </a:p>
        </p:txBody>
      </p:sp>
      <p:grpSp>
        <p:nvGrpSpPr>
          <p:cNvPr id="8" name="组合 7">
            <a:extLst>
              <a:ext uri="{FF2B5EF4-FFF2-40B4-BE49-F238E27FC236}">
                <a16:creationId xmlns:a16="http://schemas.microsoft.com/office/drawing/2014/main" id="{C3FF7FDD-EB02-333B-399D-DDA83938ADBA}"/>
              </a:ext>
            </a:extLst>
          </p:cNvPr>
          <p:cNvGrpSpPr/>
          <p:nvPr/>
        </p:nvGrpSpPr>
        <p:grpSpPr>
          <a:xfrm>
            <a:off x="479126" y="1773077"/>
            <a:ext cx="6747899" cy="3549794"/>
            <a:chOff x="479126" y="1773077"/>
            <a:chExt cx="6747899" cy="3549794"/>
          </a:xfrm>
        </p:grpSpPr>
        <p:sp>
          <p:nvSpPr>
            <p:cNvPr id="10" name="梯形 9">
              <a:extLst>
                <a:ext uri="{FF2B5EF4-FFF2-40B4-BE49-F238E27FC236}">
                  <a16:creationId xmlns:a16="http://schemas.microsoft.com/office/drawing/2014/main" id="{628017CC-F8BA-BDBC-94C5-2B03F69E2114}"/>
                </a:ext>
              </a:extLst>
            </p:cNvPr>
            <p:cNvSpPr/>
            <p:nvPr/>
          </p:nvSpPr>
          <p:spPr>
            <a:xfrm rot="16200000">
              <a:off x="3656723" y="1209881"/>
              <a:ext cx="3007106" cy="4133498"/>
            </a:xfrm>
            <a:prstGeom prst="trapezoid">
              <a:avLst>
                <a:gd name="adj" fmla="val 18982"/>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等腰三角形 12">
              <a:extLst>
                <a:ext uri="{FF2B5EF4-FFF2-40B4-BE49-F238E27FC236}">
                  <a16:creationId xmlns:a16="http://schemas.microsoft.com/office/drawing/2014/main" id="{54D6A36C-75B2-0A4F-00AA-A98AEB6BBD24}"/>
                </a:ext>
              </a:extLst>
            </p:cNvPr>
            <p:cNvSpPr/>
            <p:nvPr/>
          </p:nvSpPr>
          <p:spPr>
            <a:xfrm rot="21375198" flipV="1">
              <a:off x="901940" y="1979609"/>
              <a:ext cx="6319078" cy="390525"/>
            </a:xfrm>
            <a:prstGeom prst="triangle">
              <a:avLst>
                <a:gd name="adj" fmla="val 35083"/>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任意多边形: 形状 13">
              <a:extLst>
                <a:ext uri="{FF2B5EF4-FFF2-40B4-BE49-F238E27FC236}">
                  <a16:creationId xmlns:a16="http://schemas.microsoft.com/office/drawing/2014/main" id="{13F9CDCC-94ED-5A86-F816-50365D651B7E}"/>
                </a:ext>
              </a:extLst>
            </p:cNvPr>
            <p:cNvSpPr/>
            <p:nvPr/>
          </p:nvSpPr>
          <p:spPr>
            <a:xfrm rot="5400000">
              <a:off x="441849" y="2675815"/>
              <a:ext cx="3104550" cy="2165923"/>
            </a:xfrm>
            <a:custGeom>
              <a:avLst/>
              <a:gdLst>
                <a:gd name="connsiteX0" fmla="*/ 0 w 3104550"/>
                <a:gd name="connsiteY0" fmla="*/ 2161008 h 2165923"/>
                <a:gd name="connsiteX1" fmla="*/ 243438 w 3104550"/>
                <a:gd name="connsiteY1" fmla="*/ 0 h 2165923"/>
                <a:gd name="connsiteX2" fmla="*/ 2019351 w 3104550"/>
                <a:gd name="connsiteY2" fmla="*/ 0 h 2165923"/>
                <a:gd name="connsiteX3" fmla="*/ 2031772 w 3104550"/>
                <a:gd name="connsiteY3" fmla="*/ 110262 h 2165923"/>
                <a:gd name="connsiteX4" fmla="*/ 2031772 w 3104550"/>
                <a:gd name="connsiteY4" fmla="*/ 9504 h 2165923"/>
                <a:gd name="connsiteX5" fmla="*/ 3104550 w 3104550"/>
                <a:gd name="connsiteY5" fmla="*/ 2165923 h 2165923"/>
                <a:gd name="connsiteX6" fmla="*/ 2031772 w 3104550"/>
                <a:gd name="connsiteY6" fmla="*/ 2165923 h 2165923"/>
                <a:gd name="connsiteX7" fmla="*/ 2031772 w 3104550"/>
                <a:gd name="connsiteY7" fmla="*/ 2161008 h 2165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4550" h="2165923">
                  <a:moveTo>
                    <a:pt x="0" y="2161008"/>
                  </a:moveTo>
                  <a:lnTo>
                    <a:pt x="243438" y="0"/>
                  </a:lnTo>
                  <a:lnTo>
                    <a:pt x="2019351" y="0"/>
                  </a:lnTo>
                  <a:lnTo>
                    <a:pt x="2031772" y="110262"/>
                  </a:lnTo>
                  <a:lnTo>
                    <a:pt x="2031772" y="9504"/>
                  </a:lnTo>
                  <a:lnTo>
                    <a:pt x="3104550" y="2165923"/>
                  </a:lnTo>
                  <a:lnTo>
                    <a:pt x="2031772" y="2165923"/>
                  </a:lnTo>
                  <a:lnTo>
                    <a:pt x="2031772" y="2161008"/>
                  </a:lnTo>
                  <a:close/>
                </a:path>
              </a:pathLst>
            </a:cu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椭圆 14">
              <a:extLst>
                <a:ext uri="{FF2B5EF4-FFF2-40B4-BE49-F238E27FC236}">
                  <a16:creationId xmlns:a16="http://schemas.microsoft.com/office/drawing/2014/main" id="{AB46365E-D98B-E771-14B8-1D5E2953E2C1}"/>
                </a:ext>
              </a:extLst>
            </p:cNvPr>
            <p:cNvSpPr/>
            <p:nvPr/>
          </p:nvSpPr>
          <p:spPr>
            <a:xfrm>
              <a:off x="479126" y="2877098"/>
              <a:ext cx="152920" cy="1529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a:extLst>
                <a:ext uri="{FF2B5EF4-FFF2-40B4-BE49-F238E27FC236}">
                  <a16:creationId xmlns:a16="http://schemas.microsoft.com/office/drawing/2014/main" id="{AA7906B0-D56A-7459-8146-0F32CD4D9AAA}"/>
                </a:ext>
              </a:extLst>
            </p:cNvPr>
            <p:cNvCxnSpPr>
              <a:cxnSpLocks/>
            </p:cNvCxnSpPr>
            <p:nvPr/>
          </p:nvCxnSpPr>
          <p:spPr>
            <a:xfrm flipH="1">
              <a:off x="3092368" y="1773217"/>
              <a:ext cx="4125212" cy="683161"/>
            </a:xfrm>
            <a:prstGeom prst="lin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7" name="直接连接符 16">
              <a:extLst>
                <a:ext uri="{FF2B5EF4-FFF2-40B4-BE49-F238E27FC236}">
                  <a16:creationId xmlns:a16="http://schemas.microsoft.com/office/drawing/2014/main" id="{7E70F0B1-5527-3CCB-FC57-5CFB502D295E}"/>
                </a:ext>
              </a:extLst>
            </p:cNvPr>
            <p:cNvCxnSpPr>
              <a:cxnSpLocks/>
            </p:cNvCxnSpPr>
            <p:nvPr/>
          </p:nvCxnSpPr>
          <p:spPr>
            <a:xfrm flipH="1" flipV="1">
              <a:off x="3079800" y="4229690"/>
              <a:ext cx="4137780" cy="550493"/>
            </a:xfrm>
            <a:prstGeom prst="lin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8" name="直接连接符 17">
              <a:extLst>
                <a:ext uri="{FF2B5EF4-FFF2-40B4-BE49-F238E27FC236}">
                  <a16:creationId xmlns:a16="http://schemas.microsoft.com/office/drawing/2014/main" id="{50BAEAEF-ED63-9B36-FD37-DDCB0EF85E3C}"/>
                </a:ext>
              </a:extLst>
            </p:cNvPr>
            <p:cNvCxnSpPr>
              <a:cxnSpLocks/>
            </p:cNvCxnSpPr>
            <p:nvPr/>
          </p:nvCxnSpPr>
          <p:spPr>
            <a:xfrm flipH="1">
              <a:off x="906285" y="4219564"/>
              <a:ext cx="2180593" cy="1103307"/>
            </a:xfrm>
            <a:prstGeom prst="lin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9" name="直接连接符 18">
              <a:extLst>
                <a:ext uri="{FF2B5EF4-FFF2-40B4-BE49-F238E27FC236}">
                  <a16:creationId xmlns:a16="http://schemas.microsoft.com/office/drawing/2014/main" id="{0CC4977C-B3F3-D185-2626-54E1B0FD1AAB}"/>
                </a:ext>
              </a:extLst>
            </p:cNvPr>
            <p:cNvCxnSpPr>
              <a:cxnSpLocks/>
            </p:cNvCxnSpPr>
            <p:nvPr/>
          </p:nvCxnSpPr>
          <p:spPr>
            <a:xfrm flipV="1">
              <a:off x="3072496" y="2455287"/>
              <a:ext cx="10009" cy="1801708"/>
            </a:xfrm>
            <a:prstGeom prst="lin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0" name="直接连接符 19">
              <a:extLst>
                <a:ext uri="{FF2B5EF4-FFF2-40B4-BE49-F238E27FC236}">
                  <a16:creationId xmlns:a16="http://schemas.microsoft.com/office/drawing/2014/main" id="{CC9AD658-7378-3D16-24B5-DF6A89445B91}"/>
                </a:ext>
              </a:extLst>
            </p:cNvPr>
            <p:cNvCxnSpPr>
              <a:cxnSpLocks/>
            </p:cNvCxnSpPr>
            <p:nvPr/>
          </p:nvCxnSpPr>
          <p:spPr>
            <a:xfrm>
              <a:off x="908276" y="2206499"/>
              <a:ext cx="2178602" cy="245424"/>
            </a:xfrm>
            <a:prstGeom prst="lin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sp>
        <p:nvSpPr>
          <p:cNvPr id="21" name="椭圆 20">
            <a:extLst>
              <a:ext uri="{FF2B5EF4-FFF2-40B4-BE49-F238E27FC236}">
                <a16:creationId xmlns:a16="http://schemas.microsoft.com/office/drawing/2014/main" id="{E10E6BC6-9008-4BF1-7F13-E2FEFB0F93EB}"/>
              </a:ext>
            </a:extLst>
          </p:cNvPr>
          <p:cNvSpPr/>
          <p:nvPr/>
        </p:nvSpPr>
        <p:spPr>
          <a:xfrm>
            <a:off x="5258128" y="4614236"/>
            <a:ext cx="2201749" cy="613016"/>
          </a:xfrm>
          <a:prstGeom prst="ellipse">
            <a:avLst/>
          </a:prstGeom>
          <a:gradFill flip="none" rotWithShape="1">
            <a:gsLst>
              <a:gs pos="0">
                <a:srgbClr val="CDBFD7"/>
              </a:gs>
              <a:gs pos="58000">
                <a:srgbClr val="DFD6E6"/>
              </a:gs>
              <a:gs pos="21000">
                <a:srgbClr val="CDBFD7"/>
              </a:gs>
              <a:gs pos="100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p>
        </p:txBody>
      </p:sp>
      <p:sp>
        <p:nvSpPr>
          <p:cNvPr id="22" name="文本框 21">
            <a:extLst>
              <a:ext uri="{FF2B5EF4-FFF2-40B4-BE49-F238E27FC236}">
                <a16:creationId xmlns:a16="http://schemas.microsoft.com/office/drawing/2014/main" id="{E546C785-FD86-D1EB-203D-C66115E02B99}"/>
              </a:ext>
            </a:extLst>
          </p:cNvPr>
          <p:cNvSpPr txBox="1"/>
          <p:nvPr/>
        </p:nvSpPr>
        <p:spPr>
          <a:xfrm>
            <a:off x="262767" y="319362"/>
            <a:ext cx="10253349" cy="707886"/>
          </a:xfrm>
          <a:prstGeom prst="rect">
            <a:avLst/>
          </a:prstGeom>
          <a:noFill/>
        </p:spPr>
        <p:txBody>
          <a:bodyPr wrap="square">
            <a:spAutoFit/>
          </a:bodyPr>
          <a:lstStyle/>
          <a:p>
            <a:r>
              <a:rPr lang="en-US" altLang="zh-CN" sz="4000" b="1" dirty="0">
                <a:solidFill>
                  <a:srgbClr val="5B2D7B"/>
                </a:solidFill>
                <a:latin typeface="Century Gothic" panose="020B0502020202020204" pitchFamily="34" charset="0"/>
                <a:ea typeface="Sathu" charset="-34"/>
                <a:cs typeface="Segoe UI" panose="020B0502040204020203" pitchFamily="34" charset="0"/>
              </a:rPr>
              <a:t>The idea of </a:t>
            </a:r>
            <a:r>
              <a:rPr lang="en-US" altLang="zh-CN" sz="4000" b="1" dirty="0" err="1">
                <a:solidFill>
                  <a:srgbClr val="5B2D7B"/>
                </a:solidFill>
                <a:latin typeface="Century Gothic" panose="020B0502020202020204" pitchFamily="34" charset="0"/>
                <a:ea typeface="Sathu" charset="-34"/>
                <a:cs typeface="Segoe UI" panose="020B0502040204020203" pitchFamily="34" charset="0"/>
              </a:rPr>
              <a:t>SpotSound</a:t>
            </a:r>
            <a:endParaRPr lang="zh-CN" altLang="en-US" sz="4000" b="1" dirty="0">
              <a:solidFill>
                <a:srgbClr val="5B2D7B"/>
              </a:solidFill>
              <a:latin typeface="Century Gothic" panose="020B0502020202020204" pitchFamily="34" charset="0"/>
              <a:ea typeface="Sathu" charset="-34"/>
              <a:cs typeface="Segoe UI" panose="020B0502040204020203" pitchFamily="34" charset="0"/>
            </a:endParaRPr>
          </a:p>
        </p:txBody>
      </p:sp>
      <p:cxnSp>
        <p:nvCxnSpPr>
          <p:cNvPr id="23" name="直接连接符 22">
            <a:extLst>
              <a:ext uri="{FF2B5EF4-FFF2-40B4-BE49-F238E27FC236}">
                <a16:creationId xmlns:a16="http://schemas.microsoft.com/office/drawing/2014/main" id="{B9F9D750-3174-BC07-1E5C-14E66862FE2F}"/>
              </a:ext>
            </a:extLst>
          </p:cNvPr>
          <p:cNvCxnSpPr>
            <a:cxnSpLocks/>
          </p:cNvCxnSpPr>
          <p:nvPr/>
        </p:nvCxnSpPr>
        <p:spPr>
          <a:xfrm flipH="1">
            <a:off x="1811375" y="4317990"/>
            <a:ext cx="1973849" cy="147621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7" name="组合 46">
            <a:extLst>
              <a:ext uri="{FF2B5EF4-FFF2-40B4-BE49-F238E27FC236}">
                <a16:creationId xmlns:a16="http://schemas.microsoft.com/office/drawing/2014/main" id="{B550B02F-0F4B-7CB8-7F9D-6925803F134E}"/>
              </a:ext>
            </a:extLst>
          </p:cNvPr>
          <p:cNvGrpSpPr/>
          <p:nvPr/>
        </p:nvGrpSpPr>
        <p:grpSpPr>
          <a:xfrm>
            <a:off x="1176222" y="4601402"/>
            <a:ext cx="677032" cy="1131087"/>
            <a:chOff x="1176222" y="4601402"/>
            <a:chExt cx="677032" cy="1131087"/>
          </a:xfrm>
        </p:grpSpPr>
        <p:sp>
          <p:nvSpPr>
            <p:cNvPr id="24" name="椭圆 23">
              <a:extLst>
                <a:ext uri="{FF2B5EF4-FFF2-40B4-BE49-F238E27FC236}">
                  <a16:creationId xmlns:a16="http://schemas.microsoft.com/office/drawing/2014/main" id="{6B121FEC-B58B-8863-CE8C-3AEF5BCBF6B4}"/>
                </a:ext>
              </a:extLst>
            </p:cNvPr>
            <p:cNvSpPr/>
            <p:nvPr/>
          </p:nvSpPr>
          <p:spPr>
            <a:xfrm>
              <a:off x="1216290" y="4645514"/>
              <a:ext cx="577020" cy="223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形状 24">
              <a:extLst>
                <a:ext uri="{FF2B5EF4-FFF2-40B4-BE49-F238E27FC236}">
                  <a16:creationId xmlns:a16="http://schemas.microsoft.com/office/drawing/2014/main" id="{7D5DA122-DF1D-FE28-6B8A-726A12FA784C}"/>
                </a:ext>
              </a:extLst>
            </p:cNvPr>
            <p:cNvSpPr/>
            <p:nvPr/>
          </p:nvSpPr>
          <p:spPr>
            <a:xfrm>
              <a:off x="1224528" y="4785666"/>
              <a:ext cx="577020" cy="905494"/>
            </a:xfrm>
            <a:custGeom>
              <a:avLst/>
              <a:gdLst>
                <a:gd name="connsiteX0" fmla="*/ 5513 w 577020"/>
                <a:gd name="connsiteY0" fmla="*/ 344 h 905494"/>
                <a:gd name="connsiteX1" fmla="*/ 96000 w 577020"/>
                <a:gd name="connsiteY1" fmla="*/ 55113 h 905494"/>
                <a:gd name="connsiteX2" fmla="*/ 224588 w 577020"/>
                <a:gd name="connsiteY2" fmla="*/ 81306 h 905494"/>
                <a:gd name="connsiteX3" fmla="*/ 346031 w 577020"/>
                <a:gd name="connsiteY3" fmla="*/ 81306 h 905494"/>
                <a:gd name="connsiteX4" fmla="*/ 455569 w 577020"/>
                <a:gd name="connsiteY4" fmla="*/ 69400 h 905494"/>
                <a:gd name="connsiteX5" fmla="*/ 546056 w 577020"/>
                <a:gd name="connsiteY5" fmla="*/ 33681 h 905494"/>
                <a:gd name="connsiteX6" fmla="*/ 572250 w 577020"/>
                <a:gd name="connsiteY6" fmla="*/ 71781 h 905494"/>
                <a:gd name="connsiteX7" fmla="*/ 577013 w 577020"/>
                <a:gd name="connsiteY7" fmla="*/ 221800 h 905494"/>
                <a:gd name="connsiteX8" fmla="*/ 572250 w 577020"/>
                <a:gd name="connsiteY8" fmla="*/ 478975 h 905494"/>
                <a:gd name="connsiteX9" fmla="*/ 574631 w 577020"/>
                <a:gd name="connsiteY9" fmla="*/ 638519 h 905494"/>
                <a:gd name="connsiteX10" fmla="*/ 572250 w 577020"/>
                <a:gd name="connsiteY10" fmla="*/ 762344 h 905494"/>
                <a:gd name="connsiteX11" fmla="*/ 569869 w 577020"/>
                <a:gd name="connsiteY11" fmla="*/ 821875 h 905494"/>
                <a:gd name="connsiteX12" fmla="*/ 510338 w 577020"/>
                <a:gd name="connsiteY12" fmla="*/ 862356 h 905494"/>
                <a:gd name="connsiteX13" fmla="*/ 403181 w 577020"/>
                <a:gd name="connsiteY13" fmla="*/ 890931 h 905494"/>
                <a:gd name="connsiteX14" fmla="*/ 267450 w 577020"/>
                <a:gd name="connsiteY14" fmla="*/ 905219 h 905494"/>
                <a:gd name="connsiteX15" fmla="*/ 122194 w 577020"/>
                <a:gd name="connsiteY15" fmla="*/ 879025 h 905494"/>
                <a:gd name="connsiteX16" fmla="*/ 31706 w 577020"/>
                <a:gd name="connsiteY16" fmla="*/ 831400 h 905494"/>
                <a:gd name="connsiteX17" fmla="*/ 10275 w 577020"/>
                <a:gd name="connsiteY17" fmla="*/ 788538 h 905494"/>
                <a:gd name="connsiteX18" fmla="*/ 10275 w 577020"/>
                <a:gd name="connsiteY18" fmla="*/ 688525 h 905494"/>
                <a:gd name="connsiteX19" fmla="*/ 5513 w 577020"/>
                <a:gd name="connsiteY19" fmla="*/ 628994 h 905494"/>
                <a:gd name="connsiteX20" fmla="*/ 10275 w 577020"/>
                <a:gd name="connsiteY20" fmla="*/ 469450 h 905494"/>
                <a:gd name="connsiteX21" fmla="*/ 10275 w 577020"/>
                <a:gd name="connsiteY21" fmla="*/ 326575 h 905494"/>
                <a:gd name="connsiteX22" fmla="*/ 15038 w 577020"/>
                <a:gd name="connsiteY22" fmla="*/ 195606 h 905494"/>
                <a:gd name="connsiteX23" fmla="*/ 10275 w 577020"/>
                <a:gd name="connsiteY23" fmla="*/ 83688 h 905494"/>
                <a:gd name="connsiteX24" fmla="*/ 5513 w 577020"/>
                <a:gd name="connsiteY24" fmla="*/ 344 h 905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7020" h="905494">
                  <a:moveTo>
                    <a:pt x="5513" y="344"/>
                  </a:moveTo>
                  <a:cubicBezTo>
                    <a:pt x="19801" y="-4419"/>
                    <a:pt x="59488" y="41619"/>
                    <a:pt x="96000" y="55113"/>
                  </a:cubicBezTo>
                  <a:cubicBezTo>
                    <a:pt x="132513" y="68607"/>
                    <a:pt x="182916" y="76941"/>
                    <a:pt x="224588" y="81306"/>
                  </a:cubicBezTo>
                  <a:cubicBezTo>
                    <a:pt x="266260" y="85671"/>
                    <a:pt x="307534" y="83290"/>
                    <a:pt x="346031" y="81306"/>
                  </a:cubicBezTo>
                  <a:cubicBezTo>
                    <a:pt x="384528" y="79322"/>
                    <a:pt x="422232" y="77337"/>
                    <a:pt x="455569" y="69400"/>
                  </a:cubicBezTo>
                  <a:cubicBezTo>
                    <a:pt x="488906" y="61463"/>
                    <a:pt x="526609" y="33284"/>
                    <a:pt x="546056" y="33681"/>
                  </a:cubicBezTo>
                  <a:cubicBezTo>
                    <a:pt x="565503" y="34078"/>
                    <a:pt x="567091" y="40428"/>
                    <a:pt x="572250" y="71781"/>
                  </a:cubicBezTo>
                  <a:cubicBezTo>
                    <a:pt x="577409" y="103134"/>
                    <a:pt x="577013" y="153934"/>
                    <a:pt x="577013" y="221800"/>
                  </a:cubicBezTo>
                  <a:cubicBezTo>
                    <a:pt x="577013" y="289666"/>
                    <a:pt x="572647" y="409522"/>
                    <a:pt x="572250" y="478975"/>
                  </a:cubicBezTo>
                  <a:cubicBezTo>
                    <a:pt x="571853" y="548428"/>
                    <a:pt x="574631" y="591291"/>
                    <a:pt x="574631" y="638519"/>
                  </a:cubicBezTo>
                  <a:cubicBezTo>
                    <a:pt x="574631" y="685747"/>
                    <a:pt x="573044" y="731785"/>
                    <a:pt x="572250" y="762344"/>
                  </a:cubicBezTo>
                  <a:cubicBezTo>
                    <a:pt x="571456" y="792903"/>
                    <a:pt x="580188" y="805206"/>
                    <a:pt x="569869" y="821875"/>
                  </a:cubicBezTo>
                  <a:cubicBezTo>
                    <a:pt x="559550" y="838544"/>
                    <a:pt x="538119" y="850847"/>
                    <a:pt x="510338" y="862356"/>
                  </a:cubicBezTo>
                  <a:cubicBezTo>
                    <a:pt x="482557" y="873865"/>
                    <a:pt x="443662" y="883787"/>
                    <a:pt x="403181" y="890931"/>
                  </a:cubicBezTo>
                  <a:cubicBezTo>
                    <a:pt x="362700" y="898075"/>
                    <a:pt x="314281" y="907203"/>
                    <a:pt x="267450" y="905219"/>
                  </a:cubicBezTo>
                  <a:cubicBezTo>
                    <a:pt x="220619" y="903235"/>
                    <a:pt x="161485" y="891328"/>
                    <a:pt x="122194" y="879025"/>
                  </a:cubicBezTo>
                  <a:cubicBezTo>
                    <a:pt x="82903" y="866722"/>
                    <a:pt x="50359" y="846481"/>
                    <a:pt x="31706" y="831400"/>
                  </a:cubicBezTo>
                  <a:cubicBezTo>
                    <a:pt x="13053" y="816319"/>
                    <a:pt x="13847" y="812350"/>
                    <a:pt x="10275" y="788538"/>
                  </a:cubicBezTo>
                  <a:cubicBezTo>
                    <a:pt x="6703" y="764726"/>
                    <a:pt x="11069" y="715116"/>
                    <a:pt x="10275" y="688525"/>
                  </a:cubicBezTo>
                  <a:cubicBezTo>
                    <a:pt x="9481" y="661934"/>
                    <a:pt x="5513" y="665506"/>
                    <a:pt x="5513" y="628994"/>
                  </a:cubicBezTo>
                  <a:cubicBezTo>
                    <a:pt x="5513" y="592482"/>
                    <a:pt x="9481" y="519853"/>
                    <a:pt x="10275" y="469450"/>
                  </a:cubicBezTo>
                  <a:cubicBezTo>
                    <a:pt x="11069" y="419047"/>
                    <a:pt x="9481" y="372216"/>
                    <a:pt x="10275" y="326575"/>
                  </a:cubicBezTo>
                  <a:cubicBezTo>
                    <a:pt x="11069" y="280934"/>
                    <a:pt x="15038" y="236087"/>
                    <a:pt x="15038" y="195606"/>
                  </a:cubicBezTo>
                  <a:cubicBezTo>
                    <a:pt x="15038" y="155125"/>
                    <a:pt x="11466" y="111866"/>
                    <a:pt x="10275" y="83688"/>
                  </a:cubicBezTo>
                  <a:cubicBezTo>
                    <a:pt x="9084" y="55510"/>
                    <a:pt x="-8775" y="5107"/>
                    <a:pt x="5513" y="344"/>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DAD2"/>
                </a:solidFill>
              </a:endParaRPr>
            </a:p>
          </p:txBody>
        </p:sp>
        <p:pic>
          <p:nvPicPr>
            <p:cNvPr id="26" name="Picture 2" descr="Alexa, control, home, smart, smart home, speaker icon - Download on  Iconfinder">
              <a:extLst>
                <a:ext uri="{FF2B5EF4-FFF2-40B4-BE49-F238E27FC236}">
                  <a16:creationId xmlns:a16="http://schemas.microsoft.com/office/drawing/2014/main" id="{C4024ECD-82EB-6D3D-757F-63A97812FACB}"/>
                </a:ext>
              </a:extLst>
            </p:cNvPr>
            <p:cNvPicPr>
              <a:picLocks noChangeAspect="1" noChangeArrowheads="1"/>
            </p:cNvPicPr>
            <p:nvPr/>
          </p:nvPicPr>
          <p:blipFill rotWithShape="1">
            <a:blip r:embed="rId3" cstate="print">
              <a:clrChange>
                <a:clrFrom>
                  <a:srgbClr val="020202">
                    <a:alpha val="2353"/>
                  </a:srgbClr>
                </a:clrFrom>
                <a:clrTo>
                  <a:srgbClr val="020202">
                    <a:alpha val="0"/>
                  </a:srgbClr>
                </a:clrTo>
              </a:clrChange>
              <a:extLst>
                <a:ext uri="{28A0092B-C50C-407E-A947-70E740481C1C}">
                  <a14:useLocalDpi xmlns:a14="http://schemas.microsoft.com/office/drawing/2010/main" val="0"/>
                </a:ext>
              </a:extLst>
            </a:blip>
            <a:srcRect l="28638" t="13985" r="28253" b="13993"/>
            <a:stretch/>
          </p:blipFill>
          <p:spPr bwMode="auto">
            <a:xfrm>
              <a:off x="1176222" y="4601402"/>
              <a:ext cx="677032" cy="113108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组合 47">
            <a:extLst>
              <a:ext uri="{FF2B5EF4-FFF2-40B4-BE49-F238E27FC236}">
                <a16:creationId xmlns:a16="http://schemas.microsoft.com/office/drawing/2014/main" id="{4292871E-1275-1FD8-3F92-56647456C521}"/>
              </a:ext>
            </a:extLst>
          </p:cNvPr>
          <p:cNvGrpSpPr/>
          <p:nvPr/>
        </p:nvGrpSpPr>
        <p:grpSpPr>
          <a:xfrm>
            <a:off x="5997449" y="4008049"/>
            <a:ext cx="677032" cy="1131087"/>
            <a:chOff x="5997449" y="4008049"/>
            <a:chExt cx="677032" cy="1131087"/>
          </a:xfrm>
        </p:grpSpPr>
        <p:sp>
          <p:nvSpPr>
            <p:cNvPr id="27" name="任意多边形: 形状 26">
              <a:extLst>
                <a:ext uri="{FF2B5EF4-FFF2-40B4-BE49-F238E27FC236}">
                  <a16:creationId xmlns:a16="http://schemas.microsoft.com/office/drawing/2014/main" id="{ACA5084E-4317-6F47-8A9C-6E2B3101E79F}"/>
                </a:ext>
              </a:extLst>
            </p:cNvPr>
            <p:cNvSpPr/>
            <p:nvPr/>
          </p:nvSpPr>
          <p:spPr>
            <a:xfrm>
              <a:off x="6049520" y="4196814"/>
              <a:ext cx="577020" cy="905494"/>
            </a:xfrm>
            <a:custGeom>
              <a:avLst/>
              <a:gdLst>
                <a:gd name="connsiteX0" fmla="*/ 5513 w 577020"/>
                <a:gd name="connsiteY0" fmla="*/ 344 h 905494"/>
                <a:gd name="connsiteX1" fmla="*/ 96000 w 577020"/>
                <a:gd name="connsiteY1" fmla="*/ 55113 h 905494"/>
                <a:gd name="connsiteX2" fmla="*/ 224588 w 577020"/>
                <a:gd name="connsiteY2" fmla="*/ 81306 h 905494"/>
                <a:gd name="connsiteX3" fmla="*/ 346031 w 577020"/>
                <a:gd name="connsiteY3" fmla="*/ 81306 h 905494"/>
                <a:gd name="connsiteX4" fmla="*/ 455569 w 577020"/>
                <a:gd name="connsiteY4" fmla="*/ 69400 h 905494"/>
                <a:gd name="connsiteX5" fmla="*/ 546056 w 577020"/>
                <a:gd name="connsiteY5" fmla="*/ 33681 h 905494"/>
                <a:gd name="connsiteX6" fmla="*/ 572250 w 577020"/>
                <a:gd name="connsiteY6" fmla="*/ 71781 h 905494"/>
                <a:gd name="connsiteX7" fmla="*/ 577013 w 577020"/>
                <a:gd name="connsiteY7" fmla="*/ 221800 h 905494"/>
                <a:gd name="connsiteX8" fmla="*/ 572250 w 577020"/>
                <a:gd name="connsiteY8" fmla="*/ 478975 h 905494"/>
                <a:gd name="connsiteX9" fmla="*/ 574631 w 577020"/>
                <a:gd name="connsiteY9" fmla="*/ 638519 h 905494"/>
                <a:gd name="connsiteX10" fmla="*/ 572250 w 577020"/>
                <a:gd name="connsiteY10" fmla="*/ 762344 h 905494"/>
                <a:gd name="connsiteX11" fmla="*/ 569869 w 577020"/>
                <a:gd name="connsiteY11" fmla="*/ 821875 h 905494"/>
                <a:gd name="connsiteX12" fmla="*/ 510338 w 577020"/>
                <a:gd name="connsiteY12" fmla="*/ 862356 h 905494"/>
                <a:gd name="connsiteX13" fmla="*/ 403181 w 577020"/>
                <a:gd name="connsiteY13" fmla="*/ 890931 h 905494"/>
                <a:gd name="connsiteX14" fmla="*/ 267450 w 577020"/>
                <a:gd name="connsiteY14" fmla="*/ 905219 h 905494"/>
                <a:gd name="connsiteX15" fmla="*/ 122194 w 577020"/>
                <a:gd name="connsiteY15" fmla="*/ 879025 h 905494"/>
                <a:gd name="connsiteX16" fmla="*/ 31706 w 577020"/>
                <a:gd name="connsiteY16" fmla="*/ 831400 h 905494"/>
                <a:gd name="connsiteX17" fmla="*/ 10275 w 577020"/>
                <a:gd name="connsiteY17" fmla="*/ 788538 h 905494"/>
                <a:gd name="connsiteX18" fmla="*/ 10275 w 577020"/>
                <a:gd name="connsiteY18" fmla="*/ 688525 h 905494"/>
                <a:gd name="connsiteX19" fmla="*/ 5513 w 577020"/>
                <a:gd name="connsiteY19" fmla="*/ 628994 h 905494"/>
                <a:gd name="connsiteX20" fmla="*/ 10275 w 577020"/>
                <a:gd name="connsiteY20" fmla="*/ 469450 h 905494"/>
                <a:gd name="connsiteX21" fmla="*/ 10275 w 577020"/>
                <a:gd name="connsiteY21" fmla="*/ 326575 h 905494"/>
                <a:gd name="connsiteX22" fmla="*/ 15038 w 577020"/>
                <a:gd name="connsiteY22" fmla="*/ 195606 h 905494"/>
                <a:gd name="connsiteX23" fmla="*/ 10275 w 577020"/>
                <a:gd name="connsiteY23" fmla="*/ 83688 h 905494"/>
                <a:gd name="connsiteX24" fmla="*/ 5513 w 577020"/>
                <a:gd name="connsiteY24" fmla="*/ 344 h 905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7020" h="905494">
                  <a:moveTo>
                    <a:pt x="5513" y="344"/>
                  </a:moveTo>
                  <a:cubicBezTo>
                    <a:pt x="19801" y="-4419"/>
                    <a:pt x="59488" y="41619"/>
                    <a:pt x="96000" y="55113"/>
                  </a:cubicBezTo>
                  <a:cubicBezTo>
                    <a:pt x="132513" y="68607"/>
                    <a:pt x="182916" y="76941"/>
                    <a:pt x="224588" y="81306"/>
                  </a:cubicBezTo>
                  <a:cubicBezTo>
                    <a:pt x="266260" y="85671"/>
                    <a:pt x="307534" y="83290"/>
                    <a:pt x="346031" y="81306"/>
                  </a:cubicBezTo>
                  <a:cubicBezTo>
                    <a:pt x="384528" y="79322"/>
                    <a:pt x="422232" y="77337"/>
                    <a:pt x="455569" y="69400"/>
                  </a:cubicBezTo>
                  <a:cubicBezTo>
                    <a:pt x="488906" y="61463"/>
                    <a:pt x="526609" y="33284"/>
                    <a:pt x="546056" y="33681"/>
                  </a:cubicBezTo>
                  <a:cubicBezTo>
                    <a:pt x="565503" y="34078"/>
                    <a:pt x="567091" y="40428"/>
                    <a:pt x="572250" y="71781"/>
                  </a:cubicBezTo>
                  <a:cubicBezTo>
                    <a:pt x="577409" y="103134"/>
                    <a:pt x="577013" y="153934"/>
                    <a:pt x="577013" y="221800"/>
                  </a:cubicBezTo>
                  <a:cubicBezTo>
                    <a:pt x="577013" y="289666"/>
                    <a:pt x="572647" y="409522"/>
                    <a:pt x="572250" y="478975"/>
                  </a:cubicBezTo>
                  <a:cubicBezTo>
                    <a:pt x="571853" y="548428"/>
                    <a:pt x="574631" y="591291"/>
                    <a:pt x="574631" y="638519"/>
                  </a:cubicBezTo>
                  <a:cubicBezTo>
                    <a:pt x="574631" y="685747"/>
                    <a:pt x="573044" y="731785"/>
                    <a:pt x="572250" y="762344"/>
                  </a:cubicBezTo>
                  <a:cubicBezTo>
                    <a:pt x="571456" y="792903"/>
                    <a:pt x="580188" y="805206"/>
                    <a:pt x="569869" y="821875"/>
                  </a:cubicBezTo>
                  <a:cubicBezTo>
                    <a:pt x="559550" y="838544"/>
                    <a:pt x="538119" y="850847"/>
                    <a:pt x="510338" y="862356"/>
                  </a:cubicBezTo>
                  <a:cubicBezTo>
                    <a:pt x="482557" y="873865"/>
                    <a:pt x="443662" y="883787"/>
                    <a:pt x="403181" y="890931"/>
                  </a:cubicBezTo>
                  <a:cubicBezTo>
                    <a:pt x="362700" y="898075"/>
                    <a:pt x="314281" y="907203"/>
                    <a:pt x="267450" y="905219"/>
                  </a:cubicBezTo>
                  <a:cubicBezTo>
                    <a:pt x="220619" y="903235"/>
                    <a:pt x="161485" y="891328"/>
                    <a:pt x="122194" y="879025"/>
                  </a:cubicBezTo>
                  <a:cubicBezTo>
                    <a:pt x="82903" y="866722"/>
                    <a:pt x="50359" y="846481"/>
                    <a:pt x="31706" y="831400"/>
                  </a:cubicBezTo>
                  <a:cubicBezTo>
                    <a:pt x="13053" y="816319"/>
                    <a:pt x="13847" y="812350"/>
                    <a:pt x="10275" y="788538"/>
                  </a:cubicBezTo>
                  <a:cubicBezTo>
                    <a:pt x="6703" y="764726"/>
                    <a:pt x="11069" y="715116"/>
                    <a:pt x="10275" y="688525"/>
                  </a:cubicBezTo>
                  <a:cubicBezTo>
                    <a:pt x="9481" y="661934"/>
                    <a:pt x="5513" y="665506"/>
                    <a:pt x="5513" y="628994"/>
                  </a:cubicBezTo>
                  <a:cubicBezTo>
                    <a:pt x="5513" y="592482"/>
                    <a:pt x="9481" y="519853"/>
                    <a:pt x="10275" y="469450"/>
                  </a:cubicBezTo>
                  <a:cubicBezTo>
                    <a:pt x="11069" y="419047"/>
                    <a:pt x="9481" y="372216"/>
                    <a:pt x="10275" y="326575"/>
                  </a:cubicBezTo>
                  <a:cubicBezTo>
                    <a:pt x="11069" y="280934"/>
                    <a:pt x="15038" y="236087"/>
                    <a:pt x="15038" y="195606"/>
                  </a:cubicBezTo>
                  <a:cubicBezTo>
                    <a:pt x="15038" y="155125"/>
                    <a:pt x="11466" y="111866"/>
                    <a:pt x="10275" y="83688"/>
                  </a:cubicBezTo>
                  <a:cubicBezTo>
                    <a:pt x="9084" y="55510"/>
                    <a:pt x="-8775" y="5107"/>
                    <a:pt x="5513" y="344"/>
                  </a:cubicBezTo>
                  <a:close/>
                </a:path>
              </a:pathLst>
            </a:custGeom>
            <a:solidFill>
              <a:srgbClr val="BAA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DAD2"/>
                </a:solidFill>
              </a:endParaRPr>
            </a:p>
          </p:txBody>
        </p:sp>
        <p:pic>
          <p:nvPicPr>
            <p:cNvPr id="28" name="Picture 2" descr="Alexa, control, home, smart, smart home, speaker icon - Download on  Iconfinder">
              <a:extLst>
                <a:ext uri="{FF2B5EF4-FFF2-40B4-BE49-F238E27FC236}">
                  <a16:creationId xmlns:a16="http://schemas.microsoft.com/office/drawing/2014/main" id="{F9F834FD-9CDF-E1BB-4639-821EE8107D1E}"/>
                </a:ext>
              </a:extLst>
            </p:cNvPr>
            <p:cNvPicPr>
              <a:picLocks noChangeAspect="1" noChangeArrowheads="1"/>
            </p:cNvPicPr>
            <p:nvPr/>
          </p:nvPicPr>
          <p:blipFill rotWithShape="1">
            <a:blip r:embed="rId3" cstate="print">
              <a:clrChange>
                <a:clrFrom>
                  <a:srgbClr val="020202">
                    <a:alpha val="2353"/>
                  </a:srgbClr>
                </a:clrFrom>
                <a:clrTo>
                  <a:srgbClr val="020202">
                    <a:alpha val="0"/>
                  </a:srgbClr>
                </a:clrTo>
              </a:clrChange>
              <a:extLst>
                <a:ext uri="{28A0092B-C50C-407E-A947-70E740481C1C}">
                  <a14:useLocalDpi xmlns:a14="http://schemas.microsoft.com/office/drawing/2010/main" val="0"/>
                </a:ext>
              </a:extLst>
            </a:blip>
            <a:srcRect l="28638" t="13985" r="28253" b="13993"/>
            <a:stretch/>
          </p:blipFill>
          <p:spPr bwMode="auto">
            <a:xfrm>
              <a:off x="5997449" y="4008049"/>
              <a:ext cx="677032" cy="113108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 name="组合 28">
            <a:extLst>
              <a:ext uri="{FF2B5EF4-FFF2-40B4-BE49-F238E27FC236}">
                <a16:creationId xmlns:a16="http://schemas.microsoft.com/office/drawing/2014/main" id="{5ED1E13E-C0D4-3D05-E29A-0BE7C821F248}"/>
              </a:ext>
            </a:extLst>
          </p:cNvPr>
          <p:cNvGrpSpPr/>
          <p:nvPr/>
        </p:nvGrpSpPr>
        <p:grpSpPr>
          <a:xfrm>
            <a:off x="2870559" y="3380056"/>
            <a:ext cx="677032" cy="1131087"/>
            <a:chOff x="964411" y="2825231"/>
            <a:chExt cx="677032" cy="1131087"/>
          </a:xfrm>
        </p:grpSpPr>
        <p:sp>
          <p:nvSpPr>
            <p:cNvPr id="30" name="椭圆 29">
              <a:extLst>
                <a:ext uri="{FF2B5EF4-FFF2-40B4-BE49-F238E27FC236}">
                  <a16:creationId xmlns:a16="http://schemas.microsoft.com/office/drawing/2014/main" id="{7AAA093F-A7AE-D86E-3541-4447C0485208}"/>
                </a:ext>
              </a:extLst>
            </p:cNvPr>
            <p:cNvSpPr/>
            <p:nvPr/>
          </p:nvSpPr>
          <p:spPr>
            <a:xfrm>
              <a:off x="1031168" y="2879444"/>
              <a:ext cx="548578" cy="20876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a:extLst>
                <a:ext uri="{FF2B5EF4-FFF2-40B4-BE49-F238E27FC236}">
                  <a16:creationId xmlns:a16="http://schemas.microsoft.com/office/drawing/2014/main" id="{6E42A94D-BCE4-2189-2527-47E29A46636E}"/>
                </a:ext>
              </a:extLst>
            </p:cNvPr>
            <p:cNvGrpSpPr/>
            <p:nvPr/>
          </p:nvGrpSpPr>
          <p:grpSpPr>
            <a:xfrm>
              <a:off x="964411" y="2825231"/>
              <a:ext cx="677032" cy="1131087"/>
              <a:chOff x="1470024" y="2650806"/>
              <a:chExt cx="677032" cy="1131087"/>
            </a:xfrm>
          </p:grpSpPr>
          <p:sp>
            <p:nvSpPr>
              <p:cNvPr id="32" name="任意多边形: 形状 31">
                <a:extLst>
                  <a:ext uri="{FF2B5EF4-FFF2-40B4-BE49-F238E27FC236}">
                    <a16:creationId xmlns:a16="http://schemas.microsoft.com/office/drawing/2014/main" id="{557B1DD1-B90E-BF61-228D-1AF8FCF4F277}"/>
                  </a:ext>
                </a:extLst>
              </p:cNvPr>
              <p:cNvSpPr/>
              <p:nvPr/>
            </p:nvSpPr>
            <p:spPr>
              <a:xfrm>
                <a:off x="1500414" y="2847101"/>
                <a:ext cx="577020" cy="905494"/>
              </a:xfrm>
              <a:custGeom>
                <a:avLst/>
                <a:gdLst>
                  <a:gd name="connsiteX0" fmla="*/ 5513 w 577020"/>
                  <a:gd name="connsiteY0" fmla="*/ 344 h 905494"/>
                  <a:gd name="connsiteX1" fmla="*/ 96000 w 577020"/>
                  <a:gd name="connsiteY1" fmla="*/ 55113 h 905494"/>
                  <a:gd name="connsiteX2" fmla="*/ 224588 w 577020"/>
                  <a:gd name="connsiteY2" fmla="*/ 81306 h 905494"/>
                  <a:gd name="connsiteX3" fmla="*/ 346031 w 577020"/>
                  <a:gd name="connsiteY3" fmla="*/ 81306 h 905494"/>
                  <a:gd name="connsiteX4" fmla="*/ 455569 w 577020"/>
                  <a:gd name="connsiteY4" fmla="*/ 69400 h 905494"/>
                  <a:gd name="connsiteX5" fmla="*/ 546056 w 577020"/>
                  <a:gd name="connsiteY5" fmla="*/ 33681 h 905494"/>
                  <a:gd name="connsiteX6" fmla="*/ 572250 w 577020"/>
                  <a:gd name="connsiteY6" fmla="*/ 71781 h 905494"/>
                  <a:gd name="connsiteX7" fmla="*/ 577013 w 577020"/>
                  <a:gd name="connsiteY7" fmla="*/ 221800 h 905494"/>
                  <a:gd name="connsiteX8" fmla="*/ 572250 w 577020"/>
                  <a:gd name="connsiteY8" fmla="*/ 478975 h 905494"/>
                  <a:gd name="connsiteX9" fmla="*/ 574631 w 577020"/>
                  <a:gd name="connsiteY9" fmla="*/ 638519 h 905494"/>
                  <a:gd name="connsiteX10" fmla="*/ 572250 w 577020"/>
                  <a:gd name="connsiteY10" fmla="*/ 762344 h 905494"/>
                  <a:gd name="connsiteX11" fmla="*/ 569869 w 577020"/>
                  <a:gd name="connsiteY11" fmla="*/ 821875 h 905494"/>
                  <a:gd name="connsiteX12" fmla="*/ 510338 w 577020"/>
                  <a:gd name="connsiteY12" fmla="*/ 862356 h 905494"/>
                  <a:gd name="connsiteX13" fmla="*/ 403181 w 577020"/>
                  <a:gd name="connsiteY13" fmla="*/ 890931 h 905494"/>
                  <a:gd name="connsiteX14" fmla="*/ 267450 w 577020"/>
                  <a:gd name="connsiteY14" fmla="*/ 905219 h 905494"/>
                  <a:gd name="connsiteX15" fmla="*/ 122194 w 577020"/>
                  <a:gd name="connsiteY15" fmla="*/ 879025 h 905494"/>
                  <a:gd name="connsiteX16" fmla="*/ 31706 w 577020"/>
                  <a:gd name="connsiteY16" fmla="*/ 831400 h 905494"/>
                  <a:gd name="connsiteX17" fmla="*/ 10275 w 577020"/>
                  <a:gd name="connsiteY17" fmla="*/ 788538 h 905494"/>
                  <a:gd name="connsiteX18" fmla="*/ 10275 w 577020"/>
                  <a:gd name="connsiteY18" fmla="*/ 688525 h 905494"/>
                  <a:gd name="connsiteX19" fmla="*/ 5513 w 577020"/>
                  <a:gd name="connsiteY19" fmla="*/ 628994 h 905494"/>
                  <a:gd name="connsiteX20" fmla="*/ 10275 w 577020"/>
                  <a:gd name="connsiteY20" fmla="*/ 469450 h 905494"/>
                  <a:gd name="connsiteX21" fmla="*/ 10275 w 577020"/>
                  <a:gd name="connsiteY21" fmla="*/ 326575 h 905494"/>
                  <a:gd name="connsiteX22" fmla="*/ 15038 w 577020"/>
                  <a:gd name="connsiteY22" fmla="*/ 195606 h 905494"/>
                  <a:gd name="connsiteX23" fmla="*/ 10275 w 577020"/>
                  <a:gd name="connsiteY23" fmla="*/ 83688 h 905494"/>
                  <a:gd name="connsiteX24" fmla="*/ 5513 w 577020"/>
                  <a:gd name="connsiteY24" fmla="*/ 344 h 905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7020" h="905494">
                    <a:moveTo>
                      <a:pt x="5513" y="344"/>
                    </a:moveTo>
                    <a:cubicBezTo>
                      <a:pt x="19801" y="-4419"/>
                      <a:pt x="59488" y="41619"/>
                      <a:pt x="96000" y="55113"/>
                    </a:cubicBezTo>
                    <a:cubicBezTo>
                      <a:pt x="132513" y="68607"/>
                      <a:pt x="182916" y="76941"/>
                      <a:pt x="224588" y="81306"/>
                    </a:cubicBezTo>
                    <a:cubicBezTo>
                      <a:pt x="266260" y="85671"/>
                      <a:pt x="307534" y="83290"/>
                      <a:pt x="346031" y="81306"/>
                    </a:cubicBezTo>
                    <a:cubicBezTo>
                      <a:pt x="384528" y="79322"/>
                      <a:pt x="422232" y="77337"/>
                      <a:pt x="455569" y="69400"/>
                    </a:cubicBezTo>
                    <a:cubicBezTo>
                      <a:pt x="488906" y="61463"/>
                      <a:pt x="526609" y="33284"/>
                      <a:pt x="546056" y="33681"/>
                    </a:cubicBezTo>
                    <a:cubicBezTo>
                      <a:pt x="565503" y="34078"/>
                      <a:pt x="567091" y="40428"/>
                      <a:pt x="572250" y="71781"/>
                    </a:cubicBezTo>
                    <a:cubicBezTo>
                      <a:pt x="577409" y="103134"/>
                      <a:pt x="577013" y="153934"/>
                      <a:pt x="577013" y="221800"/>
                    </a:cubicBezTo>
                    <a:cubicBezTo>
                      <a:pt x="577013" y="289666"/>
                      <a:pt x="572647" y="409522"/>
                      <a:pt x="572250" y="478975"/>
                    </a:cubicBezTo>
                    <a:cubicBezTo>
                      <a:pt x="571853" y="548428"/>
                      <a:pt x="574631" y="591291"/>
                      <a:pt x="574631" y="638519"/>
                    </a:cubicBezTo>
                    <a:cubicBezTo>
                      <a:pt x="574631" y="685747"/>
                      <a:pt x="573044" y="731785"/>
                      <a:pt x="572250" y="762344"/>
                    </a:cubicBezTo>
                    <a:cubicBezTo>
                      <a:pt x="571456" y="792903"/>
                      <a:pt x="580188" y="805206"/>
                      <a:pt x="569869" y="821875"/>
                    </a:cubicBezTo>
                    <a:cubicBezTo>
                      <a:pt x="559550" y="838544"/>
                      <a:pt x="538119" y="850847"/>
                      <a:pt x="510338" y="862356"/>
                    </a:cubicBezTo>
                    <a:cubicBezTo>
                      <a:pt x="482557" y="873865"/>
                      <a:pt x="443662" y="883787"/>
                      <a:pt x="403181" y="890931"/>
                    </a:cubicBezTo>
                    <a:cubicBezTo>
                      <a:pt x="362700" y="898075"/>
                      <a:pt x="314281" y="907203"/>
                      <a:pt x="267450" y="905219"/>
                    </a:cubicBezTo>
                    <a:cubicBezTo>
                      <a:pt x="220619" y="903235"/>
                      <a:pt x="161485" y="891328"/>
                      <a:pt x="122194" y="879025"/>
                    </a:cubicBezTo>
                    <a:cubicBezTo>
                      <a:pt x="82903" y="866722"/>
                      <a:pt x="50359" y="846481"/>
                      <a:pt x="31706" y="831400"/>
                    </a:cubicBezTo>
                    <a:cubicBezTo>
                      <a:pt x="13053" y="816319"/>
                      <a:pt x="13847" y="812350"/>
                      <a:pt x="10275" y="788538"/>
                    </a:cubicBezTo>
                    <a:cubicBezTo>
                      <a:pt x="6703" y="764726"/>
                      <a:pt x="11069" y="715116"/>
                      <a:pt x="10275" y="688525"/>
                    </a:cubicBezTo>
                    <a:cubicBezTo>
                      <a:pt x="9481" y="661934"/>
                      <a:pt x="5513" y="665506"/>
                      <a:pt x="5513" y="628994"/>
                    </a:cubicBezTo>
                    <a:cubicBezTo>
                      <a:pt x="5513" y="592482"/>
                      <a:pt x="9481" y="519853"/>
                      <a:pt x="10275" y="469450"/>
                    </a:cubicBezTo>
                    <a:cubicBezTo>
                      <a:pt x="11069" y="419047"/>
                      <a:pt x="9481" y="372216"/>
                      <a:pt x="10275" y="326575"/>
                    </a:cubicBezTo>
                    <a:cubicBezTo>
                      <a:pt x="11069" y="280934"/>
                      <a:pt x="15038" y="236087"/>
                      <a:pt x="15038" y="195606"/>
                    </a:cubicBezTo>
                    <a:cubicBezTo>
                      <a:pt x="15038" y="155125"/>
                      <a:pt x="11466" y="111866"/>
                      <a:pt x="10275" y="83688"/>
                    </a:cubicBezTo>
                    <a:cubicBezTo>
                      <a:pt x="9084" y="55510"/>
                      <a:pt x="-8775" y="5107"/>
                      <a:pt x="5513" y="34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DAD2"/>
                  </a:solidFill>
                </a:endParaRPr>
              </a:p>
            </p:txBody>
          </p:sp>
          <p:grpSp>
            <p:nvGrpSpPr>
              <p:cNvPr id="33" name="组合 32">
                <a:extLst>
                  <a:ext uri="{FF2B5EF4-FFF2-40B4-BE49-F238E27FC236}">
                    <a16:creationId xmlns:a16="http://schemas.microsoft.com/office/drawing/2014/main" id="{48665EF3-C2EE-ED8E-67C9-9079E6E4B67F}"/>
                  </a:ext>
                </a:extLst>
              </p:cNvPr>
              <p:cNvGrpSpPr/>
              <p:nvPr/>
            </p:nvGrpSpPr>
            <p:grpSpPr>
              <a:xfrm>
                <a:off x="1470024" y="2650806"/>
                <a:ext cx="677032" cy="1131087"/>
                <a:chOff x="2709259" y="1006473"/>
                <a:chExt cx="677032" cy="1131087"/>
              </a:xfrm>
            </p:grpSpPr>
            <p:sp>
              <p:nvSpPr>
                <p:cNvPr id="34" name="任意多边形: 形状 33">
                  <a:extLst>
                    <a:ext uri="{FF2B5EF4-FFF2-40B4-BE49-F238E27FC236}">
                      <a16:creationId xmlns:a16="http://schemas.microsoft.com/office/drawing/2014/main" id="{F94E7A27-D847-14F2-9E07-7D026A6CBAB6}"/>
                    </a:ext>
                  </a:extLst>
                </p:cNvPr>
                <p:cNvSpPr/>
                <p:nvPr/>
              </p:nvSpPr>
              <p:spPr>
                <a:xfrm>
                  <a:off x="2761330" y="1195239"/>
                  <a:ext cx="577020" cy="905494"/>
                </a:xfrm>
                <a:custGeom>
                  <a:avLst/>
                  <a:gdLst>
                    <a:gd name="connsiteX0" fmla="*/ 5513 w 577020"/>
                    <a:gd name="connsiteY0" fmla="*/ 344 h 905494"/>
                    <a:gd name="connsiteX1" fmla="*/ 96000 w 577020"/>
                    <a:gd name="connsiteY1" fmla="*/ 55113 h 905494"/>
                    <a:gd name="connsiteX2" fmla="*/ 224588 w 577020"/>
                    <a:gd name="connsiteY2" fmla="*/ 81306 h 905494"/>
                    <a:gd name="connsiteX3" fmla="*/ 346031 w 577020"/>
                    <a:gd name="connsiteY3" fmla="*/ 81306 h 905494"/>
                    <a:gd name="connsiteX4" fmla="*/ 455569 w 577020"/>
                    <a:gd name="connsiteY4" fmla="*/ 69400 h 905494"/>
                    <a:gd name="connsiteX5" fmla="*/ 546056 w 577020"/>
                    <a:gd name="connsiteY5" fmla="*/ 33681 h 905494"/>
                    <a:gd name="connsiteX6" fmla="*/ 572250 w 577020"/>
                    <a:gd name="connsiteY6" fmla="*/ 71781 h 905494"/>
                    <a:gd name="connsiteX7" fmla="*/ 577013 w 577020"/>
                    <a:gd name="connsiteY7" fmla="*/ 221800 h 905494"/>
                    <a:gd name="connsiteX8" fmla="*/ 572250 w 577020"/>
                    <a:gd name="connsiteY8" fmla="*/ 478975 h 905494"/>
                    <a:gd name="connsiteX9" fmla="*/ 574631 w 577020"/>
                    <a:gd name="connsiteY9" fmla="*/ 638519 h 905494"/>
                    <a:gd name="connsiteX10" fmla="*/ 572250 w 577020"/>
                    <a:gd name="connsiteY10" fmla="*/ 762344 h 905494"/>
                    <a:gd name="connsiteX11" fmla="*/ 569869 w 577020"/>
                    <a:gd name="connsiteY11" fmla="*/ 821875 h 905494"/>
                    <a:gd name="connsiteX12" fmla="*/ 510338 w 577020"/>
                    <a:gd name="connsiteY12" fmla="*/ 862356 h 905494"/>
                    <a:gd name="connsiteX13" fmla="*/ 403181 w 577020"/>
                    <a:gd name="connsiteY13" fmla="*/ 890931 h 905494"/>
                    <a:gd name="connsiteX14" fmla="*/ 267450 w 577020"/>
                    <a:gd name="connsiteY14" fmla="*/ 905219 h 905494"/>
                    <a:gd name="connsiteX15" fmla="*/ 122194 w 577020"/>
                    <a:gd name="connsiteY15" fmla="*/ 879025 h 905494"/>
                    <a:gd name="connsiteX16" fmla="*/ 31706 w 577020"/>
                    <a:gd name="connsiteY16" fmla="*/ 831400 h 905494"/>
                    <a:gd name="connsiteX17" fmla="*/ 10275 w 577020"/>
                    <a:gd name="connsiteY17" fmla="*/ 788538 h 905494"/>
                    <a:gd name="connsiteX18" fmla="*/ 10275 w 577020"/>
                    <a:gd name="connsiteY18" fmla="*/ 688525 h 905494"/>
                    <a:gd name="connsiteX19" fmla="*/ 5513 w 577020"/>
                    <a:gd name="connsiteY19" fmla="*/ 628994 h 905494"/>
                    <a:gd name="connsiteX20" fmla="*/ 10275 w 577020"/>
                    <a:gd name="connsiteY20" fmla="*/ 469450 h 905494"/>
                    <a:gd name="connsiteX21" fmla="*/ 10275 w 577020"/>
                    <a:gd name="connsiteY21" fmla="*/ 326575 h 905494"/>
                    <a:gd name="connsiteX22" fmla="*/ 15038 w 577020"/>
                    <a:gd name="connsiteY22" fmla="*/ 195606 h 905494"/>
                    <a:gd name="connsiteX23" fmla="*/ 10275 w 577020"/>
                    <a:gd name="connsiteY23" fmla="*/ 83688 h 905494"/>
                    <a:gd name="connsiteX24" fmla="*/ 5513 w 577020"/>
                    <a:gd name="connsiteY24" fmla="*/ 344 h 905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7020" h="905494">
                      <a:moveTo>
                        <a:pt x="5513" y="344"/>
                      </a:moveTo>
                      <a:cubicBezTo>
                        <a:pt x="19801" y="-4419"/>
                        <a:pt x="59488" y="41619"/>
                        <a:pt x="96000" y="55113"/>
                      </a:cubicBezTo>
                      <a:cubicBezTo>
                        <a:pt x="132513" y="68607"/>
                        <a:pt x="182916" y="76941"/>
                        <a:pt x="224588" y="81306"/>
                      </a:cubicBezTo>
                      <a:cubicBezTo>
                        <a:pt x="266260" y="85671"/>
                        <a:pt x="307534" y="83290"/>
                        <a:pt x="346031" y="81306"/>
                      </a:cubicBezTo>
                      <a:cubicBezTo>
                        <a:pt x="384528" y="79322"/>
                        <a:pt x="422232" y="77337"/>
                        <a:pt x="455569" y="69400"/>
                      </a:cubicBezTo>
                      <a:cubicBezTo>
                        <a:pt x="488906" y="61463"/>
                        <a:pt x="526609" y="33284"/>
                        <a:pt x="546056" y="33681"/>
                      </a:cubicBezTo>
                      <a:cubicBezTo>
                        <a:pt x="565503" y="34078"/>
                        <a:pt x="567091" y="40428"/>
                        <a:pt x="572250" y="71781"/>
                      </a:cubicBezTo>
                      <a:cubicBezTo>
                        <a:pt x="577409" y="103134"/>
                        <a:pt x="577013" y="153934"/>
                        <a:pt x="577013" y="221800"/>
                      </a:cubicBezTo>
                      <a:cubicBezTo>
                        <a:pt x="577013" y="289666"/>
                        <a:pt x="572647" y="409522"/>
                        <a:pt x="572250" y="478975"/>
                      </a:cubicBezTo>
                      <a:cubicBezTo>
                        <a:pt x="571853" y="548428"/>
                        <a:pt x="574631" y="591291"/>
                        <a:pt x="574631" y="638519"/>
                      </a:cubicBezTo>
                      <a:cubicBezTo>
                        <a:pt x="574631" y="685747"/>
                        <a:pt x="573044" y="731785"/>
                        <a:pt x="572250" y="762344"/>
                      </a:cubicBezTo>
                      <a:cubicBezTo>
                        <a:pt x="571456" y="792903"/>
                        <a:pt x="580188" y="805206"/>
                        <a:pt x="569869" y="821875"/>
                      </a:cubicBezTo>
                      <a:cubicBezTo>
                        <a:pt x="559550" y="838544"/>
                        <a:pt x="538119" y="850847"/>
                        <a:pt x="510338" y="862356"/>
                      </a:cubicBezTo>
                      <a:cubicBezTo>
                        <a:pt x="482557" y="873865"/>
                        <a:pt x="443662" y="883787"/>
                        <a:pt x="403181" y="890931"/>
                      </a:cubicBezTo>
                      <a:cubicBezTo>
                        <a:pt x="362700" y="898075"/>
                        <a:pt x="314281" y="907203"/>
                        <a:pt x="267450" y="905219"/>
                      </a:cubicBezTo>
                      <a:cubicBezTo>
                        <a:pt x="220619" y="903235"/>
                        <a:pt x="161485" y="891328"/>
                        <a:pt x="122194" y="879025"/>
                      </a:cubicBezTo>
                      <a:cubicBezTo>
                        <a:pt x="82903" y="866722"/>
                        <a:pt x="50359" y="846481"/>
                        <a:pt x="31706" y="831400"/>
                      </a:cubicBezTo>
                      <a:cubicBezTo>
                        <a:pt x="13053" y="816319"/>
                        <a:pt x="13847" y="812350"/>
                        <a:pt x="10275" y="788538"/>
                      </a:cubicBezTo>
                      <a:cubicBezTo>
                        <a:pt x="6703" y="764726"/>
                        <a:pt x="11069" y="715116"/>
                        <a:pt x="10275" y="688525"/>
                      </a:cubicBezTo>
                      <a:cubicBezTo>
                        <a:pt x="9481" y="661934"/>
                        <a:pt x="5513" y="665506"/>
                        <a:pt x="5513" y="628994"/>
                      </a:cubicBezTo>
                      <a:cubicBezTo>
                        <a:pt x="5513" y="592482"/>
                        <a:pt x="9481" y="519853"/>
                        <a:pt x="10275" y="469450"/>
                      </a:cubicBezTo>
                      <a:cubicBezTo>
                        <a:pt x="11069" y="419047"/>
                        <a:pt x="9481" y="372216"/>
                        <a:pt x="10275" y="326575"/>
                      </a:cubicBezTo>
                      <a:cubicBezTo>
                        <a:pt x="11069" y="280934"/>
                        <a:pt x="15038" y="236087"/>
                        <a:pt x="15038" y="195606"/>
                      </a:cubicBezTo>
                      <a:cubicBezTo>
                        <a:pt x="15038" y="155125"/>
                        <a:pt x="11466" y="111866"/>
                        <a:pt x="10275" y="83688"/>
                      </a:cubicBezTo>
                      <a:cubicBezTo>
                        <a:pt x="9084" y="55510"/>
                        <a:pt x="-8775" y="5107"/>
                        <a:pt x="5513" y="34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DAD2"/>
                    </a:solidFill>
                  </a:endParaRPr>
                </a:p>
              </p:txBody>
            </p:sp>
            <p:pic>
              <p:nvPicPr>
                <p:cNvPr id="35" name="Picture 2" descr="Alexa, control, home, smart, smart home, speaker icon - Download on  Iconfinder">
                  <a:extLst>
                    <a:ext uri="{FF2B5EF4-FFF2-40B4-BE49-F238E27FC236}">
                      <a16:creationId xmlns:a16="http://schemas.microsoft.com/office/drawing/2014/main" id="{6638533A-71AE-665D-6444-B3E318AA64E1}"/>
                    </a:ext>
                  </a:extLst>
                </p:cNvPr>
                <p:cNvPicPr>
                  <a:picLocks noChangeAspect="1" noChangeArrowheads="1"/>
                </p:cNvPicPr>
                <p:nvPr/>
              </p:nvPicPr>
              <p:blipFill rotWithShape="1">
                <a:blip r:embed="rId3" cstate="print">
                  <a:clrChange>
                    <a:clrFrom>
                      <a:srgbClr val="020202">
                        <a:alpha val="2353"/>
                      </a:srgbClr>
                    </a:clrFrom>
                    <a:clrTo>
                      <a:srgbClr val="020202">
                        <a:alpha val="0"/>
                      </a:srgbClr>
                    </a:clrTo>
                  </a:clrChange>
                  <a:extLst>
                    <a:ext uri="{28A0092B-C50C-407E-A947-70E740481C1C}">
                      <a14:useLocalDpi xmlns:a14="http://schemas.microsoft.com/office/drawing/2010/main" val="0"/>
                    </a:ext>
                  </a:extLst>
                </a:blip>
                <a:srcRect l="28638" t="13985" r="28253" b="13993"/>
                <a:stretch/>
              </p:blipFill>
              <p:spPr bwMode="auto">
                <a:xfrm>
                  <a:off x="2709259" y="1006473"/>
                  <a:ext cx="677032" cy="1131087"/>
                </a:xfrm>
                <a:prstGeom prst="rect">
                  <a:avLst/>
                </a:prstGeom>
                <a:noFill/>
                <a:extLst>
                  <a:ext uri="{909E8E84-426E-40DD-AFC4-6F175D3DCCD1}">
                    <a14:hiddenFill xmlns:a14="http://schemas.microsoft.com/office/drawing/2010/main">
                      <a:solidFill>
                        <a:srgbClr val="FFFFFF"/>
                      </a:solidFill>
                    </a14:hiddenFill>
                  </a:ext>
                </a:extLst>
              </p:spPr>
            </p:pic>
          </p:grpSp>
        </p:grpSp>
      </p:grpSp>
      <p:cxnSp>
        <p:nvCxnSpPr>
          <p:cNvPr id="36" name="直接连接符 35">
            <a:extLst>
              <a:ext uri="{FF2B5EF4-FFF2-40B4-BE49-F238E27FC236}">
                <a16:creationId xmlns:a16="http://schemas.microsoft.com/office/drawing/2014/main" id="{57C64A5B-DFD5-5A57-C412-E1EED5526CAD}"/>
              </a:ext>
            </a:extLst>
          </p:cNvPr>
          <p:cNvCxnSpPr>
            <a:cxnSpLocks/>
          </p:cNvCxnSpPr>
          <p:nvPr/>
        </p:nvCxnSpPr>
        <p:spPr>
          <a:xfrm flipH="1">
            <a:off x="3188866" y="4420732"/>
            <a:ext cx="1361848" cy="166383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AE3ABC55-8600-49E9-58A0-3A04CC02F573}"/>
              </a:ext>
            </a:extLst>
          </p:cNvPr>
          <p:cNvCxnSpPr>
            <a:cxnSpLocks/>
          </p:cNvCxnSpPr>
          <p:nvPr/>
        </p:nvCxnSpPr>
        <p:spPr>
          <a:xfrm flipH="1">
            <a:off x="4684817" y="4529489"/>
            <a:ext cx="634136" cy="191718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C62EC948-0803-65F0-667B-3042CCBA8095}"/>
              </a:ext>
            </a:extLst>
          </p:cNvPr>
          <p:cNvCxnSpPr>
            <a:cxnSpLocks/>
          </p:cNvCxnSpPr>
          <p:nvPr/>
        </p:nvCxnSpPr>
        <p:spPr>
          <a:xfrm flipH="1" flipV="1">
            <a:off x="2550614" y="4529061"/>
            <a:ext cx="4228353" cy="85717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EC9A35D1-7A4F-3F09-B5F7-7189B9D9ED0C}"/>
              </a:ext>
            </a:extLst>
          </p:cNvPr>
          <p:cNvCxnSpPr>
            <a:cxnSpLocks/>
          </p:cNvCxnSpPr>
          <p:nvPr/>
        </p:nvCxnSpPr>
        <p:spPr>
          <a:xfrm flipH="1" flipV="1">
            <a:off x="1869704" y="4827071"/>
            <a:ext cx="4179816" cy="123338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99" name="组合 98">
            <a:extLst>
              <a:ext uri="{FF2B5EF4-FFF2-40B4-BE49-F238E27FC236}">
                <a16:creationId xmlns:a16="http://schemas.microsoft.com/office/drawing/2014/main" id="{ACE5DEC9-508A-B2E4-DE9D-CFECBE6675E2}"/>
              </a:ext>
            </a:extLst>
          </p:cNvPr>
          <p:cNvGrpSpPr/>
          <p:nvPr/>
        </p:nvGrpSpPr>
        <p:grpSpPr>
          <a:xfrm>
            <a:off x="3569112" y="2023650"/>
            <a:ext cx="2410272" cy="2759761"/>
            <a:chOff x="3569112" y="2023650"/>
            <a:chExt cx="2410272" cy="2759761"/>
          </a:xfrm>
        </p:grpSpPr>
        <p:cxnSp>
          <p:nvCxnSpPr>
            <p:cNvPr id="100" name="直接连接符 99">
              <a:extLst>
                <a:ext uri="{FF2B5EF4-FFF2-40B4-BE49-F238E27FC236}">
                  <a16:creationId xmlns:a16="http://schemas.microsoft.com/office/drawing/2014/main" id="{B4D727E9-83DF-2CC2-5240-4AA9CF291073}"/>
                </a:ext>
              </a:extLst>
            </p:cNvPr>
            <p:cNvCxnSpPr>
              <a:cxnSpLocks/>
            </p:cNvCxnSpPr>
            <p:nvPr/>
          </p:nvCxnSpPr>
          <p:spPr>
            <a:xfrm flipV="1">
              <a:off x="3582526" y="2039466"/>
              <a:ext cx="1136381" cy="1779746"/>
            </a:xfrm>
            <a:prstGeom prst="line">
              <a:avLst/>
            </a:prstGeom>
            <a:ln w="28575" cap="rnd">
              <a:solidFill>
                <a:srgbClr val="8B6CA3"/>
              </a:solidFill>
              <a:prstDash val="solid"/>
            </a:ln>
          </p:spPr>
          <p:style>
            <a:lnRef idx="1">
              <a:schemeClr val="accent1"/>
            </a:lnRef>
            <a:fillRef idx="0">
              <a:schemeClr val="accent1"/>
            </a:fillRef>
            <a:effectRef idx="0">
              <a:schemeClr val="accent1"/>
            </a:effectRef>
            <a:fontRef idx="minor">
              <a:schemeClr val="tx1"/>
            </a:fontRef>
          </p:style>
        </p:cxnSp>
        <p:cxnSp>
          <p:nvCxnSpPr>
            <p:cNvPr id="101" name="直接连接符 100">
              <a:extLst>
                <a:ext uri="{FF2B5EF4-FFF2-40B4-BE49-F238E27FC236}">
                  <a16:creationId xmlns:a16="http://schemas.microsoft.com/office/drawing/2014/main" id="{2AA7D7A1-7FCB-0E5E-1542-FA7E9A209725}"/>
                </a:ext>
              </a:extLst>
            </p:cNvPr>
            <p:cNvCxnSpPr>
              <a:cxnSpLocks/>
            </p:cNvCxnSpPr>
            <p:nvPr/>
          </p:nvCxnSpPr>
          <p:spPr>
            <a:xfrm>
              <a:off x="4729929" y="2023650"/>
              <a:ext cx="1249455" cy="2321147"/>
            </a:xfrm>
            <a:prstGeom prst="line">
              <a:avLst/>
            </a:prstGeom>
            <a:ln w="28575" cap="rnd">
              <a:solidFill>
                <a:srgbClr val="8B6CA3"/>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2" name="直接连接符 101">
              <a:extLst>
                <a:ext uri="{FF2B5EF4-FFF2-40B4-BE49-F238E27FC236}">
                  <a16:creationId xmlns:a16="http://schemas.microsoft.com/office/drawing/2014/main" id="{B219EAC8-2681-D1FB-61C3-17CBAABDDDE1}"/>
                </a:ext>
              </a:extLst>
            </p:cNvPr>
            <p:cNvCxnSpPr>
              <a:cxnSpLocks/>
            </p:cNvCxnSpPr>
            <p:nvPr/>
          </p:nvCxnSpPr>
          <p:spPr>
            <a:xfrm>
              <a:off x="3569112" y="3839905"/>
              <a:ext cx="2399764" cy="503046"/>
            </a:xfrm>
            <a:prstGeom prst="line">
              <a:avLst/>
            </a:prstGeom>
            <a:ln w="38100" cap="rnd">
              <a:solidFill>
                <a:srgbClr val="8B6CA3"/>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a16="http://schemas.microsoft.com/office/drawing/2014/main" id="{34053C49-DFEA-1D11-23AD-90A0DE901996}"/>
                </a:ext>
              </a:extLst>
            </p:cNvPr>
            <p:cNvCxnSpPr>
              <a:cxnSpLocks/>
            </p:cNvCxnSpPr>
            <p:nvPr/>
          </p:nvCxnSpPr>
          <p:spPr>
            <a:xfrm>
              <a:off x="3578576" y="3854845"/>
              <a:ext cx="823096" cy="928566"/>
            </a:xfrm>
            <a:prstGeom prst="line">
              <a:avLst/>
            </a:prstGeom>
            <a:ln w="28575" cap="rnd">
              <a:solidFill>
                <a:srgbClr val="8B6CA3"/>
              </a:solidFill>
              <a:prstDash val="solid"/>
            </a:ln>
          </p:spPr>
          <p:style>
            <a:lnRef idx="1">
              <a:schemeClr val="accent1"/>
            </a:lnRef>
            <a:fillRef idx="0">
              <a:schemeClr val="accent1"/>
            </a:fillRef>
            <a:effectRef idx="0">
              <a:schemeClr val="accent1"/>
            </a:effectRef>
            <a:fontRef idx="minor">
              <a:schemeClr val="tx1"/>
            </a:fontRef>
          </p:style>
        </p:cxnSp>
        <p:cxnSp>
          <p:nvCxnSpPr>
            <p:cNvPr id="104" name="直接连接符 103">
              <a:extLst>
                <a:ext uri="{FF2B5EF4-FFF2-40B4-BE49-F238E27FC236}">
                  <a16:creationId xmlns:a16="http://schemas.microsoft.com/office/drawing/2014/main" id="{05CAEB07-7F2A-1A47-55E2-491AE85DDD83}"/>
                </a:ext>
              </a:extLst>
            </p:cNvPr>
            <p:cNvCxnSpPr>
              <a:cxnSpLocks/>
            </p:cNvCxnSpPr>
            <p:nvPr/>
          </p:nvCxnSpPr>
          <p:spPr>
            <a:xfrm flipV="1">
              <a:off x="4396406" y="4359737"/>
              <a:ext cx="1572470" cy="420446"/>
            </a:xfrm>
            <a:prstGeom prst="line">
              <a:avLst/>
            </a:prstGeom>
            <a:ln w="28575" cap="rnd">
              <a:solidFill>
                <a:srgbClr val="8B6CA3"/>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105" name="组合 104">
            <a:extLst>
              <a:ext uri="{FF2B5EF4-FFF2-40B4-BE49-F238E27FC236}">
                <a16:creationId xmlns:a16="http://schemas.microsoft.com/office/drawing/2014/main" id="{B3E645A4-E3DB-C4C4-9739-48D8E371BAB4}"/>
              </a:ext>
            </a:extLst>
          </p:cNvPr>
          <p:cNvGrpSpPr/>
          <p:nvPr/>
        </p:nvGrpSpPr>
        <p:grpSpPr>
          <a:xfrm>
            <a:off x="1514738" y="2174871"/>
            <a:ext cx="1355821" cy="2539051"/>
            <a:chOff x="1514738" y="2174871"/>
            <a:chExt cx="1355821" cy="2539051"/>
          </a:xfrm>
        </p:grpSpPr>
        <p:cxnSp>
          <p:nvCxnSpPr>
            <p:cNvPr id="106" name="直接连接符 105">
              <a:extLst>
                <a:ext uri="{FF2B5EF4-FFF2-40B4-BE49-F238E27FC236}">
                  <a16:creationId xmlns:a16="http://schemas.microsoft.com/office/drawing/2014/main" id="{A56E4BC6-AA9A-8E2A-2EB7-E2677E07A23E}"/>
                </a:ext>
              </a:extLst>
            </p:cNvPr>
            <p:cNvCxnSpPr>
              <a:cxnSpLocks/>
            </p:cNvCxnSpPr>
            <p:nvPr/>
          </p:nvCxnSpPr>
          <p:spPr>
            <a:xfrm flipH="1">
              <a:off x="1514738" y="2200420"/>
              <a:ext cx="661080" cy="2400982"/>
            </a:xfrm>
            <a:prstGeom prst="line">
              <a:avLst/>
            </a:prstGeom>
            <a:ln w="28575" cap="rnd">
              <a:solidFill>
                <a:schemeClr val="bg1">
                  <a:lumMod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8F6DA25C-11F3-A681-BDB8-BB7793742785}"/>
                </a:ext>
              </a:extLst>
            </p:cNvPr>
            <p:cNvCxnSpPr>
              <a:cxnSpLocks/>
            </p:cNvCxnSpPr>
            <p:nvPr/>
          </p:nvCxnSpPr>
          <p:spPr>
            <a:xfrm flipH="1" flipV="1">
              <a:off x="2182467" y="2174871"/>
              <a:ext cx="688092" cy="1770729"/>
            </a:xfrm>
            <a:prstGeom prst="line">
              <a:avLst/>
            </a:prstGeom>
            <a:ln w="28575" cap="rnd">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8" name="直接连接符 107">
              <a:extLst>
                <a:ext uri="{FF2B5EF4-FFF2-40B4-BE49-F238E27FC236}">
                  <a16:creationId xmlns:a16="http://schemas.microsoft.com/office/drawing/2014/main" id="{4C282FC2-E7E7-4AB3-68B2-E98EC67EC37B}"/>
                </a:ext>
              </a:extLst>
            </p:cNvPr>
            <p:cNvCxnSpPr>
              <a:cxnSpLocks/>
            </p:cNvCxnSpPr>
            <p:nvPr/>
          </p:nvCxnSpPr>
          <p:spPr>
            <a:xfrm flipH="1">
              <a:off x="1514738" y="3945600"/>
              <a:ext cx="1355821" cy="655802"/>
            </a:xfrm>
            <a:prstGeom prst="line">
              <a:avLst/>
            </a:prstGeom>
            <a:ln w="38100" cap="rnd">
              <a:solidFill>
                <a:schemeClr val="bg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a16="http://schemas.microsoft.com/office/drawing/2014/main" id="{E7C97397-0910-99D6-C124-C49BD039BAB5}"/>
                </a:ext>
              </a:extLst>
            </p:cNvPr>
            <p:cNvCxnSpPr>
              <a:cxnSpLocks/>
            </p:cNvCxnSpPr>
            <p:nvPr/>
          </p:nvCxnSpPr>
          <p:spPr>
            <a:xfrm flipH="1" flipV="1">
              <a:off x="1514738" y="4601402"/>
              <a:ext cx="1049327" cy="112520"/>
            </a:xfrm>
            <a:prstGeom prst="line">
              <a:avLst/>
            </a:prstGeom>
            <a:ln w="28575" cap="rnd">
              <a:solidFill>
                <a:schemeClr val="bg1">
                  <a:lumMod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0" name="直接连接符 109">
              <a:extLst>
                <a:ext uri="{FF2B5EF4-FFF2-40B4-BE49-F238E27FC236}">
                  <a16:creationId xmlns:a16="http://schemas.microsoft.com/office/drawing/2014/main" id="{BEDCBF84-BFA2-5936-16A6-268129ECF160}"/>
                </a:ext>
              </a:extLst>
            </p:cNvPr>
            <p:cNvCxnSpPr>
              <a:cxnSpLocks/>
            </p:cNvCxnSpPr>
            <p:nvPr/>
          </p:nvCxnSpPr>
          <p:spPr>
            <a:xfrm flipH="1">
              <a:off x="2564795" y="3945600"/>
              <a:ext cx="305764" cy="768322"/>
            </a:xfrm>
            <a:prstGeom prst="line">
              <a:avLst/>
            </a:prstGeom>
            <a:ln w="28575" cap="rnd">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111" name="组合 110">
            <a:extLst>
              <a:ext uri="{FF2B5EF4-FFF2-40B4-BE49-F238E27FC236}">
                <a16:creationId xmlns:a16="http://schemas.microsoft.com/office/drawing/2014/main" id="{D1985787-5F6D-9A14-AF5F-3DD25956B397}"/>
              </a:ext>
            </a:extLst>
          </p:cNvPr>
          <p:cNvGrpSpPr/>
          <p:nvPr/>
        </p:nvGrpSpPr>
        <p:grpSpPr>
          <a:xfrm>
            <a:off x="1987357" y="5030797"/>
            <a:ext cx="1581755" cy="638850"/>
            <a:chOff x="1987357" y="5030797"/>
            <a:chExt cx="1581755" cy="638850"/>
          </a:xfrm>
        </p:grpSpPr>
        <p:sp>
          <p:nvSpPr>
            <p:cNvPr id="112" name="矩形 111">
              <a:extLst>
                <a:ext uri="{FF2B5EF4-FFF2-40B4-BE49-F238E27FC236}">
                  <a16:creationId xmlns:a16="http://schemas.microsoft.com/office/drawing/2014/main" id="{0D7CBBB8-8F60-616E-1B19-44CB1E817F1B}"/>
                </a:ext>
              </a:extLst>
            </p:cNvPr>
            <p:cNvSpPr/>
            <p:nvPr/>
          </p:nvSpPr>
          <p:spPr>
            <a:xfrm>
              <a:off x="1987357" y="5030797"/>
              <a:ext cx="1581755" cy="638850"/>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箭头连接符 112">
              <a:extLst>
                <a:ext uri="{FF2B5EF4-FFF2-40B4-BE49-F238E27FC236}">
                  <a16:creationId xmlns:a16="http://schemas.microsoft.com/office/drawing/2014/main" id="{4CD0756B-A1C2-4141-A48E-B53B1B206BF8}"/>
                </a:ext>
              </a:extLst>
            </p:cNvPr>
            <p:cNvCxnSpPr>
              <a:cxnSpLocks/>
            </p:cNvCxnSpPr>
            <p:nvPr/>
          </p:nvCxnSpPr>
          <p:spPr>
            <a:xfrm flipV="1">
              <a:off x="2080818" y="5142203"/>
              <a:ext cx="0" cy="432087"/>
            </a:xfrm>
            <a:prstGeom prst="straightConnector1">
              <a:avLst/>
            </a:prstGeom>
            <a:ln w="28575"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688FC329-8D1F-7CDC-7E38-E7B71A78C2AF}"/>
                </a:ext>
              </a:extLst>
            </p:cNvPr>
            <p:cNvCxnSpPr>
              <a:cxnSpLocks/>
            </p:cNvCxnSpPr>
            <p:nvPr/>
          </p:nvCxnSpPr>
          <p:spPr>
            <a:xfrm flipV="1">
              <a:off x="2341503" y="5309101"/>
              <a:ext cx="0" cy="240819"/>
            </a:xfrm>
            <a:prstGeom prst="straightConnector1">
              <a:avLst/>
            </a:prstGeom>
            <a:ln w="28575" cap="rnd">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a:extLst>
                <a:ext uri="{FF2B5EF4-FFF2-40B4-BE49-F238E27FC236}">
                  <a16:creationId xmlns:a16="http://schemas.microsoft.com/office/drawing/2014/main" id="{555AF03E-B03A-FF6B-2BEB-2BB0EFF2B4A0}"/>
                </a:ext>
              </a:extLst>
            </p:cNvPr>
            <p:cNvCxnSpPr>
              <a:cxnSpLocks/>
            </p:cNvCxnSpPr>
            <p:nvPr/>
          </p:nvCxnSpPr>
          <p:spPr>
            <a:xfrm flipV="1">
              <a:off x="2587130" y="5114335"/>
              <a:ext cx="0" cy="435586"/>
            </a:xfrm>
            <a:prstGeom prst="straightConnector1">
              <a:avLst/>
            </a:prstGeom>
            <a:ln w="28575" cap="rnd">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a:extLst>
                <a:ext uri="{FF2B5EF4-FFF2-40B4-BE49-F238E27FC236}">
                  <a16:creationId xmlns:a16="http://schemas.microsoft.com/office/drawing/2014/main" id="{C66C6911-1CC2-09C3-A27B-C2B0E675E5A0}"/>
                </a:ext>
              </a:extLst>
            </p:cNvPr>
            <p:cNvCxnSpPr>
              <a:cxnSpLocks/>
            </p:cNvCxnSpPr>
            <p:nvPr/>
          </p:nvCxnSpPr>
          <p:spPr>
            <a:xfrm flipV="1">
              <a:off x="3086674" y="5401202"/>
              <a:ext cx="0" cy="148719"/>
            </a:xfrm>
            <a:prstGeom prst="straightConnector1">
              <a:avLst/>
            </a:prstGeom>
            <a:ln w="28575" cap="rnd">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接箭头连接符 116">
              <a:extLst>
                <a:ext uri="{FF2B5EF4-FFF2-40B4-BE49-F238E27FC236}">
                  <a16:creationId xmlns:a16="http://schemas.microsoft.com/office/drawing/2014/main" id="{AB80E61F-75C3-9A3E-6842-621AA6FD0397}"/>
                </a:ext>
              </a:extLst>
            </p:cNvPr>
            <p:cNvCxnSpPr>
              <a:cxnSpLocks/>
            </p:cNvCxnSpPr>
            <p:nvPr/>
          </p:nvCxnSpPr>
          <p:spPr>
            <a:xfrm flipV="1">
              <a:off x="2790024" y="5280288"/>
              <a:ext cx="0" cy="269633"/>
            </a:xfrm>
            <a:prstGeom prst="straightConnector1">
              <a:avLst/>
            </a:prstGeom>
            <a:ln w="28575" cap="rnd">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a:extLst>
                <a:ext uri="{FF2B5EF4-FFF2-40B4-BE49-F238E27FC236}">
                  <a16:creationId xmlns:a16="http://schemas.microsoft.com/office/drawing/2014/main" id="{C3CF3236-CCD5-A31A-02E9-F42FE301AA23}"/>
                </a:ext>
              </a:extLst>
            </p:cNvPr>
            <p:cNvCxnSpPr>
              <a:cxnSpLocks/>
            </p:cNvCxnSpPr>
            <p:nvPr/>
          </p:nvCxnSpPr>
          <p:spPr>
            <a:xfrm>
              <a:off x="2080818" y="5574290"/>
              <a:ext cx="1394833" cy="11819"/>
            </a:xfrm>
            <a:prstGeom prst="straightConnector1">
              <a:avLst/>
            </a:prstGeom>
            <a:ln w="28575"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9" name="组合 118">
            <a:extLst>
              <a:ext uri="{FF2B5EF4-FFF2-40B4-BE49-F238E27FC236}">
                <a16:creationId xmlns:a16="http://schemas.microsoft.com/office/drawing/2014/main" id="{F93C4CBB-66B5-A1B2-D308-A90FE2849FDC}"/>
              </a:ext>
            </a:extLst>
          </p:cNvPr>
          <p:cNvGrpSpPr/>
          <p:nvPr/>
        </p:nvGrpSpPr>
        <p:grpSpPr>
          <a:xfrm>
            <a:off x="5879377" y="3299808"/>
            <a:ext cx="1581755" cy="638850"/>
            <a:chOff x="5879377" y="3299808"/>
            <a:chExt cx="1581755" cy="638850"/>
          </a:xfrm>
        </p:grpSpPr>
        <p:sp>
          <p:nvSpPr>
            <p:cNvPr id="120" name="矩形 119">
              <a:extLst>
                <a:ext uri="{FF2B5EF4-FFF2-40B4-BE49-F238E27FC236}">
                  <a16:creationId xmlns:a16="http://schemas.microsoft.com/office/drawing/2014/main" id="{0C33281E-2C75-C8A8-3A20-40D150349790}"/>
                </a:ext>
              </a:extLst>
            </p:cNvPr>
            <p:cNvSpPr/>
            <p:nvPr/>
          </p:nvSpPr>
          <p:spPr>
            <a:xfrm>
              <a:off x="5879377" y="3299808"/>
              <a:ext cx="1581755" cy="638850"/>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1" name="直接箭头连接符 120">
              <a:extLst>
                <a:ext uri="{FF2B5EF4-FFF2-40B4-BE49-F238E27FC236}">
                  <a16:creationId xmlns:a16="http://schemas.microsoft.com/office/drawing/2014/main" id="{68B019B6-E6D0-77ED-14D6-43CB2279D195}"/>
                </a:ext>
              </a:extLst>
            </p:cNvPr>
            <p:cNvCxnSpPr>
              <a:cxnSpLocks/>
            </p:cNvCxnSpPr>
            <p:nvPr/>
          </p:nvCxnSpPr>
          <p:spPr>
            <a:xfrm flipV="1">
              <a:off x="5970780" y="3401797"/>
              <a:ext cx="0" cy="438128"/>
            </a:xfrm>
            <a:prstGeom prst="straightConnector1">
              <a:avLst/>
            </a:prstGeom>
            <a:ln w="28575" cap="rnd">
              <a:solidFill>
                <a:srgbClr val="8B6CA3"/>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121">
              <a:extLst>
                <a:ext uri="{FF2B5EF4-FFF2-40B4-BE49-F238E27FC236}">
                  <a16:creationId xmlns:a16="http://schemas.microsoft.com/office/drawing/2014/main" id="{F239B3DF-8C27-1C20-E688-10046215C2B5}"/>
                </a:ext>
              </a:extLst>
            </p:cNvPr>
            <p:cNvCxnSpPr>
              <a:cxnSpLocks/>
            </p:cNvCxnSpPr>
            <p:nvPr/>
          </p:nvCxnSpPr>
          <p:spPr>
            <a:xfrm flipV="1">
              <a:off x="6243627" y="3487447"/>
              <a:ext cx="0" cy="327768"/>
            </a:xfrm>
            <a:prstGeom prst="straightConnector1">
              <a:avLst/>
            </a:prstGeom>
            <a:ln w="28575" cap="rnd">
              <a:solidFill>
                <a:srgbClr val="8B6CA3"/>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接箭头连接符 122">
              <a:extLst>
                <a:ext uri="{FF2B5EF4-FFF2-40B4-BE49-F238E27FC236}">
                  <a16:creationId xmlns:a16="http://schemas.microsoft.com/office/drawing/2014/main" id="{8058C283-EB70-F188-3E44-2173131BA9DC}"/>
                </a:ext>
              </a:extLst>
            </p:cNvPr>
            <p:cNvCxnSpPr>
              <a:cxnSpLocks/>
            </p:cNvCxnSpPr>
            <p:nvPr/>
          </p:nvCxnSpPr>
          <p:spPr>
            <a:xfrm flipV="1">
              <a:off x="6500714" y="3583774"/>
              <a:ext cx="0" cy="231440"/>
            </a:xfrm>
            <a:prstGeom prst="straightConnector1">
              <a:avLst/>
            </a:prstGeom>
            <a:ln w="28575" cap="rnd">
              <a:solidFill>
                <a:srgbClr val="8B6CA3"/>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接箭头连接符 123">
              <a:extLst>
                <a:ext uri="{FF2B5EF4-FFF2-40B4-BE49-F238E27FC236}">
                  <a16:creationId xmlns:a16="http://schemas.microsoft.com/office/drawing/2014/main" id="{A8AD0423-70F4-9106-C5F3-6725884E967C}"/>
                </a:ext>
              </a:extLst>
            </p:cNvPr>
            <p:cNvCxnSpPr>
              <a:cxnSpLocks/>
            </p:cNvCxnSpPr>
            <p:nvPr/>
          </p:nvCxnSpPr>
          <p:spPr>
            <a:xfrm flipV="1">
              <a:off x="7023564" y="3664416"/>
              <a:ext cx="0" cy="150798"/>
            </a:xfrm>
            <a:prstGeom prst="straightConnector1">
              <a:avLst/>
            </a:prstGeom>
            <a:ln w="28575" cap="rnd">
              <a:solidFill>
                <a:srgbClr val="8B6CA3"/>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a:extLst>
                <a:ext uri="{FF2B5EF4-FFF2-40B4-BE49-F238E27FC236}">
                  <a16:creationId xmlns:a16="http://schemas.microsoft.com/office/drawing/2014/main" id="{99F7B6D5-696A-D343-B47C-010A4A4371A2}"/>
                </a:ext>
              </a:extLst>
            </p:cNvPr>
            <p:cNvCxnSpPr>
              <a:cxnSpLocks/>
            </p:cNvCxnSpPr>
            <p:nvPr/>
          </p:nvCxnSpPr>
          <p:spPr>
            <a:xfrm flipV="1">
              <a:off x="6713074" y="3541812"/>
              <a:ext cx="0" cy="273403"/>
            </a:xfrm>
            <a:prstGeom prst="straightConnector1">
              <a:avLst/>
            </a:prstGeom>
            <a:ln w="28575" cap="rnd">
              <a:solidFill>
                <a:srgbClr val="8B6CA3"/>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9EC5B3D7-B4E7-D84A-4CFA-92E690A02ED2}"/>
                </a:ext>
              </a:extLst>
            </p:cNvPr>
            <p:cNvCxnSpPr>
              <a:cxnSpLocks/>
            </p:cNvCxnSpPr>
            <p:nvPr/>
          </p:nvCxnSpPr>
          <p:spPr>
            <a:xfrm>
              <a:off x="5970780" y="3839925"/>
              <a:ext cx="1459909" cy="11984"/>
            </a:xfrm>
            <a:prstGeom prst="straightConnector1">
              <a:avLst/>
            </a:prstGeom>
            <a:ln w="28575"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矩形 1">
            <a:extLst>
              <a:ext uri="{FF2B5EF4-FFF2-40B4-BE49-F238E27FC236}">
                <a16:creationId xmlns:a16="http://schemas.microsoft.com/office/drawing/2014/main" id="{652312DE-A397-2A23-382A-85563F5AB656}"/>
              </a:ext>
            </a:extLst>
          </p:cNvPr>
          <p:cNvSpPr/>
          <p:nvPr/>
        </p:nvSpPr>
        <p:spPr>
          <a:xfrm>
            <a:off x="8870245" y="4491183"/>
            <a:ext cx="915809" cy="551902"/>
          </a:xfrm>
          <a:prstGeom prst="rect">
            <a:avLst/>
          </a:prstGeom>
          <a:solidFill>
            <a:srgbClr val="C9BAD4"/>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p>
        </p:txBody>
      </p:sp>
      <p:sp>
        <p:nvSpPr>
          <p:cNvPr id="3" name="矩形 2">
            <a:extLst>
              <a:ext uri="{FF2B5EF4-FFF2-40B4-BE49-F238E27FC236}">
                <a16:creationId xmlns:a16="http://schemas.microsoft.com/office/drawing/2014/main" id="{179C6A08-6604-6EE0-0939-7120C9EAAB27}"/>
              </a:ext>
            </a:extLst>
          </p:cNvPr>
          <p:cNvSpPr/>
          <p:nvPr/>
        </p:nvSpPr>
        <p:spPr>
          <a:xfrm>
            <a:off x="8870245" y="2864095"/>
            <a:ext cx="915809" cy="551902"/>
          </a:xfrm>
          <a:prstGeom prst="rect">
            <a:avLst/>
          </a:prstGeom>
          <a:solidFill>
            <a:srgbClr val="C9BAD4"/>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p>
        </p:txBody>
      </p:sp>
      <p:grpSp>
        <p:nvGrpSpPr>
          <p:cNvPr id="4" name="组合 3">
            <a:extLst>
              <a:ext uri="{FF2B5EF4-FFF2-40B4-BE49-F238E27FC236}">
                <a16:creationId xmlns:a16="http://schemas.microsoft.com/office/drawing/2014/main" id="{E3455015-3016-CF51-D463-DB6F5A874068}"/>
              </a:ext>
            </a:extLst>
          </p:cNvPr>
          <p:cNvGrpSpPr/>
          <p:nvPr/>
        </p:nvGrpSpPr>
        <p:grpSpPr>
          <a:xfrm>
            <a:off x="7961696" y="1988511"/>
            <a:ext cx="3481725" cy="586212"/>
            <a:chOff x="7918130" y="3655449"/>
            <a:chExt cx="3481725" cy="586212"/>
          </a:xfrm>
        </p:grpSpPr>
        <p:cxnSp>
          <p:nvCxnSpPr>
            <p:cNvPr id="5" name="直接箭头连接符 4">
              <a:extLst>
                <a:ext uri="{FF2B5EF4-FFF2-40B4-BE49-F238E27FC236}">
                  <a16:creationId xmlns:a16="http://schemas.microsoft.com/office/drawing/2014/main" id="{ABD9141D-2E36-C6D7-A918-619590BE24C3}"/>
                </a:ext>
              </a:extLst>
            </p:cNvPr>
            <p:cNvCxnSpPr>
              <a:cxnSpLocks/>
            </p:cNvCxnSpPr>
            <p:nvPr/>
          </p:nvCxnSpPr>
          <p:spPr>
            <a:xfrm flipV="1">
              <a:off x="9385210" y="4019397"/>
              <a:ext cx="0" cy="212821"/>
            </a:xfrm>
            <a:prstGeom prst="straightConnector1">
              <a:avLst/>
            </a:prstGeom>
            <a:ln w="44450">
              <a:solidFill>
                <a:srgbClr val="C8BCD4"/>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08DC5B9B-8D3C-779D-A4F6-716857414690}"/>
                </a:ext>
              </a:extLst>
            </p:cNvPr>
            <p:cNvCxnSpPr/>
            <p:nvPr/>
          </p:nvCxnSpPr>
          <p:spPr>
            <a:xfrm>
              <a:off x="7918130" y="4241661"/>
              <a:ext cx="348172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AC4AE247-077A-3C06-30D5-B0AF97F930B2}"/>
                </a:ext>
              </a:extLst>
            </p:cNvPr>
            <p:cNvCxnSpPr/>
            <p:nvPr/>
          </p:nvCxnSpPr>
          <p:spPr>
            <a:xfrm flipV="1">
              <a:off x="8117595" y="3655449"/>
              <a:ext cx="0" cy="586212"/>
            </a:xfrm>
            <a:prstGeom prst="straightConnector1">
              <a:avLst/>
            </a:prstGeom>
            <a:ln w="44450">
              <a:solidFill>
                <a:srgbClr val="5B2D7B"/>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01A87D4D-D38C-7489-8384-2CBE1E0EB428}"/>
                </a:ext>
              </a:extLst>
            </p:cNvPr>
            <p:cNvCxnSpPr>
              <a:cxnSpLocks/>
            </p:cNvCxnSpPr>
            <p:nvPr/>
          </p:nvCxnSpPr>
          <p:spPr>
            <a:xfrm flipV="1">
              <a:off x="8715111" y="3856853"/>
              <a:ext cx="0" cy="384808"/>
            </a:xfrm>
            <a:prstGeom prst="straightConnector1">
              <a:avLst/>
            </a:prstGeom>
            <a:ln w="44450">
              <a:solidFill>
                <a:srgbClr val="AB83B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 name="组合 11">
            <a:extLst>
              <a:ext uri="{FF2B5EF4-FFF2-40B4-BE49-F238E27FC236}">
                <a16:creationId xmlns:a16="http://schemas.microsoft.com/office/drawing/2014/main" id="{F0846346-FC7B-8B39-3465-508712279F91}"/>
              </a:ext>
            </a:extLst>
          </p:cNvPr>
          <p:cNvGrpSpPr/>
          <p:nvPr/>
        </p:nvGrpSpPr>
        <p:grpSpPr>
          <a:xfrm>
            <a:off x="7969006" y="3671059"/>
            <a:ext cx="3481725" cy="586212"/>
            <a:chOff x="7918130" y="3655449"/>
            <a:chExt cx="3481725" cy="586212"/>
          </a:xfrm>
        </p:grpSpPr>
        <p:cxnSp>
          <p:nvCxnSpPr>
            <p:cNvPr id="40" name="直接箭头连接符 39">
              <a:extLst>
                <a:ext uri="{FF2B5EF4-FFF2-40B4-BE49-F238E27FC236}">
                  <a16:creationId xmlns:a16="http://schemas.microsoft.com/office/drawing/2014/main" id="{BAC6B9CC-4841-5F4E-B52B-A244EFC0746E}"/>
                </a:ext>
              </a:extLst>
            </p:cNvPr>
            <p:cNvCxnSpPr>
              <a:cxnSpLocks/>
            </p:cNvCxnSpPr>
            <p:nvPr/>
          </p:nvCxnSpPr>
          <p:spPr>
            <a:xfrm flipV="1">
              <a:off x="9651910" y="4019397"/>
              <a:ext cx="0" cy="212821"/>
            </a:xfrm>
            <a:prstGeom prst="straightConnector1">
              <a:avLst/>
            </a:prstGeom>
            <a:ln w="44450">
              <a:solidFill>
                <a:srgbClr val="D9D9D9"/>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E582C31F-688F-EDCC-8952-A4CA1D4FCE2B}"/>
                </a:ext>
              </a:extLst>
            </p:cNvPr>
            <p:cNvCxnSpPr/>
            <p:nvPr/>
          </p:nvCxnSpPr>
          <p:spPr>
            <a:xfrm flipV="1">
              <a:off x="8117595" y="3655449"/>
              <a:ext cx="0" cy="586212"/>
            </a:xfrm>
            <a:prstGeom prst="straightConnector1">
              <a:avLst/>
            </a:prstGeom>
            <a:ln w="44450">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AFBA77E4-F153-37D0-B14F-C7CB3DEE537E}"/>
                </a:ext>
              </a:extLst>
            </p:cNvPr>
            <p:cNvCxnSpPr>
              <a:cxnSpLocks/>
            </p:cNvCxnSpPr>
            <p:nvPr/>
          </p:nvCxnSpPr>
          <p:spPr>
            <a:xfrm flipV="1">
              <a:off x="9100875" y="3792622"/>
              <a:ext cx="0" cy="449039"/>
            </a:xfrm>
            <a:prstGeom prst="straightConnector1">
              <a:avLst/>
            </a:prstGeom>
            <a:ln w="44450">
              <a:solidFill>
                <a:srgbClr val="BFBFBF"/>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0DB80B0A-5359-1381-0B9F-893492BDEB8C}"/>
                </a:ext>
              </a:extLst>
            </p:cNvPr>
            <p:cNvCxnSpPr/>
            <p:nvPr/>
          </p:nvCxnSpPr>
          <p:spPr>
            <a:xfrm>
              <a:off x="7918130" y="4241661"/>
              <a:ext cx="348172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F6029642-AA21-5EFC-B0BE-C982AF055CB0}"/>
                  </a:ext>
                </a:extLst>
              </p:cNvPr>
              <p:cNvSpPr txBox="1"/>
              <p:nvPr/>
            </p:nvSpPr>
            <p:spPr>
              <a:xfrm>
                <a:off x="8019068" y="2959531"/>
                <a:ext cx="326685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solidFill>
                                <a:schemeClr val="tx1"/>
                              </a:solidFill>
                              <a:latin typeface="Cambria Math" panose="02040503050406030204" pitchFamily="18" charset="0"/>
                            </a:rPr>
                          </m:ctrlPr>
                        </m:sSubPr>
                        <m:e>
                          <m:r>
                            <a:rPr lang="en-US" altLang="zh-CN" sz="2000" b="0" i="1" smtClean="0">
                              <a:solidFill>
                                <a:schemeClr val="tx1"/>
                              </a:solidFill>
                              <a:latin typeface="Cambria Math" panose="02040503050406030204" pitchFamily="18" charset="0"/>
                            </a:rPr>
                            <m:t>𝑅</m:t>
                          </m:r>
                        </m:e>
                        <m:sub>
                          <m:r>
                            <a:rPr lang="en-US" altLang="zh-CN" sz="2000" b="0" i="1" smtClean="0">
                              <a:solidFill>
                                <a:schemeClr val="tx1"/>
                              </a:solidFill>
                              <a:latin typeface="Cambria Math" panose="02040503050406030204" pitchFamily="18" charset="0"/>
                            </a:rPr>
                            <m:t>𝐵</m:t>
                          </m:r>
                        </m:sub>
                      </m:sSub>
                      <m:d>
                        <m:dPr>
                          <m:ctrlPr>
                            <a:rPr lang="en-US" altLang="zh-CN" sz="2000" b="0" i="1" smtClean="0">
                              <a:solidFill>
                                <a:schemeClr val="tx1"/>
                              </a:solidFill>
                              <a:latin typeface="Cambria Math" panose="02040503050406030204" pitchFamily="18" charset="0"/>
                            </a:rPr>
                          </m:ctrlPr>
                        </m:dPr>
                        <m:e>
                          <m:r>
                            <a:rPr lang="en-US" altLang="zh-CN" sz="2000" b="0" i="1" smtClean="0">
                              <a:solidFill>
                                <a:schemeClr val="tx1"/>
                              </a:solidFill>
                              <a:latin typeface="Cambria Math" panose="02040503050406030204" pitchFamily="18" charset="0"/>
                            </a:rPr>
                            <m:t>𝑡</m:t>
                          </m:r>
                        </m:e>
                      </m:d>
                      <m:r>
                        <a:rPr lang="en-US" altLang="zh-CN" sz="2000" b="0" i="1" smtClean="0">
                          <a:solidFill>
                            <a:schemeClr val="tx1"/>
                          </a:solidFill>
                          <a:latin typeface="Cambria Math" panose="02040503050406030204" pitchFamily="18" charset="0"/>
                        </a:rPr>
                        <m:t>=</m:t>
                      </m:r>
                      <m:sSub>
                        <m:sSubPr>
                          <m:ctrlPr>
                            <a:rPr lang="en-US" altLang="zh-CN" sz="2000" b="1" i="1" smtClean="0">
                              <a:solidFill>
                                <a:schemeClr val="tx1"/>
                              </a:solidFill>
                              <a:latin typeface="Cambria Math" panose="02040503050406030204" pitchFamily="18" charset="0"/>
                            </a:rPr>
                          </m:ctrlPr>
                        </m:sSubPr>
                        <m:e>
                          <m:r>
                            <a:rPr lang="en-US" altLang="zh-CN" sz="2000" b="1" i="1" smtClean="0">
                              <a:solidFill>
                                <a:schemeClr val="tx1"/>
                              </a:solidFill>
                              <a:latin typeface="Cambria Math" panose="02040503050406030204" pitchFamily="18" charset="0"/>
                            </a:rPr>
                            <m:t>𝒉</m:t>
                          </m:r>
                        </m:e>
                        <m:sub>
                          <m:r>
                            <a:rPr lang="en-US" altLang="zh-CN" sz="2000" b="1" i="1">
                              <a:solidFill>
                                <a:schemeClr val="tx1"/>
                              </a:solidFill>
                              <a:latin typeface="Cambria Math" panose="02040503050406030204" pitchFamily="18" charset="0"/>
                            </a:rPr>
                            <m:t>𝑩</m:t>
                          </m:r>
                        </m:sub>
                      </m:sSub>
                      <m:d>
                        <m:dPr>
                          <m:ctrlPr>
                            <a:rPr lang="en-US" altLang="zh-CN" sz="2000" b="1" i="1" smtClean="0">
                              <a:solidFill>
                                <a:schemeClr val="tx1"/>
                              </a:solidFill>
                              <a:latin typeface="Cambria Math" panose="02040503050406030204" pitchFamily="18" charset="0"/>
                            </a:rPr>
                          </m:ctrlPr>
                        </m:dPr>
                        <m:e>
                          <m:r>
                            <a:rPr lang="en-US" altLang="zh-CN" sz="2000" b="1" i="1" smtClean="0">
                              <a:solidFill>
                                <a:schemeClr val="tx1"/>
                              </a:solidFill>
                              <a:latin typeface="Cambria Math" panose="02040503050406030204" pitchFamily="18" charset="0"/>
                            </a:rPr>
                            <m:t>𝒕</m:t>
                          </m:r>
                        </m:e>
                      </m:d>
                      <m:r>
                        <a:rPr lang="en-US" altLang="zh-CN" sz="2000" i="1" smtClean="0">
                          <a:solidFill>
                            <a:schemeClr val="tx1"/>
                          </a:solidFill>
                          <a:latin typeface="Cambria Math" panose="02040503050406030204" pitchFamily="18" charset="0"/>
                          <a:ea typeface="Cambria Math" panose="02040503050406030204" pitchFamily="18" charset="0"/>
                        </a:rPr>
                        <m:t>⊗</m:t>
                      </m:r>
                      <m:r>
                        <a:rPr lang="en-US" altLang="zh-CN" sz="2000" b="0" i="1" smtClean="0">
                          <a:solidFill>
                            <a:schemeClr val="tx1"/>
                          </a:solidFill>
                          <a:latin typeface="Cambria Math" panose="02040503050406030204" pitchFamily="18" charset="0"/>
                          <a:ea typeface="Cambria Math" panose="02040503050406030204" pitchFamily="18" charset="0"/>
                        </a:rPr>
                        <m:t>𝑠</m:t>
                      </m:r>
                      <m:d>
                        <m:dPr>
                          <m:ctrlPr>
                            <a:rPr lang="en-US" altLang="zh-CN" sz="2000" b="0" i="1" smtClean="0">
                              <a:solidFill>
                                <a:schemeClr val="tx1"/>
                              </a:solidFill>
                              <a:latin typeface="Cambria Math" panose="02040503050406030204" pitchFamily="18" charset="0"/>
                              <a:ea typeface="Cambria Math" panose="02040503050406030204" pitchFamily="18" charset="0"/>
                            </a:rPr>
                          </m:ctrlPr>
                        </m:dPr>
                        <m:e>
                          <m:r>
                            <a:rPr lang="en-US" altLang="zh-CN" sz="2000" b="0" i="1" smtClean="0">
                              <a:solidFill>
                                <a:schemeClr val="tx1"/>
                              </a:solidFill>
                              <a:latin typeface="Cambria Math" panose="02040503050406030204" pitchFamily="18" charset="0"/>
                              <a:ea typeface="Cambria Math" panose="02040503050406030204" pitchFamily="18" charset="0"/>
                            </a:rPr>
                            <m:t>𝑡</m:t>
                          </m:r>
                        </m:e>
                      </m:d>
                      <m:r>
                        <a:rPr lang="en-US" altLang="zh-CN" sz="2000" b="0" i="1" smtClean="0">
                          <a:solidFill>
                            <a:schemeClr val="tx1"/>
                          </a:solidFill>
                          <a:latin typeface="Cambria Math" panose="02040503050406030204" pitchFamily="18" charset="0"/>
                          <a:ea typeface="Cambria Math" panose="02040503050406030204" pitchFamily="18" charset="0"/>
                        </a:rPr>
                        <m:t>+</m:t>
                      </m:r>
                      <m:r>
                        <a:rPr lang="en-US" altLang="zh-CN" sz="2000" b="0" i="1" smtClean="0">
                          <a:solidFill>
                            <a:schemeClr val="tx1"/>
                          </a:solidFill>
                          <a:latin typeface="Cambria Math" panose="02040503050406030204" pitchFamily="18" charset="0"/>
                          <a:ea typeface="Cambria Math" panose="02040503050406030204" pitchFamily="18" charset="0"/>
                        </a:rPr>
                        <m:t>𝑤</m:t>
                      </m:r>
                      <m:r>
                        <a:rPr lang="en-US" altLang="zh-CN" sz="2000" b="0" i="1" smtClean="0">
                          <a:solidFill>
                            <a:schemeClr val="tx1"/>
                          </a:solidFill>
                          <a:latin typeface="Cambria Math" panose="02040503050406030204" pitchFamily="18" charset="0"/>
                          <a:ea typeface="Cambria Math" panose="02040503050406030204" pitchFamily="18" charset="0"/>
                        </a:rPr>
                        <m:t>(</m:t>
                      </m:r>
                      <m:r>
                        <a:rPr lang="en-US" altLang="zh-CN" sz="2000" b="0" i="1" smtClean="0">
                          <a:solidFill>
                            <a:schemeClr val="tx1"/>
                          </a:solidFill>
                          <a:latin typeface="Cambria Math" panose="02040503050406030204" pitchFamily="18" charset="0"/>
                          <a:ea typeface="Cambria Math" panose="02040503050406030204" pitchFamily="18" charset="0"/>
                        </a:rPr>
                        <m:t>𝑡</m:t>
                      </m:r>
                      <m:r>
                        <a:rPr lang="en-US" altLang="zh-CN" sz="2000" b="0" i="1" smtClean="0">
                          <a:solidFill>
                            <a:schemeClr val="tx1"/>
                          </a:solidFill>
                          <a:latin typeface="Cambria Math" panose="02040503050406030204" pitchFamily="18" charset="0"/>
                          <a:ea typeface="Cambria Math" panose="02040503050406030204" pitchFamily="18" charset="0"/>
                        </a:rPr>
                        <m:t>)</m:t>
                      </m:r>
                    </m:oMath>
                  </m:oMathPara>
                </a14:m>
                <a:endParaRPr lang="zh-CN" altLang="en-US" sz="2000" dirty="0">
                  <a:solidFill>
                    <a:schemeClr val="tx1"/>
                  </a:solidFill>
                </a:endParaRPr>
              </a:p>
            </p:txBody>
          </p:sp>
        </mc:Choice>
        <mc:Fallback xmlns="">
          <p:sp>
            <p:nvSpPr>
              <p:cNvPr id="44" name="文本框 43">
                <a:extLst>
                  <a:ext uri="{FF2B5EF4-FFF2-40B4-BE49-F238E27FC236}">
                    <a16:creationId xmlns:a16="http://schemas.microsoft.com/office/drawing/2014/main" id="{F6029642-AA21-5EFC-B0BE-C982AF055CB0}"/>
                  </a:ext>
                </a:extLst>
              </p:cNvPr>
              <p:cNvSpPr txBox="1">
                <a:spLocks noRot="1" noChangeAspect="1" noMove="1" noResize="1" noEditPoints="1" noAdjustHandles="1" noChangeArrowheads="1" noChangeShapeType="1" noTextEdit="1"/>
              </p:cNvSpPr>
              <p:nvPr/>
            </p:nvSpPr>
            <p:spPr>
              <a:xfrm>
                <a:off x="8019068" y="2959531"/>
                <a:ext cx="3266856" cy="307777"/>
              </a:xfrm>
              <a:prstGeom prst="rect">
                <a:avLst/>
              </a:prstGeom>
              <a:blipFill>
                <a:blip r:embed="rId4"/>
                <a:stretch>
                  <a:fillRect l="-1493" t="-1961" r="-2425" b="-3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2AE30181-2850-DB83-59AF-2AB15C6829CC}"/>
                  </a:ext>
                </a:extLst>
              </p:cNvPr>
              <p:cNvSpPr txBox="1"/>
              <p:nvPr/>
            </p:nvSpPr>
            <p:spPr>
              <a:xfrm>
                <a:off x="7985758" y="4593873"/>
                <a:ext cx="333347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𝑅</m:t>
                          </m:r>
                        </m:e>
                        <m:sub>
                          <m:r>
                            <a:rPr lang="en-US" altLang="zh-CN" sz="2000" b="0" i="1" smtClean="0">
                              <a:latin typeface="Cambria Math" panose="02040503050406030204" pitchFamily="18" charset="0"/>
                            </a:rPr>
                            <m:t>𝐸</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𝑡</m:t>
                          </m:r>
                        </m:e>
                      </m:d>
                      <m:r>
                        <a:rPr lang="en-US" altLang="zh-CN" sz="2000" b="0" i="1" smtClean="0">
                          <a:latin typeface="Cambria Math" panose="02040503050406030204" pitchFamily="18" charset="0"/>
                        </a:rPr>
                        <m:t>=</m:t>
                      </m:r>
                      <m:sSub>
                        <m:sSubPr>
                          <m:ctrlPr>
                            <a:rPr lang="en-US" altLang="zh-CN" sz="2000" b="1" i="1" smtClean="0">
                              <a:solidFill>
                                <a:schemeClr val="tx1"/>
                              </a:solidFill>
                              <a:latin typeface="Cambria Math" panose="02040503050406030204" pitchFamily="18" charset="0"/>
                            </a:rPr>
                          </m:ctrlPr>
                        </m:sSubPr>
                        <m:e>
                          <m:r>
                            <a:rPr lang="en-US" altLang="zh-CN" sz="2000" b="1" i="1" smtClean="0">
                              <a:solidFill>
                                <a:schemeClr val="tx1"/>
                              </a:solidFill>
                              <a:latin typeface="Cambria Math" panose="02040503050406030204" pitchFamily="18" charset="0"/>
                            </a:rPr>
                            <m:t>𝒉</m:t>
                          </m:r>
                        </m:e>
                        <m:sub>
                          <m:r>
                            <a:rPr lang="en-US" altLang="zh-CN" sz="2000" b="1" i="1" smtClean="0">
                              <a:solidFill>
                                <a:schemeClr val="tx1"/>
                              </a:solidFill>
                              <a:latin typeface="Cambria Math" panose="02040503050406030204" pitchFamily="18" charset="0"/>
                            </a:rPr>
                            <m:t>𝑬</m:t>
                          </m:r>
                        </m:sub>
                      </m:sSub>
                      <m:d>
                        <m:dPr>
                          <m:ctrlPr>
                            <a:rPr lang="en-US" altLang="zh-CN" sz="2000" b="1" i="1" smtClean="0">
                              <a:solidFill>
                                <a:schemeClr val="tx1"/>
                              </a:solidFill>
                              <a:latin typeface="Cambria Math" panose="02040503050406030204" pitchFamily="18" charset="0"/>
                            </a:rPr>
                          </m:ctrlPr>
                        </m:dPr>
                        <m:e>
                          <m:r>
                            <a:rPr lang="en-US" altLang="zh-CN" sz="2000" b="1" i="1" smtClean="0">
                              <a:solidFill>
                                <a:schemeClr val="tx1"/>
                              </a:solidFill>
                              <a:latin typeface="Cambria Math" panose="02040503050406030204" pitchFamily="18" charset="0"/>
                            </a:rPr>
                            <m:t>𝒕</m:t>
                          </m:r>
                        </m:e>
                      </m:d>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𝑠</m:t>
                      </m:r>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𝑡</m:t>
                          </m:r>
                        </m:e>
                      </m:d>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𝑤</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𝑡</m:t>
                      </m:r>
                      <m:r>
                        <a:rPr lang="en-US" altLang="zh-CN" sz="2000" b="0" i="1" smtClean="0">
                          <a:latin typeface="Cambria Math" panose="02040503050406030204" pitchFamily="18" charset="0"/>
                          <a:ea typeface="Cambria Math" panose="02040503050406030204" pitchFamily="18" charset="0"/>
                        </a:rPr>
                        <m:t>)</m:t>
                      </m:r>
                    </m:oMath>
                  </m:oMathPara>
                </a14:m>
                <a:endParaRPr lang="zh-CN" altLang="en-US" sz="2000" dirty="0"/>
              </a:p>
            </p:txBody>
          </p:sp>
        </mc:Choice>
        <mc:Fallback xmlns="">
          <p:sp>
            <p:nvSpPr>
              <p:cNvPr id="45" name="文本框 44">
                <a:extLst>
                  <a:ext uri="{FF2B5EF4-FFF2-40B4-BE49-F238E27FC236}">
                    <a16:creationId xmlns:a16="http://schemas.microsoft.com/office/drawing/2014/main" id="{2AE30181-2850-DB83-59AF-2AB15C6829CC}"/>
                  </a:ext>
                </a:extLst>
              </p:cNvPr>
              <p:cNvSpPr txBox="1">
                <a:spLocks noRot="1" noChangeAspect="1" noMove="1" noResize="1" noEditPoints="1" noAdjustHandles="1" noChangeArrowheads="1" noChangeShapeType="1" noTextEdit="1"/>
              </p:cNvSpPr>
              <p:nvPr/>
            </p:nvSpPr>
            <p:spPr>
              <a:xfrm>
                <a:off x="7985758" y="4593873"/>
                <a:ext cx="3333477" cy="307777"/>
              </a:xfrm>
              <a:prstGeom prst="rect">
                <a:avLst/>
              </a:prstGeom>
              <a:blipFill>
                <a:blip r:embed="rId5"/>
                <a:stretch>
                  <a:fillRect l="-183" t="-4000" r="-1097" b="-36000"/>
                </a:stretch>
              </a:blipFill>
            </p:spPr>
            <p:txBody>
              <a:bodyPr/>
              <a:lstStyle/>
              <a:p>
                <a:r>
                  <a:rPr lang="zh-CN" altLang="en-US">
                    <a:noFill/>
                  </a:rPr>
                  <a:t> </a:t>
                </a:r>
              </a:p>
            </p:txBody>
          </p:sp>
        </mc:Fallback>
      </mc:AlternateContent>
      <p:cxnSp>
        <p:nvCxnSpPr>
          <p:cNvPr id="52" name="连接符: 曲线 51">
            <a:extLst>
              <a:ext uri="{FF2B5EF4-FFF2-40B4-BE49-F238E27FC236}">
                <a16:creationId xmlns:a16="http://schemas.microsoft.com/office/drawing/2014/main" id="{2E65B011-9706-0E6A-C0C0-E48E867C4C95}"/>
              </a:ext>
            </a:extLst>
          </p:cNvPr>
          <p:cNvCxnSpPr>
            <a:cxnSpLocks/>
            <a:endCxn id="21" idx="4"/>
          </p:cNvCxnSpPr>
          <p:nvPr/>
        </p:nvCxnSpPr>
        <p:spPr>
          <a:xfrm flipV="1">
            <a:off x="3785224" y="5227252"/>
            <a:ext cx="2573779" cy="322668"/>
          </a:xfrm>
          <a:prstGeom prst="curvedConnector2">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58" name="组合 57">
            <a:extLst>
              <a:ext uri="{FF2B5EF4-FFF2-40B4-BE49-F238E27FC236}">
                <a16:creationId xmlns:a16="http://schemas.microsoft.com/office/drawing/2014/main" id="{357B2DF8-2BDB-E56B-C356-C08EFB9D938A}"/>
              </a:ext>
            </a:extLst>
          </p:cNvPr>
          <p:cNvGrpSpPr/>
          <p:nvPr/>
        </p:nvGrpSpPr>
        <p:grpSpPr>
          <a:xfrm>
            <a:off x="3378243" y="5732489"/>
            <a:ext cx="8601574" cy="564157"/>
            <a:chOff x="3514208" y="5703659"/>
            <a:chExt cx="8601574" cy="564157"/>
          </a:xfrm>
        </p:grpSpPr>
        <p:sp>
          <p:nvSpPr>
            <p:cNvPr id="55" name="文本框 54">
              <a:extLst>
                <a:ext uri="{FF2B5EF4-FFF2-40B4-BE49-F238E27FC236}">
                  <a16:creationId xmlns:a16="http://schemas.microsoft.com/office/drawing/2014/main" id="{7A4A88F3-C73A-5033-D028-A8E578F39915}"/>
                </a:ext>
              </a:extLst>
            </p:cNvPr>
            <p:cNvSpPr txBox="1"/>
            <p:nvPr/>
          </p:nvSpPr>
          <p:spPr>
            <a:xfrm>
              <a:off x="3514208" y="5703659"/>
              <a:ext cx="3092641" cy="523220"/>
            </a:xfrm>
            <a:prstGeom prst="rect">
              <a:avLst/>
            </a:prstGeom>
            <a:noFill/>
          </p:spPr>
          <p:txBody>
            <a:bodyPr wrap="none" rtlCol="0">
              <a:spAutoFit/>
            </a:bodyPr>
            <a:lstStyle/>
            <a:p>
              <a:r>
                <a:rPr lang="en-US" altLang="zh-CN" sz="2800" b="1" dirty="0">
                  <a:latin typeface="Calibri" panose="020F0502020204030204" pitchFamily="34" charset="0"/>
                  <a:cs typeface="Calibri" panose="020F0502020204030204" pitchFamily="34" charset="0"/>
                </a:rPr>
                <a:t>Different Locations </a:t>
              </a:r>
              <a:endParaRPr lang="zh-CN" altLang="en-US" sz="2800" b="1" dirty="0">
                <a:latin typeface="Calibri" panose="020F0502020204030204" pitchFamily="34" charset="0"/>
                <a:cs typeface="Calibri" panose="020F0502020204030204" pitchFamily="34" charset="0"/>
              </a:endParaRPr>
            </a:p>
          </p:txBody>
        </p:sp>
        <p:sp>
          <p:nvSpPr>
            <p:cNvPr id="56" name="箭头: 右 55">
              <a:extLst>
                <a:ext uri="{FF2B5EF4-FFF2-40B4-BE49-F238E27FC236}">
                  <a16:creationId xmlns:a16="http://schemas.microsoft.com/office/drawing/2014/main" id="{31FC6869-BE95-183F-B64E-D619F278C3E2}"/>
                </a:ext>
              </a:extLst>
            </p:cNvPr>
            <p:cNvSpPr/>
            <p:nvPr/>
          </p:nvSpPr>
          <p:spPr>
            <a:xfrm>
              <a:off x="6605263" y="5833447"/>
              <a:ext cx="749500" cy="345518"/>
            </a:xfrm>
            <a:prstGeom prst="rightArrow">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buFont typeface="Arial" panose="020B0604020202020204" pitchFamily="34" charset="0"/>
                <a:buChar char="•"/>
              </a:pPr>
              <a:endParaRPr lang="zh-CN" altLang="en-US" sz="2000" b="1" dirty="0">
                <a:solidFill>
                  <a:schemeClr val="tx1"/>
                </a:solidFill>
                <a:latin typeface="Calibri" panose="020F0502020204030204" pitchFamily="34" charset="0"/>
                <a:cs typeface="Calibri" panose="020F0502020204030204" pitchFamily="34" charset="0"/>
              </a:endParaRPr>
            </a:p>
          </p:txBody>
        </p:sp>
        <p:sp>
          <p:nvSpPr>
            <p:cNvPr id="57" name="文本框 56">
              <a:extLst>
                <a:ext uri="{FF2B5EF4-FFF2-40B4-BE49-F238E27FC236}">
                  <a16:creationId xmlns:a16="http://schemas.microsoft.com/office/drawing/2014/main" id="{22BA9BAF-A973-9D18-E4FB-5CCFBBBCC594}"/>
                </a:ext>
              </a:extLst>
            </p:cNvPr>
            <p:cNvSpPr txBox="1"/>
            <p:nvPr/>
          </p:nvSpPr>
          <p:spPr>
            <a:xfrm>
              <a:off x="7499775" y="5744596"/>
              <a:ext cx="4616007" cy="523220"/>
            </a:xfrm>
            <a:prstGeom prst="rect">
              <a:avLst/>
            </a:prstGeom>
            <a:noFill/>
          </p:spPr>
          <p:txBody>
            <a:bodyPr wrap="none" rtlCol="0">
              <a:spAutoFit/>
            </a:bodyPr>
            <a:lstStyle/>
            <a:p>
              <a:r>
                <a:rPr lang="en-US" altLang="zh-CN" sz="2800" b="1" dirty="0">
                  <a:latin typeface="Calibri" panose="020F0502020204030204" pitchFamily="34" charset="0"/>
                  <a:cs typeface="Calibri" panose="020F0502020204030204" pitchFamily="34" charset="0"/>
                </a:rPr>
                <a:t>Different Multipath Channels </a:t>
              </a:r>
              <a:endParaRPr lang="zh-CN" altLang="en-US" sz="2800" b="1"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1052331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par>
                                <p:cTn id="8" presetID="10" presetClass="entr" presetSubtype="0" fill="hold"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4">
            <a:extLst>
              <a:ext uri="{FF2B5EF4-FFF2-40B4-BE49-F238E27FC236}">
                <a16:creationId xmlns:a16="http://schemas.microsoft.com/office/drawing/2014/main" id="{5F14AD24-F147-12CB-CA0B-685163C3F4C2}"/>
              </a:ext>
            </a:extLst>
          </p:cNvPr>
          <p:cNvSpPr txBox="1"/>
          <p:nvPr/>
        </p:nvSpPr>
        <p:spPr>
          <a:xfrm>
            <a:off x="11348132" y="6396885"/>
            <a:ext cx="634135" cy="296235"/>
          </a:xfrm>
          <a:prstGeom prst="rect">
            <a:avLst/>
          </a:prstGeom>
        </p:spPr>
        <p:txBody>
          <a:bodyPr vert="horz" wrap="square" lIns="0" tIns="0" rIns="0" bIns="0" rtlCol="0">
            <a:spAutoFit/>
          </a:bodyPr>
          <a:lstStyle/>
          <a:p>
            <a:pPr marL="38100">
              <a:lnSpc>
                <a:spcPts val="2120"/>
              </a:lnSpc>
            </a:pPr>
            <a:fld id="{81D60167-4931-47E6-BA6A-407CBD079E47}" type="slidenum">
              <a:rPr sz="3200" spc="-25" dirty="0">
                <a:solidFill>
                  <a:srgbClr val="898989"/>
                </a:solidFill>
                <a:latin typeface="Trebuchet MS"/>
                <a:cs typeface="Trebuchet MS"/>
              </a:rPr>
              <a:t>12</a:t>
            </a:fld>
            <a:endParaRPr sz="3200" dirty="0">
              <a:latin typeface="Trebuchet MS"/>
              <a:cs typeface="Trebuchet MS"/>
            </a:endParaRPr>
          </a:p>
        </p:txBody>
      </p:sp>
      <p:grpSp>
        <p:nvGrpSpPr>
          <p:cNvPr id="8" name="组合 7">
            <a:extLst>
              <a:ext uri="{FF2B5EF4-FFF2-40B4-BE49-F238E27FC236}">
                <a16:creationId xmlns:a16="http://schemas.microsoft.com/office/drawing/2014/main" id="{C3FF7FDD-EB02-333B-399D-DDA83938ADBA}"/>
              </a:ext>
            </a:extLst>
          </p:cNvPr>
          <p:cNvGrpSpPr/>
          <p:nvPr/>
        </p:nvGrpSpPr>
        <p:grpSpPr>
          <a:xfrm>
            <a:off x="479126" y="1773077"/>
            <a:ext cx="6747899" cy="3549794"/>
            <a:chOff x="479126" y="1773077"/>
            <a:chExt cx="6747899" cy="3549794"/>
          </a:xfrm>
        </p:grpSpPr>
        <p:sp>
          <p:nvSpPr>
            <p:cNvPr id="10" name="梯形 9">
              <a:extLst>
                <a:ext uri="{FF2B5EF4-FFF2-40B4-BE49-F238E27FC236}">
                  <a16:creationId xmlns:a16="http://schemas.microsoft.com/office/drawing/2014/main" id="{628017CC-F8BA-BDBC-94C5-2B03F69E2114}"/>
                </a:ext>
              </a:extLst>
            </p:cNvPr>
            <p:cNvSpPr/>
            <p:nvPr/>
          </p:nvSpPr>
          <p:spPr>
            <a:xfrm rot="16200000">
              <a:off x="3656723" y="1209881"/>
              <a:ext cx="3007106" cy="4133498"/>
            </a:xfrm>
            <a:prstGeom prst="trapezoid">
              <a:avLst>
                <a:gd name="adj" fmla="val 18982"/>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等腰三角形 12">
              <a:extLst>
                <a:ext uri="{FF2B5EF4-FFF2-40B4-BE49-F238E27FC236}">
                  <a16:creationId xmlns:a16="http://schemas.microsoft.com/office/drawing/2014/main" id="{54D6A36C-75B2-0A4F-00AA-A98AEB6BBD24}"/>
                </a:ext>
              </a:extLst>
            </p:cNvPr>
            <p:cNvSpPr/>
            <p:nvPr/>
          </p:nvSpPr>
          <p:spPr>
            <a:xfrm rot="21375198" flipV="1">
              <a:off x="901940" y="1979609"/>
              <a:ext cx="6319078" cy="390525"/>
            </a:xfrm>
            <a:prstGeom prst="triangle">
              <a:avLst>
                <a:gd name="adj" fmla="val 35083"/>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任意多边形: 形状 13">
              <a:extLst>
                <a:ext uri="{FF2B5EF4-FFF2-40B4-BE49-F238E27FC236}">
                  <a16:creationId xmlns:a16="http://schemas.microsoft.com/office/drawing/2014/main" id="{13F9CDCC-94ED-5A86-F816-50365D651B7E}"/>
                </a:ext>
              </a:extLst>
            </p:cNvPr>
            <p:cNvSpPr/>
            <p:nvPr/>
          </p:nvSpPr>
          <p:spPr>
            <a:xfrm rot="5400000">
              <a:off x="441849" y="2675815"/>
              <a:ext cx="3104550" cy="2165923"/>
            </a:xfrm>
            <a:custGeom>
              <a:avLst/>
              <a:gdLst>
                <a:gd name="connsiteX0" fmla="*/ 0 w 3104550"/>
                <a:gd name="connsiteY0" fmla="*/ 2161008 h 2165923"/>
                <a:gd name="connsiteX1" fmla="*/ 243438 w 3104550"/>
                <a:gd name="connsiteY1" fmla="*/ 0 h 2165923"/>
                <a:gd name="connsiteX2" fmla="*/ 2019351 w 3104550"/>
                <a:gd name="connsiteY2" fmla="*/ 0 h 2165923"/>
                <a:gd name="connsiteX3" fmla="*/ 2031772 w 3104550"/>
                <a:gd name="connsiteY3" fmla="*/ 110262 h 2165923"/>
                <a:gd name="connsiteX4" fmla="*/ 2031772 w 3104550"/>
                <a:gd name="connsiteY4" fmla="*/ 9504 h 2165923"/>
                <a:gd name="connsiteX5" fmla="*/ 3104550 w 3104550"/>
                <a:gd name="connsiteY5" fmla="*/ 2165923 h 2165923"/>
                <a:gd name="connsiteX6" fmla="*/ 2031772 w 3104550"/>
                <a:gd name="connsiteY6" fmla="*/ 2165923 h 2165923"/>
                <a:gd name="connsiteX7" fmla="*/ 2031772 w 3104550"/>
                <a:gd name="connsiteY7" fmla="*/ 2161008 h 2165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4550" h="2165923">
                  <a:moveTo>
                    <a:pt x="0" y="2161008"/>
                  </a:moveTo>
                  <a:lnTo>
                    <a:pt x="243438" y="0"/>
                  </a:lnTo>
                  <a:lnTo>
                    <a:pt x="2019351" y="0"/>
                  </a:lnTo>
                  <a:lnTo>
                    <a:pt x="2031772" y="110262"/>
                  </a:lnTo>
                  <a:lnTo>
                    <a:pt x="2031772" y="9504"/>
                  </a:lnTo>
                  <a:lnTo>
                    <a:pt x="3104550" y="2165923"/>
                  </a:lnTo>
                  <a:lnTo>
                    <a:pt x="2031772" y="2165923"/>
                  </a:lnTo>
                  <a:lnTo>
                    <a:pt x="2031772" y="2161008"/>
                  </a:lnTo>
                  <a:close/>
                </a:path>
              </a:pathLst>
            </a:cu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椭圆 14">
              <a:extLst>
                <a:ext uri="{FF2B5EF4-FFF2-40B4-BE49-F238E27FC236}">
                  <a16:creationId xmlns:a16="http://schemas.microsoft.com/office/drawing/2014/main" id="{AB46365E-D98B-E771-14B8-1D5E2953E2C1}"/>
                </a:ext>
              </a:extLst>
            </p:cNvPr>
            <p:cNvSpPr/>
            <p:nvPr/>
          </p:nvSpPr>
          <p:spPr>
            <a:xfrm>
              <a:off x="479126" y="2877098"/>
              <a:ext cx="152920" cy="1529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a:extLst>
                <a:ext uri="{FF2B5EF4-FFF2-40B4-BE49-F238E27FC236}">
                  <a16:creationId xmlns:a16="http://schemas.microsoft.com/office/drawing/2014/main" id="{AA7906B0-D56A-7459-8146-0F32CD4D9AAA}"/>
                </a:ext>
              </a:extLst>
            </p:cNvPr>
            <p:cNvCxnSpPr>
              <a:cxnSpLocks/>
            </p:cNvCxnSpPr>
            <p:nvPr/>
          </p:nvCxnSpPr>
          <p:spPr>
            <a:xfrm flipH="1">
              <a:off x="3092368" y="1773217"/>
              <a:ext cx="4125212" cy="683161"/>
            </a:xfrm>
            <a:prstGeom prst="lin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7" name="直接连接符 16">
              <a:extLst>
                <a:ext uri="{FF2B5EF4-FFF2-40B4-BE49-F238E27FC236}">
                  <a16:creationId xmlns:a16="http://schemas.microsoft.com/office/drawing/2014/main" id="{7E70F0B1-5527-3CCB-FC57-5CFB502D295E}"/>
                </a:ext>
              </a:extLst>
            </p:cNvPr>
            <p:cNvCxnSpPr>
              <a:cxnSpLocks/>
            </p:cNvCxnSpPr>
            <p:nvPr/>
          </p:nvCxnSpPr>
          <p:spPr>
            <a:xfrm flipH="1" flipV="1">
              <a:off x="3079800" y="4229690"/>
              <a:ext cx="4137780" cy="550493"/>
            </a:xfrm>
            <a:prstGeom prst="lin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8" name="直接连接符 17">
              <a:extLst>
                <a:ext uri="{FF2B5EF4-FFF2-40B4-BE49-F238E27FC236}">
                  <a16:creationId xmlns:a16="http://schemas.microsoft.com/office/drawing/2014/main" id="{50BAEAEF-ED63-9B36-FD37-DDCB0EF85E3C}"/>
                </a:ext>
              </a:extLst>
            </p:cNvPr>
            <p:cNvCxnSpPr>
              <a:cxnSpLocks/>
            </p:cNvCxnSpPr>
            <p:nvPr/>
          </p:nvCxnSpPr>
          <p:spPr>
            <a:xfrm flipH="1">
              <a:off x="906285" y="4219564"/>
              <a:ext cx="2180593" cy="1103307"/>
            </a:xfrm>
            <a:prstGeom prst="lin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9" name="直接连接符 18">
              <a:extLst>
                <a:ext uri="{FF2B5EF4-FFF2-40B4-BE49-F238E27FC236}">
                  <a16:creationId xmlns:a16="http://schemas.microsoft.com/office/drawing/2014/main" id="{0CC4977C-B3F3-D185-2626-54E1B0FD1AAB}"/>
                </a:ext>
              </a:extLst>
            </p:cNvPr>
            <p:cNvCxnSpPr>
              <a:cxnSpLocks/>
            </p:cNvCxnSpPr>
            <p:nvPr/>
          </p:nvCxnSpPr>
          <p:spPr>
            <a:xfrm flipV="1">
              <a:off x="3072496" y="2455287"/>
              <a:ext cx="10009" cy="1801708"/>
            </a:xfrm>
            <a:prstGeom prst="lin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0" name="直接连接符 19">
              <a:extLst>
                <a:ext uri="{FF2B5EF4-FFF2-40B4-BE49-F238E27FC236}">
                  <a16:creationId xmlns:a16="http://schemas.microsoft.com/office/drawing/2014/main" id="{CC9AD658-7378-3D16-24B5-DF6A89445B91}"/>
                </a:ext>
              </a:extLst>
            </p:cNvPr>
            <p:cNvCxnSpPr>
              <a:cxnSpLocks/>
            </p:cNvCxnSpPr>
            <p:nvPr/>
          </p:nvCxnSpPr>
          <p:spPr>
            <a:xfrm>
              <a:off x="908276" y="2206499"/>
              <a:ext cx="2178602" cy="245424"/>
            </a:xfrm>
            <a:prstGeom prst="lin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sp>
        <p:nvSpPr>
          <p:cNvPr id="21" name="椭圆 20">
            <a:extLst>
              <a:ext uri="{FF2B5EF4-FFF2-40B4-BE49-F238E27FC236}">
                <a16:creationId xmlns:a16="http://schemas.microsoft.com/office/drawing/2014/main" id="{E10E6BC6-9008-4BF1-7F13-E2FEFB0F93EB}"/>
              </a:ext>
            </a:extLst>
          </p:cNvPr>
          <p:cNvSpPr/>
          <p:nvPr/>
        </p:nvSpPr>
        <p:spPr>
          <a:xfrm>
            <a:off x="5258128" y="4614236"/>
            <a:ext cx="2201749" cy="613016"/>
          </a:xfrm>
          <a:prstGeom prst="ellipse">
            <a:avLst/>
          </a:prstGeom>
          <a:gradFill flip="none" rotWithShape="1">
            <a:gsLst>
              <a:gs pos="0">
                <a:srgbClr val="CDBFD7"/>
              </a:gs>
              <a:gs pos="58000">
                <a:srgbClr val="DFD6E6"/>
              </a:gs>
              <a:gs pos="21000">
                <a:srgbClr val="CDBFD7"/>
              </a:gs>
              <a:gs pos="100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p>
        </p:txBody>
      </p:sp>
      <p:sp>
        <p:nvSpPr>
          <p:cNvPr id="22" name="文本框 21">
            <a:extLst>
              <a:ext uri="{FF2B5EF4-FFF2-40B4-BE49-F238E27FC236}">
                <a16:creationId xmlns:a16="http://schemas.microsoft.com/office/drawing/2014/main" id="{E546C785-FD86-D1EB-203D-C66115E02B99}"/>
              </a:ext>
            </a:extLst>
          </p:cNvPr>
          <p:cNvSpPr txBox="1"/>
          <p:nvPr/>
        </p:nvSpPr>
        <p:spPr>
          <a:xfrm>
            <a:off x="262767" y="319362"/>
            <a:ext cx="10253349" cy="707886"/>
          </a:xfrm>
          <a:prstGeom prst="rect">
            <a:avLst/>
          </a:prstGeom>
          <a:noFill/>
        </p:spPr>
        <p:txBody>
          <a:bodyPr wrap="square">
            <a:spAutoFit/>
          </a:bodyPr>
          <a:lstStyle/>
          <a:p>
            <a:r>
              <a:rPr lang="en-US" altLang="zh-CN" sz="4000" b="1" dirty="0">
                <a:solidFill>
                  <a:srgbClr val="5B2D7B"/>
                </a:solidFill>
                <a:latin typeface="Century Gothic" panose="020B0502020202020204" pitchFamily="34" charset="0"/>
                <a:ea typeface="Sathu" charset="-34"/>
                <a:cs typeface="Segoe UI" panose="020B0502040204020203" pitchFamily="34" charset="0"/>
              </a:rPr>
              <a:t>The idea of </a:t>
            </a:r>
            <a:r>
              <a:rPr lang="en-US" altLang="zh-CN" sz="4000" b="1" dirty="0" err="1">
                <a:solidFill>
                  <a:srgbClr val="5B2D7B"/>
                </a:solidFill>
                <a:latin typeface="Century Gothic" panose="020B0502020202020204" pitchFamily="34" charset="0"/>
                <a:ea typeface="Sathu" charset="-34"/>
                <a:cs typeface="Segoe UI" panose="020B0502040204020203" pitchFamily="34" charset="0"/>
              </a:rPr>
              <a:t>SpotSound</a:t>
            </a:r>
            <a:endParaRPr lang="zh-CN" altLang="en-US" sz="4000" b="1" dirty="0">
              <a:solidFill>
                <a:srgbClr val="5B2D7B"/>
              </a:solidFill>
              <a:latin typeface="Century Gothic" panose="020B0502020202020204" pitchFamily="34" charset="0"/>
              <a:ea typeface="Sathu" charset="-34"/>
              <a:cs typeface="Segoe UI" panose="020B0502040204020203" pitchFamily="34" charset="0"/>
            </a:endParaRPr>
          </a:p>
        </p:txBody>
      </p:sp>
      <p:cxnSp>
        <p:nvCxnSpPr>
          <p:cNvPr id="23" name="直接连接符 22">
            <a:extLst>
              <a:ext uri="{FF2B5EF4-FFF2-40B4-BE49-F238E27FC236}">
                <a16:creationId xmlns:a16="http://schemas.microsoft.com/office/drawing/2014/main" id="{B9F9D750-3174-BC07-1E5C-14E66862FE2F}"/>
              </a:ext>
            </a:extLst>
          </p:cNvPr>
          <p:cNvCxnSpPr>
            <a:cxnSpLocks/>
          </p:cNvCxnSpPr>
          <p:nvPr/>
        </p:nvCxnSpPr>
        <p:spPr>
          <a:xfrm flipH="1">
            <a:off x="1811375" y="4317990"/>
            <a:ext cx="1973849" cy="147621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7" name="组合 46">
            <a:extLst>
              <a:ext uri="{FF2B5EF4-FFF2-40B4-BE49-F238E27FC236}">
                <a16:creationId xmlns:a16="http://schemas.microsoft.com/office/drawing/2014/main" id="{B550B02F-0F4B-7CB8-7F9D-6925803F134E}"/>
              </a:ext>
            </a:extLst>
          </p:cNvPr>
          <p:cNvGrpSpPr/>
          <p:nvPr/>
        </p:nvGrpSpPr>
        <p:grpSpPr>
          <a:xfrm>
            <a:off x="1176222" y="4601402"/>
            <a:ext cx="677032" cy="1131087"/>
            <a:chOff x="1176222" y="4601402"/>
            <a:chExt cx="677032" cy="1131087"/>
          </a:xfrm>
        </p:grpSpPr>
        <p:sp>
          <p:nvSpPr>
            <p:cNvPr id="24" name="椭圆 23">
              <a:extLst>
                <a:ext uri="{FF2B5EF4-FFF2-40B4-BE49-F238E27FC236}">
                  <a16:creationId xmlns:a16="http://schemas.microsoft.com/office/drawing/2014/main" id="{6B121FEC-B58B-8863-CE8C-3AEF5BCBF6B4}"/>
                </a:ext>
              </a:extLst>
            </p:cNvPr>
            <p:cNvSpPr/>
            <p:nvPr/>
          </p:nvSpPr>
          <p:spPr>
            <a:xfrm>
              <a:off x="1216290" y="4645514"/>
              <a:ext cx="577020" cy="223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形状 24">
              <a:extLst>
                <a:ext uri="{FF2B5EF4-FFF2-40B4-BE49-F238E27FC236}">
                  <a16:creationId xmlns:a16="http://schemas.microsoft.com/office/drawing/2014/main" id="{7D5DA122-DF1D-FE28-6B8A-726A12FA784C}"/>
                </a:ext>
              </a:extLst>
            </p:cNvPr>
            <p:cNvSpPr/>
            <p:nvPr/>
          </p:nvSpPr>
          <p:spPr>
            <a:xfrm>
              <a:off x="1224528" y="4785666"/>
              <a:ext cx="577020" cy="905494"/>
            </a:xfrm>
            <a:custGeom>
              <a:avLst/>
              <a:gdLst>
                <a:gd name="connsiteX0" fmla="*/ 5513 w 577020"/>
                <a:gd name="connsiteY0" fmla="*/ 344 h 905494"/>
                <a:gd name="connsiteX1" fmla="*/ 96000 w 577020"/>
                <a:gd name="connsiteY1" fmla="*/ 55113 h 905494"/>
                <a:gd name="connsiteX2" fmla="*/ 224588 w 577020"/>
                <a:gd name="connsiteY2" fmla="*/ 81306 h 905494"/>
                <a:gd name="connsiteX3" fmla="*/ 346031 w 577020"/>
                <a:gd name="connsiteY3" fmla="*/ 81306 h 905494"/>
                <a:gd name="connsiteX4" fmla="*/ 455569 w 577020"/>
                <a:gd name="connsiteY4" fmla="*/ 69400 h 905494"/>
                <a:gd name="connsiteX5" fmla="*/ 546056 w 577020"/>
                <a:gd name="connsiteY5" fmla="*/ 33681 h 905494"/>
                <a:gd name="connsiteX6" fmla="*/ 572250 w 577020"/>
                <a:gd name="connsiteY6" fmla="*/ 71781 h 905494"/>
                <a:gd name="connsiteX7" fmla="*/ 577013 w 577020"/>
                <a:gd name="connsiteY7" fmla="*/ 221800 h 905494"/>
                <a:gd name="connsiteX8" fmla="*/ 572250 w 577020"/>
                <a:gd name="connsiteY8" fmla="*/ 478975 h 905494"/>
                <a:gd name="connsiteX9" fmla="*/ 574631 w 577020"/>
                <a:gd name="connsiteY9" fmla="*/ 638519 h 905494"/>
                <a:gd name="connsiteX10" fmla="*/ 572250 w 577020"/>
                <a:gd name="connsiteY10" fmla="*/ 762344 h 905494"/>
                <a:gd name="connsiteX11" fmla="*/ 569869 w 577020"/>
                <a:gd name="connsiteY11" fmla="*/ 821875 h 905494"/>
                <a:gd name="connsiteX12" fmla="*/ 510338 w 577020"/>
                <a:gd name="connsiteY12" fmla="*/ 862356 h 905494"/>
                <a:gd name="connsiteX13" fmla="*/ 403181 w 577020"/>
                <a:gd name="connsiteY13" fmla="*/ 890931 h 905494"/>
                <a:gd name="connsiteX14" fmla="*/ 267450 w 577020"/>
                <a:gd name="connsiteY14" fmla="*/ 905219 h 905494"/>
                <a:gd name="connsiteX15" fmla="*/ 122194 w 577020"/>
                <a:gd name="connsiteY15" fmla="*/ 879025 h 905494"/>
                <a:gd name="connsiteX16" fmla="*/ 31706 w 577020"/>
                <a:gd name="connsiteY16" fmla="*/ 831400 h 905494"/>
                <a:gd name="connsiteX17" fmla="*/ 10275 w 577020"/>
                <a:gd name="connsiteY17" fmla="*/ 788538 h 905494"/>
                <a:gd name="connsiteX18" fmla="*/ 10275 w 577020"/>
                <a:gd name="connsiteY18" fmla="*/ 688525 h 905494"/>
                <a:gd name="connsiteX19" fmla="*/ 5513 w 577020"/>
                <a:gd name="connsiteY19" fmla="*/ 628994 h 905494"/>
                <a:gd name="connsiteX20" fmla="*/ 10275 w 577020"/>
                <a:gd name="connsiteY20" fmla="*/ 469450 h 905494"/>
                <a:gd name="connsiteX21" fmla="*/ 10275 w 577020"/>
                <a:gd name="connsiteY21" fmla="*/ 326575 h 905494"/>
                <a:gd name="connsiteX22" fmla="*/ 15038 w 577020"/>
                <a:gd name="connsiteY22" fmla="*/ 195606 h 905494"/>
                <a:gd name="connsiteX23" fmla="*/ 10275 w 577020"/>
                <a:gd name="connsiteY23" fmla="*/ 83688 h 905494"/>
                <a:gd name="connsiteX24" fmla="*/ 5513 w 577020"/>
                <a:gd name="connsiteY24" fmla="*/ 344 h 905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7020" h="905494">
                  <a:moveTo>
                    <a:pt x="5513" y="344"/>
                  </a:moveTo>
                  <a:cubicBezTo>
                    <a:pt x="19801" y="-4419"/>
                    <a:pt x="59488" y="41619"/>
                    <a:pt x="96000" y="55113"/>
                  </a:cubicBezTo>
                  <a:cubicBezTo>
                    <a:pt x="132513" y="68607"/>
                    <a:pt x="182916" y="76941"/>
                    <a:pt x="224588" y="81306"/>
                  </a:cubicBezTo>
                  <a:cubicBezTo>
                    <a:pt x="266260" y="85671"/>
                    <a:pt x="307534" y="83290"/>
                    <a:pt x="346031" y="81306"/>
                  </a:cubicBezTo>
                  <a:cubicBezTo>
                    <a:pt x="384528" y="79322"/>
                    <a:pt x="422232" y="77337"/>
                    <a:pt x="455569" y="69400"/>
                  </a:cubicBezTo>
                  <a:cubicBezTo>
                    <a:pt x="488906" y="61463"/>
                    <a:pt x="526609" y="33284"/>
                    <a:pt x="546056" y="33681"/>
                  </a:cubicBezTo>
                  <a:cubicBezTo>
                    <a:pt x="565503" y="34078"/>
                    <a:pt x="567091" y="40428"/>
                    <a:pt x="572250" y="71781"/>
                  </a:cubicBezTo>
                  <a:cubicBezTo>
                    <a:pt x="577409" y="103134"/>
                    <a:pt x="577013" y="153934"/>
                    <a:pt x="577013" y="221800"/>
                  </a:cubicBezTo>
                  <a:cubicBezTo>
                    <a:pt x="577013" y="289666"/>
                    <a:pt x="572647" y="409522"/>
                    <a:pt x="572250" y="478975"/>
                  </a:cubicBezTo>
                  <a:cubicBezTo>
                    <a:pt x="571853" y="548428"/>
                    <a:pt x="574631" y="591291"/>
                    <a:pt x="574631" y="638519"/>
                  </a:cubicBezTo>
                  <a:cubicBezTo>
                    <a:pt x="574631" y="685747"/>
                    <a:pt x="573044" y="731785"/>
                    <a:pt x="572250" y="762344"/>
                  </a:cubicBezTo>
                  <a:cubicBezTo>
                    <a:pt x="571456" y="792903"/>
                    <a:pt x="580188" y="805206"/>
                    <a:pt x="569869" y="821875"/>
                  </a:cubicBezTo>
                  <a:cubicBezTo>
                    <a:pt x="559550" y="838544"/>
                    <a:pt x="538119" y="850847"/>
                    <a:pt x="510338" y="862356"/>
                  </a:cubicBezTo>
                  <a:cubicBezTo>
                    <a:pt x="482557" y="873865"/>
                    <a:pt x="443662" y="883787"/>
                    <a:pt x="403181" y="890931"/>
                  </a:cubicBezTo>
                  <a:cubicBezTo>
                    <a:pt x="362700" y="898075"/>
                    <a:pt x="314281" y="907203"/>
                    <a:pt x="267450" y="905219"/>
                  </a:cubicBezTo>
                  <a:cubicBezTo>
                    <a:pt x="220619" y="903235"/>
                    <a:pt x="161485" y="891328"/>
                    <a:pt x="122194" y="879025"/>
                  </a:cubicBezTo>
                  <a:cubicBezTo>
                    <a:pt x="82903" y="866722"/>
                    <a:pt x="50359" y="846481"/>
                    <a:pt x="31706" y="831400"/>
                  </a:cubicBezTo>
                  <a:cubicBezTo>
                    <a:pt x="13053" y="816319"/>
                    <a:pt x="13847" y="812350"/>
                    <a:pt x="10275" y="788538"/>
                  </a:cubicBezTo>
                  <a:cubicBezTo>
                    <a:pt x="6703" y="764726"/>
                    <a:pt x="11069" y="715116"/>
                    <a:pt x="10275" y="688525"/>
                  </a:cubicBezTo>
                  <a:cubicBezTo>
                    <a:pt x="9481" y="661934"/>
                    <a:pt x="5513" y="665506"/>
                    <a:pt x="5513" y="628994"/>
                  </a:cubicBezTo>
                  <a:cubicBezTo>
                    <a:pt x="5513" y="592482"/>
                    <a:pt x="9481" y="519853"/>
                    <a:pt x="10275" y="469450"/>
                  </a:cubicBezTo>
                  <a:cubicBezTo>
                    <a:pt x="11069" y="419047"/>
                    <a:pt x="9481" y="372216"/>
                    <a:pt x="10275" y="326575"/>
                  </a:cubicBezTo>
                  <a:cubicBezTo>
                    <a:pt x="11069" y="280934"/>
                    <a:pt x="15038" y="236087"/>
                    <a:pt x="15038" y="195606"/>
                  </a:cubicBezTo>
                  <a:cubicBezTo>
                    <a:pt x="15038" y="155125"/>
                    <a:pt x="11466" y="111866"/>
                    <a:pt x="10275" y="83688"/>
                  </a:cubicBezTo>
                  <a:cubicBezTo>
                    <a:pt x="9084" y="55510"/>
                    <a:pt x="-8775" y="5107"/>
                    <a:pt x="5513" y="344"/>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DAD2"/>
                </a:solidFill>
              </a:endParaRPr>
            </a:p>
          </p:txBody>
        </p:sp>
        <p:pic>
          <p:nvPicPr>
            <p:cNvPr id="26" name="Picture 2" descr="Alexa, control, home, smart, smart home, speaker icon - Download on  Iconfinder">
              <a:extLst>
                <a:ext uri="{FF2B5EF4-FFF2-40B4-BE49-F238E27FC236}">
                  <a16:creationId xmlns:a16="http://schemas.microsoft.com/office/drawing/2014/main" id="{C4024ECD-82EB-6D3D-757F-63A97812FACB}"/>
                </a:ext>
              </a:extLst>
            </p:cNvPr>
            <p:cNvPicPr>
              <a:picLocks noChangeAspect="1" noChangeArrowheads="1"/>
            </p:cNvPicPr>
            <p:nvPr/>
          </p:nvPicPr>
          <p:blipFill rotWithShape="1">
            <a:blip r:embed="rId3" cstate="print">
              <a:clrChange>
                <a:clrFrom>
                  <a:srgbClr val="020202">
                    <a:alpha val="2353"/>
                  </a:srgbClr>
                </a:clrFrom>
                <a:clrTo>
                  <a:srgbClr val="020202">
                    <a:alpha val="0"/>
                  </a:srgbClr>
                </a:clrTo>
              </a:clrChange>
              <a:extLst>
                <a:ext uri="{28A0092B-C50C-407E-A947-70E740481C1C}">
                  <a14:useLocalDpi xmlns:a14="http://schemas.microsoft.com/office/drawing/2010/main" val="0"/>
                </a:ext>
              </a:extLst>
            </a:blip>
            <a:srcRect l="28638" t="13985" r="28253" b="13993"/>
            <a:stretch/>
          </p:blipFill>
          <p:spPr bwMode="auto">
            <a:xfrm>
              <a:off x="1176222" y="4601402"/>
              <a:ext cx="677032" cy="113108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8" name="组合 47">
            <a:extLst>
              <a:ext uri="{FF2B5EF4-FFF2-40B4-BE49-F238E27FC236}">
                <a16:creationId xmlns:a16="http://schemas.microsoft.com/office/drawing/2014/main" id="{4292871E-1275-1FD8-3F92-56647456C521}"/>
              </a:ext>
            </a:extLst>
          </p:cNvPr>
          <p:cNvGrpSpPr/>
          <p:nvPr/>
        </p:nvGrpSpPr>
        <p:grpSpPr>
          <a:xfrm>
            <a:off x="5997449" y="4008049"/>
            <a:ext cx="677032" cy="1131087"/>
            <a:chOff x="5997449" y="4008049"/>
            <a:chExt cx="677032" cy="1131087"/>
          </a:xfrm>
        </p:grpSpPr>
        <p:sp>
          <p:nvSpPr>
            <p:cNvPr id="27" name="任意多边形: 形状 26">
              <a:extLst>
                <a:ext uri="{FF2B5EF4-FFF2-40B4-BE49-F238E27FC236}">
                  <a16:creationId xmlns:a16="http://schemas.microsoft.com/office/drawing/2014/main" id="{ACA5084E-4317-6F47-8A9C-6E2B3101E79F}"/>
                </a:ext>
              </a:extLst>
            </p:cNvPr>
            <p:cNvSpPr/>
            <p:nvPr/>
          </p:nvSpPr>
          <p:spPr>
            <a:xfrm>
              <a:off x="6049520" y="4196814"/>
              <a:ext cx="577020" cy="905494"/>
            </a:xfrm>
            <a:custGeom>
              <a:avLst/>
              <a:gdLst>
                <a:gd name="connsiteX0" fmla="*/ 5513 w 577020"/>
                <a:gd name="connsiteY0" fmla="*/ 344 h 905494"/>
                <a:gd name="connsiteX1" fmla="*/ 96000 w 577020"/>
                <a:gd name="connsiteY1" fmla="*/ 55113 h 905494"/>
                <a:gd name="connsiteX2" fmla="*/ 224588 w 577020"/>
                <a:gd name="connsiteY2" fmla="*/ 81306 h 905494"/>
                <a:gd name="connsiteX3" fmla="*/ 346031 w 577020"/>
                <a:gd name="connsiteY3" fmla="*/ 81306 h 905494"/>
                <a:gd name="connsiteX4" fmla="*/ 455569 w 577020"/>
                <a:gd name="connsiteY4" fmla="*/ 69400 h 905494"/>
                <a:gd name="connsiteX5" fmla="*/ 546056 w 577020"/>
                <a:gd name="connsiteY5" fmla="*/ 33681 h 905494"/>
                <a:gd name="connsiteX6" fmla="*/ 572250 w 577020"/>
                <a:gd name="connsiteY6" fmla="*/ 71781 h 905494"/>
                <a:gd name="connsiteX7" fmla="*/ 577013 w 577020"/>
                <a:gd name="connsiteY7" fmla="*/ 221800 h 905494"/>
                <a:gd name="connsiteX8" fmla="*/ 572250 w 577020"/>
                <a:gd name="connsiteY8" fmla="*/ 478975 h 905494"/>
                <a:gd name="connsiteX9" fmla="*/ 574631 w 577020"/>
                <a:gd name="connsiteY9" fmla="*/ 638519 h 905494"/>
                <a:gd name="connsiteX10" fmla="*/ 572250 w 577020"/>
                <a:gd name="connsiteY10" fmla="*/ 762344 h 905494"/>
                <a:gd name="connsiteX11" fmla="*/ 569869 w 577020"/>
                <a:gd name="connsiteY11" fmla="*/ 821875 h 905494"/>
                <a:gd name="connsiteX12" fmla="*/ 510338 w 577020"/>
                <a:gd name="connsiteY12" fmla="*/ 862356 h 905494"/>
                <a:gd name="connsiteX13" fmla="*/ 403181 w 577020"/>
                <a:gd name="connsiteY13" fmla="*/ 890931 h 905494"/>
                <a:gd name="connsiteX14" fmla="*/ 267450 w 577020"/>
                <a:gd name="connsiteY14" fmla="*/ 905219 h 905494"/>
                <a:gd name="connsiteX15" fmla="*/ 122194 w 577020"/>
                <a:gd name="connsiteY15" fmla="*/ 879025 h 905494"/>
                <a:gd name="connsiteX16" fmla="*/ 31706 w 577020"/>
                <a:gd name="connsiteY16" fmla="*/ 831400 h 905494"/>
                <a:gd name="connsiteX17" fmla="*/ 10275 w 577020"/>
                <a:gd name="connsiteY17" fmla="*/ 788538 h 905494"/>
                <a:gd name="connsiteX18" fmla="*/ 10275 w 577020"/>
                <a:gd name="connsiteY18" fmla="*/ 688525 h 905494"/>
                <a:gd name="connsiteX19" fmla="*/ 5513 w 577020"/>
                <a:gd name="connsiteY19" fmla="*/ 628994 h 905494"/>
                <a:gd name="connsiteX20" fmla="*/ 10275 w 577020"/>
                <a:gd name="connsiteY20" fmla="*/ 469450 h 905494"/>
                <a:gd name="connsiteX21" fmla="*/ 10275 w 577020"/>
                <a:gd name="connsiteY21" fmla="*/ 326575 h 905494"/>
                <a:gd name="connsiteX22" fmla="*/ 15038 w 577020"/>
                <a:gd name="connsiteY22" fmla="*/ 195606 h 905494"/>
                <a:gd name="connsiteX23" fmla="*/ 10275 w 577020"/>
                <a:gd name="connsiteY23" fmla="*/ 83688 h 905494"/>
                <a:gd name="connsiteX24" fmla="*/ 5513 w 577020"/>
                <a:gd name="connsiteY24" fmla="*/ 344 h 905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7020" h="905494">
                  <a:moveTo>
                    <a:pt x="5513" y="344"/>
                  </a:moveTo>
                  <a:cubicBezTo>
                    <a:pt x="19801" y="-4419"/>
                    <a:pt x="59488" y="41619"/>
                    <a:pt x="96000" y="55113"/>
                  </a:cubicBezTo>
                  <a:cubicBezTo>
                    <a:pt x="132513" y="68607"/>
                    <a:pt x="182916" y="76941"/>
                    <a:pt x="224588" y="81306"/>
                  </a:cubicBezTo>
                  <a:cubicBezTo>
                    <a:pt x="266260" y="85671"/>
                    <a:pt x="307534" y="83290"/>
                    <a:pt x="346031" y="81306"/>
                  </a:cubicBezTo>
                  <a:cubicBezTo>
                    <a:pt x="384528" y="79322"/>
                    <a:pt x="422232" y="77337"/>
                    <a:pt x="455569" y="69400"/>
                  </a:cubicBezTo>
                  <a:cubicBezTo>
                    <a:pt x="488906" y="61463"/>
                    <a:pt x="526609" y="33284"/>
                    <a:pt x="546056" y="33681"/>
                  </a:cubicBezTo>
                  <a:cubicBezTo>
                    <a:pt x="565503" y="34078"/>
                    <a:pt x="567091" y="40428"/>
                    <a:pt x="572250" y="71781"/>
                  </a:cubicBezTo>
                  <a:cubicBezTo>
                    <a:pt x="577409" y="103134"/>
                    <a:pt x="577013" y="153934"/>
                    <a:pt x="577013" y="221800"/>
                  </a:cubicBezTo>
                  <a:cubicBezTo>
                    <a:pt x="577013" y="289666"/>
                    <a:pt x="572647" y="409522"/>
                    <a:pt x="572250" y="478975"/>
                  </a:cubicBezTo>
                  <a:cubicBezTo>
                    <a:pt x="571853" y="548428"/>
                    <a:pt x="574631" y="591291"/>
                    <a:pt x="574631" y="638519"/>
                  </a:cubicBezTo>
                  <a:cubicBezTo>
                    <a:pt x="574631" y="685747"/>
                    <a:pt x="573044" y="731785"/>
                    <a:pt x="572250" y="762344"/>
                  </a:cubicBezTo>
                  <a:cubicBezTo>
                    <a:pt x="571456" y="792903"/>
                    <a:pt x="580188" y="805206"/>
                    <a:pt x="569869" y="821875"/>
                  </a:cubicBezTo>
                  <a:cubicBezTo>
                    <a:pt x="559550" y="838544"/>
                    <a:pt x="538119" y="850847"/>
                    <a:pt x="510338" y="862356"/>
                  </a:cubicBezTo>
                  <a:cubicBezTo>
                    <a:pt x="482557" y="873865"/>
                    <a:pt x="443662" y="883787"/>
                    <a:pt x="403181" y="890931"/>
                  </a:cubicBezTo>
                  <a:cubicBezTo>
                    <a:pt x="362700" y="898075"/>
                    <a:pt x="314281" y="907203"/>
                    <a:pt x="267450" y="905219"/>
                  </a:cubicBezTo>
                  <a:cubicBezTo>
                    <a:pt x="220619" y="903235"/>
                    <a:pt x="161485" y="891328"/>
                    <a:pt x="122194" y="879025"/>
                  </a:cubicBezTo>
                  <a:cubicBezTo>
                    <a:pt x="82903" y="866722"/>
                    <a:pt x="50359" y="846481"/>
                    <a:pt x="31706" y="831400"/>
                  </a:cubicBezTo>
                  <a:cubicBezTo>
                    <a:pt x="13053" y="816319"/>
                    <a:pt x="13847" y="812350"/>
                    <a:pt x="10275" y="788538"/>
                  </a:cubicBezTo>
                  <a:cubicBezTo>
                    <a:pt x="6703" y="764726"/>
                    <a:pt x="11069" y="715116"/>
                    <a:pt x="10275" y="688525"/>
                  </a:cubicBezTo>
                  <a:cubicBezTo>
                    <a:pt x="9481" y="661934"/>
                    <a:pt x="5513" y="665506"/>
                    <a:pt x="5513" y="628994"/>
                  </a:cubicBezTo>
                  <a:cubicBezTo>
                    <a:pt x="5513" y="592482"/>
                    <a:pt x="9481" y="519853"/>
                    <a:pt x="10275" y="469450"/>
                  </a:cubicBezTo>
                  <a:cubicBezTo>
                    <a:pt x="11069" y="419047"/>
                    <a:pt x="9481" y="372216"/>
                    <a:pt x="10275" y="326575"/>
                  </a:cubicBezTo>
                  <a:cubicBezTo>
                    <a:pt x="11069" y="280934"/>
                    <a:pt x="15038" y="236087"/>
                    <a:pt x="15038" y="195606"/>
                  </a:cubicBezTo>
                  <a:cubicBezTo>
                    <a:pt x="15038" y="155125"/>
                    <a:pt x="11466" y="111866"/>
                    <a:pt x="10275" y="83688"/>
                  </a:cubicBezTo>
                  <a:cubicBezTo>
                    <a:pt x="9084" y="55510"/>
                    <a:pt x="-8775" y="5107"/>
                    <a:pt x="5513" y="344"/>
                  </a:cubicBezTo>
                  <a:close/>
                </a:path>
              </a:pathLst>
            </a:custGeom>
            <a:solidFill>
              <a:srgbClr val="BAA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DAD2"/>
                </a:solidFill>
              </a:endParaRPr>
            </a:p>
          </p:txBody>
        </p:sp>
        <p:pic>
          <p:nvPicPr>
            <p:cNvPr id="28" name="Picture 2" descr="Alexa, control, home, smart, smart home, speaker icon - Download on  Iconfinder">
              <a:extLst>
                <a:ext uri="{FF2B5EF4-FFF2-40B4-BE49-F238E27FC236}">
                  <a16:creationId xmlns:a16="http://schemas.microsoft.com/office/drawing/2014/main" id="{F9F834FD-9CDF-E1BB-4639-821EE8107D1E}"/>
                </a:ext>
              </a:extLst>
            </p:cNvPr>
            <p:cNvPicPr>
              <a:picLocks noChangeAspect="1" noChangeArrowheads="1"/>
            </p:cNvPicPr>
            <p:nvPr/>
          </p:nvPicPr>
          <p:blipFill rotWithShape="1">
            <a:blip r:embed="rId3" cstate="print">
              <a:clrChange>
                <a:clrFrom>
                  <a:srgbClr val="020202">
                    <a:alpha val="2353"/>
                  </a:srgbClr>
                </a:clrFrom>
                <a:clrTo>
                  <a:srgbClr val="020202">
                    <a:alpha val="0"/>
                  </a:srgbClr>
                </a:clrTo>
              </a:clrChange>
              <a:extLst>
                <a:ext uri="{28A0092B-C50C-407E-A947-70E740481C1C}">
                  <a14:useLocalDpi xmlns:a14="http://schemas.microsoft.com/office/drawing/2010/main" val="0"/>
                </a:ext>
              </a:extLst>
            </a:blip>
            <a:srcRect l="28638" t="13985" r="28253" b="13993"/>
            <a:stretch/>
          </p:blipFill>
          <p:spPr bwMode="auto">
            <a:xfrm>
              <a:off x="5997449" y="4008049"/>
              <a:ext cx="677032" cy="113108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9" name="组合 28">
            <a:extLst>
              <a:ext uri="{FF2B5EF4-FFF2-40B4-BE49-F238E27FC236}">
                <a16:creationId xmlns:a16="http://schemas.microsoft.com/office/drawing/2014/main" id="{5ED1E13E-C0D4-3D05-E29A-0BE7C821F248}"/>
              </a:ext>
            </a:extLst>
          </p:cNvPr>
          <p:cNvGrpSpPr/>
          <p:nvPr/>
        </p:nvGrpSpPr>
        <p:grpSpPr>
          <a:xfrm>
            <a:off x="2870559" y="3380056"/>
            <a:ext cx="677032" cy="1131087"/>
            <a:chOff x="964411" y="2825231"/>
            <a:chExt cx="677032" cy="1131087"/>
          </a:xfrm>
        </p:grpSpPr>
        <p:sp>
          <p:nvSpPr>
            <p:cNvPr id="30" name="椭圆 29">
              <a:extLst>
                <a:ext uri="{FF2B5EF4-FFF2-40B4-BE49-F238E27FC236}">
                  <a16:creationId xmlns:a16="http://schemas.microsoft.com/office/drawing/2014/main" id="{7AAA093F-A7AE-D86E-3541-4447C0485208}"/>
                </a:ext>
              </a:extLst>
            </p:cNvPr>
            <p:cNvSpPr/>
            <p:nvPr/>
          </p:nvSpPr>
          <p:spPr>
            <a:xfrm>
              <a:off x="1031168" y="2879444"/>
              <a:ext cx="548578" cy="20876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a:extLst>
                <a:ext uri="{FF2B5EF4-FFF2-40B4-BE49-F238E27FC236}">
                  <a16:creationId xmlns:a16="http://schemas.microsoft.com/office/drawing/2014/main" id="{6E42A94D-BCE4-2189-2527-47E29A46636E}"/>
                </a:ext>
              </a:extLst>
            </p:cNvPr>
            <p:cNvGrpSpPr/>
            <p:nvPr/>
          </p:nvGrpSpPr>
          <p:grpSpPr>
            <a:xfrm>
              <a:off x="964411" y="2825231"/>
              <a:ext cx="677032" cy="1131087"/>
              <a:chOff x="1470024" y="2650806"/>
              <a:chExt cx="677032" cy="1131087"/>
            </a:xfrm>
          </p:grpSpPr>
          <p:sp>
            <p:nvSpPr>
              <p:cNvPr id="32" name="任意多边形: 形状 31">
                <a:extLst>
                  <a:ext uri="{FF2B5EF4-FFF2-40B4-BE49-F238E27FC236}">
                    <a16:creationId xmlns:a16="http://schemas.microsoft.com/office/drawing/2014/main" id="{557B1DD1-B90E-BF61-228D-1AF8FCF4F277}"/>
                  </a:ext>
                </a:extLst>
              </p:cNvPr>
              <p:cNvSpPr/>
              <p:nvPr/>
            </p:nvSpPr>
            <p:spPr>
              <a:xfrm>
                <a:off x="1500414" y="2847101"/>
                <a:ext cx="577020" cy="905494"/>
              </a:xfrm>
              <a:custGeom>
                <a:avLst/>
                <a:gdLst>
                  <a:gd name="connsiteX0" fmla="*/ 5513 w 577020"/>
                  <a:gd name="connsiteY0" fmla="*/ 344 h 905494"/>
                  <a:gd name="connsiteX1" fmla="*/ 96000 w 577020"/>
                  <a:gd name="connsiteY1" fmla="*/ 55113 h 905494"/>
                  <a:gd name="connsiteX2" fmla="*/ 224588 w 577020"/>
                  <a:gd name="connsiteY2" fmla="*/ 81306 h 905494"/>
                  <a:gd name="connsiteX3" fmla="*/ 346031 w 577020"/>
                  <a:gd name="connsiteY3" fmla="*/ 81306 h 905494"/>
                  <a:gd name="connsiteX4" fmla="*/ 455569 w 577020"/>
                  <a:gd name="connsiteY4" fmla="*/ 69400 h 905494"/>
                  <a:gd name="connsiteX5" fmla="*/ 546056 w 577020"/>
                  <a:gd name="connsiteY5" fmla="*/ 33681 h 905494"/>
                  <a:gd name="connsiteX6" fmla="*/ 572250 w 577020"/>
                  <a:gd name="connsiteY6" fmla="*/ 71781 h 905494"/>
                  <a:gd name="connsiteX7" fmla="*/ 577013 w 577020"/>
                  <a:gd name="connsiteY7" fmla="*/ 221800 h 905494"/>
                  <a:gd name="connsiteX8" fmla="*/ 572250 w 577020"/>
                  <a:gd name="connsiteY8" fmla="*/ 478975 h 905494"/>
                  <a:gd name="connsiteX9" fmla="*/ 574631 w 577020"/>
                  <a:gd name="connsiteY9" fmla="*/ 638519 h 905494"/>
                  <a:gd name="connsiteX10" fmla="*/ 572250 w 577020"/>
                  <a:gd name="connsiteY10" fmla="*/ 762344 h 905494"/>
                  <a:gd name="connsiteX11" fmla="*/ 569869 w 577020"/>
                  <a:gd name="connsiteY11" fmla="*/ 821875 h 905494"/>
                  <a:gd name="connsiteX12" fmla="*/ 510338 w 577020"/>
                  <a:gd name="connsiteY12" fmla="*/ 862356 h 905494"/>
                  <a:gd name="connsiteX13" fmla="*/ 403181 w 577020"/>
                  <a:gd name="connsiteY13" fmla="*/ 890931 h 905494"/>
                  <a:gd name="connsiteX14" fmla="*/ 267450 w 577020"/>
                  <a:gd name="connsiteY14" fmla="*/ 905219 h 905494"/>
                  <a:gd name="connsiteX15" fmla="*/ 122194 w 577020"/>
                  <a:gd name="connsiteY15" fmla="*/ 879025 h 905494"/>
                  <a:gd name="connsiteX16" fmla="*/ 31706 w 577020"/>
                  <a:gd name="connsiteY16" fmla="*/ 831400 h 905494"/>
                  <a:gd name="connsiteX17" fmla="*/ 10275 w 577020"/>
                  <a:gd name="connsiteY17" fmla="*/ 788538 h 905494"/>
                  <a:gd name="connsiteX18" fmla="*/ 10275 w 577020"/>
                  <a:gd name="connsiteY18" fmla="*/ 688525 h 905494"/>
                  <a:gd name="connsiteX19" fmla="*/ 5513 w 577020"/>
                  <a:gd name="connsiteY19" fmla="*/ 628994 h 905494"/>
                  <a:gd name="connsiteX20" fmla="*/ 10275 w 577020"/>
                  <a:gd name="connsiteY20" fmla="*/ 469450 h 905494"/>
                  <a:gd name="connsiteX21" fmla="*/ 10275 w 577020"/>
                  <a:gd name="connsiteY21" fmla="*/ 326575 h 905494"/>
                  <a:gd name="connsiteX22" fmla="*/ 15038 w 577020"/>
                  <a:gd name="connsiteY22" fmla="*/ 195606 h 905494"/>
                  <a:gd name="connsiteX23" fmla="*/ 10275 w 577020"/>
                  <a:gd name="connsiteY23" fmla="*/ 83688 h 905494"/>
                  <a:gd name="connsiteX24" fmla="*/ 5513 w 577020"/>
                  <a:gd name="connsiteY24" fmla="*/ 344 h 905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7020" h="905494">
                    <a:moveTo>
                      <a:pt x="5513" y="344"/>
                    </a:moveTo>
                    <a:cubicBezTo>
                      <a:pt x="19801" y="-4419"/>
                      <a:pt x="59488" y="41619"/>
                      <a:pt x="96000" y="55113"/>
                    </a:cubicBezTo>
                    <a:cubicBezTo>
                      <a:pt x="132513" y="68607"/>
                      <a:pt x="182916" y="76941"/>
                      <a:pt x="224588" y="81306"/>
                    </a:cubicBezTo>
                    <a:cubicBezTo>
                      <a:pt x="266260" y="85671"/>
                      <a:pt x="307534" y="83290"/>
                      <a:pt x="346031" y="81306"/>
                    </a:cubicBezTo>
                    <a:cubicBezTo>
                      <a:pt x="384528" y="79322"/>
                      <a:pt x="422232" y="77337"/>
                      <a:pt x="455569" y="69400"/>
                    </a:cubicBezTo>
                    <a:cubicBezTo>
                      <a:pt x="488906" y="61463"/>
                      <a:pt x="526609" y="33284"/>
                      <a:pt x="546056" y="33681"/>
                    </a:cubicBezTo>
                    <a:cubicBezTo>
                      <a:pt x="565503" y="34078"/>
                      <a:pt x="567091" y="40428"/>
                      <a:pt x="572250" y="71781"/>
                    </a:cubicBezTo>
                    <a:cubicBezTo>
                      <a:pt x="577409" y="103134"/>
                      <a:pt x="577013" y="153934"/>
                      <a:pt x="577013" y="221800"/>
                    </a:cubicBezTo>
                    <a:cubicBezTo>
                      <a:pt x="577013" y="289666"/>
                      <a:pt x="572647" y="409522"/>
                      <a:pt x="572250" y="478975"/>
                    </a:cubicBezTo>
                    <a:cubicBezTo>
                      <a:pt x="571853" y="548428"/>
                      <a:pt x="574631" y="591291"/>
                      <a:pt x="574631" y="638519"/>
                    </a:cubicBezTo>
                    <a:cubicBezTo>
                      <a:pt x="574631" y="685747"/>
                      <a:pt x="573044" y="731785"/>
                      <a:pt x="572250" y="762344"/>
                    </a:cubicBezTo>
                    <a:cubicBezTo>
                      <a:pt x="571456" y="792903"/>
                      <a:pt x="580188" y="805206"/>
                      <a:pt x="569869" y="821875"/>
                    </a:cubicBezTo>
                    <a:cubicBezTo>
                      <a:pt x="559550" y="838544"/>
                      <a:pt x="538119" y="850847"/>
                      <a:pt x="510338" y="862356"/>
                    </a:cubicBezTo>
                    <a:cubicBezTo>
                      <a:pt x="482557" y="873865"/>
                      <a:pt x="443662" y="883787"/>
                      <a:pt x="403181" y="890931"/>
                    </a:cubicBezTo>
                    <a:cubicBezTo>
                      <a:pt x="362700" y="898075"/>
                      <a:pt x="314281" y="907203"/>
                      <a:pt x="267450" y="905219"/>
                    </a:cubicBezTo>
                    <a:cubicBezTo>
                      <a:pt x="220619" y="903235"/>
                      <a:pt x="161485" y="891328"/>
                      <a:pt x="122194" y="879025"/>
                    </a:cubicBezTo>
                    <a:cubicBezTo>
                      <a:pt x="82903" y="866722"/>
                      <a:pt x="50359" y="846481"/>
                      <a:pt x="31706" y="831400"/>
                    </a:cubicBezTo>
                    <a:cubicBezTo>
                      <a:pt x="13053" y="816319"/>
                      <a:pt x="13847" y="812350"/>
                      <a:pt x="10275" y="788538"/>
                    </a:cubicBezTo>
                    <a:cubicBezTo>
                      <a:pt x="6703" y="764726"/>
                      <a:pt x="11069" y="715116"/>
                      <a:pt x="10275" y="688525"/>
                    </a:cubicBezTo>
                    <a:cubicBezTo>
                      <a:pt x="9481" y="661934"/>
                      <a:pt x="5513" y="665506"/>
                      <a:pt x="5513" y="628994"/>
                    </a:cubicBezTo>
                    <a:cubicBezTo>
                      <a:pt x="5513" y="592482"/>
                      <a:pt x="9481" y="519853"/>
                      <a:pt x="10275" y="469450"/>
                    </a:cubicBezTo>
                    <a:cubicBezTo>
                      <a:pt x="11069" y="419047"/>
                      <a:pt x="9481" y="372216"/>
                      <a:pt x="10275" y="326575"/>
                    </a:cubicBezTo>
                    <a:cubicBezTo>
                      <a:pt x="11069" y="280934"/>
                      <a:pt x="15038" y="236087"/>
                      <a:pt x="15038" y="195606"/>
                    </a:cubicBezTo>
                    <a:cubicBezTo>
                      <a:pt x="15038" y="155125"/>
                      <a:pt x="11466" y="111866"/>
                      <a:pt x="10275" y="83688"/>
                    </a:cubicBezTo>
                    <a:cubicBezTo>
                      <a:pt x="9084" y="55510"/>
                      <a:pt x="-8775" y="5107"/>
                      <a:pt x="5513" y="34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DAD2"/>
                  </a:solidFill>
                </a:endParaRPr>
              </a:p>
            </p:txBody>
          </p:sp>
          <p:grpSp>
            <p:nvGrpSpPr>
              <p:cNvPr id="33" name="组合 32">
                <a:extLst>
                  <a:ext uri="{FF2B5EF4-FFF2-40B4-BE49-F238E27FC236}">
                    <a16:creationId xmlns:a16="http://schemas.microsoft.com/office/drawing/2014/main" id="{48665EF3-C2EE-ED8E-67C9-9079E6E4B67F}"/>
                  </a:ext>
                </a:extLst>
              </p:cNvPr>
              <p:cNvGrpSpPr/>
              <p:nvPr/>
            </p:nvGrpSpPr>
            <p:grpSpPr>
              <a:xfrm>
                <a:off x="1470024" y="2650806"/>
                <a:ext cx="677032" cy="1131087"/>
                <a:chOff x="2709259" y="1006473"/>
                <a:chExt cx="677032" cy="1131087"/>
              </a:xfrm>
            </p:grpSpPr>
            <p:sp>
              <p:nvSpPr>
                <p:cNvPr id="34" name="任意多边形: 形状 33">
                  <a:extLst>
                    <a:ext uri="{FF2B5EF4-FFF2-40B4-BE49-F238E27FC236}">
                      <a16:creationId xmlns:a16="http://schemas.microsoft.com/office/drawing/2014/main" id="{F94E7A27-D847-14F2-9E07-7D026A6CBAB6}"/>
                    </a:ext>
                  </a:extLst>
                </p:cNvPr>
                <p:cNvSpPr/>
                <p:nvPr/>
              </p:nvSpPr>
              <p:spPr>
                <a:xfrm>
                  <a:off x="2761330" y="1195239"/>
                  <a:ext cx="577020" cy="905494"/>
                </a:xfrm>
                <a:custGeom>
                  <a:avLst/>
                  <a:gdLst>
                    <a:gd name="connsiteX0" fmla="*/ 5513 w 577020"/>
                    <a:gd name="connsiteY0" fmla="*/ 344 h 905494"/>
                    <a:gd name="connsiteX1" fmla="*/ 96000 w 577020"/>
                    <a:gd name="connsiteY1" fmla="*/ 55113 h 905494"/>
                    <a:gd name="connsiteX2" fmla="*/ 224588 w 577020"/>
                    <a:gd name="connsiteY2" fmla="*/ 81306 h 905494"/>
                    <a:gd name="connsiteX3" fmla="*/ 346031 w 577020"/>
                    <a:gd name="connsiteY3" fmla="*/ 81306 h 905494"/>
                    <a:gd name="connsiteX4" fmla="*/ 455569 w 577020"/>
                    <a:gd name="connsiteY4" fmla="*/ 69400 h 905494"/>
                    <a:gd name="connsiteX5" fmla="*/ 546056 w 577020"/>
                    <a:gd name="connsiteY5" fmla="*/ 33681 h 905494"/>
                    <a:gd name="connsiteX6" fmla="*/ 572250 w 577020"/>
                    <a:gd name="connsiteY6" fmla="*/ 71781 h 905494"/>
                    <a:gd name="connsiteX7" fmla="*/ 577013 w 577020"/>
                    <a:gd name="connsiteY7" fmla="*/ 221800 h 905494"/>
                    <a:gd name="connsiteX8" fmla="*/ 572250 w 577020"/>
                    <a:gd name="connsiteY8" fmla="*/ 478975 h 905494"/>
                    <a:gd name="connsiteX9" fmla="*/ 574631 w 577020"/>
                    <a:gd name="connsiteY9" fmla="*/ 638519 h 905494"/>
                    <a:gd name="connsiteX10" fmla="*/ 572250 w 577020"/>
                    <a:gd name="connsiteY10" fmla="*/ 762344 h 905494"/>
                    <a:gd name="connsiteX11" fmla="*/ 569869 w 577020"/>
                    <a:gd name="connsiteY11" fmla="*/ 821875 h 905494"/>
                    <a:gd name="connsiteX12" fmla="*/ 510338 w 577020"/>
                    <a:gd name="connsiteY12" fmla="*/ 862356 h 905494"/>
                    <a:gd name="connsiteX13" fmla="*/ 403181 w 577020"/>
                    <a:gd name="connsiteY13" fmla="*/ 890931 h 905494"/>
                    <a:gd name="connsiteX14" fmla="*/ 267450 w 577020"/>
                    <a:gd name="connsiteY14" fmla="*/ 905219 h 905494"/>
                    <a:gd name="connsiteX15" fmla="*/ 122194 w 577020"/>
                    <a:gd name="connsiteY15" fmla="*/ 879025 h 905494"/>
                    <a:gd name="connsiteX16" fmla="*/ 31706 w 577020"/>
                    <a:gd name="connsiteY16" fmla="*/ 831400 h 905494"/>
                    <a:gd name="connsiteX17" fmla="*/ 10275 w 577020"/>
                    <a:gd name="connsiteY17" fmla="*/ 788538 h 905494"/>
                    <a:gd name="connsiteX18" fmla="*/ 10275 w 577020"/>
                    <a:gd name="connsiteY18" fmla="*/ 688525 h 905494"/>
                    <a:gd name="connsiteX19" fmla="*/ 5513 w 577020"/>
                    <a:gd name="connsiteY19" fmla="*/ 628994 h 905494"/>
                    <a:gd name="connsiteX20" fmla="*/ 10275 w 577020"/>
                    <a:gd name="connsiteY20" fmla="*/ 469450 h 905494"/>
                    <a:gd name="connsiteX21" fmla="*/ 10275 w 577020"/>
                    <a:gd name="connsiteY21" fmla="*/ 326575 h 905494"/>
                    <a:gd name="connsiteX22" fmla="*/ 15038 w 577020"/>
                    <a:gd name="connsiteY22" fmla="*/ 195606 h 905494"/>
                    <a:gd name="connsiteX23" fmla="*/ 10275 w 577020"/>
                    <a:gd name="connsiteY23" fmla="*/ 83688 h 905494"/>
                    <a:gd name="connsiteX24" fmla="*/ 5513 w 577020"/>
                    <a:gd name="connsiteY24" fmla="*/ 344 h 905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7020" h="905494">
                      <a:moveTo>
                        <a:pt x="5513" y="344"/>
                      </a:moveTo>
                      <a:cubicBezTo>
                        <a:pt x="19801" y="-4419"/>
                        <a:pt x="59488" y="41619"/>
                        <a:pt x="96000" y="55113"/>
                      </a:cubicBezTo>
                      <a:cubicBezTo>
                        <a:pt x="132513" y="68607"/>
                        <a:pt x="182916" y="76941"/>
                        <a:pt x="224588" y="81306"/>
                      </a:cubicBezTo>
                      <a:cubicBezTo>
                        <a:pt x="266260" y="85671"/>
                        <a:pt x="307534" y="83290"/>
                        <a:pt x="346031" y="81306"/>
                      </a:cubicBezTo>
                      <a:cubicBezTo>
                        <a:pt x="384528" y="79322"/>
                        <a:pt x="422232" y="77337"/>
                        <a:pt x="455569" y="69400"/>
                      </a:cubicBezTo>
                      <a:cubicBezTo>
                        <a:pt x="488906" y="61463"/>
                        <a:pt x="526609" y="33284"/>
                        <a:pt x="546056" y="33681"/>
                      </a:cubicBezTo>
                      <a:cubicBezTo>
                        <a:pt x="565503" y="34078"/>
                        <a:pt x="567091" y="40428"/>
                        <a:pt x="572250" y="71781"/>
                      </a:cubicBezTo>
                      <a:cubicBezTo>
                        <a:pt x="577409" y="103134"/>
                        <a:pt x="577013" y="153934"/>
                        <a:pt x="577013" y="221800"/>
                      </a:cubicBezTo>
                      <a:cubicBezTo>
                        <a:pt x="577013" y="289666"/>
                        <a:pt x="572647" y="409522"/>
                        <a:pt x="572250" y="478975"/>
                      </a:cubicBezTo>
                      <a:cubicBezTo>
                        <a:pt x="571853" y="548428"/>
                        <a:pt x="574631" y="591291"/>
                        <a:pt x="574631" y="638519"/>
                      </a:cubicBezTo>
                      <a:cubicBezTo>
                        <a:pt x="574631" y="685747"/>
                        <a:pt x="573044" y="731785"/>
                        <a:pt x="572250" y="762344"/>
                      </a:cubicBezTo>
                      <a:cubicBezTo>
                        <a:pt x="571456" y="792903"/>
                        <a:pt x="580188" y="805206"/>
                        <a:pt x="569869" y="821875"/>
                      </a:cubicBezTo>
                      <a:cubicBezTo>
                        <a:pt x="559550" y="838544"/>
                        <a:pt x="538119" y="850847"/>
                        <a:pt x="510338" y="862356"/>
                      </a:cubicBezTo>
                      <a:cubicBezTo>
                        <a:pt x="482557" y="873865"/>
                        <a:pt x="443662" y="883787"/>
                        <a:pt x="403181" y="890931"/>
                      </a:cubicBezTo>
                      <a:cubicBezTo>
                        <a:pt x="362700" y="898075"/>
                        <a:pt x="314281" y="907203"/>
                        <a:pt x="267450" y="905219"/>
                      </a:cubicBezTo>
                      <a:cubicBezTo>
                        <a:pt x="220619" y="903235"/>
                        <a:pt x="161485" y="891328"/>
                        <a:pt x="122194" y="879025"/>
                      </a:cubicBezTo>
                      <a:cubicBezTo>
                        <a:pt x="82903" y="866722"/>
                        <a:pt x="50359" y="846481"/>
                        <a:pt x="31706" y="831400"/>
                      </a:cubicBezTo>
                      <a:cubicBezTo>
                        <a:pt x="13053" y="816319"/>
                        <a:pt x="13847" y="812350"/>
                        <a:pt x="10275" y="788538"/>
                      </a:cubicBezTo>
                      <a:cubicBezTo>
                        <a:pt x="6703" y="764726"/>
                        <a:pt x="11069" y="715116"/>
                        <a:pt x="10275" y="688525"/>
                      </a:cubicBezTo>
                      <a:cubicBezTo>
                        <a:pt x="9481" y="661934"/>
                        <a:pt x="5513" y="665506"/>
                        <a:pt x="5513" y="628994"/>
                      </a:cubicBezTo>
                      <a:cubicBezTo>
                        <a:pt x="5513" y="592482"/>
                        <a:pt x="9481" y="519853"/>
                        <a:pt x="10275" y="469450"/>
                      </a:cubicBezTo>
                      <a:cubicBezTo>
                        <a:pt x="11069" y="419047"/>
                        <a:pt x="9481" y="372216"/>
                        <a:pt x="10275" y="326575"/>
                      </a:cubicBezTo>
                      <a:cubicBezTo>
                        <a:pt x="11069" y="280934"/>
                        <a:pt x="15038" y="236087"/>
                        <a:pt x="15038" y="195606"/>
                      </a:cubicBezTo>
                      <a:cubicBezTo>
                        <a:pt x="15038" y="155125"/>
                        <a:pt x="11466" y="111866"/>
                        <a:pt x="10275" y="83688"/>
                      </a:cubicBezTo>
                      <a:cubicBezTo>
                        <a:pt x="9084" y="55510"/>
                        <a:pt x="-8775" y="5107"/>
                        <a:pt x="5513" y="34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DAD2"/>
                    </a:solidFill>
                  </a:endParaRPr>
                </a:p>
              </p:txBody>
            </p:sp>
            <p:pic>
              <p:nvPicPr>
                <p:cNvPr id="35" name="Picture 2" descr="Alexa, control, home, smart, smart home, speaker icon - Download on  Iconfinder">
                  <a:extLst>
                    <a:ext uri="{FF2B5EF4-FFF2-40B4-BE49-F238E27FC236}">
                      <a16:creationId xmlns:a16="http://schemas.microsoft.com/office/drawing/2014/main" id="{6638533A-71AE-665D-6444-B3E318AA64E1}"/>
                    </a:ext>
                  </a:extLst>
                </p:cNvPr>
                <p:cNvPicPr>
                  <a:picLocks noChangeAspect="1" noChangeArrowheads="1"/>
                </p:cNvPicPr>
                <p:nvPr/>
              </p:nvPicPr>
              <p:blipFill rotWithShape="1">
                <a:blip r:embed="rId3" cstate="print">
                  <a:clrChange>
                    <a:clrFrom>
                      <a:srgbClr val="020202">
                        <a:alpha val="2353"/>
                      </a:srgbClr>
                    </a:clrFrom>
                    <a:clrTo>
                      <a:srgbClr val="020202">
                        <a:alpha val="0"/>
                      </a:srgbClr>
                    </a:clrTo>
                  </a:clrChange>
                  <a:extLst>
                    <a:ext uri="{28A0092B-C50C-407E-A947-70E740481C1C}">
                      <a14:useLocalDpi xmlns:a14="http://schemas.microsoft.com/office/drawing/2010/main" val="0"/>
                    </a:ext>
                  </a:extLst>
                </a:blip>
                <a:srcRect l="28638" t="13985" r="28253" b="13993"/>
                <a:stretch/>
              </p:blipFill>
              <p:spPr bwMode="auto">
                <a:xfrm>
                  <a:off x="2709259" y="1006473"/>
                  <a:ext cx="677032" cy="1131087"/>
                </a:xfrm>
                <a:prstGeom prst="rect">
                  <a:avLst/>
                </a:prstGeom>
                <a:noFill/>
                <a:extLst>
                  <a:ext uri="{909E8E84-426E-40DD-AFC4-6F175D3DCCD1}">
                    <a14:hiddenFill xmlns:a14="http://schemas.microsoft.com/office/drawing/2010/main">
                      <a:solidFill>
                        <a:srgbClr val="FFFFFF"/>
                      </a:solidFill>
                    </a14:hiddenFill>
                  </a:ext>
                </a:extLst>
              </p:spPr>
            </p:pic>
          </p:grpSp>
        </p:grpSp>
      </p:grpSp>
      <p:cxnSp>
        <p:nvCxnSpPr>
          <p:cNvPr id="36" name="直接连接符 35">
            <a:extLst>
              <a:ext uri="{FF2B5EF4-FFF2-40B4-BE49-F238E27FC236}">
                <a16:creationId xmlns:a16="http://schemas.microsoft.com/office/drawing/2014/main" id="{57C64A5B-DFD5-5A57-C412-E1EED5526CAD}"/>
              </a:ext>
            </a:extLst>
          </p:cNvPr>
          <p:cNvCxnSpPr>
            <a:cxnSpLocks/>
          </p:cNvCxnSpPr>
          <p:nvPr/>
        </p:nvCxnSpPr>
        <p:spPr>
          <a:xfrm flipH="1">
            <a:off x="3188866" y="4420732"/>
            <a:ext cx="1361848" cy="166383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AE3ABC55-8600-49E9-58A0-3A04CC02F573}"/>
              </a:ext>
            </a:extLst>
          </p:cNvPr>
          <p:cNvCxnSpPr>
            <a:cxnSpLocks/>
          </p:cNvCxnSpPr>
          <p:nvPr/>
        </p:nvCxnSpPr>
        <p:spPr>
          <a:xfrm flipH="1">
            <a:off x="4684817" y="4529489"/>
            <a:ext cx="634136" cy="191718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C62EC948-0803-65F0-667B-3042CCBA8095}"/>
              </a:ext>
            </a:extLst>
          </p:cNvPr>
          <p:cNvCxnSpPr>
            <a:cxnSpLocks/>
          </p:cNvCxnSpPr>
          <p:nvPr/>
        </p:nvCxnSpPr>
        <p:spPr>
          <a:xfrm flipH="1" flipV="1">
            <a:off x="2550614" y="4529061"/>
            <a:ext cx="4228353" cy="85717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EC9A35D1-7A4F-3F09-B5F7-7189B9D9ED0C}"/>
              </a:ext>
            </a:extLst>
          </p:cNvPr>
          <p:cNvCxnSpPr>
            <a:cxnSpLocks/>
          </p:cNvCxnSpPr>
          <p:nvPr/>
        </p:nvCxnSpPr>
        <p:spPr>
          <a:xfrm flipH="1" flipV="1">
            <a:off x="1869704" y="4827071"/>
            <a:ext cx="4179816" cy="123338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99" name="组合 98">
            <a:extLst>
              <a:ext uri="{FF2B5EF4-FFF2-40B4-BE49-F238E27FC236}">
                <a16:creationId xmlns:a16="http://schemas.microsoft.com/office/drawing/2014/main" id="{ACE5DEC9-508A-B2E4-DE9D-CFECBE6675E2}"/>
              </a:ext>
            </a:extLst>
          </p:cNvPr>
          <p:cNvGrpSpPr/>
          <p:nvPr/>
        </p:nvGrpSpPr>
        <p:grpSpPr>
          <a:xfrm>
            <a:off x="3569112" y="2023650"/>
            <a:ext cx="2410272" cy="2759761"/>
            <a:chOff x="3569112" y="2023650"/>
            <a:chExt cx="2410272" cy="2759761"/>
          </a:xfrm>
        </p:grpSpPr>
        <p:cxnSp>
          <p:nvCxnSpPr>
            <p:cNvPr id="100" name="直接连接符 99">
              <a:extLst>
                <a:ext uri="{FF2B5EF4-FFF2-40B4-BE49-F238E27FC236}">
                  <a16:creationId xmlns:a16="http://schemas.microsoft.com/office/drawing/2014/main" id="{B4D727E9-83DF-2CC2-5240-4AA9CF291073}"/>
                </a:ext>
              </a:extLst>
            </p:cNvPr>
            <p:cNvCxnSpPr>
              <a:cxnSpLocks/>
            </p:cNvCxnSpPr>
            <p:nvPr/>
          </p:nvCxnSpPr>
          <p:spPr>
            <a:xfrm flipV="1">
              <a:off x="3582526" y="2039466"/>
              <a:ext cx="1136381" cy="1779746"/>
            </a:xfrm>
            <a:prstGeom prst="line">
              <a:avLst/>
            </a:prstGeom>
            <a:ln w="28575" cap="rnd">
              <a:solidFill>
                <a:srgbClr val="8B6CA3"/>
              </a:solidFill>
              <a:prstDash val="solid"/>
            </a:ln>
          </p:spPr>
          <p:style>
            <a:lnRef idx="1">
              <a:schemeClr val="accent1"/>
            </a:lnRef>
            <a:fillRef idx="0">
              <a:schemeClr val="accent1"/>
            </a:fillRef>
            <a:effectRef idx="0">
              <a:schemeClr val="accent1"/>
            </a:effectRef>
            <a:fontRef idx="minor">
              <a:schemeClr val="tx1"/>
            </a:fontRef>
          </p:style>
        </p:cxnSp>
        <p:cxnSp>
          <p:nvCxnSpPr>
            <p:cNvPr id="101" name="直接连接符 100">
              <a:extLst>
                <a:ext uri="{FF2B5EF4-FFF2-40B4-BE49-F238E27FC236}">
                  <a16:creationId xmlns:a16="http://schemas.microsoft.com/office/drawing/2014/main" id="{2AA7D7A1-7FCB-0E5E-1542-FA7E9A209725}"/>
                </a:ext>
              </a:extLst>
            </p:cNvPr>
            <p:cNvCxnSpPr>
              <a:cxnSpLocks/>
            </p:cNvCxnSpPr>
            <p:nvPr/>
          </p:nvCxnSpPr>
          <p:spPr>
            <a:xfrm>
              <a:off x="4729929" y="2023650"/>
              <a:ext cx="1249455" cy="2321147"/>
            </a:xfrm>
            <a:prstGeom prst="line">
              <a:avLst/>
            </a:prstGeom>
            <a:ln w="28575" cap="rnd">
              <a:solidFill>
                <a:srgbClr val="8B6CA3"/>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2" name="直接连接符 101">
              <a:extLst>
                <a:ext uri="{FF2B5EF4-FFF2-40B4-BE49-F238E27FC236}">
                  <a16:creationId xmlns:a16="http://schemas.microsoft.com/office/drawing/2014/main" id="{B219EAC8-2681-D1FB-61C3-17CBAABDDDE1}"/>
                </a:ext>
              </a:extLst>
            </p:cNvPr>
            <p:cNvCxnSpPr>
              <a:cxnSpLocks/>
            </p:cNvCxnSpPr>
            <p:nvPr/>
          </p:nvCxnSpPr>
          <p:spPr>
            <a:xfrm>
              <a:off x="3569112" y="3839905"/>
              <a:ext cx="2399764" cy="503046"/>
            </a:xfrm>
            <a:prstGeom prst="line">
              <a:avLst/>
            </a:prstGeom>
            <a:ln w="38100" cap="rnd">
              <a:solidFill>
                <a:srgbClr val="8B6CA3"/>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a16="http://schemas.microsoft.com/office/drawing/2014/main" id="{34053C49-DFEA-1D11-23AD-90A0DE901996}"/>
                </a:ext>
              </a:extLst>
            </p:cNvPr>
            <p:cNvCxnSpPr>
              <a:cxnSpLocks/>
            </p:cNvCxnSpPr>
            <p:nvPr/>
          </p:nvCxnSpPr>
          <p:spPr>
            <a:xfrm>
              <a:off x="3578576" y="3854845"/>
              <a:ext cx="823096" cy="928566"/>
            </a:xfrm>
            <a:prstGeom prst="line">
              <a:avLst/>
            </a:prstGeom>
            <a:ln w="28575" cap="rnd">
              <a:solidFill>
                <a:srgbClr val="8B6CA3"/>
              </a:solidFill>
              <a:prstDash val="solid"/>
            </a:ln>
          </p:spPr>
          <p:style>
            <a:lnRef idx="1">
              <a:schemeClr val="accent1"/>
            </a:lnRef>
            <a:fillRef idx="0">
              <a:schemeClr val="accent1"/>
            </a:fillRef>
            <a:effectRef idx="0">
              <a:schemeClr val="accent1"/>
            </a:effectRef>
            <a:fontRef idx="minor">
              <a:schemeClr val="tx1"/>
            </a:fontRef>
          </p:style>
        </p:cxnSp>
        <p:cxnSp>
          <p:nvCxnSpPr>
            <p:cNvPr id="104" name="直接连接符 103">
              <a:extLst>
                <a:ext uri="{FF2B5EF4-FFF2-40B4-BE49-F238E27FC236}">
                  <a16:creationId xmlns:a16="http://schemas.microsoft.com/office/drawing/2014/main" id="{05CAEB07-7F2A-1A47-55E2-491AE85DDD83}"/>
                </a:ext>
              </a:extLst>
            </p:cNvPr>
            <p:cNvCxnSpPr>
              <a:cxnSpLocks/>
            </p:cNvCxnSpPr>
            <p:nvPr/>
          </p:nvCxnSpPr>
          <p:spPr>
            <a:xfrm flipV="1">
              <a:off x="4396406" y="4359737"/>
              <a:ext cx="1572470" cy="420446"/>
            </a:xfrm>
            <a:prstGeom prst="line">
              <a:avLst/>
            </a:prstGeom>
            <a:ln w="28575" cap="rnd">
              <a:solidFill>
                <a:srgbClr val="8B6CA3"/>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105" name="组合 104">
            <a:extLst>
              <a:ext uri="{FF2B5EF4-FFF2-40B4-BE49-F238E27FC236}">
                <a16:creationId xmlns:a16="http://schemas.microsoft.com/office/drawing/2014/main" id="{B3E645A4-E3DB-C4C4-9739-48D8E371BAB4}"/>
              </a:ext>
            </a:extLst>
          </p:cNvPr>
          <p:cNvGrpSpPr/>
          <p:nvPr/>
        </p:nvGrpSpPr>
        <p:grpSpPr>
          <a:xfrm>
            <a:off x="1514738" y="2174871"/>
            <a:ext cx="1355821" cy="2539051"/>
            <a:chOff x="1514738" y="2174871"/>
            <a:chExt cx="1355821" cy="2539051"/>
          </a:xfrm>
        </p:grpSpPr>
        <p:cxnSp>
          <p:nvCxnSpPr>
            <p:cNvPr id="106" name="直接连接符 105">
              <a:extLst>
                <a:ext uri="{FF2B5EF4-FFF2-40B4-BE49-F238E27FC236}">
                  <a16:creationId xmlns:a16="http://schemas.microsoft.com/office/drawing/2014/main" id="{A56E4BC6-AA9A-8E2A-2EB7-E2677E07A23E}"/>
                </a:ext>
              </a:extLst>
            </p:cNvPr>
            <p:cNvCxnSpPr>
              <a:cxnSpLocks/>
            </p:cNvCxnSpPr>
            <p:nvPr/>
          </p:nvCxnSpPr>
          <p:spPr>
            <a:xfrm flipH="1">
              <a:off x="1514738" y="2200420"/>
              <a:ext cx="661080" cy="2400982"/>
            </a:xfrm>
            <a:prstGeom prst="line">
              <a:avLst/>
            </a:prstGeom>
            <a:ln w="28575" cap="rnd">
              <a:solidFill>
                <a:schemeClr val="bg1">
                  <a:lumMod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8F6DA25C-11F3-A681-BDB8-BB7793742785}"/>
                </a:ext>
              </a:extLst>
            </p:cNvPr>
            <p:cNvCxnSpPr>
              <a:cxnSpLocks/>
            </p:cNvCxnSpPr>
            <p:nvPr/>
          </p:nvCxnSpPr>
          <p:spPr>
            <a:xfrm flipH="1" flipV="1">
              <a:off x="2182467" y="2174871"/>
              <a:ext cx="688092" cy="1770729"/>
            </a:xfrm>
            <a:prstGeom prst="line">
              <a:avLst/>
            </a:prstGeom>
            <a:ln w="28575" cap="rnd">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8" name="直接连接符 107">
              <a:extLst>
                <a:ext uri="{FF2B5EF4-FFF2-40B4-BE49-F238E27FC236}">
                  <a16:creationId xmlns:a16="http://schemas.microsoft.com/office/drawing/2014/main" id="{4C282FC2-E7E7-4AB3-68B2-E98EC67EC37B}"/>
                </a:ext>
              </a:extLst>
            </p:cNvPr>
            <p:cNvCxnSpPr>
              <a:cxnSpLocks/>
            </p:cNvCxnSpPr>
            <p:nvPr/>
          </p:nvCxnSpPr>
          <p:spPr>
            <a:xfrm flipH="1">
              <a:off x="1514738" y="3945600"/>
              <a:ext cx="1355821" cy="655802"/>
            </a:xfrm>
            <a:prstGeom prst="line">
              <a:avLst/>
            </a:prstGeom>
            <a:ln w="38100" cap="rnd">
              <a:solidFill>
                <a:schemeClr val="bg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a16="http://schemas.microsoft.com/office/drawing/2014/main" id="{E7C97397-0910-99D6-C124-C49BD039BAB5}"/>
                </a:ext>
              </a:extLst>
            </p:cNvPr>
            <p:cNvCxnSpPr>
              <a:cxnSpLocks/>
            </p:cNvCxnSpPr>
            <p:nvPr/>
          </p:nvCxnSpPr>
          <p:spPr>
            <a:xfrm flipH="1" flipV="1">
              <a:off x="1514738" y="4601402"/>
              <a:ext cx="1049327" cy="112520"/>
            </a:xfrm>
            <a:prstGeom prst="line">
              <a:avLst/>
            </a:prstGeom>
            <a:ln w="28575" cap="rnd">
              <a:solidFill>
                <a:schemeClr val="bg1">
                  <a:lumMod val="50000"/>
                </a:schemeClr>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0" name="直接连接符 109">
              <a:extLst>
                <a:ext uri="{FF2B5EF4-FFF2-40B4-BE49-F238E27FC236}">
                  <a16:creationId xmlns:a16="http://schemas.microsoft.com/office/drawing/2014/main" id="{BEDCBF84-BFA2-5936-16A6-268129ECF160}"/>
                </a:ext>
              </a:extLst>
            </p:cNvPr>
            <p:cNvCxnSpPr>
              <a:cxnSpLocks/>
            </p:cNvCxnSpPr>
            <p:nvPr/>
          </p:nvCxnSpPr>
          <p:spPr>
            <a:xfrm flipH="1">
              <a:off x="2564795" y="3945600"/>
              <a:ext cx="305764" cy="768322"/>
            </a:xfrm>
            <a:prstGeom prst="line">
              <a:avLst/>
            </a:prstGeom>
            <a:ln w="28575" cap="rnd">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111" name="组合 110">
            <a:extLst>
              <a:ext uri="{FF2B5EF4-FFF2-40B4-BE49-F238E27FC236}">
                <a16:creationId xmlns:a16="http://schemas.microsoft.com/office/drawing/2014/main" id="{D1985787-5F6D-9A14-AF5F-3DD25956B397}"/>
              </a:ext>
            </a:extLst>
          </p:cNvPr>
          <p:cNvGrpSpPr/>
          <p:nvPr/>
        </p:nvGrpSpPr>
        <p:grpSpPr>
          <a:xfrm>
            <a:off x="1987357" y="5030797"/>
            <a:ext cx="1581755" cy="638850"/>
            <a:chOff x="1987357" y="5030797"/>
            <a:chExt cx="1581755" cy="638850"/>
          </a:xfrm>
        </p:grpSpPr>
        <p:sp>
          <p:nvSpPr>
            <p:cNvPr id="112" name="矩形 111">
              <a:extLst>
                <a:ext uri="{FF2B5EF4-FFF2-40B4-BE49-F238E27FC236}">
                  <a16:creationId xmlns:a16="http://schemas.microsoft.com/office/drawing/2014/main" id="{0D7CBBB8-8F60-616E-1B19-44CB1E817F1B}"/>
                </a:ext>
              </a:extLst>
            </p:cNvPr>
            <p:cNvSpPr/>
            <p:nvPr/>
          </p:nvSpPr>
          <p:spPr>
            <a:xfrm>
              <a:off x="1987357" y="5030797"/>
              <a:ext cx="1581755" cy="638850"/>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箭头连接符 112">
              <a:extLst>
                <a:ext uri="{FF2B5EF4-FFF2-40B4-BE49-F238E27FC236}">
                  <a16:creationId xmlns:a16="http://schemas.microsoft.com/office/drawing/2014/main" id="{4CD0756B-A1C2-4141-A48E-B53B1B206BF8}"/>
                </a:ext>
              </a:extLst>
            </p:cNvPr>
            <p:cNvCxnSpPr>
              <a:cxnSpLocks/>
            </p:cNvCxnSpPr>
            <p:nvPr/>
          </p:nvCxnSpPr>
          <p:spPr>
            <a:xfrm flipV="1">
              <a:off x="2080818" y="5142203"/>
              <a:ext cx="0" cy="432087"/>
            </a:xfrm>
            <a:prstGeom prst="straightConnector1">
              <a:avLst/>
            </a:prstGeom>
            <a:ln w="28575"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a:extLst>
                <a:ext uri="{FF2B5EF4-FFF2-40B4-BE49-F238E27FC236}">
                  <a16:creationId xmlns:a16="http://schemas.microsoft.com/office/drawing/2014/main" id="{688FC329-8D1F-7CDC-7E38-E7B71A78C2AF}"/>
                </a:ext>
              </a:extLst>
            </p:cNvPr>
            <p:cNvCxnSpPr>
              <a:cxnSpLocks/>
            </p:cNvCxnSpPr>
            <p:nvPr/>
          </p:nvCxnSpPr>
          <p:spPr>
            <a:xfrm flipV="1">
              <a:off x="2341503" y="5309101"/>
              <a:ext cx="0" cy="240819"/>
            </a:xfrm>
            <a:prstGeom prst="straightConnector1">
              <a:avLst/>
            </a:prstGeom>
            <a:ln w="28575" cap="rnd">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a:extLst>
                <a:ext uri="{FF2B5EF4-FFF2-40B4-BE49-F238E27FC236}">
                  <a16:creationId xmlns:a16="http://schemas.microsoft.com/office/drawing/2014/main" id="{555AF03E-B03A-FF6B-2BEB-2BB0EFF2B4A0}"/>
                </a:ext>
              </a:extLst>
            </p:cNvPr>
            <p:cNvCxnSpPr>
              <a:cxnSpLocks/>
            </p:cNvCxnSpPr>
            <p:nvPr/>
          </p:nvCxnSpPr>
          <p:spPr>
            <a:xfrm flipV="1">
              <a:off x="2587130" y="5114335"/>
              <a:ext cx="0" cy="435586"/>
            </a:xfrm>
            <a:prstGeom prst="straightConnector1">
              <a:avLst/>
            </a:prstGeom>
            <a:ln w="28575" cap="rnd">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接箭头连接符 115">
              <a:extLst>
                <a:ext uri="{FF2B5EF4-FFF2-40B4-BE49-F238E27FC236}">
                  <a16:creationId xmlns:a16="http://schemas.microsoft.com/office/drawing/2014/main" id="{C66C6911-1CC2-09C3-A27B-C2B0E675E5A0}"/>
                </a:ext>
              </a:extLst>
            </p:cNvPr>
            <p:cNvCxnSpPr>
              <a:cxnSpLocks/>
            </p:cNvCxnSpPr>
            <p:nvPr/>
          </p:nvCxnSpPr>
          <p:spPr>
            <a:xfrm flipV="1">
              <a:off x="3086674" y="5401202"/>
              <a:ext cx="0" cy="148719"/>
            </a:xfrm>
            <a:prstGeom prst="straightConnector1">
              <a:avLst/>
            </a:prstGeom>
            <a:ln w="28575" cap="rnd">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接箭头连接符 116">
              <a:extLst>
                <a:ext uri="{FF2B5EF4-FFF2-40B4-BE49-F238E27FC236}">
                  <a16:creationId xmlns:a16="http://schemas.microsoft.com/office/drawing/2014/main" id="{AB80E61F-75C3-9A3E-6842-621AA6FD0397}"/>
                </a:ext>
              </a:extLst>
            </p:cNvPr>
            <p:cNvCxnSpPr>
              <a:cxnSpLocks/>
            </p:cNvCxnSpPr>
            <p:nvPr/>
          </p:nvCxnSpPr>
          <p:spPr>
            <a:xfrm flipV="1">
              <a:off x="2790024" y="5280288"/>
              <a:ext cx="0" cy="269633"/>
            </a:xfrm>
            <a:prstGeom prst="straightConnector1">
              <a:avLst/>
            </a:prstGeom>
            <a:ln w="28575" cap="rnd">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a:extLst>
                <a:ext uri="{FF2B5EF4-FFF2-40B4-BE49-F238E27FC236}">
                  <a16:creationId xmlns:a16="http://schemas.microsoft.com/office/drawing/2014/main" id="{C3CF3236-CCD5-A31A-02E9-F42FE301AA23}"/>
                </a:ext>
              </a:extLst>
            </p:cNvPr>
            <p:cNvCxnSpPr>
              <a:cxnSpLocks/>
            </p:cNvCxnSpPr>
            <p:nvPr/>
          </p:nvCxnSpPr>
          <p:spPr>
            <a:xfrm>
              <a:off x="2080818" y="5574290"/>
              <a:ext cx="1394833" cy="11819"/>
            </a:xfrm>
            <a:prstGeom prst="straightConnector1">
              <a:avLst/>
            </a:prstGeom>
            <a:ln w="28575"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9" name="组合 118">
            <a:extLst>
              <a:ext uri="{FF2B5EF4-FFF2-40B4-BE49-F238E27FC236}">
                <a16:creationId xmlns:a16="http://schemas.microsoft.com/office/drawing/2014/main" id="{F93C4CBB-66B5-A1B2-D308-A90FE2849FDC}"/>
              </a:ext>
            </a:extLst>
          </p:cNvPr>
          <p:cNvGrpSpPr/>
          <p:nvPr/>
        </p:nvGrpSpPr>
        <p:grpSpPr>
          <a:xfrm>
            <a:off x="5879377" y="3299808"/>
            <a:ext cx="1581755" cy="638850"/>
            <a:chOff x="5879377" y="3299808"/>
            <a:chExt cx="1581755" cy="638850"/>
          </a:xfrm>
        </p:grpSpPr>
        <p:sp>
          <p:nvSpPr>
            <p:cNvPr id="120" name="矩形 119">
              <a:extLst>
                <a:ext uri="{FF2B5EF4-FFF2-40B4-BE49-F238E27FC236}">
                  <a16:creationId xmlns:a16="http://schemas.microsoft.com/office/drawing/2014/main" id="{0C33281E-2C75-C8A8-3A20-40D150349790}"/>
                </a:ext>
              </a:extLst>
            </p:cNvPr>
            <p:cNvSpPr/>
            <p:nvPr/>
          </p:nvSpPr>
          <p:spPr>
            <a:xfrm>
              <a:off x="5879377" y="3299808"/>
              <a:ext cx="1581755" cy="638850"/>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1" name="直接箭头连接符 120">
              <a:extLst>
                <a:ext uri="{FF2B5EF4-FFF2-40B4-BE49-F238E27FC236}">
                  <a16:creationId xmlns:a16="http://schemas.microsoft.com/office/drawing/2014/main" id="{68B019B6-E6D0-77ED-14D6-43CB2279D195}"/>
                </a:ext>
              </a:extLst>
            </p:cNvPr>
            <p:cNvCxnSpPr>
              <a:cxnSpLocks/>
            </p:cNvCxnSpPr>
            <p:nvPr/>
          </p:nvCxnSpPr>
          <p:spPr>
            <a:xfrm flipV="1">
              <a:off x="5970780" y="3401797"/>
              <a:ext cx="0" cy="438128"/>
            </a:xfrm>
            <a:prstGeom prst="straightConnector1">
              <a:avLst/>
            </a:prstGeom>
            <a:ln w="28575" cap="rnd">
              <a:solidFill>
                <a:srgbClr val="8B6CA3"/>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121">
              <a:extLst>
                <a:ext uri="{FF2B5EF4-FFF2-40B4-BE49-F238E27FC236}">
                  <a16:creationId xmlns:a16="http://schemas.microsoft.com/office/drawing/2014/main" id="{F239B3DF-8C27-1C20-E688-10046215C2B5}"/>
                </a:ext>
              </a:extLst>
            </p:cNvPr>
            <p:cNvCxnSpPr>
              <a:cxnSpLocks/>
            </p:cNvCxnSpPr>
            <p:nvPr/>
          </p:nvCxnSpPr>
          <p:spPr>
            <a:xfrm flipV="1">
              <a:off x="6243627" y="3487447"/>
              <a:ext cx="0" cy="327768"/>
            </a:xfrm>
            <a:prstGeom prst="straightConnector1">
              <a:avLst/>
            </a:prstGeom>
            <a:ln w="28575" cap="rnd">
              <a:solidFill>
                <a:srgbClr val="8B6CA3"/>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接箭头连接符 122">
              <a:extLst>
                <a:ext uri="{FF2B5EF4-FFF2-40B4-BE49-F238E27FC236}">
                  <a16:creationId xmlns:a16="http://schemas.microsoft.com/office/drawing/2014/main" id="{8058C283-EB70-F188-3E44-2173131BA9DC}"/>
                </a:ext>
              </a:extLst>
            </p:cNvPr>
            <p:cNvCxnSpPr>
              <a:cxnSpLocks/>
            </p:cNvCxnSpPr>
            <p:nvPr/>
          </p:nvCxnSpPr>
          <p:spPr>
            <a:xfrm flipV="1">
              <a:off x="6500714" y="3583774"/>
              <a:ext cx="0" cy="231440"/>
            </a:xfrm>
            <a:prstGeom prst="straightConnector1">
              <a:avLst/>
            </a:prstGeom>
            <a:ln w="28575" cap="rnd">
              <a:solidFill>
                <a:srgbClr val="8B6CA3"/>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接箭头连接符 123">
              <a:extLst>
                <a:ext uri="{FF2B5EF4-FFF2-40B4-BE49-F238E27FC236}">
                  <a16:creationId xmlns:a16="http://schemas.microsoft.com/office/drawing/2014/main" id="{A8AD0423-70F4-9106-C5F3-6725884E967C}"/>
                </a:ext>
              </a:extLst>
            </p:cNvPr>
            <p:cNvCxnSpPr>
              <a:cxnSpLocks/>
            </p:cNvCxnSpPr>
            <p:nvPr/>
          </p:nvCxnSpPr>
          <p:spPr>
            <a:xfrm flipV="1">
              <a:off x="7023564" y="3664416"/>
              <a:ext cx="0" cy="150798"/>
            </a:xfrm>
            <a:prstGeom prst="straightConnector1">
              <a:avLst/>
            </a:prstGeom>
            <a:ln w="28575" cap="rnd">
              <a:solidFill>
                <a:srgbClr val="8B6CA3"/>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a:extLst>
                <a:ext uri="{FF2B5EF4-FFF2-40B4-BE49-F238E27FC236}">
                  <a16:creationId xmlns:a16="http://schemas.microsoft.com/office/drawing/2014/main" id="{99F7B6D5-696A-D343-B47C-010A4A4371A2}"/>
                </a:ext>
              </a:extLst>
            </p:cNvPr>
            <p:cNvCxnSpPr>
              <a:cxnSpLocks/>
            </p:cNvCxnSpPr>
            <p:nvPr/>
          </p:nvCxnSpPr>
          <p:spPr>
            <a:xfrm flipV="1">
              <a:off x="6713074" y="3541812"/>
              <a:ext cx="0" cy="273403"/>
            </a:xfrm>
            <a:prstGeom prst="straightConnector1">
              <a:avLst/>
            </a:prstGeom>
            <a:ln w="28575" cap="rnd">
              <a:solidFill>
                <a:srgbClr val="8B6CA3"/>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9EC5B3D7-B4E7-D84A-4CFA-92E690A02ED2}"/>
                </a:ext>
              </a:extLst>
            </p:cNvPr>
            <p:cNvCxnSpPr>
              <a:cxnSpLocks/>
            </p:cNvCxnSpPr>
            <p:nvPr/>
          </p:nvCxnSpPr>
          <p:spPr>
            <a:xfrm>
              <a:off x="5970780" y="3839925"/>
              <a:ext cx="1459909" cy="11984"/>
            </a:xfrm>
            <a:prstGeom prst="straightConnector1">
              <a:avLst/>
            </a:prstGeom>
            <a:ln w="28575"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矩形 1">
            <a:extLst>
              <a:ext uri="{FF2B5EF4-FFF2-40B4-BE49-F238E27FC236}">
                <a16:creationId xmlns:a16="http://schemas.microsoft.com/office/drawing/2014/main" id="{652312DE-A397-2A23-382A-85563F5AB656}"/>
              </a:ext>
            </a:extLst>
          </p:cNvPr>
          <p:cNvSpPr/>
          <p:nvPr/>
        </p:nvSpPr>
        <p:spPr>
          <a:xfrm>
            <a:off x="8870245" y="4491183"/>
            <a:ext cx="915809" cy="551902"/>
          </a:xfrm>
          <a:prstGeom prst="rect">
            <a:avLst/>
          </a:prstGeom>
          <a:solidFill>
            <a:srgbClr val="C9BAD4"/>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p>
        </p:txBody>
      </p:sp>
      <p:sp>
        <p:nvSpPr>
          <p:cNvPr id="3" name="矩形 2">
            <a:extLst>
              <a:ext uri="{FF2B5EF4-FFF2-40B4-BE49-F238E27FC236}">
                <a16:creationId xmlns:a16="http://schemas.microsoft.com/office/drawing/2014/main" id="{179C6A08-6604-6EE0-0939-7120C9EAAB27}"/>
              </a:ext>
            </a:extLst>
          </p:cNvPr>
          <p:cNvSpPr/>
          <p:nvPr/>
        </p:nvSpPr>
        <p:spPr>
          <a:xfrm>
            <a:off x="8870245" y="2864095"/>
            <a:ext cx="915809" cy="551902"/>
          </a:xfrm>
          <a:prstGeom prst="rect">
            <a:avLst/>
          </a:prstGeom>
          <a:solidFill>
            <a:srgbClr val="C9BAD4"/>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p>
        </p:txBody>
      </p:sp>
      <p:grpSp>
        <p:nvGrpSpPr>
          <p:cNvPr id="4" name="组合 3">
            <a:extLst>
              <a:ext uri="{FF2B5EF4-FFF2-40B4-BE49-F238E27FC236}">
                <a16:creationId xmlns:a16="http://schemas.microsoft.com/office/drawing/2014/main" id="{E3455015-3016-CF51-D463-DB6F5A874068}"/>
              </a:ext>
            </a:extLst>
          </p:cNvPr>
          <p:cNvGrpSpPr/>
          <p:nvPr/>
        </p:nvGrpSpPr>
        <p:grpSpPr>
          <a:xfrm>
            <a:off x="7961696" y="1988511"/>
            <a:ext cx="3481725" cy="586212"/>
            <a:chOff x="7918130" y="3655449"/>
            <a:chExt cx="3481725" cy="586212"/>
          </a:xfrm>
        </p:grpSpPr>
        <p:cxnSp>
          <p:nvCxnSpPr>
            <p:cNvPr id="5" name="直接箭头连接符 4">
              <a:extLst>
                <a:ext uri="{FF2B5EF4-FFF2-40B4-BE49-F238E27FC236}">
                  <a16:creationId xmlns:a16="http://schemas.microsoft.com/office/drawing/2014/main" id="{ABD9141D-2E36-C6D7-A918-619590BE24C3}"/>
                </a:ext>
              </a:extLst>
            </p:cNvPr>
            <p:cNvCxnSpPr>
              <a:cxnSpLocks/>
            </p:cNvCxnSpPr>
            <p:nvPr/>
          </p:nvCxnSpPr>
          <p:spPr>
            <a:xfrm flipV="1">
              <a:off x="9385210" y="4019397"/>
              <a:ext cx="0" cy="212821"/>
            </a:xfrm>
            <a:prstGeom prst="straightConnector1">
              <a:avLst/>
            </a:prstGeom>
            <a:ln w="44450">
              <a:solidFill>
                <a:srgbClr val="C8BCD4"/>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08DC5B9B-8D3C-779D-A4F6-716857414690}"/>
                </a:ext>
              </a:extLst>
            </p:cNvPr>
            <p:cNvCxnSpPr/>
            <p:nvPr/>
          </p:nvCxnSpPr>
          <p:spPr>
            <a:xfrm>
              <a:off x="7918130" y="4241661"/>
              <a:ext cx="348172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AC4AE247-077A-3C06-30D5-B0AF97F930B2}"/>
                </a:ext>
              </a:extLst>
            </p:cNvPr>
            <p:cNvCxnSpPr/>
            <p:nvPr/>
          </p:nvCxnSpPr>
          <p:spPr>
            <a:xfrm flipV="1">
              <a:off x="8117595" y="3655449"/>
              <a:ext cx="0" cy="586212"/>
            </a:xfrm>
            <a:prstGeom prst="straightConnector1">
              <a:avLst/>
            </a:prstGeom>
            <a:ln w="44450">
              <a:solidFill>
                <a:srgbClr val="5B2D7B"/>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01A87D4D-D38C-7489-8384-2CBE1E0EB428}"/>
                </a:ext>
              </a:extLst>
            </p:cNvPr>
            <p:cNvCxnSpPr>
              <a:cxnSpLocks/>
            </p:cNvCxnSpPr>
            <p:nvPr/>
          </p:nvCxnSpPr>
          <p:spPr>
            <a:xfrm flipV="1">
              <a:off x="8715111" y="3856853"/>
              <a:ext cx="0" cy="384808"/>
            </a:xfrm>
            <a:prstGeom prst="straightConnector1">
              <a:avLst/>
            </a:prstGeom>
            <a:ln w="44450">
              <a:solidFill>
                <a:srgbClr val="AB83B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 name="组合 11">
            <a:extLst>
              <a:ext uri="{FF2B5EF4-FFF2-40B4-BE49-F238E27FC236}">
                <a16:creationId xmlns:a16="http://schemas.microsoft.com/office/drawing/2014/main" id="{F0846346-FC7B-8B39-3465-508712279F91}"/>
              </a:ext>
            </a:extLst>
          </p:cNvPr>
          <p:cNvGrpSpPr/>
          <p:nvPr/>
        </p:nvGrpSpPr>
        <p:grpSpPr>
          <a:xfrm>
            <a:off x="7969006" y="3671059"/>
            <a:ext cx="3481725" cy="586212"/>
            <a:chOff x="7918130" y="3655449"/>
            <a:chExt cx="3481725" cy="586212"/>
          </a:xfrm>
        </p:grpSpPr>
        <p:cxnSp>
          <p:nvCxnSpPr>
            <p:cNvPr id="40" name="直接箭头连接符 39">
              <a:extLst>
                <a:ext uri="{FF2B5EF4-FFF2-40B4-BE49-F238E27FC236}">
                  <a16:creationId xmlns:a16="http://schemas.microsoft.com/office/drawing/2014/main" id="{BAC6B9CC-4841-5F4E-B52B-A244EFC0746E}"/>
                </a:ext>
              </a:extLst>
            </p:cNvPr>
            <p:cNvCxnSpPr>
              <a:cxnSpLocks/>
            </p:cNvCxnSpPr>
            <p:nvPr/>
          </p:nvCxnSpPr>
          <p:spPr>
            <a:xfrm flipV="1">
              <a:off x="9651910" y="4019397"/>
              <a:ext cx="0" cy="212821"/>
            </a:xfrm>
            <a:prstGeom prst="straightConnector1">
              <a:avLst/>
            </a:prstGeom>
            <a:ln w="44450">
              <a:solidFill>
                <a:srgbClr val="D9D9D9"/>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E582C31F-688F-EDCC-8952-A4CA1D4FCE2B}"/>
                </a:ext>
              </a:extLst>
            </p:cNvPr>
            <p:cNvCxnSpPr/>
            <p:nvPr/>
          </p:nvCxnSpPr>
          <p:spPr>
            <a:xfrm flipV="1">
              <a:off x="8117595" y="3655449"/>
              <a:ext cx="0" cy="586212"/>
            </a:xfrm>
            <a:prstGeom prst="straightConnector1">
              <a:avLst/>
            </a:prstGeom>
            <a:ln w="44450">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AFBA77E4-F153-37D0-B14F-C7CB3DEE537E}"/>
                </a:ext>
              </a:extLst>
            </p:cNvPr>
            <p:cNvCxnSpPr>
              <a:cxnSpLocks/>
            </p:cNvCxnSpPr>
            <p:nvPr/>
          </p:nvCxnSpPr>
          <p:spPr>
            <a:xfrm flipV="1">
              <a:off x="9100875" y="3792622"/>
              <a:ext cx="0" cy="449039"/>
            </a:xfrm>
            <a:prstGeom prst="straightConnector1">
              <a:avLst/>
            </a:prstGeom>
            <a:ln w="44450">
              <a:solidFill>
                <a:srgbClr val="BFBFBF"/>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0DB80B0A-5359-1381-0B9F-893492BDEB8C}"/>
                </a:ext>
              </a:extLst>
            </p:cNvPr>
            <p:cNvCxnSpPr/>
            <p:nvPr/>
          </p:nvCxnSpPr>
          <p:spPr>
            <a:xfrm>
              <a:off x="7918130" y="4241661"/>
              <a:ext cx="348172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F6029642-AA21-5EFC-B0BE-C982AF055CB0}"/>
                  </a:ext>
                </a:extLst>
              </p:cNvPr>
              <p:cNvSpPr txBox="1"/>
              <p:nvPr/>
            </p:nvSpPr>
            <p:spPr>
              <a:xfrm>
                <a:off x="8019068" y="2959531"/>
                <a:ext cx="326685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solidFill>
                                <a:schemeClr val="tx1"/>
                              </a:solidFill>
                              <a:latin typeface="Cambria Math" panose="02040503050406030204" pitchFamily="18" charset="0"/>
                            </a:rPr>
                          </m:ctrlPr>
                        </m:sSubPr>
                        <m:e>
                          <m:r>
                            <a:rPr lang="en-US" altLang="zh-CN" sz="2000" b="0" i="1" smtClean="0">
                              <a:solidFill>
                                <a:schemeClr val="tx1"/>
                              </a:solidFill>
                              <a:latin typeface="Cambria Math" panose="02040503050406030204" pitchFamily="18" charset="0"/>
                            </a:rPr>
                            <m:t>𝑅</m:t>
                          </m:r>
                        </m:e>
                        <m:sub>
                          <m:r>
                            <a:rPr lang="en-US" altLang="zh-CN" sz="2000" b="0" i="1" smtClean="0">
                              <a:solidFill>
                                <a:schemeClr val="tx1"/>
                              </a:solidFill>
                              <a:latin typeface="Cambria Math" panose="02040503050406030204" pitchFamily="18" charset="0"/>
                            </a:rPr>
                            <m:t>𝐵</m:t>
                          </m:r>
                        </m:sub>
                      </m:sSub>
                      <m:d>
                        <m:dPr>
                          <m:ctrlPr>
                            <a:rPr lang="en-US" altLang="zh-CN" sz="2000" b="0" i="1" smtClean="0">
                              <a:solidFill>
                                <a:schemeClr val="tx1"/>
                              </a:solidFill>
                              <a:latin typeface="Cambria Math" panose="02040503050406030204" pitchFamily="18" charset="0"/>
                            </a:rPr>
                          </m:ctrlPr>
                        </m:dPr>
                        <m:e>
                          <m:r>
                            <a:rPr lang="en-US" altLang="zh-CN" sz="2000" b="0" i="1" smtClean="0">
                              <a:solidFill>
                                <a:schemeClr val="tx1"/>
                              </a:solidFill>
                              <a:latin typeface="Cambria Math" panose="02040503050406030204" pitchFamily="18" charset="0"/>
                            </a:rPr>
                            <m:t>𝑡</m:t>
                          </m:r>
                        </m:e>
                      </m:d>
                      <m:r>
                        <a:rPr lang="en-US" altLang="zh-CN" sz="2000" b="0" i="1" smtClean="0">
                          <a:solidFill>
                            <a:schemeClr val="tx1"/>
                          </a:solidFill>
                          <a:latin typeface="Cambria Math" panose="02040503050406030204" pitchFamily="18" charset="0"/>
                        </a:rPr>
                        <m:t>=</m:t>
                      </m:r>
                      <m:sSub>
                        <m:sSubPr>
                          <m:ctrlPr>
                            <a:rPr lang="en-US" altLang="zh-CN" sz="2000" b="1" i="1" smtClean="0">
                              <a:solidFill>
                                <a:schemeClr val="tx1"/>
                              </a:solidFill>
                              <a:latin typeface="Cambria Math" panose="02040503050406030204" pitchFamily="18" charset="0"/>
                            </a:rPr>
                          </m:ctrlPr>
                        </m:sSubPr>
                        <m:e>
                          <m:r>
                            <a:rPr lang="en-US" altLang="zh-CN" sz="2000" b="1" i="1" smtClean="0">
                              <a:solidFill>
                                <a:schemeClr val="tx1"/>
                              </a:solidFill>
                              <a:latin typeface="Cambria Math" panose="02040503050406030204" pitchFamily="18" charset="0"/>
                            </a:rPr>
                            <m:t>𝒉</m:t>
                          </m:r>
                        </m:e>
                        <m:sub>
                          <m:r>
                            <a:rPr lang="en-US" altLang="zh-CN" sz="2000" b="1" i="1">
                              <a:solidFill>
                                <a:schemeClr val="tx1"/>
                              </a:solidFill>
                              <a:latin typeface="Cambria Math" panose="02040503050406030204" pitchFamily="18" charset="0"/>
                            </a:rPr>
                            <m:t>𝑩</m:t>
                          </m:r>
                        </m:sub>
                      </m:sSub>
                      <m:d>
                        <m:dPr>
                          <m:ctrlPr>
                            <a:rPr lang="en-US" altLang="zh-CN" sz="2000" b="1" i="1" smtClean="0">
                              <a:solidFill>
                                <a:schemeClr val="tx1"/>
                              </a:solidFill>
                              <a:latin typeface="Cambria Math" panose="02040503050406030204" pitchFamily="18" charset="0"/>
                            </a:rPr>
                          </m:ctrlPr>
                        </m:dPr>
                        <m:e>
                          <m:r>
                            <a:rPr lang="en-US" altLang="zh-CN" sz="2000" b="1" i="1" smtClean="0">
                              <a:solidFill>
                                <a:schemeClr val="tx1"/>
                              </a:solidFill>
                              <a:latin typeface="Cambria Math" panose="02040503050406030204" pitchFamily="18" charset="0"/>
                            </a:rPr>
                            <m:t>𝒕</m:t>
                          </m:r>
                        </m:e>
                      </m:d>
                      <m:r>
                        <a:rPr lang="en-US" altLang="zh-CN" sz="2000" i="1" smtClean="0">
                          <a:solidFill>
                            <a:schemeClr val="tx1"/>
                          </a:solidFill>
                          <a:latin typeface="Cambria Math" panose="02040503050406030204" pitchFamily="18" charset="0"/>
                          <a:ea typeface="Cambria Math" panose="02040503050406030204" pitchFamily="18" charset="0"/>
                        </a:rPr>
                        <m:t>⊗</m:t>
                      </m:r>
                      <m:r>
                        <a:rPr lang="en-US" altLang="zh-CN" sz="2000" b="0" i="1" smtClean="0">
                          <a:solidFill>
                            <a:schemeClr val="tx1"/>
                          </a:solidFill>
                          <a:latin typeface="Cambria Math" panose="02040503050406030204" pitchFamily="18" charset="0"/>
                          <a:ea typeface="Cambria Math" panose="02040503050406030204" pitchFamily="18" charset="0"/>
                        </a:rPr>
                        <m:t>𝑠</m:t>
                      </m:r>
                      <m:d>
                        <m:dPr>
                          <m:ctrlPr>
                            <a:rPr lang="en-US" altLang="zh-CN" sz="2000" b="0" i="1" smtClean="0">
                              <a:solidFill>
                                <a:schemeClr val="tx1"/>
                              </a:solidFill>
                              <a:latin typeface="Cambria Math" panose="02040503050406030204" pitchFamily="18" charset="0"/>
                              <a:ea typeface="Cambria Math" panose="02040503050406030204" pitchFamily="18" charset="0"/>
                            </a:rPr>
                          </m:ctrlPr>
                        </m:dPr>
                        <m:e>
                          <m:r>
                            <a:rPr lang="en-US" altLang="zh-CN" sz="2000" b="0" i="1" smtClean="0">
                              <a:solidFill>
                                <a:schemeClr val="tx1"/>
                              </a:solidFill>
                              <a:latin typeface="Cambria Math" panose="02040503050406030204" pitchFamily="18" charset="0"/>
                              <a:ea typeface="Cambria Math" panose="02040503050406030204" pitchFamily="18" charset="0"/>
                            </a:rPr>
                            <m:t>𝑡</m:t>
                          </m:r>
                        </m:e>
                      </m:d>
                      <m:r>
                        <a:rPr lang="en-US" altLang="zh-CN" sz="2000" b="0" i="1" smtClean="0">
                          <a:solidFill>
                            <a:schemeClr val="tx1"/>
                          </a:solidFill>
                          <a:latin typeface="Cambria Math" panose="02040503050406030204" pitchFamily="18" charset="0"/>
                          <a:ea typeface="Cambria Math" panose="02040503050406030204" pitchFamily="18" charset="0"/>
                        </a:rPr>
                        <m:t>+</m:t>
                      </m:r>
                      <m:r>
                        <a:rPr lang="en-US" altLang="zh-CN" sz="2000" b="0" i="1" smtClean="0">
                          <a:solidFill>
                            <a:schemeClr val="tx1"/>
                          </a:solidFill>
                          <a:latin typeface="Cambria Math" panose="02040503050406030204" pitchFamily="18" charset="0"/>
                          <a:ea typeface="Cambria Math" panose="02040503050406030204" pitchFamily="18" charset="0"/>
                        </a:rPr>
                        <m:t>𝑤</m:t>
                      </m:r>
                      <m:r>
                        <a:rPr lang="en-US" altLang="zh-CN" sz="2000" b="0" i="1" smtClean="0">
                          <a:solidFill>
                            <a:schemeClr val="tx1"/>
                          </a:solidFill>
                          <a:latin typeface="Cambria Math" panose="02040503050406030204" pitchFamily="18" charset="0"/>
                          <a:ea typeface="Cambria Math" panose="02040503050406030204" pitchFamily="18" charset="0"/>
                        </a:rPr>
                        <m:t>(</m:t>
                      </m:r>
                      <m:r>
                        <a:rPr lang="en-US" altLang="zh-CN" sz="2000" b="0" i="1" smtClean="0">
                          <a:solidFill>
                            <a:schemeClr val="tx1"/>
                          </a:solidFill>
                          <a:latin typeface="Cambria Math" panose="02040503050406030204" pitchFamily="18" charset="0"/>
                          <a:ea typeface="Cambria Math" panose="02040503050406030204" pitchFamily="18" charset="0"/>
                        </a:rPr>
                        <m:t>𝑡</m:t>
                      </m:r>
                      <m:r>
                        <a:rPr lang="en-US" altLang="zh-CN" sz="2000" b="0" i="1" smtClean="0">
                          <a:solidFill>
                            <a:schemeClr val="tx1"/>
                          </a:solidFill>
                          <a:latin typeface="Cambria Math" panose="02040503050406030204" pitchFamily="18" charset="0"/>
                          <a:ea typeface="Cambria Math" panose="02040503050406030204" pitchFamily="18" charset="0"/>
                        </a:rPr>
                        <m:t>)</m:t>
                      </m:r>
                    </m:oMath>
                  </m:oMathPara>
                </a14:m>
                <a:endParaRPr lang="zh-CN" altLang="en-US" sz="2000" dirty="0">
                  <a:solidFill>
                    <a:schemeClr val="tx1"/>
                  </a:solidFill>
                </a:endParaRPr>
              </a:p>
            </p:txBody>
          </p:sp>
        </mc:Choice>
        <mc:Fallback xmlns="">
          <p:sp>
            <p:nvSpPr>
              <p:cNvPr id="44" name="文本框 43">
                <a:extLst>
                  <a:ext uri="{FF2B5EF4-FFF2-40B4-BE49-F238E27FC236}">
                    <a16:creationId xmlns:a16="http://schemas.microsoft.com/office/drawing/2014/main" id="{F6029642-AA21-5EFC-B0BE-C982AF055CB0}"/>
                  </a:ext>
                </a:extLst>
              </p:cNvPr>
              <p:cNvSpPr txBox="1">
                <a:spLocks noRot="1" noChangeAspect="1" noMove="1" noResize="1" noEditPoints="1" noAdjustHandles="1" noChangeArrowheads="1" noChangeShapeType="1" noTextEdit="1"/>
              </p:cNvSpPr>
              <p:nvPr/>
            </p:nvSpPr>
            <p:spPr>
              <a:xfrm>
                <a:off x="8019068" y="2959531"/>
                <a:ext cx="3266856" cy="307777"/>
              </a:xfrm>
              <a:prstGeom prst="rect">
                <a:avLst/>
              </a:prstGeom>
              <a:blipFill>
                <a:blip r:embed="rId4"/>
                <a:stretch>
                  <a:fillRect l="-1493" t="-1961" r="-2425" b="-3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2AE30181-2850-DB83-59AF-2AB15C6829CC}"/>
                  </a:ext>
                </a:extLst>
              </p:cNvPr>
              <p:cNvSpPr txBox="1"/>
              <p:nvPr/>
            </p:nvSpPr>
            <p:spPr>
              <a:xfrm>
                <a:off x="7985758" y="4593873"/>
                <a:ext cx="333347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𝑅</m:t>
                          </m:r>
                        </m:e>
                        <m:sub>
                          <m:r>
                            <a:rPr lang="en-US" altLang="zh-CN" sz="2000" b="0" i="1" smtClean="0">
                              <a:latin typeface="Cambria Math" panose="02040503050406030204" pitchFamily="18" charset="0"/>
                            </a:rPr>
                            <m:t>𝐸</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𝑡</m:t>
                          </m:r>
                        </m:e>
                      </m:d>
                      <m:r>
                        <a:rPr lang="en-US" altLang="zh-CN" sz="2000" b="0" i="1" smtClean="0">
                          <a:latin typeface="Cambria Math" panose="02040503050406030204" pitchFamily="18" charset="0"/>
                        </a:rPr>
                        <m:t>=</m:t>
                      </m:r>
                      <m:sSub>
                        <m:sSubPr>
                          <m:ctrlPr>
                            <a:rPr lang="en-US" altLang="zh-CN" sz="2000" b="1" i="1" smtClean="0">
                              <a:solidFill>
                                <a:schemeClr val="tx1"/>
                              </a:solidFill>
                              <a:latin typeface="Cambria Math" panose="02040503050406030204" pitchFamily="18" charset="0"/>
                            </a:rPr>
                          </m:ctrlPr>
                        </m:sSubPr>
                        <m:e>
                          <m:r>
                            <a:rPr lang="en-US" altLang="zh-CN" sz="2000" b="1" i="1" smtClean="0">
                              <a:solidFill>
                                <a:schemeClr val="tx1"/>
                              </a:solidFill>
                              <a:latin typeface="Cambria Math" panose="02040503050406030204" pitchFamily="18" charset="0"/>
                            </a:rPr>
                            <m:t>𝒉</m:t>
                          </m:r>
                        </m:e>
                        <m:sub>
                          <m:r>
                            <a:rPr lang="en-US" altLang="zh-CN" sz="2000" b="1" i="1" smtClean="0">
                              <a:solidFill>
                                <a:schemeClr val="tx1"/>
                              </a:solidFill>
                              <a:latin typeface="Cambria Math" panose="02040503050406030204" pitchFamily="18" charset="0"/>
                            </a:rPr>
                            <m:t>𝑬</m:t>
                          </m:r>
                        </m:sub>
                      </m:sSub>
                      <m:d>
                        <m:dPr>
                          <m:ctrlPr>
                            <a:rPr lang="en-US" altLang="zh-CN" sz="2000" b="1" i="1" smtClean="0">
                              <a:solidFill>
                                <a:schemeClr val="tx1"/>
                              </a:solidFill>
                              <a:latin typeface="Cambria Math" panose="02040503050406030204" pitchFamily="18" charset="0"/>
                            </a:rPr>
                          </m:ctrlPr>
                        </m:dPr>
                        <m:e>
                          <m:r>
                            <a:rPr lang="en-US" altLang="zh-CN" sz="2000" b="1" i="1" smtClean="0">
                              <a:solidFill>
                                <a:schemeClr val="tx1"/>
                              </a:solidFill>
                              <a:latin typeface="Cambria Math" panose="02040503050406030204" pitchFamily="18" charset="0"/>
                            </a:rPr>
                            <m:t>𝒕</m:t>
                          </m:r>
                        </m:e>
                      </m:d>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𝑠</m:t>
                      </m:r>
                      <m:d>
                        <m:dPr>
                          <m:ctrlPr>
                            <a:rPr lang="en-US" altLang="zh-CN" sz="2000" b="0" i="1" smtClean="0">
                              <a:latin typeface="Cambria Math" panose="02040503050406030204" pitchFamily="18" charset="0"/>
                              <a:ea typeface="Cambria Math" panose="02040503050406030204" pitchFamily="18" charset="0"/>
                            </a:rPr>
                          </m:ctrlPr>
                        </m:dPr>
                        <m:e>
                          <m:r>
                            <a:rPr lang="en-US" altLang="zh-CN" sz="2000" b="0" i="1" smtClean="0">
                              <a:latin typeface="Cambria Math" panose="02040503050406030204" pitchFamily="18" charset="0"/>
                              <a:ea typeface="Cambria Math" panose="02040503050406030204" pitchFamily="18" charset="0"/>
                            </a:rPr>
                            <m:t>𝑡</m:t>
                          </m:r>
                        </m:e>
                      </m:d>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𝑤</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𝑡</m:t>
                      </m:r>
                      <m:r>
                        <a:rPr lang="en-US" altLang="zh-CN" sz="2000" b="0" i="1" smtClean="0">
                          <a:latin typeface="Cambria Math" panose="02040503050406030204" pitchFamily="18" charset="0"/>
                          <a:ea typeface="Cambria Math" panose="02040503050406030204" pitchFamily="18" charset="0"/>
                        </a:rPr>
                        <m:t>)</m:t>
                      </m:r>
                    </m:oMath>
                  </m:oMathPara>
                </a14:m>
                <a:endParaRPr lang="zh-CN" altLang="en-US" sz="2000" dirty="0"/>
              </a:p>
            </p:txBody>
          </p:sp>
        </mc:Choice>
        <mc:Fallback xmlns="">
          <p:sp>
            <p:nvSpPr>
              <p:cNvPr id="45" name="文本框 44">
                <a:extLst>
                  <a:ext uri="{FF2B5EF4-FFF2-40B4-BE49-F238E27FC236}">
                    <a16:creationId xmlns:a16="http://schemas.microsoft.com/office/drawing/2014/main" id="{2AE30181-2850-DB83-59AF-2AB15C6829CC}"/>
                  </a:ext>
                </a:extLst>
              </p:cNvPr>
              <p:cNvSpPr txBox="1">
                <a:spLocks noRot="1" noChangeAspect="1" noMove="1" noResize="1" noEditPoints="1" noAdjustHandles="1" noChangeArrowheads="1" noChangeShapeType="1" noTextEdit="1"/>
              </p:cNvSpPr>
              <p:nvPr/>
            </p:nvSpPr>
            <p:spPr>
              <a:xfrm>
                <a:off x="7985758" y="4593873"/>
                <a:ext cx="3333477" cy="307777"/>
              </a:xfrm>
              <a:prstGeom prst="rect">
                <a:avLst/>
              </a:prstGeom>
              <a:blipFill>
                <a:blip r:embed="rId5"/>
                <a:stretch>
                  <a:fillRect l="-183" t="-4000" r="-1097" b="-36000"/>
                </a:stretch>
              </a:blipFill>
            </p:spPr>
            <p:txBody>
              <a:bodyPr/>
              <a:lstStyle/>
              <a:p>
                <a:r>
                  <a:rPr lang="zh-CN" altLang="en-US">
                    <a:noFill/>
                  </a:rPr>
                  <a:t> </a:t>
                </a:r>
              </a:p>
            </p:txBody>
          </p:sp>
        </mc:Fallback>
      </mc:AlternateContent>
      <p:sp>
        <p:nvSpPr>
          <p:cNvPr id="46" name="矩形: 圆角 45">
            <a:extLst>
              <a:ext uri="{FF2B5EF4-FFF2-40B4-BE49-F238E27FC236}">
                <a16:creationId xmlns:a16="http://schemas.microsoft.com/office/drawing/2014/main" id="{8BF3E6EE-4BEE-8486-65DB-FEBC57CB571E}"/>
              </a:ext>
            </a:extLst>
          </p:cNvPr>
          <p:cNvSpPr/>
          <p:nvPr/>
        </p:nvSpPr>
        <p:spPr>
          <a:xfrm>
            <a:off x="767829" y="5213715"/>
            <a:ext cx="10504266" cy="1200862"/>
          </a:xfrm>
          <a:prstGeom prst="roundRect">
            <a:avLst/>
          </a:prstGeom>
          <a:solidFill>
            <a:srgbClr val="D24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kern="0" dirty="0">
                <a:solidFill>
                  <a:schemeClr val="bg1"/>
                </a:solidFill>
                <a:latin typeface="Calibri" panose="020F0502020204030204" pitchFamily="34" charset="0"/>
                <a:ea typeface="黑体" panose="02010609060101010101" pitchFamily="49" charset="-122"/>
                <a:cs typeface="Calibri" panose="020F0502020204030204" pitchFamily="34" charset="0"/>
              </a:rPr>
              <a:t>Considering the wireless channel as a </a:t>
            </a:r>
          </a:p>
          <a:p>
            <a:pPr algn="ctr"/>
            <a:r>
              <a:rPr lang="en-US" altLang="zh-CN" sz="3200" b="1" i="1" kern="0" dirty="0">
                <a:solidFill>
                  <a:schemeClr val="bg1"/>
                </a:solidFill>
                <a:latin typeface="Calibri" panose="020F0502020204030204" pitchFamily="34" charset="0"/>
                <a:ea typeface="黑体" panose="02010609060101010101" pitchFamily="49" charset="-122"/>
                <a:cs typeface="Calibri" panose="020F0502020204030204" pitchFamily="34" charset="0"/>
              </a:rPr>
              <a:t>location-dependent filter</a:t>
            </a:r>
            <a:endParaRPr lang="en-US" altLang="zh-CN" sz="3200" b="1" i="1" kern="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0752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组合 83">
            <a:extLst>
              <a:ext uri="{FF2B5EF4-FFF2-40B4-BE49-F238E27FC236}">
                <a16:creationId xmlns:a16="http://schemas.microsoft.com/office/drawing/2014/main" id="{80F2AC7F-EC9B-9DA2-B264-B5D95CC7F186}"/>
              </a:ext>
            </a:extLst>
          </p:cNvPr>
          <p:cNvGrpSpPr/>
          <p:nvPr/>
        </p:nvGrpSpPr>
        <p:grpSpPr>
          <a:xfrm>
            <a:off x="8744232" y="2915197"/>
            <a:ext cx="677032" cy="1131087"/>
            <a:chOff x="5997449" y="4008049"/>
            <a:chExt cx="677032" cy="1131087"/>
          </a:xfrm>
        </p:grpSpPr>
        <p:sp>
          <p:nvSpPr>
            <p:cNvPr id="85" name="任意多边形: 形状 84">
              <a:extLst>
                <a:ext uri="{FF2B5EF4-FFF2-40B4-BE49-F238E27FC236}">
                  <a16:creationId xmlns:a16="http://schemas.microsoft.com/office/drawing/2014/main" id="{24D0A631-7D7A-C02B-621A-AB3AD23CCF1A}"/>
                </a:ext>
              </a:extLst>
            </p:cNvPr>
            <p:cNvSpPr/>
            <p:nvPr/>
          </p:nvSpPr>
          <p:spPr>
            <a:xfrm>
              <a:off x="6049520" y="4196814"/>
              <a:ext cx="577020" cy="905494"/>
            </a:xfrm>
            <a:custGeom>
              <a:avLst/>
              <a:gdLst>
                <a:gd name="connsiteX0" fmla="*/ 5513 w 577020"/>
                <a:gd name="connsiteY0" fmla="*/ 344 h 905494"/>
                <a:gd name="connsiteX1" fmla="*/ 96000 w 577020"/>
                <a:gd name="connsiteY1" fmla="*/ 55113 h 905494"/>
                <a:gd name="connsiteX2" fmla="*/ 224588 w 577020"/>
                <a:gd name="connsiteY2" fmla="*/ 81306 h 905494"/>
                <a:gd name="connsiteX3" fmla="*/ 346031 w 577020"/>
                <a:gd name="connsiteY3" fmla="*/ 81306 h 905494"/>
                <a:gd name="connsiteX4" fmla="*/ 455569 w 577020"/>
                <a:gd name="connsiteY4" fmla="*/ 69400 h 905494"/>
                <a:gd name="connsiteX5" fmla="*/ 546056 w 577020"/>
                <a:gd name="connsiteY5" fmla="*/ 33681 h 905494"/>
                <a:gd name="connsiteX6" fmla="*/ 572250 w 577020"/>
                <a:gd name="connsiteY6" fmla="*/ 71781 h 905494"/>
                <a:gd name="connsiteX7" fmla="*/ 577013 w 577020"/>
                <a:gd name="connsiteY7" fmla="*/ 221800 h 905494"/>
                <a:gd name="connsiteX8" fmla="*/ 572250 w 577020"/>
                <a:gd name="connsiteY8" fmla="*/ 478975 h 905494"/>
                <a:gd name="connsiteX9" fmla="*/ 574631 w 577020"/>
                <a:gd name="connsiteY9" fmla="*/ 638519 h 905494"/>
                <a:gd name="connsiteX10" fmla="*/ 572250 w 577020"/>
                <a:gd name="connsiteY10" fmla="*/ 762344 h 905494"/>
                <a:gd name="connsiteX11" fmla="*/ 569869 w 577020"/>
                <a:gd name="connsiteY11" fmla="*/ 821875 h 905494"/>
                <a:gd name="connsiteX12" fmla="*/ 510338 w 577020"/>
                <a:gd name="connsiteY12" fmla="*/ 862356 h 905494"/>
                <a:gd name="connsiteX13" fmla="*/ 403181 w 577020"/>
                <a:gd name="connsiteY13" fmla="*/ 890931 h 905494"/>
                <a:gd name="connsiteX14" fmla="*/ 267450 w 577020"/>
                <a:gd name="connsiteY14" fmla="*/ 905219 h 905494"/>
                <a:gd name="connsiteX15" fmla="*/ 122194 w 577020"/>
                <a:gd name="connsiteY15" fmla="*/ 879025 h 905494"/>
                <a:gd name="connsiteX16" fmla="*/ 31706 w 577020"/>
                <a:gd name="connsiteY16" fmla="*/ 831400 h 905494"/>
                <a:gd name="connsiteX17" fmla="*/ 10275 w 577020"/>
                <a:gd name="connsiteY17" fmla="*/ 788538 h 905494"/>
                <a:gd name="connsiteX18" fmla="*/ 10275 w 577020"/>
                <a:gd name="connsiteY18" fmla="*/ 688525 h 905494"/>
                <a:gd name="connsiteX19" fmla="*/ 5513 w 577020"/>
                <a:gd name="connsiteY19" fmla="*/ 628994 h 905494"/>
                <a:gd name="connsiteX20" fmla="*/ 10275 w 577020"/>
                <a:gd name="connsiteY20" fmla="*/ 469450 h 905494"/>
                <a:gd name="connsiteX21" fmla="*/ 10275 w 577020"/>
                <a:gd name="connsiteY21" fmla="*/ 326575 h 905494"/>
                <a:gd name="connsiteX22" fmla="*/ 15038 w 577020"/>
                <a:gd name="connsiteY22" fmla="*/ 195606 h 905494"/>
                <a:gd name="connsiteX23" fmla="*/ 10275 w 577020"/>
                <a:gd name="connsiteY23" fmla="*/ 83688 h 905494"/>
                <a:gd name="connsiteX24" fmla="*/ 5513 w 577020"/>
                <a:gd name="connsiteY24" fmla="*/ 344 h 905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7020" h="905494">
                  <a:moveTo>
                    <a:pt x="5513" y="344"/>
                  </a:moveTo>
                  <a:cubicBezTo>
                    <a:pt x="19801" y="-4419"/>
                    <a:pt x="59488" y="41619"/>
                    <a:pt x="96000" y="55113"/>
                  </a:cubicBezTo>
                  <a:cubicBezTo>
                    <a:pt x="132513" y="68607"/>
                    <a:pt x="182916" y="76941"/>
                    <a:pt x="224588" y="81306"/>
                  </a:cubicBezTo>
                  <a:cubicBezTo>
                    <a:pt x="266260" y="85671"/>
                    <a:pt x="307534" y="83290"/>
                    <a:pt x="346031" y="81306"/>
                  </a:cubicBezTo>
                  <a:cubicBezTo>
                    <a:pt x="384528" y="79322"/>
                    <a:pt x="422232" y="77337"/>
                    <a:pt x="455569" y="69400"/>
                  </a:cubicBezTo>
                  <a:cubicBezTo>
                    <a:pt x="488906" y="61463"/>
                    <a:pt x="526609" y="33284"/>
                    <a:pt x="546056" y="33681"/>
                  </a:cubicBezTo>
                  <a:cubicBezTo>
                    <a:pt x="565503" y="34078"/>
                    <a:pt x="567091" y="40428"/>
                    <a:pt x="572250" y="71781"/>
                  </a:cubicBezTo>
                  <a:cubicBezTo>
                    <a:pt x="577409" y="103134"/>
                    <a:pt x="577013" y="153934"/>
                    <a:pt x="577013" y="221800"/>
                  </a:cubicBezTo>
                  <a:cubicBezTo>
                    <a:pt x="577013" y="289666"/>
                    <a:pt x="572647" y="409522"/>
                    <a:pt x="572250" y="478975"/>
                  </a:cubicBezTo>
                  <a:cubicBezTo>
                    <a:pt x="571853" y="548428"/>
                    <a:pt x="574631" y="591291"/>
                    <a:pt x="574631" y="638519"/>
                  </a:cubicBezTo>
                  <a:cubicBezTo>
                    <a:pt x="574631" y="685747"/>
                    <a:pt x="573044" y="731785"/>
                    <a:pt x="572250" y="762344"/>
                  </a:cubicBezTo>
                  <a:cubicBezTo>
                    <a:pt x="571456" y="792903"/>
                    <a:pt x="580188" y="805206"/>
                    <a:pt x="569869" y="821875"/>
                  </a:cubicBezTo>
                  <a:cubicBezTo>
                    <a:pt x="559550" y="838544"/>
                    <a:pt x="538119" y="850847"/>
                    <a:pt x="510338" y="862356"/>
                  </a:cubicBezTo>
                  <a:cubicBezTo>
                    <a:pt x="482557" y="873865"/>
                    <a:pt x="443662" y="883787"/>
                    <a:pt x="403181" y="890931"/>
                  </a:cubicBezTo>
                  <a:cubicBezTo>
                    <a:pt x="362700" y="898075"/>
                    <a:pt x="314281" y="907203"/>
                    <a:pt x="267450" y="905219"/>
                  </a:cubicBezTo>
                  <a:cubicBezTo>
                    <a:pt x="220619" y="903235"/>
                    <a:pt x="161485" y="891328"/>
                    <a:pt x="122194" y="879025"/>
                  </a:cubicBezTo>
                  <a:cubicBezTo>
                    <a:pt x="82903" y="866722"/>
                    <a:pt x="50359" y="846481"/>
                    <a:pt x="31706" y="831400"/>
                  </a:cubicBezTo>
                  <a:cubicBezTo>
                    <a:pt x="13053" y="816319"/>
                    <a:pt x="13847" y="812350"/>
                    <a:pt x="10275" y="788538"/>
                  </a:cubicBezTo>
                  <a:cubicBezTo>
                    <a:pt x="6703" y="764726"/>
                    <a:pt x="11069" y="715116"/>
                    <a:pt x="10275" y="688525"/>
                  </a:cubicBezTo>
                  <a:cubicBezTo>
                    <a:pt x="9481" y="661934"/>
                    <a:pt x="5513" y="665506"/>
                    <a:pt x="5513" y="628994"/>
                  </a:cubicBezTo>
                  <a:cubicBezTo>
                    <a:pt x="5513" y="592482"/>
                    <a:pt x="9481" y="519853"/>
                    <a:pt x="10275" y="469450"/>
                  </a:cubicBezTo>
                  <a:cubicBezTo>
                    <a:pt x="11069" y="419047"/>
                    <a:pt x="9481" y="372216"/>
                    <a:pt x="10275" y="326575"/>
                  </a:cubicBezTo>
                  <a:cubicBezTo>
                    <a:pt x="11069" y="280934"/>
                    <a:pt x="15038" y="236087"/>
                    <a:pt x="15038" y="195606"/>
                  </a:cubicBezTo>
                  <a:cubicBezTo>
                    <a:pt x="15038" y="155125"/>
                    <a:pt x="11466" y="111866"/>
                    <a:pt x="10275" y="83688"/>
                  </a:cubicBezTo>
                  <a:cubicBezTo>
                    <a:pt x="9084" y="55510"/>
                    <a:pt x="-8775" y="5107"/>
                    <a:pt x="5513" y="344"/>
                  </a:cubicBezTo>
                  <a:close/>
                </a:path>
              </a:pathLst>
            </a:custGeom>
            <a:solidFill>
              <a:srgbClr val="BAA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DAD2"/>
                </a:solidFill>
              </a:endParaRPr>
            </a:p>
          </p:txBody>
        </p:sp>
        <p:pic>
          <p:nvPicPr>
            <p:cNvPr id="86" name="Picture 2" descr="Alexa, control, home, smart, smart home, speaker icon - Download on  Iconfinder">
              <a:extLst>
                <a:ext uri="{FF2B5EF4-FFF2-40B4-BE49-F238E27FC236}">
                  <a16:creationId xmlns:a16="http://schemas.microsoft.com/office/drawing/2014/main" id="{F421E894-0C9F-A896-300A-BCD10A38439D}"/>
                </a:ext>
              </a:extLst>
            </p:cNvPr>
            <p:cNvPicPr>
              <a:picLocks noChangeAspect="1" noChangeArrowheads="1"/>
            </p:cNvPicPr>
            <p:nvPr/>
          </p:nvPicPr>
          <p:blipFill rotWithShape="1">
            <a:blip r:embed="rId3" cstate="print">
              <a:clrChange>
                <a:clrFrom>
                  <a:srgbClr val="020202">
                    <a:alpha val="2353"/>
                  </a:srgbClr>
                </a:clrFrom>
                <a:clrTo>
                  <a:srgbClr val="020202">
                    <a:alpha val="0"/>
                  </a:srgbClr>
                </a:clrTo>
              </a:clrChange>
              <a:extLst>
                <a:ext uri="{28A0092B-C50C-407E-A947-70E740481C1C}">
                  <a14:useLocalDpi xmlns:a14="http://schemas.microsoft.com/office/drawing/2010/main" val="0"/>
                </a:ext>
              </a:extLst>
            </a:blip>
            <a:srcRect l="28638" t="13985" r="28253" b="13993"/>
            <a:stretch/>
          </p:blipFill>
          <p:spPr bwMode="auto">
            <a:xfrm>
              <a:off x="5997449" y="4008049"/>
              <a:ext cx="677032" cy="113108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0" name="组合 79">
            <a:extLst>
              <a:ext uri="{FF2B5EF4-FFF2-40B4-BE49-F238E27FC236}">
                <a16:creationId xmlns:a16="http://schemas.microsoft.com/office/drawing/2014/main" id="{608274F5-5A49-38D8-A6F0-FA5DA9CE2ACF}"/>
              </a:ext>
            </a:extLst>
          </p:cNvPr>
          <p:cNvGrpSpPr/>
          <p:nvPr/>
        </p:nvGrpSpPr>
        <p:grpSpPr>
          <a:xfrm>
            <a:off x="8788927" y="4276408"/>
            <a:ext cx="677032" cy="1131087"/>
            <a:chOff x="1176222" y="4601402"/>
            <a:chExt cx="677032" cy="1131087"/>
          </a:xfrm>
        </p:grpSpPr>
        <p:sp>
          <p:nvSpPr>
            <p:cNvPr id="81" name="椭圆 80">
              <a:extLst>
                <a:ext uri="{FF2B5EF4-FFF2-40B4-BE49-F238E27FC236}">
                  <a16:creationId xmlns:a16="http://schemas.microsoft.com/office/drawing/2014/main" id="{8A7F254C-CB88-9988-53C4-C770C0FC3C50}"/>
                </a:ext>
              </a:extLst>
            </p:cNvPr>
            <p:cNvSpPr/>
            <p:nvPr/>
          </p:nvSpPr>
          <p:spPr>
            <a:xfrm>
              <a:off x="1216290" y="4645514"/>
              <a:ext cx="577020" cy="223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任意多边形: 形状 81">
              <a:extLst>
                <a:ext uri="{FF2B5EF4-FFF2-40B4-BE49-F238E27FC236}">
                  <a16:creationId xmlns:a16="http://schemas.microsoft.com/office/drawing/2014/main" id="{FF9DF770-F0EA-D1D7-D176-B6182E806611}"/>
                </a:ext>
              </a:extLst>
            </p:cNvPr>
            <p:cNvSpPr/>
            <p:nvPr/>
          </p:nvSpPr>
          <p:spPr>
            <a:xfrm>
              <a:off x="1224528" y="4785666"/>
              <a:ext cx="577020" cy="905494"/>
            </a:xfrm>
            <a:custGeom>
              <a:avLst/>
              <a:gdLst>
                <a:gd name="connsiteX0" fmla="*/ 5513 w 577020"/>
                <a:gd name="connsiteY0" fmla="*/ 344 h 905494"/>
                <a:gd name="connsiteX1" fmla="*/ 96000 w 577020"/>
                <a:gd name="connsiteY1" fmla="*/ 55113 h 905494"/>
                <a:gd name="connsiteX2" fmla="*/ 224588 w 577020"/>
                <a:gd name="connsiteY2" fmla="*/ 81306 h 905494"/>
                <a:gd name="connsiteX3" fmla="*/ 346031 w 577020"/>
                <a:gd name="connsiteY3" fmla="*/ 81306 h 905494"/>
                <a:gd name="connsiteX4" fmla="*/ 455569 w 577020"/>
                <a:gd name="connsiteY4" fmla="*/ 69400 h 905494"/>
                <a:gd name="connsiteX5" fmla="*/ 546056 w 577020"/>
                <a:gd name="connsiteY5" fmla="*/ 33681 h 905494"/>
                <a:gd name="connsiteX6" fmla="*/ 572250 w 577020"/>
                <a:gd name="connsiteY6" fmla="*/ 71781 h 905494"/>
                <a:gd name="connsiteX7" fmla="*/ 577013 w 577020"/>
                <a:gd name="connsiteY7" fmla="*/ 221800 h 905494"/>
                <a:gd name="connsiteX8" fmla="*/ 572250 w 577020"/>
                <a:gd name="connsiteY8" fmla="*/ 478975 h 905494"/>
                <a:gd name="connsiteX9" fmla="*/ 574631 w 577020"/>
                <a:gd name="connsiteY9" fmla="*/ 638519 h 905494"/>
                <a:gd name="connsiteX10" fmla="*/ 572250 w 577020"/>
                <a:gd name="connsiteY10" fmla="*/ 762344 h 905494"/>
                <a:gd name="connsiteX11" fmla="*/ 569869 w 577020"/>
                <a:gd name="connsiteY11" fmla="*/ 821875 h 905494"/>
                <a:gd name="connsiteX12" fmla="*/ 510338 w 577020"/>
                <a:gd name="connsiteY12" fmla="*/ 862356 h 905494"/>
                <a:gd name="connsiteX13" fmla="*/ 403181 w 577020"/>
                <a:gd name="connsiteY13" fmla="*/ 890931 h 905494"/>
                <a:gd name="connsiteX14" fmla="*/ 267450 w 577020"/>
                <a:gd name="connsiteY14" fmla="*/ 905219 h 905494"/>
                <a:gd name="connsiteX15" fmla="*/ 122194 w 577020"/>
                <a:gd name="connsiteY15" fmla="*/ 879025 h 905494"/>
                <a:gd name="connsiteX16" fmla="*/ 31706 w 577020"/>
                <a:gd name="connsiteY16" fmla="*/ 831400 h 905494"/>
                <a:gd name="connsiteX17" fmla="*/ 10275 w 577020"/>
                <a:gd name="connsiteY17" fmla="*/ 788538 h 905494"/>
                <a:gd name="connsiteX18" fmla="*/ 10275 w 577020"/>
                <a:gd name="connsiteY18" fmla="*/ 688525 h 905494"/>
                <a:gd name="connsiteX19" fmla="*/ 5513 w 577020"/>
                <a:gd name="connsiteY19" fmla="*/ 628994 h 905494"/>
                <a:gd name="connsiteX20" fmla="*/ 10275 w 577020"/>
                <a:gd name="connsiteY20" fmla="*/ 469450 h 905494"/>
                <a:gd name="connsiteX21" fmla="*/ 10275 w 577020"/>
                <a:gd name="connsiteY21" fmla="*/ 326575 h 905494"/>
                <a:gd name="connsiteX22" fmla="*/ 15038 w 577020"/>
                <a:gd name="connsiteY22" fmla="*/ 195606 h 905494"/>
                <a:gd name="connsiteX23" fmla="*/ 10275 w 577020"/>
                <a:gd name="connsiteY23" fmla="*/ 83688 h 905494"/>
                <a:gd name="connsiteX24" fmla="*/ 5513 w 577020"/>
                <a:gd name="connsiteY24" fmla="*/ 344 h 905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7020" h="905494">
                  <a:moveTo>
                    <a:pt x="5513" y="344"/>
                  </a:moveTo>
                  <a:cubicBezTo>
                    <a:pt x="19801" y="-4419"/>
                    <a:pt x="59488" y="41619"/>
                    <a:pt x="96000" y="55113"/>
                  </a:cubicBezTo>
                  <a:cubicBezTo>
                    <a:pt x="132513" y="68607"/>
                    <a:pt x="182916" y="76941"/>
                    <a:pt x="224588" y="81306"/>
                  </a:cubicBezTo>
                  <a:cubicBezTo>
                    <a:pt x="266260" y="85671"/>
                    <a:pt x="307534" y="83290"/>
                    <a:pt x="346031" y="81306"/>
                  </a:cubicBezTo>
                  <a:cubicBezTo>
                    <a:pt x="384528" y="79322"/>
                    <a:pt x="422232" y="77337"/>
                    <a:pt x="455569" y="69400"/>
                  </a:cubicBezTo>
                  <a:cubicBezTo>
                    <a:pt x="488906" y="61463"/>
                    <a:pt x="526609" y="33284"/>
                    <a:pt x="546056" y="33681"/>
                  </a:cubicBezTo>
                  <a:cubicBezTo>
                    <a:pt x="565503" y="34078"/>
                    <a:pt x="567091" y="40428"/>
                    <a:pt x="572250" y="71781"/>
                  </a:cubicBezTo>
                  <a:cubicBezTo>
                    <a:pt x="577409" y="103134"/>
                    <a:pt x="577013" y="153934"/>
                    <a:pt x="577013" y="221800"/>
                  </a:cubicBezTo>
                  <a:cubicBezTo>
                    <a:pt x="577013" y="289666"/>
                    <a:pt x="572647" y="409522"/>
                    <a:pt x="572250" y="478975"/>
                  </a:cubicBezTo>
                  <a:cubicBezTo>
                    <a:pt x="571853" y="548428"/>
                    <a:pt x="574631" y="591291"/>
                    <a:pt x="574631" y="638519"/>
                  </a:cubicBezTo>
                  <a:cubicBezTo>
                    <a:pt x="574631" y="685747"/>
                    <a:pt x="573044" y="731785"/>
                    <a:pt x="572250" y="762344"/>
                  </a:cubicBezTo>
                  <a:cubicBezTo>
                    <a:pt x="571456" y="792903"/>
                    <a:pt x="580188" y="805206"/>
                    <a:pt x="569869" y="821875"/>
                  </a:cubicBezTo>
                  <a:cubicBezTo>
                    <a:pt x="559550" y="838544"/>
                    <a:pt x="538119" y="850847"/>
                    <a:pt x="510338" y="862356"/>
                  </a:cubicBezTo>
                  <a:cubicBezTo>
                    <a:pt x="482557" y="873865"/>
                    <a:pt x="443662" y="883787"/>
                    <a:pt x="403181" y="890931"/>
                  </a:cubicBezTo>
                  <a:cubicBezTo>
                    <a:pt x="362700" y="898075"/>
                    <a:pt x="314281" y="907203"/>
                    <a:pt x="267450" y="905219"/>
                  </a:cubicBezTo>
                  <a:cubicBezTo>
                    <a:pt x="220619" y="903235"/>
                    <a:pt x="161485" y="891328"/>
                    <a:pt x="122194" y="879025"/>
                  </a:cubicBezTo>
                  <a:cubicBezTo>
                    <a:pt x="82903" y="866722"/>
                    <a:pt x="50359" y="846481"/>
                    <a:pt x="31706" y="831400"/>
                  </a:cubicBezTo>
                  <a:cubicBezTo>
                    <a:pt x="13053" y="816319"/>
                    <a:pt x="13847" y="812350"/>
                    <a:pt x="10275" y="788538"/>
                  </a:cubicBezTo>
                  <a:cubicBezTo>
                    <a:pt x="6703" y="764726"/>
                    <a:pt x="11069" y="715116"/>
                    <a:pt x="10275" y="688525"/>
                  </a:cubicBezTo>
                  <a:cubicBezTo>
                    <a:pt x="9481" y="661934"/>
                    <a:pt x="5513" y="665506"/>
                    <a:pt x="5513" y="628994"/>
                  </a:cubicBezTo>
                  <a:cubicBezTo>
                    <a:pt x="5513" y="592482"/>
                    <a:pt x="9481" y="519853"/>
                    <a:pt x="10275" y="469450"/>
                  </a:cubicBezTo>
                  <a:cubicBezTo>
                    <a:pt x="11069" y="419047"/>
                    <a:pt x="9481" y="372216"/>
                    <a:pt x="10275" y="326575"/>
                  </a:cubicBezTo>
                  <a:cubicBezTo>
                    <a:pt x="11069" y="280934"/>
                    <a:pt x="15038" y="236087"/>
                    <a:pt x="15038" y="195606"/>
                  </a:cubicBezTo>
                  <a:cubicBezTo>
                    <a:pt x="15038" y="155125"/>
                    <a:pt x="11466" y="111866"/>
                    <a:pt x="10275" y="83688"/>
                  </a:cubicBezTo>
                  <a:cubicBezTo>
                    <a:pt x="9084" y="55510"/>
                    <a:pt x="-8775" y="5107"/>
                    <a:pt x="5513" y="344"/>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DAD2"/>
                </a:solidFill>
              </a:endParaRPr>
            </a:p>
          </p:txBody>
        </p:sp>
        <p:pic>
          <p:nvPicPr>
            <p:cNvPr id="83" name="Picture 2" descr="Alexa, control, home, smart, smart home, speaker icon - Download on  Iconfinder">
              <a:extLst>
                <a:ext uri="{FF2B5EF4-FFF2-40B4-BE49-F238E27FC236}">
                  <a16:creationId xmlns:a16="http://schemas.microsoft.com/office/drawing/2014/main" id="{8BAC899F-4E73-1471-ED91-9B9ADD2DC52D}"/>
                </a:ext>
              </a:extLst>
            </p:cNvPr>
            <p:cNvPicPr>
              <a:picLocks noChangeAspect="1" noChangeArrowheads="1"/>
            </p:cNvPicPr>
            <p:nvPr/>
          </p:nvPicPr>
          <p:blipFill rotWithShape="1">
            <a:blip r:embed="rId3" cstate="print">
              <a:clrChange>
                <a:clrFrom>
                  <a:srgbClr val="020202">
                    <a:alpha val="2353"/>
                  </a:srgbClr>
                </a:clrFrom>
                <a:clrTo>
                  <a:srgbClr val="020202">
                    <a:alpha val="0"/>
                  </a:srgbClr>
                </a:clrTo>
              </a:clrChange>
              <a:extLst>
                <a:ext uri="{28A0092B-C50C-407E-A947-70E740481C1C}">
                  <a14:useLocalDpi xmlns:a14="http://schemas.microsoft.com/office/drawing/2010/main" val="0"/>
                </a:ext>
              </a:extLst>
            </a:blip>
            <a:srcRect l="28638" t="13985" r="28253" b="13993"/>
            <a:stretch/>
          </p:blipFill>
          <p:spPr bwMode="auto">
            <a:xfrm>
              <a:off x="1176222" y="4601402"/>
              <a:ext cx="677032" cy="113108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7" name="组合 86">
            <a:extLst>
              <a:ext uri="{FF2B5EF4-FFF2-40B4-BE49-F238E27FC236}">
                <a16:creationId xmlns:a16="http://schemas.microsoft.com/office/drawing/2014/main" id="{29C938D6-E4D7-7292-ACA4-DF54C131AE5B}"/>
              </a:ext>
            </a:extLst>
          </p:cNvPr>
          <p:cNvGrpSpPr/>
          <p:nvPr/>
        </p:nvGrpSpPr>
        <p:grpSpPr>
          <a:xfrm>
            <a:off x="912203" y="3650135"/>
            <a:ext cx="677032" cy="1131087"/>
            <a:chOff x="964411" y="2825231"/>
            <a:chExt cx="677032" cy="1131087"/>
          </a:xfrm>
        </p:grpSpPr>
        <p:sp>
          <p:nvSpPr>
            <p:cNvPr id="101" name="椭圆 100">
              <a:extLst>
                <a:ext uri="{FF2B5EF4-FFF2-40B4-BE49-F238E27FC236}">
                  <a16:creationId xmlns:a16="http://schemas.microsoft.com/office/drawing/2014/main" id="{0E75582B-08E0-DCC7-05E8-DEE984FCBD4C}"/>
                </a:ext>
              </a:extLst>
            </p:cNvPr>
            <p:cNvSpPr/>
            <p:nvPr/>
          </p:nvSpPr>
          <p:spPr>
            <a:xfrm>
              <a:off x="1031168" y="2879444"/>
              <a:ext cx="548578" cy="20876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2" name="组合 101">
              <a:extLst>
                <a:ext uri="{FF2B5EF4-FFF2-40B4-BE49-F238E27FC236}">
                  <a16:creationId xmlns:a16="http://schemas.microsoft.com/office/drawing/2014/main" id="{E262D1F9-025E-5055-A672-587870B68A0A}"/>
                </a:ext>
              </a:extLst>
            </p:cNvPr>
            <p:cNvGrpSpPr/>
            <p:nvPr/>
          </p:nvGrpSpPr>
          <p:grpSpPr>
            <a:xfrm>
              <a:off x="964411" y="2825231"/>
              <a:ext cx="677032" cy="1131087"/>
              <a:chOff x="1470024" y="2650806"/>
              <a:chExt cx="677032" cy="1131087"/>
            </a:xfrm>
          </p:grpSpPr>
          <p:sp>
            <p:nvSpPr>
              <p:cNvPr id="103" name="任意多边形: 形状 102">
                <a:extLst>
                  <a:ext uri="{FF2B5EF4-FFF2-40B4-BE49-F238E27FC236}">
                    <a16:creationId xmlns:a16="http://schemas.microsoft.com/office/drawing/2014/main" id="{ABCE7982-5760-FEB0-6323-1D5965D6810B}"/>
                  </a:ext>
                </a:extLst>
              </p:cNvPr>
              <p:cNvSpPr/>
              <p:nvPr/>
            </p:nvSpPr>
            <p:spPr>
              <a:xfrm>
                <a:off x="1500414" y="2847101"/>
                <a:ext cx="577020" cy="905494"/>
              </a:xfrm>
              <a:custGeom>
                <a:avLst/>
                <a:gdLst>
                  <a:gd name="connsiteX0" fmla="*/ 5513 w 577020"/>
                  <a:gd name="connsiteY0" fmla="*/ 344 h 905494"/>
                  <a:gd name="connsiteX1" fmla="*/ 96000 w 577020"/>
                  <a:gd name="connsiteY1" fmla="*/ 55113 h 905494"/>
                  <a:gd name="connsiteX2" fmla="*/ 224588 w 577020"/>
                  <a:gd name="connsiteY2" fmla="*/ 81306 h 905494"/>
                  <a:gd name="connsiteX3" fmla="*/ 346031 w 577020"/>
                  <a:gd name="connsiteY3" fmla="*/ 81306 h 905494"/>
                  <a:gd name="connsiteX4" fmla="*/ 455569 w 577020"/>
                  <a:gd name="connsiteY4" fmla="*/ 69400 h 905494"/>
                  <a:gd name="connsiteX5" fmla="*/ 546056 w 577020"/>
                  <a:gd name="connsiteY5" fmla="*/ 33681 h 905494"/>
                  <a:gd name="connsiteX6" fmla="*/ 572250 w 577020"/>
                  <a:gd name="connsiteY6" fmla="*/ 71781 h 905494"/>
                  <a:gd name="connsiteX7" fmla="*/ 577013 w 577020"/>
                  <a:gd name="connsiteY7" fmla="*/ 221800 h 905494"/>
                  <a:gd name="connsiteX8" fmla="*/ 572250 w 577020"/>
                  <a:gd name="connsiteY8" fmla="*/ 478975 h 905494"/>
                  <a:gd name="connsiteX9" fmla="*/ 574631 w 577020"/>
                  <a:gd name="connsiteY9" fmla="*/ 638519 h 905494"/>
                  <a:gd name="connsiteX10" fmla="*/ 572250 w 577020"/>
                  <a:gd name="connsiteY10" fmla="*/ 762344 h 905494"/>
                  <a:gd name="connsiteX11" fmla="*/ 569869 w 577020"/>
                  <a:gd name="connsiteY11" fmla="*/ 821875 h 905494"/>
                  <a:gd name="connsiteX12" fmla="*/ 510338 w 577020"/>
                  <a:gd name="connsiteY12" fmla="*/ 862356 h 905494"/>
                  <a:gd name="connsiteX13" fmla="*/ 403181 w 577020"/>
                  <a:gd name="connsiteY13" fmla="*/ 890931 h 905494"/>
                  <a:gd name="connsiteX14" fmla="*/ 267450 w 577020"/>
                  <a:gd name="connsiteY14" fmla="*/ 905219 h 905494"/>
                  <a:gd name="connsiteX15" fmla="*/ 122194 w 577020"/>
                  <a:gd name="connsiteY15" fmla="*/ 879025 h 905494"/>
                  <a:gd name="connsiteX16" fmla="*/ 31706 w 577020"/>
                  <a:gd name="connsiteY16" fmla="*/ 831400 h 905494"/>
                  <a:gd name="connsiteX17" fmla="*/ 10275 w 577020"/>
                  <a:gd name="connsiteY17" fmla="*/ 788538 h 905494"/>
                  <a:gd name="connsiteX18" fmla="*/ 10275 w 577020"/>
                  <a:gd name="connsiteY18" fmla="*/ 688525 h 905494"/>
                  <a:gd name="connsiteX19" fmla="*/ 5513 w 577020"/>
                  <a:gd name="connsiteY19" fmla="*/ 628994 h 905494"/>
                  <a:gd name="connsiteX20" fmla="*/ 10275 w 577020"/>
                  <a:gd name="connsiteY20" fmla="*/ 469450 h 905494"/>
                  <a:gd name="connsiteX21" fmla="*/ 10275 w 577020"/>
                  <a:gd name="connsiteY21" fmla="*/ 326575 h 905494"/>
                  <a:gd name="connsiteX22" fmla="*/ 15038 w 577020"/>
                  <a:gd name="connsiteY22" fmla="*/ 195606 h 905494"/>
                  <a:gd name="connsiteX23" fmla="*/ 10275 w 577020"/>
                  <a:gd name="connsiteY23" fmla="*/ 83688 h 905494"/>
                  <a:gd name="connsiteX24" fmla="*/ 5513 w 577020"/>
                  <a:gd name="connsiteY24" fmla="*/ 344 h 905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7020" h="905494">
                    <a:moveTo>
                      <a:pt x="5513" y="344"/>
                    </a:moveTo>
                    <a:cubicBezTo>
                      <a:pt x="19801" y="-4419"/>
                      <a:pt x="59488" y="41619"/>
                      <a:pt x="96000" y="55113"/>
                    </a:cubicBezTo>
                    <a:cubicBezTo>
                      <a:pt x="132513" y="68607"/>
                      <a:pt x="182916" y="76941"/>
                      <a:pt x="224588" y="81306"/>
                    </a:cubicBezTo>
                    <a:cubicBezTo>
                      <a:pt x="266260" y="85671"/>
                      <a:pt x="307534" y="83290"/>
                      <a:pt x="346031" y="81306"/>
                    </a:cubicBezTo>
                    <a:cubicBezTo>
                      <a:pt x="384528" y="79322"/>
                      <a:pt x="422232" y="77337"/>
                      <a:pt x="455569" y="69400"/>
                    </a:cubicBezTo>
                    <a:cubicBezTo>
                      <a:pt x="488906" y="61463"/>
                      <a:pt x="526609" y="33284"/>
                      <a:pt x="546056" y="33681"/>
                    </a:cubicBezTo>
                    <a:cubicBezTo>
                      <a:pt x="565503" y="34078"/>
                      <a:pt x="567091" y="40428"/>
                      <a:pt x="572250" y="71781"/>
                    </a:cubicBezTo>
                    <a:cubicBezTo>
                      <a:pt x="577409" y="103134"/>
                      <a:pt x="577013" y="153934"/>
                      <a:pt x="577013" y="221800"/>
                    </a:cubicBezTo>
                    <a:cubicBezTo>
                      <a:pt x="577013" y="289666"/>
                      <a:pt x="572647" y="409522"/>
                      <a:pt x="572250" y="478975"/>
                    </a:cubicBezTo>
                    <a:cubicBezTo>
                      <a:pt x="571853" y="548428"/>
                      <a:pt x="574631" y="591291"/>
                      <a:pt x="574631" y="638519"/>
                    </a:cubicBezTo>
                    <a:cubicBezTo>
                      <a:pt x="574631" y="685747"/>
                      <a:pt x="573044" y="731785"/>
                      <a:pt x="572250" y="762344"/>
                    </a:cubicBezTo>
                    <a:cubicBezTo>
                      <a:pt x="571456" y="792903"/>
                      <a:pt x="580188" y="805206"/>
                      <a:pt x="569869" y="821875"/>
                    </a:cubicBezTo>
                    <a:cubicBezTo>
                      <a:pt x="559550" y="838544"/>
                      <a:pt x="538119" y="850847"/>
                      <a:pt x="510338" y="862356"/>
                    </a:cubicBezTo>
                    <a:cubicBezTo>
                      <a:pt x="482557" y="873865"/>
                      <a:pt x="443662" y="883787"/>
                      <a:pt x="403181" y="890931"/>
                    </a:cubicBezTo>
                    <a:cubicBezTo>
                      <a:pt x="362700" y="898075"/>
                      <a:pt x="314281" y="907203"/>
                      <a:pt x="267450" y="905219"/>
                    </a:cubicBezTo>
                    <a:cubicBezTo>
                      <a:pt x="220619" y="903235"/>
                      <a:pt x="161485" y="891328"/>
                      <a:pt x="122194" y="879025"/>
                    </a:cubicBezTo>
                    <a:cubicBezTo>
                      <a:pt x="82903" y="866722"/>
                      <a:pt x="50359" y="846481"/>
                      <a:pt x="31706" y="831400"/>
                    </a:cubicBezTo>
                    <a:cubicBezTo>
                      <a:pt x="13053" y="816319"/>
                      <a:pt x="13847" y="812350"/>
                      <a:pt x="10275" y="788538"/>
                    </a:cubicBezTo>
                    <a:cubicBezTo>
                      <a:pt x="6703" y="764726"/>
                      <a:pt x="11069" y="715116"/>
                      <a:pt x="10275" y="688525"/>
                    </a:cubicBezTo>
                    <a:cubicBezTo>
                      <a:pt x="9481" y="661934"/>
                      <a:pt x="5513" y="665506"/>
                      <a:pt x="5513" y="628994"/>
                    </a:cubicBezTo>
                    <a:cubicBezTo>
                      <a:pt x="5513" y="592482"/>
                      <a:pt x="9481" y="519853"/>
                      <a:pt x="10275" y="469450"/>
                    </a:cubicBezTo>
                    <a:cubicBezTo>
                      <a:pt x="11069" y="419047"/>
                      <a:pt x="9481" y="372216"/>
                      <a:pt x="10275" y="326575"/>
                    </a:cubicBezTo>
                    <a:cubicBezTo>
                      <a:pt x="11069" y="280934"/>
                      <a:pt x="15038" y="236087"/>
                      <a:pt x="15038" y="195606"/>
                    </a:cubicBezTo>
                    <a:cubicBezTo>
                      <a:pt x="15038" y="155125"/>
                      <a:pt x="11466" y="111866"/>
                      <a:pt x="10275" y="83688"/>
                    </a:cubicBezTo>
                    <a:cubicBezTo>
                      <a:pt x="9084" y="55510"/>
                      <a:pt x="-8775" y="5107"/>
                      <a:pt x="5513" y="34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DAD2"/>
                  </a:solidFill>
                </a:endParaRPr>
              </a:p>
            </p:txBody>
          </p:sp>
          <p:grpSp>
            <p:nvGrpSpPr>
              <p:cNvPr id="104" name="组合 103">
                <a:extLst>
                  <a:ext uri="{FF2B5EF4-FFF2-40B4-BE49-F238E27FC236}">
                    <a16:creationId xmlns:a16="http://schemas.microsoft.com/office/drawing/2014/main" id="{39C61968-58FB-1014-ADA0-290F31A3C21D}"/>
                  </a:ext>
                </a:extLst>
              </p:cNvPr>
              <p:cNvGrpSpPr/>
              <p:nvPr/>
            </p:nvGrpSpPr>
            <p:grpSpPr>
              <a:xfrm>
                <a:off x="1470024" y="2650806"/>
                <a:ext cx="677032" cy="1131087"/>
                <a:chOff x="2709259" y="1006473"/>
                <a:chExt cx="677032" cy="1131087"/>
              </a:xfrm>
            </p:grpSpPr>
            <p:sp>
              <p:nvSpPr>
                <p:cNvPr id="105" name="任意多边形: 形状 104">
                  <a:extLst>
                    <a:ext uri="{FF2B5EF4-FFF2-40B4-BE49-F238E27FC236}">
                      <a16:creationId xmlns:a16="http://schemas.microsoft.com/office/drawing/2014/main" id="{05E1378E-8697-3B2F-667F-8D11A5AA9B3C}"/>
                    </a:ext>
                  </a:extLst>
                </p:cNvPr>
                <p:cNvSpPr/>
                <p:nvPr/>
              </p:nvSpPr>
              <p:spPr>
                <a:xfrm>
                  <a:off x="2761330" y="1195239"/>
                  <a:ext cx="577020" cy="905494"/>
                </a:xfrm>
                <a:custGeom>
                  <a:avLst/>
                  <a:gdLst>
                    <a:gd name="connsiteX0" fmla="*/ 5513 w 577020"/>
                    <a:gd name="connsiteY0" fmla="*/ 344 h 905494"/>
                    <a:gd name="connsiteX1" fmla="*/ 96000 w 577020"/>
                    <a:gd name="connsiteY1" fmla="*/ 55113 h 905494"/>
                    <a:gd name="connsiteX2" fmla="*/ 224588 w 577020"/>
                    <a:gd name="connsiteY2" fmla="*/ 81306 h 905494"/>
                    <a:gd name="connsiteX3" fmla="*/ 346031 w 577020"/>
                    <a:gd name="connsiteY3" fmla="*/ 81306 h 905494"/>
                    <a:gd name="connsiteX4" fmla="*/ 455569 w 577020"/>
                    <a:gd name="connsiteY4" fmla="*/ 69400 h 905494"/>
                    <a:gd name="connsiteX5" fmla="*/ 546056 w 577020"/>
                    <a:gd name="connsiteY5" fmla="*/ 33681 h 905494"/>
                    <a:gd name="connsiteX6" fmla="*/ 572250 w 577020"/>
                    <a:gd name="connsiteY6" fmla="*/ 71781 h 905494"/>
                    <a:gd name="connsiteX7" fmla="*/ 577013 w 577020"/>
                    <a:gd name="connsiteY7" fmla="*/ 221800 h 905494"/>
                    <a:gd name="connsiteX8" fmla="*/ 572250 w 577020"/>
                    <a:gd name="connsiteY8" fmla="*/ 478975 h 905494"/>
                    <a:gd name="connsiteX9" fmla="*/ 574631 w 577020"/>
                    <a:gd name="connsiteY9" fmla="*/ 638519 h 905494"/>
                    <a:gd name="connsiteX10" fmla="*/ 572250 w 577020"/>
                    <a:gd name="connsiteY10" fmla="*/ 762344 h 905494"/>
                    <a:gd name="connsiteX11" fmla="*/ 569869 w 577020"/>
                    <a:gd name="connsiteY11" fmla="*/ 821875 h 905494"/>
                    <a:gd name="connsiteX12" fmla="*/ 510338 w 577020"/>
                    <a:gd name="connsiteY12" fmla="*/ 862356 h 905494"/>
                    <a:gd name="connsiteX13" fmla="*/ 403181 w 577020"/>
                    <a:gd name="connsiteY13" fmla="*/ 890931 h 905494"/>
                    <a:gd name="connsiteX14" fmla="*/ 267450 w 577020"/>
                    <a:gd name="connsiteY14" fmla="*/ 905219 h 905494"/>
                    <a:gd name="connsiteX15" fmla="*/ 122194 w 577020"/>
                    <a:gd name="connsiteY15" fmla="*/ 879025 h 905494"/>
                    <a:gd name="connsiteX16" fmla="*/ 31706 w 577020"/>
                    <a:gd name="connsiteY16" fmla="*/ 831400 h 905494"/>
                    <a:gd name="connsiteX17" fmla="*/ 10275 w 577020"/>
                    <a:gd name="connsiteY17" fmla="*/ 788538 h 905494"/>
                    <a:gd name="connsiteX18" fmla="*/ 10275 w 577020"/>
                    <a:gd name="connsiteY18" fmla="*/ 688525 h 905494"/>
                    <a:gd name="connsiteX19" fmla="*/ 5513 w 577020"/>
                    <a:gd name="connsiteY19" fmla="*/ 628994 h 905494"/>
                    <a:gd name="connsiteX20" fmla="*/ 10275 w 577020"/>
                    <a:gd name="connsiteY20" fmla="*/ 469450 h 905494"/>
                    <a:gd name="connsiteX21" fmla="*/ 10275 w 577020"/>
                    <a:gd name="connsiteY21" fmla="*/ 326575 h 905494"/>
                    <a:gd name="connsiteX22" fmla="*/ 15038 w 577020"/>
                    <a:gd name="connsiteY22" fmla="*/ 195606 h 905494"/>
                    <a:gd name="connsiteX23" fmla="*/ 10275 w 577020"/>
                    <a:gd name="connsiteY23" fmla="*/ 83688 h 905494"/>
                    <a:gd name="connsiteX24" fmla="*/ 5513 w 577020"/>
                    <a:gd name="connsiteY24" fmla="*/ 344 h 905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7020" h="905494">
                      <a:moveTo>
                        <a:pt x="5513" y="344"/>
                      </a:moveTo>
                      <a:cubicBezTo>
                        <a:pt x="19801" y="-4419"/>
                        <a:pt x="59488" y="41619"/>
                        <a:pt x="96000" y="55113"/>
                      </a:cubicBezTo>
                      <a:cubicBezTo>
                        <a:pt x="132513" y="68607"/>
                        <a:pt x="182916" y="76941"/>
                        <a:pt x="224588" y="81306"/>
                      </a:cubicBezTo>
                      <a:cubicBezTo>
                        <a:pt x="266260" y="85671"/>
                        <a:pt x="307534" y="83290"/>
                        <a:pt x="346031" y="81306"/>
                      </a:cubicBezTo>
                      <a:cubicBezTo>
                        <a:pt x="384528" y="79322"/>
                        <a:pt x="422232" y="77337"/>
                        <a:pt x="455569" y="69400"/>
                      </a:cubicBezTo>
                      <a:cubicBezTo>
                        <a:pt x="488906" y="61463"/>
                        <a:pt x="526609" y="33284"/>
                        <a:pt x="546056" y="33681"/>
                      </a:cubicBezTo>
                      <a:cubicBezTo>
                        <a:pt x="565503" y="34078"/>
                        <a:pt x="567091" y="40428"/>
                        <a:pt x="572250" y="71781"/>
                      </a:cubicBezTo>
                      <a:cubicBezTo>
                        <a:pt x="577409" y="103134"/>
                        <a:pt x="577013" y="153934"/>
                        <a:pt x="577013" y="221800"/>
                      </a:cubicBezTo>
                      <a:cubicBezTo>
                        <a:pt x="577013" y="289666"/>
                        <a:pt x="572647" y="409522"/>
                        <a:pt x="572250" y="478975"/>
                      </a:cubicBezTo>
                      <a:cubicBezTo>
                        <a:pt x="571853" y="548428"/>
                        <a:pt x="574631" y="591291"/>
                        <a:pt x="574631" y="638519"/>
                      </a:cubicBezTo>
                      <a:cubicBezTo>
                        <a:pt x="574631" y="685747"/>
                        <a:pt x="573044" y="731785"/>
                        <a:pt x="572250" y="762344"/>
                      </a:cubicBezTo>
                      <a:cubicBezTo>
                        <a:pt x="571456" y="792903"/>
                        <a:pt x="580188" y="805206"/>
                        <a:pt x="569869" y="821875"/>
                      </a:cubicBezTo>
                      <a:cubicBezTo>
                        <a:pt x="559550" y="838544"/>
                        <a:pt x="538119" y="850847"/>
                        <a:pt x="510338" y="862356"/>
                      </a:cubicBezTo>
                      <a:cubicBezTo>
                        <a:pt x="482557" y="873865"/>
                        <a:pt x="443662" y="883787"/>
                        <a:pt x="403181" y="890931"/>
                      </a:cubicBezTo>
                      <a:cubicBezTo>
                        <a:pt x="362700" y="898075"/>
                        <a:pt x="314281" y="907203"/>
                        <a:pt x="267450" y="905219"/>
                      </a:cubicBezTo>
                      <a:cubicBezTo>
                        <a:pt x="220619" y="903235"/>
                        <a:pt x="161485" y="891328"/>
                        <a:pt x="122194" y="879025"/>
                      </a:cubicBezTo>
                      <a:cubicBezTo>
                        <a:pt x="82903" y="866722"/>
                        <a:pt x="50359" y="846481"/>
                        <a:pt x="31706" y="831400"/>
                      </a:cubicBezTo>
                      <a:cubicBezTo>
                        <a:pt x="13053" y="816319"/>
                        <a:pt x="13847" y="812350"/>
                        <a:pt x="10275" y="788538"/>
                      </a:cubicBezTo>
                      <a:cubicBezTo>
                        <a:pt x="6703" y="764726"/>
                        <a:pt x="11069" y="715116"/>
                        <a:pt x="10275" y="688525"/>
                      </a:cubicBezTo>
                      <a:cubicBezTo>
                        <a:pt x="9481" y="661934"/>
                        <a:pt x="5513" y="665506"/>
                        <a:pt x="5513" y="628994"/>
                      </a:cubicBezTo>
                      <a:cubicBezTo>
                        <a:pt x="5513" y="592482"/>
                        <a:pt x="9481" y="519853"/>
                        <a:pt x="10275" y="469450"/>
                      </a:cubicBezTo>
                      <a:cubicBezTo>
                        <a:pt x="11069" y="419047"/>
                        <a:pt x="9481" y="372216"/>
                        <a:pt x="10275" y="326575"/>
                      </a:cubicBezTo>
                      <a:cubicBezTo>
                        <a:pt x="11069" y="280934"/>
                        <a:pt x="15038" y="236087"/>
                        <a:pt x="15038" y="195606"/>
                      </a:cubicBezTo>
                      <a:cubicBezTo>
                        <a:pt x="15038" y="155125"/>
                        <a:pt x="11466" y="111866"/>
                        <a:pt x="10275" y="83688"/>
                      </a:cubicBezTo>
                      <a:cubicBezTo>
                        <a:pt x="9084" y="55510"/>
                        <a:pt x="-8775" y="5107"/>
                        <a:pt x="5513" y="34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DAD2"/>
                    </a:solidFill>
                  </a:endParaRPr>
                </a:p>
              </p:txBody>
            </p:sp>
            <p:pic>
              <p:nvPicPr>
                <p:cNvPr id="142" name="Picture 2" descr="Alexa, control, home, smart, smart home, speaker icon - Download on  Iconfinder">
                  <a:extLst>
                    <a:ext uri="{FF2B5EF4-FFF2-40B4-BE49-F238E27FC236}">
                      <a16:creationId xmlns:a16="http://schemas.microsoft.com/office/drawing/2014/main" id="{ACF6AB0E-603B-5DF5-D322-75E2B62B1125}"/>
                    </a:ext>
                  </a:extLst>
                </p:cNvPr>
                <p:cNvPicPr>
                  <a:picLocks noChangeAspect="1" noChangeArrowheads="1"/>
                </p:cNvPicPr>
                <p:nvPr/>
              </p:nvPicPr>
              <p:blipFill rotWithShape="1">
                <a:blip r:embed="rId3" cstate="print">
                  <a:clrChange>
                    <a:clrFrom>
                      <a:srgbClr val="020202">
                        <a:alpha val="2353"/>
                      </a:srgbClr>
                    </a:clrFrom>
                    <a:clrTo>
                      <a:srgbClr val="020202">
                        <a:alpha val="0"/>
                      </a:srgbClr>
                    </a:clrTo>
                  </a:clrChange>
                  <a:extLst>
                    <a:ext uri="{28A0092B-C50C-407E-A947-70E740481C1C}">
                      <a14:useLocalDpi xmlns:a14="http://schemas.microsoft.com/office/drawing/2010/main" val="0"/>
                    </a:ext>
                  </a:extLst>
                </a:blip>
                <a:srcRect l="28638" t="13985" r="28253" b="13993"/>
                <a:stretch/>
              </p:blipFill>
              <p:spPr bwMode="auto">
                <a:xfrm>
                  <a:off x="2709259" y="1006473"/>
                  <a:ext cx="677032" cy="1131087"/>
                </a:xfrm>
                <a:prstGeom prst="rect">
                  <a:avLst/>
                </a:prstGeom>
                <a:noFill/>
                <a:extLst>
                  <a:ext uri="{909E8E84-426E-40DD-AFC4-6F175D3DCCD1}">
                    <a14:hiddenFill xmlns:a14="http://schemas.microsoft.com/office/drawing/2010/main">
                      <a:solidFill>
                        <a:srgbClr val="FFFFFF"/>
                      </a:solidFill>
                    </a14:hiddenFill>
                  </a:ext>
                </a:extLst>
              </p:spPr>
            </p:pic>
          </p:grpSp>
        </p:grpSp>
      </p:grpSp>
      <p:sp>
        <p:nvSpPr>
          <p:cNvPr id="39" name="object 4">
            <a:extLst>
              <a:ext uri="{FF2B5EF4-FFF2-40B4-BE49-F238E27FC236}">
                <a16:creationId xmlns:a16="http://schemas.microsoft.com/office/drawing/2014/main" id="{467565A3-95D3-3A9F-1B5F-A8E65EF2EAB3}"/>
              </a:ext>
            </a:extLst>
          </p:cNvPr>
          <p:cNvSpPr txBox="1"/>
          <p:nvPr/>
        </p:nvSpPr>
        <p:spPr>
          <a:xfrm>
            <a:off x="11348133" y="6396885"/>
            <a:ext cx="634136" cy="296235"/>
          </a:xfrm>
          <a:prstGeom prst="rect">
            <a:avLst/>
          </a:prstGeom>
        </p:spPr>
        <p:txBody>
          <a:bodyPr vert="horz" wrap="square" lIns="0" tIns="0" rIns="0" bIns="0" rtlCol="0">
            <a:spAutoFit/>
          </a:bodyPr>
          <a:lstStyle/>
          <a:p>
            <a:pPr marL="38100">
              <a:lnSpc>
                <a:spcPts val="2120"/>
              </a:lnSpc>
            </a:pPr>
            <a:fld id="{81D60167-4931-47E6-BA6A-407CBD079E47}" type="slidenum">
              <a:rPr sz="3200" spc="-25" dirty="0">
                <a:solidFill>
                  <a:srgbClr val="898989"/>
                </a:solidFill>
                <a:latin typeface="Trebuchet MS"/>
                <a:cs typeface="Trebuchet MS"/>
              </a:rPr>
              <a:t>13</a:t>
            </a:fld>
            <a:endParaRPr sz="3200" dirty="0">
              <a:latin typeface="Trebuchet MS"/>
              <a:cs typeface="Trebuchet MS"/>
            </a:endParaRPr>
          </a:p>
        </p:txBody>
      </p:sp>
      <p:sp>
        <p:nvSpPr>
          <p:cNvPr id="75" name="文本框 74">
            <a:extLst>
              <a:ext uri="{FF2B5EF4-FFF2-40B4-BE49-F238E27FC236}">
                <a16:creationId xmlns:a16="http://schemas.microsoft.com/office/drawing/2014/main" id="{A27045F4-403E-F610-D572-6BCCD3620577}"/>
              </a:ext>
            </a:extLst>
          </p:cNvPr>
          <p:cNvSpPr txBox="1"/>
          <p:nvPr/>
        </p:nvSpPr>
        <p:spPr>
          <a:xfrm>
            <a:off x="435166" y="318234"/>
            <a:ext cx="6504113" cy="707886"/>
          </a:xfrm>
          <a:prstGeom prst="rect">
            <a:avLst/>
          </a:prstGeom>
          <a:noFill/>
        </p:spPr>
        <p:txBody>
          <a:bodyPr wrap="square">
            <a:spAutoFit/>
          </a:bodyPr>
          <a:lstStyle/>
          <a:p>
            <a:r>
              <a:rPr lang="en-US" altLang="zh-CN" sz="4000" b="1" dirty="0">
                <a:solidFill>
                  <a:srgbClr val="5B2D7B"/>
                </a:solidFill>
                <a:latin typeface="Century Gothic" panose="020B0502020202020204" pitchFamily="34" charset="0"/>
                <a:ea typeface="Sathu" charset="-34"/>
                <a:cs typeface="Calibri" panose="020F0502020204030204" pitchFamily="34" charset="0"/>
              </a:rPr>
              <a:t>The Idea of </a:t>
            </a:r>
            <a:r>
              <a:rPr lang="en-US" altLang="zh-CN" sz="4000" b="1" dirty="0" err="1">
                <a:solidFill>
                  <a:srgbClr val="5B2D7B"/>
                </a:solidFill>
                <a:latin typeface="Century Gothic" panose="020B0502020202020204" pitchFamily="34" charset="0"/>
                <a:ea typeface="Sathu" charset="-34"/>
                <a:cs typeface="Calibri" panose="020F0502020204030204" pitchFamily="34" charset="0"/>
              </a:rPr>
              <a:t>SpotSound</a:t>
            </a:r>
            <a:endParaRPr lang="zh-CN" altLang="en-US" sz="4000" b="1" dirty="0">
              <a:solidFill>
                <a:srgbClr val="5B2D7B"/>
              </a:solidFill>
              <a:latin typeface="Century Gothic" panose="020B0502020202020204" pitchFamily="34" charset="0"/>
              <a:ea typeface="Sathu" charset="-34"/>
              <a:cs typeface="Calibri" panose="020F0502020204030204" pitchFamily="34" charset="0"/>
            </a:endParaRPr>
          </a:p>
        </p:txBody>
      </p:sp>
      <p:sp>
        <p:nvSpPr>
          <p:cNvPr id="11" name="文本框 10">
            <a:extLst>
              <a:ext uri="{FF2B5EF4-FFF2-40B4-BE49-F238E27FC236}">
                <a16:creationId xmlns:a16="http://schemas.microsoft.com/office/drawing/2014/main" id="{CC594BC0-078D-B4C7-C820-62873C86F5C6}"/>
              </a:ext>
            </a:extLst>
          </p:cNvPr>
          <p:cNvSpPr txBox="1"/>
          <p:nvPr/>
        </p:nvSpPr>
        <p:spPr>
          <a:xfrm>
            <a:off x="9567309" y="3247706"/>
            <a:ext cx="1425390" cy="523220"/>
          </a:xfrm>
          <a:prstGeom prst="rect">
            <a:avLst/>
          </a:prstGeom>
          <a:noFill/>
        </p:spPr>
        <p:txBody>
          <a:bodyPr wrap="none" rtlCol="0">
            <a:spAutoFit/>
          </a:bodyPr>
          <a:lstStyle/>
          <a:p>
            <a:r>
              <a:rPr lang="en-US" altLang="zh-CN" sz="2800" b="1" dirty="0">
                <a:latin typeface="Calibri" panose="020F0502020204030204" pitchFamily="34" charset="0"/>
                <a:ea typeface="Calibri" panose="020F0502020204030204" pitchFamily="34" charset="0"/>
                <a:cs typeface="Calibri" panose="020F0502020204030204" pitchFamily="34" charset="0"/>
              </a:rPr>
              <a:t>0011……</a:t>
            </a:r>
            <a:endParaRPr lang="zh-CN" altLang="en-US" sz="2800" b="1" dirty="0">
              <a:latin typeface="Calibri" panose="020F0502020204030204" pitchFamily="34" charset="0"/>
              <a:cs typeface="Calibri" panose="020F0502020204030204" pitchFamily="34" charset="0"/>
            </a:endParaRPr>
          </a:p>
        </p:txBody>
      </p:sp>
      <p:sp>
        <p:nvSpPr>
          <p:cNvPr id="61" name="文本框 60">
            <a:extLst>
              <a:ext uri="{FF2B5EF4-FFF2-40B4-BE49-F238E27FC236}">
                <a16:creationId xmlns:a16="http://schemas.microsoft.com/office/drawing/2014/main" id="{7C0A51B5-81E2-3C0F-102E-D8B555108BD7}"/>
              </a:ext>
            </a:extLst>
          </p:cNvPr>
          <p:cNvSpPr txBox="1"/>
          <p:nvPr/>
        </p:nvSpPr>
        <p:spPr>
          <a:xfrm>
            <a:off x="9567309" y="4582106"/>
            <a:ext cx="684803" cy="523220"/>
          </a:xfrm>
          <a:prstGeom prst="rect">
            <a:avLst/>
          </a:prstGeom>
          <a:noFill/>
        </p:spPr>
        <p:txBody>
          <a:bodyPr wrap="none" rtlCol="0">
            <a:spAutoFit/>
          </a:bodyPr>
          <a:lstStyle/>
          <a:p>
            <a:r>
              <a:rPr lang="en-US" altLang="zh-CN" sz="2800" b="1" dirty="0">
                <a:latin typeface="Calibri" panose="020F0502020204030204" pitchFamily="34" charset="0"/>
                <a:ea typeface="Calibri" panose="020F0502020204030204" pitchFamily="34" charset="0"/>
                <a:cs typeface="Calibri" panose="020F0502020204030204" pitchFamily="34" charset="0"/>
              </a:rPr>
              <a:t>???</a:t>
            </a:r>
            <a:endParaRPr lang="zh-CN" altLang="en-US" sz="2800" b="1" dirty="0">
              <a:latin typeface="Calibri" panose="020F0502020204030204" pitchFamily="34" charset="0"/>
              <a:cs typeface="Calibri" panose="020F0502020204030204" pitchFamily="34" charset="0"/>
            </a:endParaRPr>
          </a:p>
        </p:txBody>
      </p:sp>
      <p:grpSp>
        <p:nvGrpSpPr>
          <p:cNvPr id="146" name="组合 145">
            <a:extLst>
              <a:ext uri="{FF2B5EF4-FFF2-40B4-BE49-F238E27FC236}">
                <a16:creationId xmlns:a16="http://schemas.microsoft.com/office/drawing/2014/main" id="{11135B09-21AC-E6D5-7903-10A06A730D33}"/>
              </a:ext>
            </a:extLst>
          </p:cNvPr>
          <p:cNvGrpSpPr/>
          <p:nvPr/>
        </p:nvGrpSpPr>
        <p:grpSpPr>
          <a:xfrm>
            <a:off x="1753357" y="2823880"/>
            <a:ext cx="6842666" cy="3210949"/>
            <a:chOff x="1753357" y="2823880"/>
            <a:chExt cx="6842666" cy="3210949"/>
          </a:xfrm>
        </p:grpSpPr>
        <p:pic>
          <p:nvPicPr>
            <p:cNvPr id="7" name="图片 6">
              <a:extLst>
                <a:ext uri="{FF2B5EF4-FFF2-40B4-BE49-F238E27FC236}">
                  <a16:creationId xmlns:a16="http://schemas.microsoft.com/office/drawing/2014/main" id="{C6E19E4E-99BD-8C8D-B357-575BD41E09B0}"/>
                </a:ext>
              </a:extLst>
            </p:cNvPr>
            <p:cNvPicPr>
              <a:picLocks noChangeAspect="1"/>
            </p:cNvPicPr>
            <p:nvPr/>
          </p:nvPicPr>
          <p:blipFill>
            <a:blip r:embed="rId4">
              <a:clrChange>
                <a:clrFrom>
                  <a:srgbClr val="FFFFFF"/>
                </a:clrFrom>
                <a:clrTo>
                  <a:srgbClr val="FFFFFF">
                    <a:alpha val="0"/>
                  </a:srgbClr>
                </a:clrTo>
              </a:clrChange>
              <a:biLevel thresh="50000"/>
            </a:blip>
            <a:stretch>
              <a:fillRect/>
            </a:stretch>
          </p:blipFill>
          <p:spPr>
            <a:xfrm rot="16200000">
              <a:off x="2526387" y="2471878"/>
              <a:ext cx="858509" cy="2404569"/>
            </a:xfrm>
            <a:prstGeom prst="rect">
              <a:avLst/>
            </a:prstGeom>
          </p:spPr>
        </p:pic>
        <p:sp>
          <p:nvSpPr>
            <p:cNvPr id="13" name="文本框 12">
              <a:extLst>
                <a:ext uri="{FF2B5EF4-FFF2-40B4-BE49-F238E27FC236}">
                  <a16:creationId xmlns:a16="http://schemas.microsoft.com/office/drawing/2014/main" id="{5D11B4DA-325B-8CC4-E0D0-16A9A3267B12}"/>
                </a:ext>
              </a:extLst>
            </p:cNvPr>
            <p:cNvSpPr txBox="1"/>
            <p:nvPr/>
          </p:nvSpPr>
          <p:spPr>
            <a:xfrm>
              <a:off x="2061780" y="4339693"/>
              <a:ext cx="1787725" cy="830997"/>
            </a:xfrm>
            <a:prstGeom prst="rect">
              <a:avLst/>
            </a:prstGeom>
            <a:noFill/>
          </p:spPr>
          <p:txBody>
            <a:bodyPr wrap="square" rtlCol="0">
              <a:spAutoFit/>
            </a:bodyPr>
            <a:lstStyle/>
            <a:p>
              <a:pPr algn="ctr"/>
              <a:r>
                <a:rPr lang="en-US" altLang="zh-CN" sz="2400" b="1" dirty="0">
                  <a:latin typeface="Calibri" panose="020F0502020204030204" pitchFamily="34" charset="0"/>
                  <a:ea typeface="Calibri" panose="020F0502020204030204" pitchFamily="34" charset="0"/>
                  <a:cs typeface="Calibri" panose="020F0502020204030204" pitchFamily="34" charset="0"/>
                </a:rPr>
                <a:t>Modulated signal</a:t>
              </a:r>
              <a:endParaRPr lang="zh-CN" altLang="en-US" sz="2400" b="1" dirty="0">
                <a:latin typeface="Calibri" panose="020F0502020204030204" pitchFamily="34" charset="0"/>
                <a:cs typeface="Calibri" panose="020F0502020204030204" pitchFamily="34" charset="0"/>
              </a:endParaRPr>
            </a:p>
          </p:txBody>
        </p:sp>
        <p:sp>
          <p:nvSpPr>
            <p:cNvPr id="2" name="矩形: 圆角 1">
              <a:extLst>
                <a:ext uri="{FF2B5EF4-FFF2-40B4-BE49-F238E27FC236}">
                  <a16:creationId xmlns:a16="http://schemas.microsoft.com/office/drawing/2014/main" id="{42AB8F44-B350-6A57-BEE8-55682B2150A6}"/>
                </a:ext>
              </a:extLst>
            </p:cNvPr>
            <p:cNvSpPr/>
            <p:nvPr/>
          </p:nvSpPr>
          <p:spPr>
            <a:xfrm>
              <a:off x="4442460" y="2823880"/>
              <a:ext cx="3619500" cy="2632620"/>
            </a:xfrm>
            <a:prstGeom prst="roundRect">
              <a:avLst>
                <a:gd name="adj" fmla="val 7302"/>
              </a:avLst>
            </a:prstGeom>
            <a:solidFill>
              <a:schemeClr val="bg1">
                <a:lumMod val="95000"/>
              </a:schemeClr>
            </a:solidFill>
            <a:ln w="3810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sz="2400" dirty="0"/>
            </a:p>
          </p:txBody>
        </p:sp>
        <p:sp>
          <p:nvSpPr>
            <p:cNvPr id="3" name="矩形: 圆角 2">
              <a:extLst>
                <a:ext uri="{FF2B5EF4-FFF2-40B4-BE49-F238E27FC236}">
                  <a16:creationId xmlns:a16="http://schemas.microsoft.com/office/drawing/2014/main" id="{5096CEA4-4F03-507E-B7A9-218781C0BE22}"/>
                </a:ext>
              </a:extLst>
            </p:cNvPr>
            <p:cNvSpPr/>
            <p:nvPr/>
          </p:nvSpPr>
          <p:spPr>
            <a:xfrm>
              <a:off x="4716780" y="2974951"/>
              <a:ext cx="3108137" cy="1019199"/>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kern="0" dirty="0">
                  <a:solidFill>
                    <a:schemeClr val="tx1"/>
                  </a:solidFill>
                  <a:latin typeface="Calibri" panose="020F0502020204030204" pitchFamily="34" charset="0"/>
                  <a:ea typeface="黑体" panose="02010609060101010101" pitchFamily="49" charset="-122"/>
                  <a:cs typeface="Calibri" panose="020F0502020204030204" pitchFamily="34" charset="0"/>
                </a:rPr>
                <a:t>Target channel</a:t>
              </a:r>
              <a:endParaRPr lang="en-US" altLang="zh-CN" sz="2800" b="1" i="1" kern="0" dirty="0">
                <a:solidFill>
                  <a:schemeClr val="tx1"/>
                </a:solidFill>
                <a:latin typeface="Calibri" panose="020F0502020204030204" pitchFamily="34" charset="0"/>
                <a:cs typeface="Calibri" panose="020F0502020204030204" pitchFamily="34" charset="0"/>
              </a:endParaRPr>
            </a:p>
          </p:txBody>
        </p:sp>
        <p:sp>
          <p:nvSpPr>
            <p:cNvPr id="4" name="矩形: 圆角 3">
              <a:extLst>
                <a:ext uri="{FF2B5EF4-FFF2-40B4-BE49-F238E27FC236}">
                  <a16:creationId xmlns:a16="http://schemas.microsoft.com/office/drawing/2014/main" id="{1A1C889D-B1B9-2282-EDE7-1862955DF80E}"/>
                </a:ext>
              </a:extLst>
            </p:cNvPr>
            <p:cNvSpPr/>
            <p:nvPr/>
          </p:nvSpPr>
          <p:spPr>
            <a:xfrm>
              <a:off x="4716780" y="4236068"/>
              <a:ext cx="3108137" cy="1019199"/>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kern="0" dirty="0">
                  <a:solidFill>
                    <a:schemeClr val="tx1"/>
                  </a:solidFill>
                  <a:latin typeface="Calibri" panose="020F0502020204030204" pitchFamily="34" charset="0"/>
                  <a:ea typeface="黑体" panose="02010609060101010101" pitchFamily="49" charset="-122"/>
                  <a:cs typeface="Calibri" panose="020F0502020204030204" pitchFamily="34" charset="0"/>
                </a:rPr>
                <a:t>Other channel</a:t>
              </a:r>
              <a:endParaRPr lang="en-US" altLang="zh-CN" sz="2800" b="1" i="1" kern="0" dirty="0">
                <a:solidFill>
                  <a:schemeClr val="tx1"/>
                </a:solidFill>
                <a:latin typeface="Calibri" panose="020F0502020204030204" pitchFamily="34" charset="0"/>
                <a:cs typeface="Calibri" panose="020F0502020204030204" pitchFamily="34" charset="0"/>
              </a:endParaRPr>
            </a:p>
          </p:txBody>
        </p:sp>
        <p:cxnSp>
          <p:nvCxnSpPr>
            <p:cNvPr id="5" name="连接符: 肘形 4">
              <a:extLst>
                <a:ext uri="{FF2B5EF4-FFF2-40B4-BE49-F238E27FC236}">
                  <a16:creationId xmlns:a16="http://schemas.microsoft.com/office/drawing/2014/main" id="{81CBCE49-7410-699A-A13B-B2F802CA86DE}"/>
                </a:ext>
              </a:extLst>
            </p:cNvPr>
            <p:cNvCxnSpPr>
              <a:cxnSpLocks/>
              <a:endCxn id="3" idx="1"/>
            </p:cNvCxnSpPr>
            <p:nvPr/>
          </p:nvCxnSpPr>
          <p:spPr>
            <a:xfrm flipV="1">
              <a:off x="1851660" y="3484551"/>
              <a:ext cx="2865120" cy="728133"/>
            </a:xfrm>
            <a:prstGeom prst="bentConnector3">
              <a:avLst>
                <a:gd name="adj1" fmla="val 78457"/>
              </a:avLst>
            </a:prstGeom>
            <a:ln w="349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 name="连接符: 肘形 5">
              <a:extLst>
                <a:ext uri="{FF2B5EF4-FFF2-40B4-BE49-F238E27FC236}">
                  <a16:creationId xmlns:a16="http://schemas.microsoft.com/office/drawing/2014/main" id="{6EE1AAE7-770B-CA7E-4CFF-283AAA5AE15F}"/>
                </a:ext>
              </a:extLst>
            </p:cNvPr>
            <p:cNvCxnSpPr>
              <a:cxnSpLocks/>
              <a:endCxn id="4" idx="1"/>
            </p:cNvCxnSpPr>
            <p:nvPr/>
          </p:nvCxnSpPr>
          <p:spPr>
            <a:xfrm>
              <a:off x="1851660" y="4212684"/>
              <a:ext cx="2865120" cy="532984"/>
            </a:xfrm>
            <a:prstGeom prst="bentConnector3">
              <a:avLst>
                <a:gd name="adj1" fmla="val 78457"/>
              </a:avLst>
            </a:prstGeom>
            <a:ln w="349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6" name="组合 15">
              <a:extLst>
                <a:ext uri="{FF2B5EF4-FFF2-40B4-BE49-F238E27FC236}">
                  <a16:creationId xmlns:a16="http://schemas.microsoft.com/office/drawing/2014/main" id="{6525A275-72BB-5B27-E9ED-5FF9046BEE0C}"/>
                </a:ext>
              </a:extLst>
            </p:cNvPr>
            <p:cNvGrpSpPr/>
            <p:nvPr/>
          </p:nvGrpSpPr>
          <p:grpSpPr>
            <a:xfrm>
              <a:off x="7824917" y="3481935"/>
              <a:ext cx="771106" cy="1425657"/>
              <a:chOff x="7901117" y="2916785"/>
              <a:chExt cx="609599" cy="1425657"/>
            </a:xfrm>
          </p:grpSpPr>
          <p:cxnSp>
            <p:nvCxnSpPr>
              <p:cNvPr id="9" name="直接箭头连接符 8">
                <a:extLst>
                  <a:ext uri="{FF2B5EF4-FFF2-40B4-BE49-F238E27FC236}">
                    <a16:creationId xmlns:a16="http://schemas.microsoft.com/office/drawing/2014/main" id="{0524C1F9-0D5D-E79D-8DFB-BBBDB0A0BF1B}"/>
                  </a:ext>
                </a:extLst>
              </p:cNvPr>
              <p:cNvCxnSpPr>
                <a:cxnSpLocks/>
              </p:cNvCxnSpPr>
              <p:nvPr/>
            </p:nvCxnSpPr>
            <p:spPr>
              <a:xfrm>
                <a:off x="7901117" y="4342442"/>
                <a:ext cx="609599" cy="0"/>
              </a:xfrm>
              <a:prstGeom prst="straightConnector1">
                <a:avLst/>
              </a:prstGeom>
              <a:ln w="349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EECBAB3B-BDCF-4D52-F622-795434F0EE7D}"/>
                  </a:ext>
                </a:extLst>
              </p:cNvPr>
              <p:cNvCxnSpPr>
                <a:cxnSpLocks/>
              </p:cNvCxnSpPr>
              <p:nvPr/>
            </p:nvCxnSpPr>
            <p:spPr>
              <a:xfrm>
                <a:off x="7901117" y="2916785"/>
                <a:ext cx="609599" cy="0"/>
              </a:xfrm>
              <a:prstGeom prst="straightConnector1">
                <a:avLst/>
              </a:prstGeom>
              <a:ln w="349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62" name="文本框 61">
              <a:extLst>
                <a:ext uri="{FF2B5EF4-FFF2-40B4-BE49-F238E27FC236}">
                  <a16:creationId xmlns:a16="http://schemas.microsoft.com/office/drawing/2014/main" id="{6B418341-DAC6-630F-AA1F-B3B71919F85E}"/>
                </a:ext>
              </a:extLst>
            </p:cNvPr>
            <p:cNvSpPr txBox="1"/>
            <p:nvPr/>
          </p:nvSpPr>
          <p:spPr>
            <a:xfrm>
              <a:off x="4461098" y="5511609"/>
              <a:ext cx="3600862" cy="523220"/>
            </a:xfrm>
            <a:prstGeom prst="rect">
              <a:avLst/>
            </a:prstGeom>
            <a:noFill/>
          </p:spPr>
          <p:txBody>
            <a:bodyPr wrap="square" rtlCol="0">
              <a:spAutoFit/>
            </a:bodyPr>
            <a:lstStyle>
              <a:defPPr>
                <a:defRPr lang="zh-CN"/>
              </a:defPPr>
              <a:lvl1pPr algn="ctr">
                <a:defRPr sz="2400" b="1">
                  <a:latin typeface="Calibri" panose="020F0502020204030204" pitchFamily="34" charset="0"/>
                  <a:ea typeface="Calibri" panose="020F0502020204030204" pitchFamily="34" charset="0"/>
                  <a:cs typeface="Calibri" panose="020F0502020204030204" pitchFamily="34" charset="0"/>
                </a:defRPr>
              </a:lvl1pPr>
            </a:lstStyle>
            <a:p>
              <a:r>
                <a:rPr lang="en-US" altLang="zh-CN" sz="2800" dirty="0"/>
                <a:t>Channels</a:t>
              </a:r>
              <a:endParaRPr lang="zh-CN" altLang="en-US" sz="2800" dirty="0"/>
            </a:p>
          </p:txBody>
        </p:sp>
      </p:grpSp>
      <p:sp>
        <p:nvSpPr>
          <p:cNvPr id="8" name="文本框 7">
            <a:extLst>
              <a:ext uri="{FF2B5EF4-FFF2-40B4-BE49-F238E27FC236}">
                <a16:creationId xmlns:a16="http://schemas.microsoft.com/office/drawing/2014/main" id="{72800370-9686-A87F-E062-354612DCC76D}"/>
              </a:ext>
            </a:extLst>
          </p:cNvPr>
          <p:cNvSpPr txBox="1"/>
          <p:nvPr/>
        </p:nvSpPr>
        <p:spPr>
          <a:xfrm>
            <a:off x="795532" y="1408157"/>
            <a:ext cx="10472346" cy="954107"/>
          </a:xfrm>
          <a:prstGeom prst="rect">
            <a:avLst/>
          </a:prstGeom>
          <a:noFill/>
        </p:spPr>
        <p:txBody>
          <a:bodyPr wrap="square" rtlCol="0">
            <a:spAutoFit/>
          </a:bodyPr>
          <a:lstStyle/>
          <a:p>
            <a:r>
              <a:rPr lang="en-US" altLang="zh-CN" sz="2800" b="1" dirty="0">
                <a:latin typeface="Calibri" panose="020F0502020204030204" pitchFamily="34" charset="0"/>
                <a:cs typeface="Calibri" panose="020F0502020204030204" pitchFamily="34" charset="0"/>
              </a:rPr>
              <a:t>Find a modulation method in a way that the embedded information can pass through only the target "filter“.  </a:t>
            </a:r>
            <a:endParaRPr lang="zh-CN" altLang="en-US" sz="28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93093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组合 83">
            <a:extLst>
              <a:ext uri="{FF2B5EF4-FFF2-40B4-BE49-F238E27FC236}">
                <a16:creationId xmlns:a16="http://schemas.microsoft.com/office/drawing/2014/main" id="{80F2AC7F-EC9B-9DA2-B264-B5D95CC7F186}"/>
              </a:ext>
            </a:extLst>
          </p:cNvPr>
          <p:cNvGrpSpPr/>
          <p:nvPr/>
        </p:nvGrpSpPr>
        <p:grpSpPr>
          <a:xfrm>
            <a:off x="8744232" y="2915197"/>
            <a:ext cx="677032" cy="1131087"/>
            <a:chOff x="5997449" y="4008049"/>
            <a:chExt cx="677032" cy="1131087"/>
          </a:xfrm>
        </p:grpSpPr>
        <p:sp>
          <p:nvSpPr>
            <p:cNvPr id="85" name="任意多边形: 形状 84">
              <a:extLst>
                <a:ext uri="{FF2B5EF4-FFF2-40B4-BE49-F238E27FC236}">
                  <a16:creationId xmlns:a16="http://schemas.microsoft.com/office/drawing/2014/main" id="{24D0A631-7D7A-C02B-621A-AB3AD23CCF1A}"/>
                </a:ext>
              </a:extLst>
            </p:cNvPr>
            <p:cNvSpPr/>
            <p:nvPr/>
          </p:nvSpPr>
          <p:spPr>
            <a:xfrm>
              <a:off x="6049520" y="4196814"/>
              <a:ext cx="577020" cy="905494"/>
            </a:xfrm>
            <a:custGeom>
              <a:avLst/>
              <a:gdLst>
                <a:gd name="connsiteX0" fmla="*/ 5513 w 577020"/>
                <a:gd name="connsiteY0" fmla="*/ 344 h 905494"/>
                <a:gd name="connsiteX1" fmla="*/ 96000 w 577020"/>
                <a:gd name="connsiteY1" fmla="*/ 55113 h 905494"/>
                <a:gd name="connsiteX2" fmla="*/ 224588 w 577020"/>
                <a:gd name="connsiteY2" fmla="*/ 81306 h 905494"/>
                <a:gd name="connsiteX3" fmla="*/ 346031 w 577020"/>
                <a:gd name="connsiteY3" fmla="*/ 81306 h 905494"/>
                <a:gd name="connsiteX4" fmla="*/ 455569 w 577020"/>
                <a:gd name="connsiteY4" fmla="*/ 69400 h 905494"/>
                <a:gd name="connsiteX5" fmla="*/ 546056 w 577020"/>
                <a:gd name="connsiteY5" fmla="*/ 33681 h 905494"/>
                <a:gd name="connsiteX6" fmla="*/ 572250 w 577020"/>
                <a:gd name="connsiteY6" fmla="*/ 71781 h 905494"/>
                <a:gd name="connsiteX7" fmla="*/ 577013 w 577020"/>
                <a:gd name="connsiteY7" fmla="*/ 221800 h 905494"/>
                <a:gd name="connsiteX8" fmla="*/ 572250 w 577020"/>
                <a:gd name="connsiteY8" fmla="*/ 478975 h 905494"/>
                <a:gd name="connsiteX9" fmla="*/ 574631 w 577020"/>
                <a:gd name="connsiteY9" fmla="*/ 638519 h 905494"/>
                <a:gd name="connsiteX10" fmla="*/ 572250 w 577020"/>
                <a:gd name="connsiteY10" fmla="*/ 762344 h 905494"/>
                <a:gd name="connsiteX11" fmla="*/ 569869 w 577020"/>
                <a:gd name="connsiteY11" fmla="*/ 821875 h 905494"/>
                <a:gd name="connsiteX12" fmla="*/ 510338 w 577020"/>
                <a:gd name="connsiteY12" fmla="*/ 862356 h 905494"/>
                <a:gd name="connsiteX13" fmla="*/ 403181 w 577020"/>
                <a:gd name="connsiteY13" fmla="*/ 890931 h 905494"/>
                <a:gd name="connsiteX14" fmla="*/ 267450 w 577020"/>
                <a:gd name="connsiteY14" fmla="*/ 905219 h 905494"/>
                <a:gd name="connsiteX15" fmla="*/ 122194 w 577020"/>
                <a:gd name="connsiteY15" fmla="*/ 879025 h 905494"/>
                <a:gd name="connsiteX16" fmla="*/ 31706 w 577020"/>
                <a:gd name="connsiteY16" fmla="*/ 831400 h 905494"/>
                <a:gd name="connsiteX17" fmla="*/ 10275 w 577020"/>
                <a:gd name="connsiteY17" fmla="*/ 788538 h 905494"/>
                <a:gd name="connsiteX18" fmla="*/ 10275 w 577020"/>
                <a:gd name="connsiteY18" fmla="*/ 688525 h 905494"/>
                <a:gd name="connsiteX19" fmla="*/ 5513 w 577020"/>
                <a:gd name="connsiteY19" fmla="*/ 628994 h 905494"/>
                <a:gd name="connsiteX20" fmla="*/ 10275 w 577020"/>
                <a:gd name="connsiteY20" fmla="*/ 469450 h 905494"/>
                <a:gd name="connsiteX21" fmla="*/ 10275 w 577020"/>
                <a:gd name="connsiteY21" fmla="*/ 326575 h 905494"/>
                <a:gd name="connsiteX22" fmla="*/ 15038 w 577020"/>
                <a:gd name="connsiteY22" fmla="*/ 195606 h 905494"/>
                <a:gd name="connsiteX23" fmla="*/ 10275 w 577020"/>
                <a:gd name="connsiteY23" fmla="*/ 83688 h 905494"/>
                <a:gd name="connsiteX24" fmla="*/ 5513 w 577020"/>
                <a:gd name="connsiteY24" fmla="*/ 344 h 905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7020" h="905494">
                  <a:moveTo>
                    <a:pt x="5513" y="344"/>
                  </a:moveTo>
                  <a:cubicBezTo>
                    <a:pt x="19801" y="-4419"/>
                    <a:pt x="59488" y="41619"/>
                    <a:pt x="96000" y="55113"/>
                  </a:cubicBezTo>
                  <a:cubicBezTo>
                    <a:pt x="132513" y="68607"/>
                    <a:pt x="182916" y="76941"/>
                    <a:pt x="224588" y="81306"/>
                  </a:cubicBezTo>
                  <a:cubicBezTo>
                    <a:pt x="266260" y="85671"/>
                    <a:pt x="307534" y="83290"/>
                    <a:pt x="346031" y="81306"/>
                  </a:cubicBezTo>
                  <a:cubicBezTo>
                    <a:pt x="384528" y="79322"/>
                    <a:pt x="422232" y="77337"/>
                    <a:pt x="455569" y="69400"/>
                  </a:cubicBezTo>
                  <a:cubicBezTo>
                    <a:pt x="488906" y="61463"/>
                    <a:pt x="526609" y="33284"/>
                    <a:pt x="546056" y="33681"/>
                  </a:cubicBezTo>
                  <a:cubicBezTo>
                    <a:pt x="565503" y="34078"/>
                    <a:pt x="567091" y="40428"/>
                    <a:pt x="572250" y="71781"/>
                  </a:cubicBezTo>
                  <a:cubicBezTo>
                    <a:pt x="577409" y="103134"/>
                    <a:pt x="577013" y="153934"/>
                    <a:pt x="577013" y="221800"/>
                  </a:cubicBezTo>
                  <a:cubicBezTo>
                    <a:pt x="577013" y="289666"/>
                    <a:pt x="572647" y="409522"/>
                    <a:pt x="572250" y="478975"/>
                  </a:cubicBezTo>
                  <a:cubicBezTo>
                    <a:pt x="571853" y="548428"/>
                    <a:pt x="574631" y="591291"/>
                    <a:pt x="574631" y="638519"/>
                  </a:cubicBezTo>
                  <a:cubicBezTo>
                    <a:pt x="574631" y="685747"/>
                    <a:pt x="573044" y="731785"/>
                    <a:pt x="572250" y="762344"/>
                  </a:cubicBezTo>
                  <a:cubicBezTo>
                    <a:pt x="571456" y="792903"/>
                    <a:pt x="580188" y="805206"/>
                    <a:pt x="569869" y="821875"/>
                  </a:cubicBezTo>
                  <a:cubicBezTo>
                    <a:pt x="559550" y="838544"/>
                    <a:pt x="538119" y="850847"/>
                    <a:pt x="510338" y="862356"/>
                  </a:cubicBezTo>
                  <a:cubicBezTo>
                    <a:pt x="482557" y="873865"/>
                    <a:pt x="443662" y="883787"/>
                    <a:pt x="403181" y="890931"/>
                  </a:cubicBezTo>
                  <a:cubicBezTo>
                    <a:pt x="362700" y="898075"/>
                    <a:pt x="314281" y="907203"/>
                    <a:pt x="267450" y="905219"/>
                  </a:cubicBezTo>
                  <a:cubicBezTo>
                    <a:pt x="220619" y="903235"/>
                    <a:pt x="161485" y="891328"/>
                    <a:pt x="122194" y="879025"/>
                  </a:cubicBezTo>
                  <a:cubicBezTo>
                    <a:pt x="82903" y="866722"/>
                    <a:pt x="50359" y="846481"/>
                    <a:pt x="31706" y="831400"/>
                  </a:cubicBezTo>
                  <a:cubicBezTo>
                    <a:pt x="13053" y="816319"/>
                    <a:pt x="13847" y="812350"/>
                    <a:pt x="10275" y="788538"/>
                  </a:cubicBezTo>
                  <a:cubicBezTo>
                    <a:pt x="6703" y="764726"/>
                    <a:pt x="11069" y="715116"/>
                    <a:pt x="10275" y="688525"/>
                  </a:cubicBezTo>
                  <a:cubicBezTo>
                    <a:pt x="9481" y="661934"/>
                    <a:pt x="5513" y="665506"/>
                    <a:pt x="5513" y="628994"/>
                  </a:cubicBezTo>
                  <a:cubicBezTo>
                    <a:pt x="5513" y="592482"/>
                    <a:pt x="9481" y="519853"/>
                    <a:pt x="10275" y="469450"/>
                  </a:cubicBezTo>
                  <a:cubicBezTo>
                    <a:pt x="11069" y="419047"/>
                    <a:pt x="9481" y="372216"/>
                    <a:pt x="10275" y="326575"/>
                  </a:cubicBezTo>
                  <a:cubicBezTo>
                    <a:pt x="11069" y="280934"/>
                    <a:pt x="15038" y="236087"/>
                    <a:pt x="15038" y="195606"/>
                  </a:cubicBezTo>
                  <a:cubicBezTo>
                    <a:pt x="15038" y="155125"/>
                    <a:pt x="11466" y="111866"/>
                    <a:pt x="10275" y="83688"/>
                  </a:cubicBezTo>
                  <a:cubicBezTo>
                    <a:pt x="9084" y="55510"/>
                    <a:pt x="-8775" y="5107"/>
                    <a:pt x="5513" y="344"/>
                  </a:cubicBezTo>
                  <a:close/>
                </a:path>
              </a:pathLst>
            </a:custGeom>
            <a:solidFill>
              <a:srgbClr val="BAA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DAD2"/>
                </a:solidFill>
              </a:endParaRPr>
            </a:p>
          </p:txBody>
        </p:sp>
        <p:pic>
          <p:nvPicPr>
            <p:cNvPr id="86" name="Picture 2" descr="Alexa, control, home, smart, smart home, speaker icon - Download on  Iconfinder">
              <a:extLst>
                <a:ext uri="{FF2B5EF4-FFF2-40B4-BE49-F238E27FC236}">
                  <a16:creationId xmlns:a16="http://schemas.microsoft.com/office/drawing/2014/main" id="{F421E894-0C9F-A896-300A-BCD10A38439D}"/>
                </a:ext>
              </a:extLst>
            </p:cNvPr>
            <p:cNvPicPr>
              <a:picLocks noChangeAspect="1" noChangeArrowheads="1"/>
            </p:cNvPicPr>
            <p:nvPr/>
          </p:nvPicPr>
          <p:blipFill rotWithShape="1">
            <a:blip r:embed="rId3" cstate="print">
              <a:clrChange>
                <a:clrFrom>
                  <a:srgbClr val="020202">
                    <a:alpha val="2353"/>
                  </a:srgbClr>
                </a:clrFrom>
                <a:clrTo>
                  <a:srgbClr val="020202">
                    <a:alpha val="0"/>
                  </a:srgbClr>
                </a:clrTo>
              </a:clrChange>
              <a:extLst>
                <a:ext uri="{28A0092B-C50C-407E-A947-70E740481C1C}">
                  <a14:useLocalDpi xmlns:a14="http://schemas.microsoft.com/office/drawing/2010/main" val="0"/>
                </a:ext>
              </a:extLst>
            </a:blip>
            <a:srcRect l="28638" t="13985" r="28253" b="13993"/>
            <a:stretch/>
          </p:blipFill>
          <p:spPr bwMode="auto">
            <a:xfrm>
              <a:off x="5997449" y="4008049"/>
              <a:ext cx="677032" cy="113108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0" name="组合 79">
            <a:extLst>
              <a:ext uri="{FF2B5EF4-FFF2-40B4-BE49-F238E27FC236}">
                <a16:creationId xmlns:a16="http://schemas.microsoft.com/office/drawing/2014/main" id="{608274F5-5A49-38D8-A6F0-FA5DA9CE2ACF}"/>
              </a:ext>
            </a:extLst>
          </p:cNvPr>
          <p:cNvGrpSpPr/>
          <p:nvPr/>
        </p:nvGrpSpPr>
        <p:grpSpPr>
          <a:xfrm>
            <a:off x="8788927" y="4276408"/>
            <a:ext cx="677032" cy="1131087"/>
            <a:chOff x="1176222" y="4601402"/>
            <a:chExt cx="677032" cy="1131087"/>
          </a:xfrm>
        </p:grpSpPr>
        <p:sp>
          <p:nvSpPr>
            <p:cNvPr id="81" name="椭圆 80">
              <a:extLst>
                <a:ext uri="{FF2B5EF4-FFF2-40B4-BE49-F238E27FC236}">
                  <a16:creationId xmlns:a16="http://schemas.microsoft.com/office/drawing/2014/main" id="{8A7F254C-CB88-9988-53C4-C770C0FC3C50}"/>
                </a:ext>
              </a:extLst>
            </p:cNvPr>
            <p:cNvSpPr/>
            <p:nvPr/>
          </p:nvSpPr>
          <p:spPr>
            <a:xfrm>
              <a:off x="1216290" y="4645514"/>
              <a:ext cx="577020" cy="223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任意多边形: 形状 81">
              <a:extLst>
                <a:ext uri="{FF2B5EF4-FFF2-40B4-BE49-F238E27FC236}">
                  <a16:creationId xmlns:a16="http://schemas.microsoft.com/office/drawing/2014/main" id="{FF9DF770-F0EA-D1D7-D176-B6182E806611}"/>
                </a:ext>
              </a:extLst>
            </p:cNvPr>
            <p:cNvSpPr/>
            <p:nvPr/>
          </p:nvSpPr>
          <p:spPr>
            <a:xfrm>
              <a:off x="1224528" y="4785666"/>
              <a:ext cx="577020" cy="905494"/>
            </a:xfrm>
            <a:custGeom>
              <a:avLst/>
              <a:gdLst>
                <a:gd name="connsiteX0" fmla="*/ 5513 w 577020"/>
                <a:gd name="connsiteY0" fmla="*/ 344 h 905494"/>
                <a:gd name="connsiteX1" fmla="*/ 96000 w 577020"/>
                <a:gd name="connsiteY1" fmla="*/ 55113 h 905494"/>
                <a:gd name="connsiteX2" fmla="*/ 224588 w 577020"/>
                <a:gd name="connsiteY2" fmla="*/ 81306 h 905494"/>
                <a:gd name="connsiteX3" fmla="*/ 346031 w 577020"/>
                <a:gd name="connsiteY3" fmla="*/ 81306 h 905494"/>
                <a:gd name="connsiteX4" fmla="*/ 455569 w 577020"/>
                <a:gd name="connsiteY4" fmla="*/ 69400 h 905494"/>
                <a:gd name="connsiteX5" fmla="*/ 546056 w 577020"/>
                <a:gd name="connsiteY5" fmla="*/ 33681 h 905494"/>
                <a:gd name="connsiteX6" fmla="*/ 572250 w 577020"/>
                <a:gd name="connsiteY6" fmla="*/ 71781 h 905494"/>
                <a:gd name="connsiteX7" fmla="*/ 577013 w 577020"/>
                <a:gd name="connsiteY7" fmla="*/ 221800 h 905494"/>
                <a:gd name="connsiteX8" fmla="*/ 572250 w 577020"/>
                <a:gd name="connsiteY8" fmla="*/ 478975 h 905494"/>
                <a:gd name="connsiteX9" fmla="*/ 574631 w 577020"/>
                <a:gd name="connsiteY9" fmla="*/ 638519 h 905494"/>
                <a:gd name="connsiteX10" fmla="*/ 572250 w 577020"/>
                <a:gd name="connsiteY10" fmla="*/ 762344 h 905494"/>
                <a:gd name="connsiteX11" fmla="*/ 569869 w 577020"/>
                <a:gd name="connsiteY11" fmla="*/ 821875 h 905494"/>
                <a:gd name="connsiteX12" fmla="*/ 510338 w 577020"/>
                <a:gd name="connsiteY12" fmla="*/ 862356 h 905494"/>
                <a:gd name="connsiteX13" fmla="*/ 403181 w 577020"/>
                <a:gd name="connsiteY13" fmla="*/ 890931 h 905494"/>
                <a:gd name="connsiteX14" fmla="*/ 267450 w 577020"/>
                <a:gd name="connsiteY14" fmla="*/ 905219 h 905494"/>
                <a:gd name="connsiteX15" fmla="*/ 122194 w 577020"/>
                <a:gd name="connsiteY15" fmla="*/ 879025 h 905494"/>
                <a:gd name="connsiteX16" fmla="*/ 31706 w 577020"/>
                <a:gd name="connsiteY16" fmla="*/ 831400 h 905494"/>
                <a:gd name="connsiteX17" fmla="*/ 10275 w 577020"/>
                <a:gd name="connsiteY17" fmla="*/ 788538 h 905494"/>
                <a:gd name="connsiteX18" fmla="*/ 10275 w 577020"/>
                <a:gd name="connsiteY18" fmla="*/ 688525 h 905494"/>
                <a:gd name="connsiteX19" fmla="*/ 5513 w 577020"/>
                <a:gd name="connsiteY19" fmla="*/ 628994 h 905494"/>
                <a:gd name="connsiteX20" fmla="*/ 10275 w 577020"/>
                <a:gd name="connsiteY20" fmla="*/ 469450 h 905494"/>
                <a:gd name="connsiteX21" fmla="*/ 10275 w 577020"/>
                <a:gd name="connsiteY21" fmla="*/ 326575 h 905494"/>
                <a:gd name="connsiteX22" fmla="*/ 15038 w 577020"/>
                <a:gd name="connsiteY22" fmla="*/ 195606 h 905494"/>
                <a:gd name="connsiteX23" fmla="*/ 10275 w 577020"/>
                <a:gd name="connsiteY23" fmla="*/ 83688 h 905494"/>
                <a:gd name="connsiteX24" fmla="*/ 5513 w 577020"/>
                <a:gd name="connsiteY24" fmla="*/ 344 h 905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7020" h="905494">
                  <a:moveTo>
                    <a:pt x="5513" y="344"/>
                  </a:moveTo>
                  <a:cubicBezTo>
                    <a:pt x="19801" y="-4419"/>
                    <a:pt x="59488" y="41619"/>
                    <a:pt x="96000" y="55113"/>
                  </a:cubicBezTo>
                  <a:cubicBezTo>
                    <a:pt x="132513" y="68607"/>
                    <a:pt x="182916" y="76941"/>
                    <a:pt x="224588" y="81306"/>
                  </a:cubicBezTo>
                  <a:cubicBezTo>
                    <a:pt x="266260" y="85671"/>
                    <a:pt x="307534" y="83290"/>
                    <a:pt x="346031" y="81306"/>
                  </a:cubicBezTo>
                  <a:cubicBezTo>
                    <a:pt x="384528" y="79322"/>
                    <a:pt x="422232" y="77337"/>
                    <a:pt x="455569" y="69400"/>
                  </a:cubicBezTo>
                  <a:cubicBezTo>
                    <a:pt x="488906" y="61463"/>
                    <a:pt x="526609" y="33284"/>
                    <a:pt x="546056" y="33681"/>
                  </a:cubicBezTo>
                  <a:cubicBezTo>
                    <a:pt x="565503" y="34078"/>
                    <a:pt x="567091" y="40428"/>
                    <a:pt x="572250" y="71781"/>
                  </a:cubicBezTo>
                  <a:cubicBezTo>
                    <a:pt x="577409" y="103134"/>
                    <a:pt x="577013" y="153934"/>
                    <a:pt x="577013" y="221800"/>
                  </a:cubicBezTo>
                  <a:cubicBezTo>
                    <a:pt x="577013" y="289666"/>
                    <a:pt x="572647" y="409522"/>
                    <a:pt x="572250" y="478975"/>
                  </a:cubicBezTo>
                  <a:cubicBezTo>
                    <a:pt x="571853" y="548428"/>
                    <a:pt x="574631" y="591291"/>
                    <a:pt x="574631" y="638519"/>
                  </a:cubicBezTo>
                  <a:cubicBezTo>
                    <a:pt x="574631" y="685747"/>
                    <a:pt x="573044" y="731785"/>
                    <a:pt x="572250" y="762344"/>
                  </a:cubicBezTo>
                  <a:cubicBezTo>
                    <a:pt x="571456" y="792903"/>
                    <a:pt x="580188" y="805206"/>
                    <a:pt x="569869" y="821875"/>
                  </a:cubicBezTo>
                  <a:cubicBezTo>
                    <a:pt x="559550" y="838544"/>
                    <a:pt x="538119" y="850847"/>
                    <a:pt x="510338" y="862356"/>
                  </a:cubicBezTo>
                  <a:cubicBezTo>
                    <a:pt x="482557" y="873865"/>
                    <a:pt x="443662" y="883787"/>
                    <a:pt x="403181" y="890931"/>
                  </a:cubicBezTo>
                  <a:cubicBezTo>
                    <a:pt x="362700" y="898075"/>
                    <a:pt x="314281" y="907203"/>
                    <a:pt x="267450" y="905219"/>
                  </a:cubicBezTo>
                  <a:cubicBezTo>
                    <a:pt x="220619" y="903235"/>
                    <a:pt x="161485" y="891328"/>
                    <a:pt x="122194" y="879025"/>
                  </a:cubicBezTo>
                  <a:cubicBezTo>
                    <a:pt x="82903" y="866722"/>
                    <a:pt x="50359" y="846481"/>
                    <a:pt x="31706" y="831400"/>
                  </a:cubicBezTo>
                  <a:cubicBezTo>
                    <a:pt x="13053" y="816319"/>
                    <a:pt x="13847" y="812350"/>
                    <a:pt x="10275" y="788538"/>
                  </a:cubicBezTo>
                  <a:cubicBezTo>
                    <a:pt x="6703" y="764726"/>
                    <a:pt x="11069" y="715116"/>
                    <a:pt x="10275" y="688525"/>
                  </a:cubicBezTo>
                  <a:cubicBezTo>
                    <a:pt x="9481" y="661934"/>
                    <a:pt x="5513" y="665506"/>
                    <a:pt x="5513" y="628994"/>
                  </a:cubicBezTo>
                  <a:cubicBezTo>
                    <a:pt x="5513" y="592482"/>
                    <a:pt x="9481" y="519853"/>
                    <a:pt x="10275" y="469450"/>
                  </a:cubicBezTo>
                  <a:cubicBezTo>
                    <a:pt x="11069" y="419047"/>
                    <a:pt x="9481" y="372216"/>
                    <a:pt x="10275" y="326575"/>
                  </a:cubicBezTo>
                  <a:cubicBezTo>
                    <a:pt x="11069" y="280934"/>
                    <a:pt x="15038" y="236087"/>
                    <a:pt x="15038" y="195606"/>
                  </a:cubicBezTo>
                  <a:cubicBezTo>
                    <a:pt x="15038" y="155125"/>
                    <a:pt x="11466" y="111866"/>
                    <a:pt x="10275" y="83688"/>
                  </a:cubicBezTo>
                  <a:cubicBezTo>
                    <a:pt x="9084" y="55510"/>
                    <a:pt x="-8775" y="5107"/>
                    <a:pt x="5513" y="344"/>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DAD2"/>
                </a:solidFill>
              </a:endParaRPr>
            </a:p>
          </p:txBody>
        </p:sp>
        <p:pic>
          <p:nvPicPr>
            <p:cNvPr id="83" name="Picture 2" descr="Alexa, control, home, smart, smart home, speaker icon - Download on  Iconfinder">
              <a:extLst>
                <a:ext uri="{FF2B5EF4-FFF2-40B4-BE49-F238E27FC236}">
                  <a16:creationId xmlns:a16="http://schemas.microsoft.com/office/drawing/2014/main" id="{8BAC899F-4E73-1471-ED91-9B9ADD2DC52D}"/>
                </a:ext>
              </a:extLst>
            </p:cNvPr>
            <p:cNvPicPr>
              <a:picLocks noChangeAspect="1" noChangeArrowheads="1"/>
            </p:cNvPicPr>
            <p:nvPr/>
          </p:nvPicPr>
          <p:blipFill rotWithShape="1">
            <a:blip r:embed="rId3" cstate="print">
              <a:clrChange>
                <a:clrFrom>
                  <a:srgbClr val="020202">
                    <a:alpha val="2353"/>
                  </a:srgbClr>
                </a:clrFrom>
                <a:clrTo>
                  <a:srgbClr val="020202">
                    <a:alpha val="0"/>
                  </a:srgbClr>
                </a:clrTo>
              </a:clrChange>
              <a:extLst>
                <a:ext uri="{28A0092B-C50C-407E-A947-70E740481C1C}">
                  <a14:useLocalDpi xmlns:a14="http://schemas.microsoft.com/office/drawing/2010/main" val="0"/>
                </a:ext>
              </a:extLst>
            </a:blip>
            <a:srcRect l="28638" t="13985" r="28253" b="13993"/>
            <a:stretch/>
          </p:blipFill>
          <p:spPr bwMode="auto">
            <a:xfrm>
              <a:off x="1176222" y="4601402"/>
              <a:ext cx="677032" cy="113108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7" name="组合 86">
            <a:extLst>
              <a:ext uri="{FF2B5EF4-FFF2-40B4-BE49-F238E27FC236}">
                <a16:creationId xmlns:a16="http://schemas.microsoft.com/office/drawing/2014/main" id="{29C938D6-E4D7-7292-ACA4-DF54C131AE5B}"/>
              </a:ext>
            </a:extLst>
          </p:cNvPr>
          <p:cNvGrpSpPr/>
          <p:nvPr/>
        </p:nvGrpSpPr>
        <p:grpSpPr>
          <a:xfrm>
            <a:off x="912203" y="3650135"/>
            <a:ext cx="677032" cy="1131087"/>
            <a:chOff x="964411" y="2825231"/>
            <a:chExt cx="677032" cy="1131087"/>
          </a:xfrm>
        </p:grpSpPr>
        <p:sp>
          <p:nvSpPr>
            <p:cNvPr id="101" name="椭圆 100">
              <a:extLst>
                <a:ext uri="{FF2B5EF4-FFF2-40B4-BE49-F238E27FC236}">
                  <a16:creationId xmlns:a16="http://schemas.microsoft.com/office/drawing/2014/main" id="{0E75582B-08E0-DCC7-05E8-DEE984FCBD4C}"/>
                </a:ext>
              </a:extLst>
            </p:cNvPr>
            <p:cNvSpPr/>
            <p:nvPr/>
          </p:nvSpPr>
          <p:spPr>
            <a:xfrm>
              <a:off x="1031168" y="2879444"/>
              <a:ext cx="548578" cy="20876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2" name="组合 101">
              <a:extLst>
                <a:ext uri="{FF2B5EF4-FFF2-40B4-BE49-F238E27FC236}">
                  <a16:creationId xmlns:a16="http://schemas.microsoft.com/office/drawing/2014/main" id="{E262D1F9-025E-5055-A672-587870B68A0A}"/>
                </a:ext>
              </a:extLst>
            </p:cNvPr>
            <p:cNvGrpSpPr/>
            <p:nvPr/>
          </p:nvGrpSpPr>
          <p:grpSpPr>
            <a:xfrm>
              <a:off x="964411" y="2825231"/>
              <a:ext cx="677032" cy="1131087"/>
              <a:chOff x="1470024" y="2650806"/>
              <a:chExt cx="677032" cy="1131087"/>
            </a:xfrm>
          </p:grpSpPr>
          <p:sp>
            <p:nvSpPr>
              <p:cNvPr id="103" name="任意多边形: 形状 102">
                <a:extLst>
                  <a:ext uri="{FF2B5EF4-FFF2-40B4-BE49-F238E27FC236}">
                    <a16:creationId xmlns:a16="http://schemas.microsoft.com/office/drawing/2014/main" id="{ABCE7982-5760-FEB0-6323-1D5965D6810B}"/>
                  </a:ext>
                </a:extLst>
              </p:cNvPr>
              <p:cNvSpPr/>
              <p:nvPr/>
            </p:nvSpPr>
            <p:spPr>
              <a:xfrm>
                <a:off x="1500414" y="2847101"/>
                <a:ext cx="577020" cy="905494"/>
              </a:xfrm>
              <a:custGeom>
                <a:avLst/>
                <a:gdLst>
                  <a:gd name="connsiteX0" fmla="*/ 5513 w 577020"/>
                  <a:gd name="connsiteY0" fmla="*/ 344 h 905494"/>
                  <a:gd name="connsiteX1" fmla="*/ 96000 w 577020"/>
                  <a:gd name="connsiteY1" fmla="*/ 55113 h 905494"/>
                  <a:gd name="connsiteX2" fmla="*/ 224588 w 577020"/>
                  <a:gd name="connsiteY2" fmla="*/ 81306 h 905494"/>
                  <a:gd name="connsiteX3" fmla="*/ 346031 w 577020"/>
                  <a:gd name="connsiteY3" fmla="*/ 81306 h 905494"/>
                  <a:gd name="connsiteX4" fmla="*/ 455569 w 577020"/>
                  <a:gd name="connsiteY4" fmla="*/ 69400 h 905494"/>
                  <a:gd name="connsiteX5" fmla="*/ 546056 w 577020"/>
                  <a:gd name="connsiteY5" fmla="*/ 33681 h 905494"/>
                  <a:gd name="connsiteX6" fmla="*/ 572250 w 577020"/>
                  <a:gd name="connsiteY6" fmla="*/ 71781 h 905494"/>
                  <a:gd name="connsiteX7" fmla="*/ 577013 w 577020"/>
                  <a:gd name="connsiteY7" fmla="*/ 221800 h 905494"/>
                  <a:gd name="connsiteX8" fmla="*/ 572250 w 577020"/>
                  <a:gd name="connsiteY8" fmla="*/ 478975 h 905494"/>
                  <a:gd name="connsiteX9" fmla="*/ 574631 w 577020"/>
                  <a:gd name="connsiteY9" fmla="*/ 638519 h 905494"/>
                  <a:gd name="connsiteX10" fmla="*/ 572250 w 577020"/>
                  <a:gd name="connsiteY10" fmla="*/ 762344 h 905494"/>
                  <a:gd name="connsiteX11" fmla="*/ 569869 w 577020"/>
                  <a:gd name="connsiteY11" fmla="*/ 821875 h 905494"/>
                  <a:gd name="connsiteX12" fmla="*/ 510338 w 577020"/>
                  <a:gd name="connsiteY12" fmla="*/ 862356 h 905494"/>
                  <a:gd name="connsiteX13" fmla="*/ 403181 w 577020"/>
                  <a:gd name="connsiteY13" fmla="*/ 890931 h 905494"/>
                  <a:gd name="connsiteX14" fmla="*/ 267450 w 577020"/>
                  <a:gd name="connsiteY14" fmla="*/ 905219 h 905494"/>
                  <a:gd name="connsiteX15" fmla="*/ 122194 w 577020"/>
                  <a:gd name="connsiteY15" fmla="*/ 879025 h 905494"/>
                  <a:gd name="connsiteX16" fmla="*/ 31706 w 577020"/>
                  <a:gd name="connsiteY16" fmla="*/ 831400 h 905494"/>
                  <a:gd name="connsiteX17" fmla="*/ 10275 w 577020"/>
                  <a:gd name="connsiteY17" fmla="*/ 788538 h 905494"/>
                  <a:gd name="connsiteX18" fmla="*/ 10275 w 577020"/>
                  <a:gd name="connsiteY18" fmla="*/ 688525 h 905494"/>
                  <a:gd name="connsiteX19" fmla="*/ 5513 w 577020"/>
                  <a:gd name="connsiteY19" fmla="*/ 628994 h 905494"/>
                  <a:gd name="connsiteX20" fmla="*/ 10275 w 577020"/>
                  <a:gd name="connsiteY20" fmla="*/ 469450 h 905494"/>
                  <a:gd name="connsiteX21" fmla="*/ 10275 w 577020"/>
                  <a:gd name="connsiteY21" fmla="*/ 326575 h 905494"/>
                  <a:gd name="connsiteX22" fmla="*/ 15038 w 577020"/>
                  <a:gd name="connsiteY22" fmla="*/ 195606 h 905494"/>
                  <a:gd name="connsiteX23" fmla="*/ 10275 w 577020"/>
                  <a:gd name="connsiteY23" fmla="*/ 83688 h 905494"/>
                  <a:gd name="connsiteX24" fmla="*/ 5513 w 577020"/>
                  <a:gd name="connsiteY24" fmla="*/ 344 h 905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7020" h="905494">
                    <a:moveTo>
                      <a:pt x="5513" y="344"/>
                    </a:moveTo>
                    <a:cubicBezTo>
                      <a:pt x="19801" y="-4419"/>
                      <a:pt x="59488" y="41619"/>
                      <a:pt x="96000" y="55113"/>
                    </a:cubicBezTo>
                    <a:cubicBezTo>
                      <a:pt x="132513" y="68607"/>
                      <a:pt x="182916" y="76941"/>
                      <a:pt x="224588" y="81306"/>
                    </a:cubicBezTo>
                    <a:cubicBezTo>
                      <a:pt x="266260" y="85671"/>
                      <a:pt x="307534" y="83290"/>
                      <a:pt x="346031" y="81306"/>
                    </a:cubicBezTo>
                    <a:cubicBezTo>
                      <a:pt x="384528" y="79322"/>
                      <a:pt x="422232" y="77337"/>
                      <a:pt x="455569" y="69400"/>
                    </a:cubicBezTo>
                    <a:cubicBezTo>
                      <a:pt x="488906" y="61463"/>
                      <a:pt x="526609" y="33284"/>
                      <a:pt x="546056" y="33681"/>
                    </a:cubicBezTo>
                    <a:cubicBezTo>
                      <a:pt x="565503" y="34078"/>
                      <a:pt x="567091" y="40428"/>
                      <a:pt x="572250" y="71781"/>
                    </a:cubicBezTo>
                    <a:cubicBezTo>
                      <a:pt x="577409" y="103134"/>
                      <a:pt x="577013" y="153934"/>
                      <a:pt x="577013" y="221800"/>
                    </a:cubicBezTo>
                    <a:cubicBezTo>
                      <a:pt x="577013" y="289666"/>
                      <a:pt x="572647" y="409522"/>
                      <a:pt x="572250" y="478975"/>
                    </a:cubicBezTo>
                    <a:cubicBezTo>
                      <a:pt x="571853" y="548428"/>
                      <a:pt x="574631" y="591291"/>
                      <a:pt x="574631" y="638519"/>
                    </a:cubicBezTo>
                    <a:cubicBezTo>
                      <a:pt x="574631" y="685747"/>
                      <a:pt x="573044" y="731785"/>
                      <a:pt x="572250" y="762344"/>
                    </a:cubicBezTo>
                    <a:cubicBezTo>
                      <a:pt x="571456" y="792903"/>
                      <a:pt x="580188" y="805206"/>
                      <a:pt x="569869" y="821875"/>
                    </a:cubicBezTo>
                    <a:cubicBezTo>
                      <a:pt x="559550" y="838544"/>
                      <a:pt x="538119" y="850847"/>
                      <a:pt x="510338" y="862356"/>
                    </a:cubicBezTo>
                    <a:cubicBezTo>
                      <a:pt x="482557" y="873865"/>
                      <a:pt x="443662" y="883787"/>
                      <a:pt x="403181" y="890931"/>
                    </a:cubicBezTo>
                    <a:cubicBezTo>
                      <a:pt x="362700" y="898075"/>
                      <a:pt x="314281" y="907203"/>
                      <a:pt x="267450" y="905219"/>
                    </a:cubicBezTo>
                    <a:cubicBezTo>
                      <a:pt x="220619" y="903235"/>
                      <a:pt x="161485" y="891328"/>
                      <a:pt x="122194" y="879025"/>
                    </a:cubicBezTo>
                    <a:cubicBezTo>
                      <a:pt x="82903" y="866722"/>
                      <a:pt x="50359" y="846481"/>
                      <a:pt x="31706" y="831400"/>
                    </a:cubicBezTo>
                    <a:cubicBezTo>
                      <a:pt x="13053" y="816319"/>
                      <a:pt x="13847" y="812350"/>
                      <a:pt x="10275" y="788538"/>
                    </a:cubicBezTo>
                    <a:cubicBezTo>
                      <a:pt x="6703" y="764726"/>
                      <a:pt x="11069" y="715116"/>
                      <a:pt x="10275" y="688525"/>
                    </a:cubicBezTo>
                    <a:cubicBezTo>
                      <a:pt x="9481" y="661934"/>
                      <a:pt x="5513" y="665506"/>
                      <a:pt x="5513" y="628994"/>
                    </a:cubicBezTo>
                    <a:cubicBezTo>
                      <a:pt x="5513" y="592482"/>
                      <a:pt x="9481" y="519853"/>
                      <a:pt x="10275" y="469450"/>
                    </a:cubicBezTo>
                    <a:cubicBezTo>
                      <a:pt x="11069" y="419047"/>
                      <a:pt x="9481" y="372216"/>
                      <a:pt x="10275" y="326575"/>
                    </a:cubicBezTo>
                    <a:cubicBezTo>
                      <a:pt x="11069" y="280934"/>
                      <a:pt x="15038" y="236087"/>
                      <a:pt x="15038" y="195606"/>
                    </a:cubicBezTo>
                    <a:cubicBezTo>
                      <a:pt x="15038" y="155125"/>
                      <a:pt x="11466" y="111866"/>
                      <a:pt x="10275" y="83688"/>
                    </a:cubicBezTo>
                    <a:cubicBezTo>
                      <a:pt x="9084" y="55510"/>
                      <a:pt x="-8775" y="5107"/>
                      <a:pt x="5513" y="34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DAD2"/>
                  </a:solidFill>
                </a:endParaRPr>
              </a:p>
            </p:txBody>
          </p:sp>
          <p:grpSp>
            <p:nvGrpSpPr>
              <p:cNvPr id="104" name="组合 103">
                <a:extLst>
                  <a:ext uri="{FF2B5EF4-FFF2-40B4-BE49-F238E27FC236}">
                    <a16:creationId xmlns:a16="http://schemas.microsoft.com/office/drawing/2014/main" id="{39C61968-58FB-1014-ADA0-290F31A3C21D}"/>
                  </a:ext>
                </a:extLst>
              </p:cNvPr>
              <p:cNvGrpSpPr/>
              <p:nvPr/>
            </p:nvGrpSpPr>
            <p:grpSpPr>
              <a:xfrm>
                <a:off x="1470024" y="2650806"/>
                <a:ext cx="677032" cy="1131087"/>
                <a:chOff x="2709259" y="1006473"/>
                <a:chExt cx="677032" cy="1131087"/>
              </a:xfrm>
            </p:grpSpPr>
            <p:sp>
              <p:nvSpPr>
                <p:cNvPr id="105" name="任意多边形: 形状 104">
                  <a:extLst>
                    <a:ext uri="{FF2B5EF4-FFF2-40B4-BE49-F238E27FC236}">
                      <a16:creationId xmlns:a16="http://schemas.microsoft.com/office/drawing/2014/main" id="{05E1378E-8697-3B2F-667F-8D11A5AA9B3C}"/>
                    </a:ext>
                  </a:extLst>
                </p:cNvPr>
                <p:cNvSpPr/>
                <p:nvPr/>
              </p:nvSpPr>
              <p:spPr>
                <a:xfrm>
                  <a:off x="2761330" y="1195239"/>
                  <a:ext cx="577020" cy="905494"/>
                </a:xfrm>
                <a:custGeom>
                  <a:avLst/>
                  <a:gdLst>
                    <a:gd name="connsiteX0" fmla="*/ 5513 w 577020"/>
                    <a:gd name="connsiteY0" fmla="*/ 344 h 905494"/>
                    <a:gd name="connsiteX1" fmla="*/ 96000 w 577020"/>
                    <a:gd name="connsiteY1" fmla="*/ 55113 h 905494"/>
                    <a:gd name="connsiteX2" fmla="*/ 224588 w 577020"/>
                    <a:gd name="connsiteY2" fmla="*/ 81306 h 905494"/>
                    <a:gd name="connsiteX3" fmla="*/ 346031 w 577020"/>
                    <a:gd name="connsiteY3" fmla="*/ 81306 h 905494"/>
                    <a:gd name="connsiteX4" fmla="*/ 455569 w 577020"/>
                    <a:gd name="connsiteY4" fmla="*/ 69400 h 905494"/>
                    <a:gd name="connsiteX5" fmla="*/ 546056 w 577020"/>
                    <a:gd name="connsiteY5" fmla="*/ 33681 h 905494"/>
                    <a:gd name="connsiteX6" fmla="*/ 572250 w 577020"/>
                    <a:gd name="connsiteY6" fmla="*/ 71781 h 905494"/>
                    <a:gd name="connsiteX7" fmla="*/ 577013 w 577020"/>
                    <a:gd name="connsiteY7" fmla="*/ 221800 h 905494"/>
                    <a:gd name="connsiteX8" fmla="*/ 572250 w 577020"/>
                    <a:gd name="connsiteY8" fmla="*/ 478975 h 905494"/>
                    <a:gd name="connsiteX9" fmla="*/ 574631 w 577020"/>
                    <a:gd name="connsiteY9" fmla="*/ 638519 h 905494"/>
                    <a:gd name="connsiteX10" fmla="*/ 572250 w 577020"/>
                    <a:gd name="connsiteY10" fmla="*/ 762344 h 905494"/>
                    <a:gd name="connsiteX11" fmla="*/ 569869 w 577020"/>
                    <a:gd name="connsiteY11" fmla="*/ 821875 h 905494"/>
                    <a:gd name="connsiteX12" fmla="*/ 510338 w 577020"/>
                    <a:gd name="connsiteY12" fmla="*/ 862356 h 905494"/>
                    <a:gd name="connsiteX13" fmla="*/ 403181 w 577020"/>
                    <a:gd name="connsiteY13" fmla="*/ 890931 h 905494"/>
                    <a:gd name="connsiteX14" fmla="*/ 267450 w 577020"/>
                    <a:gd name="connsiteY14" fmla="*/ 905219 h 905494"/>
                    <a:gd name="connsiteX15" fmla="*/ 122194 w 577020"/>
                    <a:gd name="connsiteY15" fmla="*/ 879025 h 905494"/>
                    <a:gd name="connsiteX16" fmla="*/ 31706 w 577020"/>
                    <a:gd name="connsiteY16" fmla="*/ 831400 h 905494"/>
                    <a:gd name="connsiteX17" fmla="*/ 10275 w 577020"/>
                    <a:gd name="connsiteY17" fmla="*/ 788538 h 905494"/>
                    <a:gd name="connsiteX18" fmla="*/ 10275 w 577020"/>
                    <a:gd name="connsiteY18" fmla="*/ 688525 h 905494"/>
                    <a:gd name="connsiteX19" fmla="*/ 5513 w 577020"/>
                    <a:gd name="connsiteY19" fmla="*/ 628994 h 905494"/>
                    <a:gd name="connsiteX20" fmla="*/ 10275 w 577020"/>
                    <a:gd name="connsiteY20" fmla="*/ 469450 h 905494"/>
                    <a:gd name="connsiteX21" fmla="*/ 10275 w 577020"/>
                    <a:gd name="connsiteY21" fmla="*/ 326575 h 905494"/>
                    <a:gd name="connsiteX22" fmla="*/ 15038 w 577020"/>
                    <a:gd name="connsiteY22" fmla="*/ 195606 h 905494"/>
                    <a:gd name="connsiteX23" fmla="*/ 10275 w 577020"/>
                    <a:gd name="connsiteY23" fmla="*/ 83688 h 905494"/>
                    <a:gd name="connsiteX24" fmla="*/ 5513 w 577020"/>
                    <a:gd name="connsiteY24" fmla="*/ 344 h 905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7020" h="905494">
                      <a:moveTo>
                        <a:pt x="5513" y="344"/>
                      </a:moveTo>
                      <a:cubicBezTo>
                        <a:pt x="19801" y="-4419"/>
                        <a:pt x="59488" y="41619"/>
                        <a:pt x="96000" y="55113"/>
                      </a:cubicBezTo>
                      <a:cubicBezTo>
                        <a:pt x="132513" y="68607"/>
                        <a:pt x="182916" y="76941"/>
                        <a:pt x="224588" y="81306"/>
                      </a:cubicBezTo>
                      <a:cubicBezTo>
                        <a:pt x="266260" y="85671"/>
                        <a:pt x="307534" y="83290"/>
                        <a:pt x="346031" y="81306"/>
                      </a:cubicBezTo>
                      <a:cubicBezTo>
                        <a:pt x="384528" y="79322"/>
                        <a:pt x="422232" y="77337"/>
                        <a:pt x="455569" y="69400"/>
                      </a:cubicBezTo>
                      <a:cubicBezTo>
                        <a:pt x="488906" y="61463"/>
                        <a:pt x="526609" y="33284"/>
                        <a:pt x="546056" y="33681"/>
                      </a:cubicBezTo>
                      <a:cubicBezTo>
                        <a:pt x="565503" y="34078"/>
                        <a:pt x="567091" y="40428"/>
                        <a:pt x="572250" y="71781"/>
                      </a:cubicBezTo>
                      <a:cubicBezTo>
                        <a:pt x="577409" y="103134"/>
                        <a:pt x="577013" y="153934"/>
                        <a:pt x="577013" y="221800"/>
                      </a:cubicBezTo>
                      <a:cubicBezTo>
                        <a:pt x="577013" y="289666"/>
                        <a:pt x="572647" y="409522"/>
                        <a:pt x="572250" y="478975"/>
                      </a:cubicBezTo>
                      <a:cubicBezTo>
                        <a:pt x="571853" y="548428"/>
                        <a:pt x="574631" y="591291"/>
                        <a:pt x="574631" y="638519"/>
                      </a:cubicBezTo>
                      <a:cubicBezTo>
                        <a:pt x="574631" y="685747"/>
                        <a:pt x="573044" y="731785"/>
                        <a:pt x="572250" y="762344"/>
                      </a:cubicBezTo>
                      <a:cubicBezTo>
                        <a:pt x="571456" y="792903"/>
                        <a:pt x="580188" y="805206"/>
                        <a:pt x="569869" y="821875"/>
                      </a:cubicBezTo>
                      <a:cubicBezTo>
                        <a:pt x="559550" y="838544"/>
                        <a:pt x="538119" y="850847"/>
                        <a:pt x="510338" y="862356"/>
                      </a:cubicBezTo>
                      <a:cubicBezTo>
                        <a:pt x="482557" y="873865"/>
                        <a:pt x="443662" y="883787"/>
                        <a:pt x="403181" y="890931"/>
                      </a:cubicBezTo>
                      <a:cubicBezTo>
                        <a:pt x="362700" y="898075"/>
                        <a:pt x="314281" y="907203"/>
                        <a:pt x="267450" y="905219"/>
                      </a:cubicBezTo>
                      <a:cubicBezTo>
                        <a:pt x="220619" y="903235"/>
                        <a:pt x="161485" y="891328"/>
                        <a:pt x="122194" y="879025"/>
                      </a:cubicBezTo>
                      <a:cubicBezTo>
                        <a:pt x="82903" y="866722"/>
                        <a:pt x="50359" y="846481"/>
                        <a:pt x="31706" y="831400"/>
                      </a:cubicBezTo>
                      <a:cubicBezTo>
                        <a:pt x="13053" y="816319"/>
                        <a:pt x="13847" y="812350"/>
                        <a:pt x="10275" y="788538"/>
                      </a:cubicBezTo>
                      <a:cubicBezTo>
                        <a:pt x="6703" y="764726"/>
                        <a:pt x="11069" y="715116"/>
                        <a:pt x="10275" y="688525"/>
                      </a:cubicBezTo>
                      <a:cubicBezTo>
                        <a:pt x="9481" y="661934"/>
                        <a:pt x="5513" y="665506"/>
                        <a:pt x="5513" y="628994"/>
                      </a:cubicBezTo>
                      <a:cubicBezTo>
                        <a:pt x="5513" y="592482"/>
                        <a:pt x="9481" y="519853"/>
                        <a:pt x="10275" y="469450"/>
                      </a:cubicBezTo>
                      <a:cubicBezTo>
                        <a:pt x="11069" y="419047"/>
                        <a:pt x="9481" y="372216"/>
                        <a:pt x="10275" y="326575"/>
                      </a:cubicBezTo>
                      <a:cubicBezTo>
                        <a:pt x="11069" y="280934"/>
                        <a:pt x="15038" y="236087"/>
                        <a:pt x="15038" y="195606"/>
                      </a:cubicBezTo>
                      <a:cubicBezTo>
                        <a:pt x="15038" y="155125"/>
                        <a:pt x="11466" y="111866"/>
                        <a:pt x="10275" y="83688"/>
                      </a:cubicBezTo>
                      <a:cubicBezTo>
                        <a:pt x="9084" y="55510"/>
                        <a:pt x="-8775" y="5107"/>
                        <a:pt x="5513" y="34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DAD2"/>
                    </a:solidFill>
                  </a:endParaRPr>
                </a:p>
              </p:txBody>
            </p:sp>
            <p:pic>
              <p:nvPicPr>
                <p:cNvPr id="142" name="Picture 2" descr="Alexa, control, home, smart, smart home, speaker icon - Download on  Iconfinder">
                  <a:extLst>
                    <a:ext uri="{FF2B5EF4-FFF2-40B4-BE49-F238E27FC236}">
                      <a16:creationId xmlns:a16="http://schemas.microsoft.com/office/drawing/2014/main" id="{ACF6AB0E-603B-5DF5-D322-75E2B62B1125}"/>
                    </a:ext>
                  </a:extLst>
                </p:cNvPr>
                <p:cNvPicPr>
                  <a:picLocks noChangeAspect="1" noChangeArrowheads="1"/>
                </p:cNvPicPr>
                <p:nvPr/>
              </p:nvPicPr>
              <p:blipFill rotWithShape="1">
                <a:blip r:embed="rId3" cstate="print">
                  <a:clrChange>
                    <a:clrFrom>
                      <a:srgbClr val="020202">
                        <a:alpha val="2353"/>
                      </a:srgbClr>
                    </a:clrFrom>
                    <a:clrTo>
                      <a:srgbClr val="020202">
                        <a:alpha val="0"/>
                      </a:srgbClr>
                    </a:clrTo>
                  </a:clrChange>
                  <a:extLst>
                    <a:ext uri="{28A0092B-C50C-407E-A947-70E740481C1C}">
                      <a14:useLocalDpi xmlns:a14="http://schemas.microsoft.com/office/drawing/2010/main" val="0"/>
                    </a:ext>
                  </a:extLst>
                </a:blip>
                <a:srcRect l="28638" t="13985" r="28253" b="13993"/>
                <a:stretch/>
              </p:blipFill>
              <p:spPr bwMode="auto">
                <a:xfrm>
                  <a:off x="2709259" y="1006473"/>
                  <a:ext cx="677032" cy="1131087"/>
                </a:xfrm>
                <a:prstGeom prst="rect">
                  <a:avLst/>
                </a:prstGeom>
                <a:noFill/>
                <a:extLst>
                  <a:ext uri="{909E8E84-426E-40DD-AFC4-6F175D3DCCD1}">
                    <a14:hiddenFill xmlns:a14="http://schemas.microsoft.com/office/drawing/2010/main">
                      <a:solidFill>
                        <a:srgbClr val="FFFFFF"/>
                      </a:solidFill>
                    </a14:hiddenFill>
                  </a:ext>
                </a:extLst>
              </p:spPr>
            </p:pic>
          </p:grpSp>
        </p:grpSp>
      </p:grpSp>
      <p:pic>
        <p:nvPicPr>
          <p:cNvPr id="7" name="图片 6">
            <a:extLst>
              <a:ext uri="{FF2B5EF4-FFF2-40B4-BE49-F238E27FC236}">
                <a16:creationId xmlns:a16="http://schemas.microsoft.com/office/drawing/2014/main" id="{C6E19E4E-99BD-8C8D-B357-575BD41E09B0}"/>
              </a:ext>
            </a:extLst>
          </p:cNvPr>
          <p:cNvPicPr>
            <a:picLocks noChangeAspect="1"/>
          </p:cNvPicPr>
          <p:nvPr/>
        </p:nvPicPr>
        <p:blipFill>
          <a:blip r:embed="rId4">
            <a:clrChange>
              <a:clrFrom>
                <a:srgbClr val="FFFFFF"/>
              </a:clrFrom>
              <a:clrTo>
                <a:srgbClr val="FFFFFF">
                  <a:alpha val="0"/>
                </a:srgbClr>
              </a:clrTo>
            </a:clrChange>
            <a:biLevel thresh="50000"/>
          </a:blip>
          <a:stretch>
            <a:fillRect/>
          </a:stretch>
        </p:blipFill>
        <p:spPr>
          <a:xfrm rot="16200000">
            <a:off x="2526387" y="2471878"/>
            <a:ext cx="858509" cy="2404569"/>
          </a:xfrm>
          <a:prstGeom prst="rect">
            <a:avLst/>
          </a:prstGeom>
        </p:spPr>
      </p:pic>
      <p:sp>
        <p:nvSpPr>
          <p:cNvPr id="13" name="文本框 12">
            <a:extLst>
              <a:ext uri="{FF2B5EF4-FFF2-40B4-BE49-F238E27FC236}">
                <a16:creationId xmlns:a16="http://schemas.microsoft.com/office/drawing/2014/main" id="{5D11B4DA-325B-8CC4-E0D0-16A9A3267B12}"/>
              </a:ext>
            </a:extLst>
          </p:cNvPr>
          <p:cNvSpPr txBox="1"/>
          <p:nvPr/>
        </p:nvSpPr>
        <p:spPr>
          <a:xfrm>
            <a:off x="2061780" y="4339693"/>
            <a:ext cx="1787725" cy="830997"/>
          </a:xfrm>
          <a:prstGeom prst="rect">
            <a:avLst/>
          </a:prstGeom>
          <a:noFill/>
        </p:spPr>
        <p:txBody>
          <a:bodyPr wrap="square" rtlCol="0">
            <a:spAutoFit/>
          </a:bodyPr>
          <a:lstStyle/>
          <a:p>
            <a:pPr algn="ctr"/>
            <a:r>
              <a:rPr lang="en-US" altLang="zh-CN" sz="2400" b="1" dirty="0">
                <a:latin typeface="Calibri" panose="020F0502020204030204" pitchFamily="34" charset="0"/>
                <a:ea typeface="Calibri" panose="020F0502020204030204" pitchFamily="34" charset="0"/>
                <a:cs typeface="Calibri" panose="020F0502020204030204" pitchFamily="34" charset="0"/>
              </a:rPr>
              <a:t>Modulated signal</a:t>
            </a:r>
            <a:endParaRPr lang="zh-CN" altLang="en-US" sz="2400" b="1" dirty="0">
              <a:latin typeface="Calibri" panose="020F0502020204030204" pitchFamily="34" charset="0"/>
              <a:cs typeface="Calibri" panose="020F0502020204030204" pitchFamily="34" charset="0"/>
            </a:endParaRPr>
          </a:p>
        </p:txBody>
      </p:sp>
      <p:sp>
        <p:nvSpPr>
          <p:cNvPr id="39" name="object 4">
            <a:extLst>
              <a:ext uri="{FF2B5EF4-FFF2-40B4-BE49-F238E27FC236}">
                <a16:creationId xmlns:a16="http://schemas.microsoft.com/office/drawing/2014/main" id="{467565A3-95D3-3A9F-1B5F-A8E65EF2EAB3}"/>
              </a:ext>
            </a:extLst>
          </p:cNvPr>
          <p:cNvSpPr txBox="1"/>
          <p:nvPr/>
        </p:nvSpPr>
        <p:spPr>
          <a:xfrm>
            <a:off x="11348133" y="6396885"/>
            <a:ext cx="634136" cy="296235"/>
          </a:xfrm>
          <a:prstGeom prst="rect">
            <a:avLst/>
          </a:prstGeom>
        </p:spPr>
        <p:txBody>
          <a:bodyPr vert="horz" wrap="square" lIns="0" tIns="0" rIns="0" bIns="0" rtlCol="0">
            <a:spAutoFit/>
          </a:bodyPr>
          <a:lstStyle/>
          <a:p>
            <a:pPr marL="38100">
              <a:lnSpc>
                <a:spcPts val="2120"/>
              </a:lnSpc>
            </a:pPr>
            <a:fld id="{81D60167-4931-47E6-BA6A-407CBD079E47}" type="slidenum">
              <a:rPr sz="3200" spc="-25" dirty="0">
                <a:solidFill>
                  <a:srgbClr val="898989"/>
                </a:solidFill>
                <a:latin typeface="Trebuchet MS"/>
                <a:cs typeface="Trebuchet MS"/>
              </a:rPr>
              <a:t>14</a:t>
            </a:fld>
            <a:endParaRPr sz="3200" dirty="0">
              <a:latin typeface="Trebuchet MS"/>
              <a:cs typeface="Trebuchet MS"/>
            </a:endParaRPr>
          </a:p>
        </p:txBody>
      </p:sp>
      <p:sp>
        <p:nvSpPr>
          <p:cNvPr id="75" name="文本框 74">
            <a:extLst>
              <a:ext uri="{FF2B5EF4-FFF2-40B4-BE49-F238E27FC236}">
                <a16:creationId xmlns:a16="http://schemas.microsoft.com/office/drawing/2014/main" id="{A27045F4-403E-F610-D572-6BCCD3620577}"/>
              </a:ext>
            </a:extLst>
          </p:cNvPr>
          <p:cNvSpPr txBox="1"/>
          <p:nvPr/>
        </p:nvSpPr>
        <p:spPr>
          <a:xfrm>
            <a:off x="435166" y="318234"/>
            <a:ext cx="6504113" cy="707886"/>
          </a:xfrm>
          <a:prstGeom prst="rect">
            <a:avLst/>
          </a:prstGeom>
          <a:noFill/>
        </p:spPr>
        <p:txBody>
          <a:bodyPr wrap="square">
            <a:spAutoFit/>
          </a:bodyPr>
          <a:lstStyle/>
          <a:p>
            <a:r>
              <a:rPr lang="en-US" altLang="zh-CN" sz="4000" b="1" dirty="0">
                <a:solidFill>
                  <a:srgbClr val="5B2D7B"/>
                </a:solidFill>
                <a:latin typeface="Century Gothic" panose="020B0502020202020204" pitchFamily="34" charset="0"/>
                <a:ea typeface="Sathu" charset="-34"/>
                <a:cs typeface="Calibri" panose="020F0502020204030204" pitchFamily="34" charset="0"/>
              </a:rPr>
              <a:t>The Idea of </a:t>
            </a:r>
            <a:r>
              <a:rPr lang="en-US" altLang="zh-CN" sz="4000" b="1" dirty="0" err="1">
                <a:solidFill>
                  <a:srgbClr val="5B2D7B"/>
                </a:solidFill>
                <a:latin typeface="Century Gothic" panose="020B0502020202020204" pitchFamily="34" charset="0"/>
                <a:ea typeface="Sathu" charset="-34"/>
                <a:cs typeface="Calibri" panose="020F0502020204030204" pitchFamily="34" charset="0"/>
              </a:rPr>
              <a:t>SpotSound</a:t>
            </a:r>
            <a:endParaRPr lang="zh-CN" altLang="en-US" sz="4000" b="1" dirty="0">
              <a:solidFill>
                <a:srgbClr val="5B2D7B"/>
              </a:solidFill>
              <a:latin typeface="Century Gothic" panose="020B0502020202020204" pitchFamily="34" charset="0"/>
              <a:ea typeface="Sathu" charset="-34"/>
              <a:cs typeface="Calibri" panose="020F0502020204030204" pitchFamily="34" charset="0"/>
            </a:endParaRPr>
          </a:p>
        </p:txBody>
      </p:sp>
      <p:sp>
        <p:nvSpPr>
          <p:cNvPr id="2" name="矩形: 圆角 1">
            <a:extLst>
              <a:ext uri="{FF2B5EF4-FFF2-40B4-BE49-F238E27FC236}">
                <a16:creationId xmlns:a16="http://schemas.microsoft.com/office/drawing/2014/main" id="{42AB8F44-B350-6A57-BEE8-55682B2150A6}"/>
              </a:ext>
            </a:extLst>
          </p:cNvPr>
          <p:cNvSpPr/>
          <p:nvPr/>
        </p:nvSpPr>
        <p:spPr>
          <a:xfrm>
            <a:off x="4442460" y="2823880"/>
            <a:ext cx="3619500" cy="2632620"/>
          </a:xfrm>
          <a:prstGeom prst="roundRect">
            <a:avLst>
              <a:gd name="adj" fmla="val 7302"/>
            </a:avLst>
          </a:prstGeom>
          <a:solidFill>
            <a:schemeClr val="bg1">
              <a:lumMod val="95000"/>
            </a:schemeClr>
          </a:solidFill>
          <a:ln w="3810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sz="2400" dirty="0"/>
          </a:p>
        </p:txBody>
      </p:sp>
      <p:sp>
        <p:nvSpPr>
          <p:cNvPr id="3" name="矩形: 圆角 2">
            <a:extLst>
              <a:ext uri="{FF2B5EF4-FFF2-40B4-BE49-F238E27FC236}">
                <a16:creationId xmlns:a16="http://schemas.microsoft.com/office/drawing/2014/main" id="{5096CEA4-4F03-507E-B7A9-218781C0BE22}"/>
              </a:ext>
            </a:extLst>
          </p:cNvPr>
          <p:cNvSpPr/>
          <p:nvPr/>
        </p:nvSpPr>
        <p:spPr>
          <a:xfrm>
            <a:off x="4716780" y="2974951"/>
            <a:ext cx="3108137" cy="1019199"/>
          </a:xfrm>
          <a:prstGeom prst="roundRect">
            <a:avLst/>
          </a:prstGeom>
          <a:solidFill>
            <a:srgbClr val="5B2D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kern="0" dirty="0">
                <a:solidFill>
                  <a:schemeClr val="bg1"/>
                </a:solidFill>
                <a:latin typeface="Calibri" panose="020F0502020204030204" pitchFamily="34" charset="0"/>
                <a:ea typeface="黑体" panose="02010609060101010101" pitchFamily="49" charset="-122"/>
                <a:cs typeface="Calibri" panose="020F0502020204030204" pitchFamily="34" charset="0"/>
              </a:rPr>
              <a:t>Target channel</a:t>
            </a:r>
            <a:endParaRPr lang="en-US" altLang="zh-CN" sz="2800" b="1" i="1" kern="0" dirty="0">
              <a:solidFill>
                <a:schemeClr val="bg1"/>
              </a:solidFill>
              <a:latin typeface="Calibri" panose="020F0502020204030204" pitchFamily="34" charset="0"/>
              <a:cs typeface="Calibri" panose="020F0502020204030204" pitchFamily="34" charset="0"/>
            </a:endParaRPr>
          </a:p>
        </p:txBody>
      </p:sp>
      <p:sp>
        <p:nvSpPr>
          <p:cNvPr id="4" name="矩形: 圆角 3">
            <a:extLst>
              <a:ext uri="{FF2B5EF4-FFF2-40B4-BE49-F238E27FC236}">
                <a16:creationId xmlns:a16="http://schemas.microsoft.com/office/drawing/2014/main" id="{1A1C889D-B1B9-2282-EDE7-1862955DF80E}"/>
              </a:ext>
            </a:extLst>
          </p:cNvPr>
          <p:cNvSpPr/>
          <p:nvPr/>
        </p:nvSpPr>
        <p:spPr>
          <a:xfrm>
            <a:off x="4716780" y="4236068"/>
            <a:ext cx="3108137" cy="1019199"/>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kern="0" dirty="0">
                <a:solidFill>
                  <a:schemeClr val="bg1"/>
                </a:solidFill>
                <a:latin typeface="Calibri" panose="020F0502020204030204" pitchFamily="34" charset="0"/>
                <a:ea typeface="黑体" panose="02010609060101010101" pitchFamily="49" charset="-122"/>
                <a:cs typeface="Calibri" panose="020F0502020204030204" pitchFamily="34" charset="0"/>
              </a:rPr>
              <a:t>Other channel</a:t>
            </a:r>
            <a:endParaRPr lang="en-US" altLang="zh-CN" sz="2800" b="1" i="1" kern="0" dirty="0">
              <a:solidFill>
                <a:schemeClr val="bg1"/>
              </a:solidFill>
              <a:latin typeface="Calibri" panose="020F0502020204030204" pitchFamily="34" charset="0"/>
              <a:cs typeface="Calibri" panose="020F0502020204030204" pitchFamily="34" charset="0"/>
            </a:endParaRPr>
          </a:p>
        </p:txBody>
      </p:sp>
      <p:cxnSp>
        <p:nvCxnSpPr>
          <p:cNvPr id="5" name="连接符: 肘形 4">
            <a:extLst>
              <a:ext uri="{FF2B5EF4-FFF2-40B4-BE49-F238E27FC236}">
                <a16:creationId xmlns:a16="http://schemas.microsoft.com/office/drawing/2014/main" id="{81CBCE49-7410-699A-A13B-B2F802CA86DE}"/>
              </a:ext>
            </a:extLst>
          </p:cNvPr>
          <p:cNvCxnSpPr>
            <a:cxnSpLocks/>
            <a:endCxn id="3" idx="1"/>
          </p:cNvCxnSpPr>
          <p:nvPr/>
        </p:nvCxnSpPr>
        <p:spPr>
          <a:xfrm flipV="1">
            <a:off x="1851660" y="3484551"/>
            <a:ext cx="2865120" cy="728133"/>
          </a:xfrm>
          <a:prstGeom prst="bentConnector3">
            <a:avLst>
              <a:gd name="adj1" fmla="val 78457"/>
            </a:avLst>
          </a:prstGeom>
          <a:ln w="349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 name="连接符: 肘形 5">
            <a:extLst>
              <a:ext uri="{FF2B5EF4-FFF2-40B4-BE49-F238E27FC236}">
                <a16:creationId xmlns:a16="http://schemas.microsoft.com/office/drawing/2014/main" id="{6EE1AAE7-770B-CA7E-4CFF-283AAA5AE15F}"/>
              </a:ext>
            </a:extLst>
          </p:cNvPr>
          <p:cNvCxnSpPr>
            <a:cxnSpLocks/>
            <a:endCxn id="4" idx="1"/>
          </p:cNvCxnSpPr>
          <p:nvPr/>
        </p:nvCxnSpPr>
        <p:spPr>
          <a:xfrm>
            <a:off x="1851660" y="4212684"/>
            <a:ext cx="2865120" cy="532984"/>
          </a:xfrm>
          <a:prstGeom prst="bentConnector3">
            <a:avLst>
              <a:gd name="adj1" fmla="val 78457"/>
            </a:avLst>
          </a:prstGeom>
          <a:ln w="349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6" name="组合 15">
            <a:extLst>
              <a:ext uri="{FF2B5EF4-FFF2-40B4-BE49-F238E27FC236}">
                <a16:creationId xmlns:a16="http://schemas.microsoft.com/office/drawing/2014/main" id="{6525A275-72BB-5B27-E9ED-5FF9046BEE0C}"/>
              </a:ext>
            </a:extLst>
          </p:cNvPr>
          <p:cNvGrpSpPr/>
          <p:nvPr/>
        </p:nvGrpSpPr>
        <p:grpSpPr>
          <a:xfrm>
            <a:off x="7824917" y="3481935"/>
            <a:ext cx="771106" cy="1425657"/>
            <a:chOff x="7901117" y="2916785"/>
            <a:chExt cx="609599" cy="1425657"/>
          </a:xfrm>
        </p:grpSpPr>
        <p:cxnSp>
          <p:nvCxnSpPr>
            <p:cNvPr id="9" name="直接箭头连接符 8">
              <a:extLst>
                <a:ext uri="{FF2B5EF4-FFF2-40B4-BE49-F238E27FC236}">
                  <a16:creationId xmlns:a16="http://schemas.microsoft.com/office/drawing/2014/main" id="{0524C1F9-0D5D-E79D-8DFB-BBBDB0A0BF1B}"/>
                </a:ext>
              </a:extLst>
            </p:cNvPr>
            <p:cNvCxnSpPr>
              <a:cxnSpLocks/>
            </p:cNvCxnSpPr>
            <p:nvPr/>
          </p:nvCxnSpPr>
          <p:spPr>
            <a:xfrm>
              <a:off x="7901117" y="4342442"/>
              <a:ext cx="609599" cy="0"/>
            </a:xfrm>
            <a:prstGeom prst="straightConnector1">
              <a:avLst/>
            </a:prstGeom>
            <a:ln w="349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EECBAB3B-BDCF-4D52-F622-795434F0EE7D}"/>
                </a:ext>
              </a:extLst>
            </p:cNvPr>
            <p:cNvCxnSpPr>
              <a:cxnSpLocks/>
            </p:cNvCxnSpPr>
            <p:nvPr/>
          </p:nvCxnSpPr>
          <p:spPr>
            <a:xfrm>
              <a:off x="7901117" y="2916785"/>
              <a:ext cx="609599" cy="0"/>
            </a:xfrm>
            <a:prstGeom prst="straightConnector1">
              <a:avLst/>
            </a:prstGeom>
            <a:ln w="349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1" name="文本框 10">
            <a:extLst>
              <a:ext uri="{FF2B5EF4-FFF2-40B4-BE49-F238E27FC236}">
                <a16:creationId xmlns:a16="http://schemas.microsoft.com/office/drawing/2014/main" id="{CC594BC0-078D-B4C7-C820-62873C86F5C6}"/>
              </a:ext>
            </a:extLst>
          </p:cNvPr>
          <p:cNvSpPr txBox="1"/>
          <p:nvPr/>
        </p:nvSpPr>
        <p:spPr>
          <a:xfrm>
            <a:off x="9567309" y="3247706"/>
            <a:ext cx="1425390" cy="523220"/>
          </a:xfrm>
          <a:prstGeom prst="rect">
            <a:avLst/>
          </a:prstGeom>
          <a:noFill/>
        </p:spPr>
        <p:txBody>
          <a:bodyPr wrap="none" rtlCol="0">
            <a:spAutoFit/>
          </a:bodyPr>
          <a:lstStyle/>
          <a:p>
            <a:r>
              <a:rPr lang="en-US" altLang="zh-CN" sz="2800" b="1" dirty="0">
                <a:latin typeface="Calibri" panose="020F0502020204030204" pitchFamily="34" charset="0"/>
                <a:ea typeface="Calibri" panose="020F0502020204030204" pitchFamily="34" charset="0"/>
                <a:cs typeface="Calibri" panose="020F0502020204030204" pitchFamily="34" charset="0"/>
              </a:rPr>
              <a:t>0011……</a:t>
            </a:r>
            <a:endParaRPr lang="zh-CN" altLang="en-US" sz="2800" b="1" dirty="0">
              <a:latin typeface="Calibri" panose="020F0502020204030204" pitchFamily="34" charset="0"/>
              <a:cs typeface="Calibri" panose="020F0502020204030204" pitchFamily="34" charset="0"/>
            </a:endParaRPr>
          </a:p>
        </p:txBody>
      </p:sp>
      <p:sp>
        <p:nvSpPr>
          <p:cNvPr id="61" name="文本框 60">
            <a:extLst>
              <a:ext uri="{FF2B5EF4-FFF2-40B4-BE49-F238E27FC236}">
                <a16:creationId xmlns:a16="http://schemas.microsoft.com/office/drawing/2014/main" id="{7C0A51B5-81E2-3C0F-102E-D8B555108BD7}"/>
              </a:ext>
            </a:extLst>
          </p:cNvPr>
          <p:cNvSpPr txBox="1"/>
          <p:nvPr/>
        </p:nvSpPr>
        <p:spPr>
          <a:xfrm>
            <a:off x="9567309" y="4582106"/>
            <a:ext cx="684803" cy="523220"/>
          </a:xfrm>
          <a:prstGeom prst="rect">
            <a:avLst/>
          </a:prstGeom>
          <a:noFill/>
        </p:spPr>
        <p:txBody>
          <a:bodyPr wrap="none" rtlCol="0">
            <a:spAutoFit/>
          </a:bodyPr>
          <a:lstStyle/>
          <a:p>
            <a:r>
              <a:rPr lang="en-US" altLang="zh-CN" sz="2800" b="1" dirty="0">
                <a:latin typeface="Calibri" panose="020F0502020204030204" pitchFamily="34" charset="0"/>
                <a:ea typeface="Calibri" panose="020F0502020204030204" pitchFamily="34" charset="0"/>
                <a:cs typeface="Calibri" panose="020F0502020204030204" pitchFamily="34" charset="0"/>
              </a:rPr>
              <a:t>???</a:t>
            </a:r>
            <a:endParaRPr lang="zh-CN" altLang="en-US" sz="2800" b="1" dirty="0">
              <a:latin typeface="Calibri" panose="020F0502020204030204" pitchFamily="34" charset="0"/>
              <a:cs typeface="Calibri" panose="020F0502020204030204" pitchFamily="34" charset="0"/>
            </a:endParaRPr>
          </a:p>
        </p:txBody>
      </p:sp>
      <p:sp>
        <p:nvSpPr>
          <p:cNvPr id="62" name="文本框 61">
            <a:extLst>
              <a:ext uri="{FF2B5EF4-FFF2-40B4-BE49-F238E27FC236}">
                <a16:creationId xmlns:a16="http://schemas.microsoft.com/office/drawing/2014/main" id="{6B418341-DAC6-630F-AA1F-B3B71919F85E}"/>
              </a:ext>
            </a:extLst>
          </p:cNvPr>
          <p:cNvSpPr txBox="1"/>
          <p:nvPr/>
        </p:nvSpPr>
        <p:spPr>
          <a:xfrm>
            <a:off x="4461098" y="5511609"/>
            <a:ext cx="3600862" cy="523220"/>
          </a:xfrm>
          <a:prstGeom prst="rect">
            <a:avLst/>
          </a:prstGeom>
          <a:noFill/>
        </p:spPr>
        <p:txBody>
          <a:bodyPr wrap="square" rtlCol="0">
            <a:spAutoFit/>
          </a:bodyPr>
          <a:lstStyle>
            <a:defPPr>
              <a:defRPr lang="zh-CN"/>
            </a:defPPr>
            <a:lvl1pPr algn="ctr">
              <a:defRPr sz="2400" b="1">
                <a:latin typeface="Calibri" panose="020F0502020204030204" pitchFamily="34" charset="0"/>
                <a:ea typeface="Calibri" panose="020F0502020204030204" pitchFamily="34" charset="0"/>
                <a:cs typeface="Calibri" panose="020F0502020204030204" pitchFamily="34" charset="0"/>
              </a:defRPr>
            </a:lvl1pPr>
          </a:lstStyle>
          <a:p>
            <a:r>
              <a:rPr lang="en-US" altLang="zh-CN" sz="2800" dirty="0"/>
              <a:t>Channels</a:t>
            </a:r>
            <a:endParaRPr lang="zh-CN" altLang="en-US" sz="2800" dirty="0"/>
          </a:p>
        </p:txBody>
      </p:sp>
      <p:grpSp>
        <p:nvGrpSpPr>
          <p:cNvPr id="8" name="组合 7">
            <a:extLst>
              <a:ext uri="{FF2B5EF4-FFF2-40B4-BE49-F238E27FC236}">
                <a16:creationId xmlns:a16="http://schemas.microsoft.com/office/drawing/2014/main" id="{B6019BD9-A329-0453-8925-1EEFCEB81299}"/>
              </a:ext>
            </a:extLst>
          </p:cNvPr>
          <p:cNvGrpSpPr/>
          <p:nvPr/>
        </p:nvGrpSpPr>
        <p:grpSpPr>
          <a:xfrm>
            <a:off x="2436627" y="1333735"/>
            <a:ext cx="3240273" cy="1930222"/>
            <a:chOff x="2436627" y="1333735"/>
            <a:chExt cx="3240273" cy="1930222"/>
          </a:xfrm>
        </p:grpSpPr>
        <p:cxnSp>
          <p:nvCxnSpPr>
            <p:cNvPr id="65" name="连接符: 肘形 64">
              <a:extLst>
                <a:ext uri="{FF2B5EF4-FFF2-40B4-BE49-F238E27FC236}">
                  <a16:creationId xmlns:a16="http://schemas.microsoft.com/office/drawing/2014/main" id="{56093D54-72D4-7BF3-5147-773F9961E34C}"/>
                </a:ext>
              </a:extLst>
            </p:cNvPr>
            <p:cNvCxnSpPr>
              <a:cxnSpLocks/>
            </p:cNvCxnSpPr>
            <p:nvPr/>
          </p:nvCxnSpPr>
          <p:spPr>
            <a:xfrm rot="10800000" flipV="1">
              <a:off x="2955642" y="2935440"/>
              <a:ext cx="2221196" cy="328517"/>
            </a:xfrm>
            <a:prstGeom prst="bentConnector4">
              <a:avLst>
                <a:gd name="adj1" fmla="val 28"/>
                <a:gd name="adj2" fmla="val -182401"/>
              </a:avLst>
            </a:prstGeom>
            <a:ln w="38100">
              <a:solidFill>
                <a:srgbClr val="C0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A44C42F5-4EB9-9D2D-12D1-A9036403023C}"/>
                </a:ext>
              </a:extLst>
            </p:cNvPr>
            <p:cNvSpPr txBox="1"/>
            <p:nvPr/>
          </p:nvSpPr>
          <p:spPr>
            <a:xfrm>
              <a:off x="2436627" y="1333735"/>
              <a:ext cx="3240273" cy="954107"/>
            </a:xfrm>
            <a:prstGeom prst="rect">
              <a:avLst/>
            </a:prstGeom>
            <a:noFill/>
          </p:spPr>
          <p:txBody>
            <a:bodyPr wrap="square" rtlCol="0">
              <a:spAutoFit/>
            </a:bodyPr>
            <a:lstStyle/>
            <a:p>
              <a:pPr algn="ctr"/>
              <a:r>
                <a:rPr lang="en-US" altLang="zh-CN" sz="2800" b="1" i="1" dirty="0">
                  <a:solidFill>
                    <a:srgbClr val="C00000"/>
                  </a:solidFill>
                  <a:latin typeface="Calibri" panose="020F0502020204030204" pitchFamily="34" charset="0"/>
                  <a:ea typeface="Calibri" panose="020F0502020204030204" pitchFamily="34" charset="0"/>
                  <a:cs typeface="Calibri" panose="020F0502020204030204" pitchFamily="34" charset="0"/>
                </a:rPr>
                <a:t>Finding the unknown mapping</a:t>
              </a:r>
              <a:endParaRPr lang="zh-CN" altLang="en-US" sz="2800" b="1" i="1" dirty="0">
                <a:solidFill>
                  <a:srgbClr val="C00000"/>
                </a:solidFill>
                <a:latin typeface="Calibri" panose="020F0502020204030204" pitchFamily="34" charset="0"/>
                <a:cs typeface="Calibri" panose="020F0502020204030204" pitchFamily="34" charset="0"/>
              </a:endParaRPr>
            </a:p>
          </p:txBody>
        </p:sp>
      </p:grpSp>
      <p:sp>
        <p:nvSpPr>
          <p:cNvPr id="14" name="矩形: 圆角 13">
            <a:extLst>
              <a:ext uri="{FF2B5EF4-FFF2-40B4-BE49-F238E27FC236}">
                <a16:creationId xmlns:a16="http://schemas.microsoft.com/office/drawing/2014/main" id="{0869BF01-15CA-16A5-5823-FA1C5CB5D296}"/>
              </a:ext>
            </a:extLst>
          </p:cNvPr>
          <p:cNvSpPr/>
          <p:nvPr/>
        </p:nvSpPr>
        <p:spPr>
          <a:xfrm>
            <a:off x="255011" y="5366166"/>
            <a:ext cx="10737688" cy="1200862"/>
          </a:xfrm>
          <a:prstGeom prst="roundRect">
            <a:avLst/>
          </a:prstGeom>
          <a:solidFill>
            <a:srgbClr val="D24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200" b="1" kern="0" dirty="0">
                <a:solidFill>
                  <a:schemeClr val="bg1"/>
                </a:solidFill>
                <a:latin typeface="Calibri" panose="020F0502020204030204" pitchFamily="34" charset="0"/>
                <a:ea typeface="黑体" panose="02010609060101010101" pitchFamily="49" charset="-122"/>
                <a:cs typeface="Calibri" panose="020F0502020204030204" pitchFamily="34" charset="0"/>
              </a:rPr>
              <a:t>How to Find the right way for modulation based on how the target channel will impact the transmitted signal ?</a:t>
            </a:r>
          </a:p>
        </p:txBody>
      </p:sp>
    </p:spTree>
    <p:extLst>
      <p:ext uri="{BB962C8B-B14F-4D97-AF65-F5344CB8AC3E}">
        <p14:creationId xmlns:p14="http://schemas.microsoft.com/office/powerpoint/2010/main" val="432320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组合 83">
            <a:extLst>
              <a:ext uri="{FF2B5EF4-FFF2-40B4-BE49-F238E27FC236}">
                <a16:creationId xmlns:a16="http://schemas.microsoft.com/office/drawing/2014/main" id="{80F2AC7F-EC9B-9DA2-B264-B5D95CC7F186}"/>
              </a:ext>
            </a:extLst>
          </p:cNvPr>
          <p:cNvGrpSpPr/>
          <p:nvPr/>
        </p:nvGrpSpPr>
        <p:grpSpPr>
          <a:xfrm>
            <a:off x="8744232" y="2915197"/>
            <a:ext cx="677032" cy="1131087"/>
            <a:chOff x="5997449" y="4008049"/>
            <a:chExt cx="677032" cy="1131087"/>
          </a:xfrm>
        </p:grpSpPr>
        <p:sp>
          <p:nvSpPr>
            <p:cNvPr id="85" name="任意多边形: 形状 84">
              <a:extLst>
                <a:ext uri="{FF2B5EF4-FFF2-40B4-BE49-F238E27FC236}">
                  <a16:creationId xmlns:a16="http://schemas.microsoft.com/office/drawing/2014/main" id="{24D0A631-7D7A-C02B-621A-AB3AD23CCF1A}"/>
                </a:ext>
              </a:extLst>
            </p:cNvPr>
            <p:cNvSpPr/>
            <p:nvPr/>
          </p:nvSpPr>
          <p:spPr>
            <a:xfrm>
              <a:off x="6049520" y="4196814"/>
              <a:ext cx="577020" cy="905494"/>
            </a:xfrm>
            <a:custGeom>
              <a:avLst/>
              <a:gdLst>
                <a:gd name="connsiteX0" fmla="*/ 5513 w 577020"/>
                <a:gd name="connsiteY0" fmla="*/ 344 h 905494"/>
                <a:gd name="connsiteX1" fmla="*/ 96000 w 577020"/>
                <a:gd name="connsiteY1" fmla="*/ 55113 h 905494"/>
                <a:gd name="connsiteX2" fmla="*/ 224588 w 577020"/>
                <a:gd name="connsiteY2" fmla="*/ 81306 h 905494"/>
                <a:gd name="connsiteX3" fmla="*/ 346031 w 577020"/>
                <a:gd name="connsiteY3" fmla="*/ 81306 h 905494"/>
                <a:gd name="connsiteX4" fmla="*/ 455569 w 577020"/>
                <a:gd name="connsiteY4" fmla="*/ 69400 h 905494"/>
                <a:gd name="connsiteX5" fmla="*/ 546056 w 577020"/>
                <a:gd name="connsiteY5" fmla="*/ 33681 h 905494"/>
                <a:gd name="connsiteX6" fmla="*/ 572250 w 577020"/>
                <a:gd name="connsiteY6" fmla="*/ 71781 h 905494"/>
                <a:gd name="connsiteX7" fmla="*/ 577013 w 577020"/>
                <a:gd name="connsiteY7" fmla="*/ 221800 h 905494"/>
                <a:gd name="connsiteX8" fmla="*/ 572250 w 577020"/>
                <a:gd name="connsiteY8" fmla="*/ 478975 h 905494"/>
                <a:gd name="connsiteX9" fmla="*/ 574631 w 577020"/>
                <a:gd name="connsiteY9" fmla="*/ 638519 h 905494"/>
                <a:gd name="connsiteX10" fmla="*/ 572250 w 577020"/>
                <a:gd name="connsiteY10" fmla="*/ 762344 h 905494"/>
                <a:gd name="connsiteX11" fmla="*/ 569869 w 577020"/>
                <a:gd name="connsiteY11" fmla="*/ 821875 h 905494"/>
                <a:gd name="connsiteX12" fmla="*/ 510338 w 577020"/>
                <a:gd name="connsiteY12" fmla="*/ 862356 h 905494"/>
                <a:gd name="connsiteX13" fmla="*/ 403181 w 577020"/>
                <a:gd name="connsiteY13" fmla="*/ 890931 h 905494"/>
                <a:gd name="connsiteX14" fmla="*/ 267450 w 577020"/>
                <a:gd name="connsiteY14" fmla="*/ 905219 h 905494"/>
                <a:gd name="connsiteX15" fmla="*/ 122194 w 577020"/>
                <a:gd name="connsiteY15" fmla="*/ 879025 h 905494"/>
                <a:gd name="connsiteX16" fmla="*/ 31706 w 577020"/>
                <a:gd name="connsiteY16" fmla="*/ 831400 h 905494"/>
                <a:gd name="connsiteX17" fmla="*/ 10275 w 577020"/>
                <a:gd name="connsiteY17" fmla="*/ 788538 h 905494"/>
                <a:gd name="connsiteX18" fmla="*/ 10275 w 577020"/>
                <a:gd name="connsiteY18" fmla="*/ 688525 h 905494"/>
                <a:gd name="connsiteX19" fmla="*/ 5513 w 577020"/>
                <a:gd name="connsiteY19" fmla="*/ 628994 h 905494"/>
                <a:gd name="connsiteX20" fmla="*/ 10275 w 577020"/>
                <a:gd name="connsiteY20" fmla="*/ 469450 h 905494"/>
                <a:gd name="connsiteX21" fmla="*/ 10275 w 577020"/>
                <a:gd name="connsiteY21" fmla="*/ 326575 h 905494"/>
                <a:gd name="connsiteX22" fmla="*/ 15038 w 577020"/>
                <a:gd name="connsiteY22" fmla="*/ 195606 h 905494"/>
                <a:gd name="connsiteX23" fmla="*/ 10275 w 577020"/>
                <a:gd name="connsiteY23" fmla="*/ 83688 h 905494"/>
                <a:gd name="connsiteX24" fmla="*/ 5513 w 577020"/>
                <a:gd name="connsiteY24" fmla="*/ 344 h 905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7020" h="905494">
                  <a:moveTo>
                    <a:pt x="5513" y="344"/>
                  </a:moveTo>
                  <a:cubicBezTo>
                    <a:pt x="19801" y="-4419"/>
                    <a:pt x="59488" y="41619"/>
                    <a:pt x="96000" y="55113"/>
                  </a:cubicBezTo>
                  <a:cubicBezTo>
                    <a:pt x="132513" y="68607"/>
                    <a:pt x="182916" y="76941"/>
                    <a:pt x="224588" y="81306"/>
                  </a:cubicBezTo>
                  <a:cubicBezTo>
                    <a:pt x="266260" y="85671"/>
                    <a:pt x="307534" y="83290"/>
                    <a:pt x="346031" y="81306"/>
                  </a:cubicBezTo>
                  <a:cubicBezTo>
                    <a:pt x="384528" y="79322"/>
                    <a:pt x="422232" y="77337"/>
                    <a:pt x="455569" y="69400"/>
                  </a:cubicBezTo>
                  <a:cubicBezTo>
                    <a:pt x="488906" y="61463"/>
                    <a:pt x="526609" y="33284"/>
                    <a:pt x="546056" y="33681"/>
                  </a:cubicBezTo>
                  <a:cubicBezTo>
                    <a:pt x="565503" y="34078"/>
                    <a:pt x="567091" y="40428"/>
                    <a:pt x="572250" y="71781"/>
                  </a:cubicBezTo>
                  <a:cubicBezTo>
                    <a:pt x="577409" y="103134"/>
                    <a:pt x="577013" y="153934"/>
                    <a:pt x="577013" y="221800"/>
                  </a:cubicBezTo>
                  <a:cubicBezTo>
                    <a:pt x="577013" y="289666"/>
                    <a:pt x="572647" y="409522"/>
                    <a:pt x="572250" y="478975"/>
                  </a:cubicBezTo>
                  <a:cubicBezTo>
                    <a:pt x="571853" y="548428"/>
                    <a:pt x="574631" y="591291"/>
                    <a:pt x="574631" y="638519"/>
                  </a:cubicBezTo>
                  <a:cubicBezTo>
                    <a:pt x="574631" y="685747"/>
                    <a:pt x="573044" y="731785"/>
                    <a:pt x="572250" y="762344"/>
                  </a:cubicBezTo>
                  <a:cubicBezTo>
                    <a:pt x="571456" y="792903"/>
                    <a:pt x="580188" y="805206"/>
                    <a:pt x="569869" y="821875"/>
                  </a:cubicBezTo>
                  <a:cubicBezTo>
                    <a:pt x="559550" y="838544"/>
                    <a:pt x="538119" y="850847"/>
                    <a:pt x="510338" y="862356"/>
                  </a:cubicBezTo>
                  <a:cubicBezTo>
                    <a:pt x="482557" y="873865"/>
                    <a:pt x="443662" y="883787"/>
                    <a:pt x="403181" y="890931"/>
                  </a:cubicBezTo>
                  <a:cubicBezTo>
                    <a:pt x="362700" y="898075"/>
                    <a:pt x="314281" y="907203"/>
                    <a:pt x="267450" y="905219"/>
                  </a:cubicBezTo>
                  <a:cubicBezTo>
                    <a:pt x="220619" y="903235"/>
                    <a:pt x="161485" y="891328"/>
                    <a:pt x="122194" y="879025"/>
                  </a:cubicBezTo>
                  <a:cubicBezTo>
                    <a:pt x="82903" y="866722"/>
                    <a:pt x="50359" y="846481"/>
                    <a:pt x="31706" y="831400"/>
                  </a:cubicBezTo>
                  <a:cubicBezTo>
                    <a:pt x="13053" y="816319"/>
                    <a:pt x="13847" y="812350"/>
                    <a:pt x="10275" y="788538"/>
                  </a:cubicBezTo>
                  <a:cubicBezTo>
                    <a:pt x="6703" y="764726"/>
                    <a:pt x="11069" y="715116"/>
                    <a:pt x="10275" y="688525"/>
                  </a:cubicBezTo>
                  <a:cubicBezTo>
                    <a:pt x="9481" y="661934"/>
                    <a:pt x="5513" y="665506"/>
                    <a:pt x="5513" y="628994"/>
                  </a:cubicBezTo>
                  <a:cubicBezTo>
                    <a:pt x="5513" y="592482"/>
                    <a:pt x="9481" y="519853"/>
                    <a:pt x="10275" y="469450"/>
                  </a:cubicBezTo>
                  <a:cubicBezTo>
                    <a:pt x="11069" y="419047"/>
                    <a:pt x="9481" y="372216"/>
                    <a:pt x="10275" y="326575"/>
                  </a:cubicBezTo>
                  <a:cubicBezTo>
                    <a:pt x="11069" y="280934"/>
                    <a:pt x="15038" y="236087"/>
                    <a:pt x="15038" y="195606"/>
                  </a:cubicBezTo>
                  <a:cubicBezTo>
                    <a:pt x="15038" y="155125"/>
                    <a:pt x="11466" y="111866"/>
                    <a:pt x="10275" y="83688"/>
                  </a:cubicBezTo>
                  <a:cubicBezTo>
                    <a:pt x="9084" y="55510"/>
                    <a:pt x="-8775" y="5107"/>
                    <a:pt x="5513" y="344"/>
                  </a:cubicBezTo>
                  <a:close/>
                </a:path>
              </a:pathLst>
            </a:custGeom>
            <a:solidFill>
              <a:srgbClr val="BAA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DAD2"/>
                </a:solidFill>
              </a:endParaRPr>
            </a:p>
          </p:txBody>
        </p:sp>
        <p:pic>
          <p:nvPicPr>
            <p:cNvPr id="86" name="Picture 2" descr="Alexa, control, home, smart, smart home, speaker icon - Download on  Iconfinder">
              <a:extLst>
                <a:ext uri="{FF2B5EF4-FFF2-40B4-BE49-F238E27FC236}">
                  <a16:creationId xmlns:a16="http://schemas.microsoft.com/office/drawing/2014/main" id="{F421E894-0C9F-A896-300A-BCD10A38439D}"/>
                </a:ext>
              </a:extLst>
            </p:cNvPr>
            <p:cNvPicPr>
              <a:picLocks noChangeAspect="1" noChangeArrowheads="1"/>
            </p:cNvPicPr>
            <p:nvPr/>
          </p:nvPicPr>
          <p:blipFill rotWithShape="1">
            <a:blip r:embed="rId3" cstate="print">
              <a:clrChange>
                <a:clrFrom>
                  <a:srgbClr val="020202">
                    <a:alpha val="2353"/>
                  </a:srgbClr>
                </a:clrFrom>
                <a:clrTo>
                  <a:srgbClr val="020202">
                    <a:alpha val="0"/>
                  </a:srgbClr>
                </a:clrTo>
              </a:clrChange>
              <a:extLst>
                <a:ext uri="{28A0092B-C50C-407E-A947-70E740481C1C}">
                  <a14:useLocalDpi xmlns:a14="http://schemas.microsoft.com/office/drawing/2010/main" val="0"/>
                </a:ext>
              </a:extLst>
            </a:blip>
            <a:srcRect l="28638" t="13985" r="28253" b="13993"/>
            <a:stretch/>
          </p:blipFill>
          <p:spPr bwMode="auto">
            <a:xfrm>
              <a:off x="5997449" y="4008049"/>
              <a:ext cx="677032" cy="113108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0" name="组合 79">
            <a:extLst>
              <a:ext uri="{FF2B5EF4-FFF2-40B4-BE49-F238E27FC236}">
                <a16:creationId xmlns:a16="http://schemas.microsoft.com/office/drawing/2014/main" id="{608274F5-5A49-38D8-A6F0-FA5DA9CE2ACF}"/>
              </a:ext>
            </a:extLst>
          </p:cNvPr>
          <p:cNvGrpSpPr/>
          <p:nvPr/>
        </p:nvGrpSpPr>
        <p:grpSpPr>
          <a:xfrm>
            <a:off x="8788927" y="4276408"/>
            <a:ext cx="677032" cy="1131087"/>
            <a:chOff x="1176222" y="4601402"/>
            <a:chExt cx="677032" cy="1131087"/>
          </a:xfrm>
        </p:grpSpPr>
        <p:sp>
          <p:nvSpPr>
            <p:cNvPr id="81" name="椭圆 80">
              <a:extLst>
                <a:ext uri="{FF2B5EF4-FFF2-40B4-BE49-F238E27FC236}">
                  <a16:creationId xmlns:a16="http://schemas.microsoft.com/office/drawing/2014/main" id="{8A7F254C-CB88-9988-53C4-C770C0FC3C50}"/>
                </a:ext>
              </a:extLst>
            </p:cNvPr>
            <p:cNvSpPr/>
            <p:nvPr/>
          </p:nvSpPr>
          <p:spPr>
            <a:xfrm>
              <a:off x="1216290" y="4645514"/>
              <a:ext cx="577020" cy="223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任意多边形: 形状 81">
              <a:extLst>
                <a:ext uri="{FF2B5EF4-FFF2-40B4-BE49-F238E27FC236}">
                  <a16:creationId xmlns:a16="http://schemas.microsoft.com/office/drawing/2014/main" id="{FF9DF770-F0EA-D1D7-D176-B6182E806611}"/>
                </a:ext>
              </a:extLst>
            </p:cNvPr>
            <p:cNvSpPr/>
            <p:nvPr/>
          </p:nvSpPr>
          <p:spPr>
            <a:xfrm>
              <a:off x="1224528" y="4785666"/>
              <a:ext cx="577020" cy="905494"/>
            </a:xfrm>
            <a:custGeom>
              <a:avLst/>
              <a:gdLst>
                <a:gd name="connsiteX0" fmla="*/ 5513 w 577020"/>
                <a:gd name="connsiteY0" fmla="*/ 344 h 905494"/>
                <a:gd name="connsiteX1" fmla="*/ 96000 w 577020"/>
                <a:gd name="connsiteY1" fmla="*/ 55113 h 905494"/>
                <a:gd name="connsiteX2" fmla="*/ 224588 w 577020"/>
                <a:gd name="connsiteY2" fmla="*/ 81306 h 905494"/>
                <a:gd name="connsiteX3" fmla="*/ 346031 w 577020"/>
                <a:gd name="connsiteY3" fmla="*/ 81306 h 905494"/>
                <a:gd name="connsiteX4" fmla="*/ 455569 w 577020"/>
                <a:gd name="connsiteY4" fmla="*/ 69400 h 905494"/>
                <a:gd name="connsiteX5" fmla="*/ 546056 w 577020"/>
                <a:gd name="connsiteY5" fmla="*/ 33681 h 905494"/>
                <a:gd name="connsiteX6" fmla="*/ 572250 w 577020"/>
                <a:gd name="connsiteY6" fmla="*/ 71781 h 905494"/>
                <a:gd name="connsiteX7" fmla="*/ 577013 w 577020"/>
                <a:gd name="connsiteY7" fmla="*/ 221800 h 905494"/>
                <a:gd name="connsiteX8" fmla="*/ 572250 w 577020"/>
                <a:gd name="connsiteY8" fmla="*/ 478975 h 905494"/>
                <a:gd name="connsiteX9" fmla="*/ 574631 w 577020"/>
                <a:gd name="connsiteY9" fmla="*/ 638519 h 905494"/>
                <a:gd name="connsiteX10" fmla="*/ 572250 w 577020"/>
                <a:gd name="connsiteY10" fmla="*/ 762344 h 905494"/>
                <a:gd name="connsiteX11" fmla="*/ 569869 w 577020"/>
                <a:gd name="connsiteY11" fmla="*/ 821875 h 905494"/>
                <a:gd name="connsiteX12" fmla="*/ 510338 w 577020"/>
                <a:gd name="connsiteY12" fmla="*/ 862356 h 905494"/>
                <a:gd name="connsiteX13" fmla="*/ 403181 w 577020"/>
                <a:gd name="connsiteY13" fmla="*/ 890931 h 905494"/>
                <a:gd name="connsiteX14" fmla="*/ 267450 w 577020"/>
                <a:gd name="connsiteY14" fmla="*/ 905219 h 905494"/>
                <a:gd name="connsiteX15" fmla="*/ 122194 w 577020"/>
                <a:gd name="connsiteY15" fmla="*/ 879025 h 905494"/>
                <a:gd name="connsiteX16" fmla="*/ 31706 w 577020"/>
                <a:gd name="connsiteY16" fmla="*/ 831400 h 905494"/>
                <a:gd name="connsiteX17" fmla="*/ 10275 w 577020"/>
                <a:gd name="connsiteY17" fmla="*/ 788538 h 905494"/>
                <a:gd name="connsiteX18" fmla="*/ 10275 w 577020"/>
                <a:gd name="connsiteY18" fmla="*/ 688525 h 905494"/>
                <a:gd name="connsiteX19" fmla="*/ 5513 w 577020"/>
                <a:gd name="connsiteY19" fmla="*/ 628994 h 905494"/>
                <a:gd name="connsiteX20" fmla="*/ 10275 w 577020"/>
                <a:gd name="connsiteY20" fmla="*/ 469450 h 905494"/>
                <a:gd name="connsiteX21" fmla="*/ 10275 w 577020"/>
                <a:gd name="connsiteY21" fmla="*/ 326575 h 905494"/>
                <a:gd name="connsiteX22" fmla="*/ 15038 w 577020"/>
                <a:gd name="connsiteY22" fmla="*/ 195606 h 905494"/>
                <a:gd name="connsiteX23" fmla="*/ 10275 w 577020"/>
                <a:gd name="connsiteY23" fmla="*/ 83688 h 905494"/>
                <a:gd name="connsiteX24" fmla="*/ 5513 w 577020"/>
                <a:gd name="connsiteY24" fmla="*/ 344 h 905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7020" h="905494">
                  <a:moveTo>
                    <a:pt x="5513" y="344"/>
                  </a:moveTo>
                  <a:cubicBezTo>
                    <a:pt x="19801" y="-4419"/>
                    <a:pt x="59488" y="41619"/>
                    <a:pt x="96000" y="55113"/>
                  </a:cubicBezTo>
                  <a:cubicBezTo>
                    <a:pt x="132513" y="68607"/>
                    <a:pt x="182916" y="76941"/>
                    <a:pt x="224588" y="81306"/>
                  </a:cubicBezTo>
                  <a:cubicBezTo>
                    <a:pt x="266260" y="85671"/>
                    <a:pt x="307534" y="83290"/>
                    <a:pt x="346031" y="81306"/>
                  </a:cubicBezTo>
                  <a:cubicBezTo>
                    <a:pt x="384528" y="79322"/>
                    <a:pt x="422232" y="77337"/>
                    <a:pt x="455569" y="69400"/>
                  </a:cubicBezTo>
                  <a:cubicBezTo>
                    <a:pt x="488906" y="61463"/>
                    <a:pt x="526609" y="33284"/>
                    <a:pt x="546056" y="33681"/>
                  </a:cubicBezTo>
                  <a:cubicBezTo>
                    <a:pt x="565503" y="34078"/>
                    <a:pt x="567091" y="40428"/>
                    <a:pt x="572250" y="71781"/>
                  </a:cubicBezTo>
                  <a:cubicBezTo>
                    <a:pt x="577409" y="103134"/>
                    <a:pt x="577013" y="153934"/>
                    <a:pt x="577013" y="221800"/>
                  </a:cubicBezTo>
                  <a:cubicBezTo>
                    <a:pt x="577013" y="289666"/>
                    <a:pt x="572647" y="409522"/>
                    <a:pt x="572250" y="478975"/>
                  </a:cubicBezTo>
                  <a:cubicBezTo>
                    <a:pt x="571853" y="548428"/>
                    <a:pt x="574631" y="591291"/>
                    <a:pt x="574631" y="638519"/>
                  </a:cubicBezTo>
                  <a:cubicBezTo>
                    <a:pt x="574631" y="685747"/>
                    <a:pt x="573044" y="731785"/>
                    <a:pt x="572250" y="762344"/>
                  </a:cubicBezTo>
                  <a:cubicBezTo>
                    <a:pt x="571456" y="792903"/>
                    <a:pt x="580188" y="805206"/>
                    <a:pt x="569869" y="821875"/>
                  </a:cubicBezTo>
                  <a:cubicBezTo>
                    <a:pt x="559550" y="838544"/>
                    <a:pt x="538119" y="850847"/>
                    <a:pt x="510338" y="862356"/>
                  </a:cubicBezTo>
                  <a:cubicBezTo>
                    <a:pt x="482557" y="873865"/>
                    <a:pt x="443662" y="883787"/>
                    <a:pt x="403181" y="890931"/>
                  </a:cubicBezTo>
                  <a:cubicBezTo>
                    <a:pt x="362700" y="898075"/>
                    <a:pt x="314281" y="907203"/>
                    <a:pt x="267450" y="905219"/>
                  </a:cubicBezTo>
                  <a:cubicBezTo>
                    <a:pt x="220619" y="903235"/>
                    <a:pt x="161485" y="891328"/>
                    <a:pt x="122194" y="879025"/>
                  </a:cubicBezTo>
                  <a:cubicBezTo>
                    <a:pt x="82903" y="866722"/>
                    <a:pt x="50359" y="846481"/>
                    <a:pt x="31706" y="831400"/>
                  </a:cubicBezTo>
                  <a:cubicBezTo>
                    <a:pt x="13053" y="816319"/>
                    <a:pt x="13847" y="812350"/>
                    <a:pt x="10275" y="788538"/>
                  </a:cubicBezTo>
                  <a:cubicBezTo>
                    <a:pt x="6703" y="764726"/>
                    <a:pt x="11069" y="715116"/>
                    <a:pt x="10275" y="688525"/>
                  </a:cubicBezTo>
                  <a:cubicBezTo>
                    <a:pt x="9481" y="661934"/>
                    <a:pt x="5513" y="665506"/>
                    <a:pt x="5513" y="628994"/>
                  </a:cubicBezTo>
                  <a:cubicBezTo>
                    <a:pt x="5513" y="592482"/>
                    <a:pt x="9481" y="519853"/>
                    <a:pt x="10275" y="469450"/>
                  </a:cubicBezTo>
                  <a:cubicBezTo>
                    <a:pt x="11069" y="419047"/>
                    <a:pt x="9481" y="372216"/>
                    <a:pt x="10275" y="326575"/>
                  </a:cubicBezTo>
                  <a:cubicBezTo>
                    <a:pt x="11069" y="280934"/>
                    <a:pt x="15038" y="236087"/>
                    <a:pt x="15038" y="195606"/>
                  </a:cubicBezTo>
                  <a:cubicBezTo>
                    <a:pt x="15038" y="155125"/>
                    <a:pt x="11466" y="111866"/>
                    <a:pt x="10275" y="83688"/>
                  </a:cubicBezTo>
                  <a:cubicBezTo>
                    <a:pt x="9084" y="55510"/>
                    <a:pt x="-8775" y="5107"/>
                    <a:pt x="5513" y="344"/>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DAD2"/>
                </a:solidFill>
              </a:endParaRPr>
            </a:p>
          </p:txBody>
        </p:sp>
        <p:pic>
          <p:nvPicPr>
            <p:cNvPr id="83" name="Picture 2" descr="Alexa, control, home, smart, smart home, speaker icon - Download on  Iconfinder">
              <a:extLst>
                <a:ext uri="{FF2B5EF4-FFF2-40B4-BE49-F238E27FC236}">
                  <a16:creationId xmlns:a16="http://schemas.microsoft.com/office/drawing/2014/main" id="{8BAC899F-4E73-1471-ED91-9B9ADD2DC52D}"/>
                </a:ext>
              </a:extLst>
            </p:cNvPr>
            <p:cNvPicPr>
              <a:picLocks noChangeAspect="1" noChangeArrowheads="1"/>
            </p:cNvPicPr>
            <p:nvPr/>
          </p:nvPicPr>
          <p:blipFill rotWithShape="1">
            <a:blip r:embed="rId3" cstate="print">
              <a:clrChange>
                <a:clrFrom>
                  <a:srgbClr val="020202">
                    <a:alpha val="2353"/>
                  </a:srgbClr>
                </a:clrFrom>
                <a:clrTo>
                  <a:srgbClr val="020202">
                    <a:alpha val="0"/>
                  </a:srgbClr>
                </a:clrTo>
              </a:clrChange>
              <a:extLst>
                <a:ext uri="{28A0092B-C50C-407E-A947-70E740481C1C}">
                  <a14:useLocalDpi xmlns:a14="http://schemas.microsoft.com/office/drawing/2010/main" val="0"/>
                </a:ext>
              </a:extLst>
            </a:blip>
            <a:srcRect l="28638" t="13985" r="28253" b="13993"/>
            <a:stretch/>
          </p:blipFill>
          <p:spPr bwMode="auto">
            <a:xfrm>
              <a:off x="1176222" y="4601402"/>
              <a:ext cx="677032" cy="113108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7" name="组合 86">
            <a:extLst>
              <a:ext uri="{FF2B5EF4-FFF2-40B4-BE49-F238E27FC236}">
                <a16:creationId xmlns:a16="http://schemas.microsoft.com/office/drawing/2014/main" id="{29C938D6-E4D7-7292-ACA4-DF54C131AE5B}"/>
              </a:ext>
            </a:extLst>
          </p:cNvPr>
          <p:cNvGrpSpPr/>
          <p:nvPr/>
        </p:nvGrpSpPr>
        <p:grpSpPr>
          <a:xfrm>
            <a:off x="912203" y="3650135"/>
            <a:ext cx="677032" cy="1131087"/>
            <a:chOff x="964411" y="2825231"/>
            <a:chExt cx="677032" cy="1131087"/>
          </a:xfrm>
        </p:grpSpPr>
        <p:sp>
          <p:nvSpPr>
            <p:cNvPr id="101" name="椭圆 100">
              <a:extLst>
                <a:ext uri="{FF2B5EF4-FFF2-40B4-BE49-F238E27FC236}">
                  <a16:creationId xmlns:a16="http://schemas.microsoft.com/office/drawing/2014/main" id="{0E75582B-08E0-DCC7-05E8-DEE984FCBD4C}"/>
                </a:ext>
              </a:extLst>
            </p:cNvPr>
            <p:cNvSpPr/>
            <p:nvPr/>
          </p:nvSpPr>
          <p:spPr>
            <a:xfrm>
              <a:off x="1031168" y="2879444"/>
              <a:ext cx="548578" cy="20876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2" name="组合 101">
              <a:extLst>
                <a:ext uri="{FF2B5EF4-FFF2-40B4-BE49-F238E27FC236}">
                  <a16:creationId xmlns:a16="http://schemas.microsoft.com/office/drawing/2014/main" id="{E262D1F9-025E-5055-A672-587870B68A0A}"/>
                </a:ext>
              </a:extLst>
            </p:cNvPr>
            <p:cNvGrpSpPr/>
            <p:nvPr/>
          </p:nvGrpSpPr>
          <p:grpSpPr>
            <a:xfrm>
              <a:off x="964411" y="2825231"/>
              <a:ext cx="677032" cy="1131087"/>
              <a:chOff x="1470024" y="2650806"/>
              <a:chExt cx="677032" cy="1131087"/>
            </a:xfrm>
          </p:grpSpPr>
          <p:sp>
            <p:nvSpPr>
              <p:cNvPr id="103" name="任意多边形: 形状 102">
                <a:extLst>
                  <a:ext uri="{FF2B5EF4-FFF2-40B4-BE49-F238E27FC236}">
                    <a16:creationId xmlns:a16="http://schemas.microsoft.com/office/drawing/2014/main" id="{ABCE7982-5760-FEB0-6323-1D5965D6810B}"/>
                  </a:ext>
                </a:extLst>
              </p:cNvPr>
              <p:cNvSpPr/>
              <p:nvPr/>
            </p:nvSpPr>
            <p:spPr>
              <a:xfrm>
                <a:off x="1500414" y="2847101"/>
                <a:ext cx="577020" cy="905494"/>
              </a:xfrm>
              <a:custGeom>
                <a:avLst/>
                <a:gdLst>
                  <a:gd name="connsiteX0" fmla="*/ 5513 w 577020"/>
                  <a:gd name="connsiteY0" fmla="*/ 344 h 905494"/>
                  <a:gd name="connsiteX1" fmla="*/ 96000 w 577020"/>
                  <a:gd name="connsiteY1" fmla="*/ 55113 h 905494"/>
                  <a:gd name="connsiteX2" fmla="*/ 224588 w 577020"/>
                  <a:gd name="connsiteY2" fmla="*/ 81306 h 905494"/>
                  <a:gd name="connsiteX3" fmla="*/ 346031 w 577020"/>
                  <a:gd name="connsiteY3" fmla="*/ 81306 h 905494"/>
                  <a:gd name="connsiteX4" fmla="*/ 455569 w 577020"/>
                  <a:gd name="connsiteY4" fmla="*/ 69400 h 905494"/>
                  <a:gd name="connsiteX5" fmla="*/ 546056 w 577020"/>
                  <a:gd name="connsiteY5" fmla="*/ 33681 h 905494"/>
                  <a:gd name="connsiteX6" fmla="*/ 572250 w 577020"/>
                  <a:gd name="connsiteY6" fmla="*/ 71781 h 905494"/>
                  <a:gd name="connsiteX7" fmla="*/ 577013 w 577020"/>
                  <a:gd name="connsiteY7" fmla="*/ 221800 h 905494"/>
                  <a:gd name="connsiteX8" fmla="*/ 572250 w 577020"/>
                  <a:gd name="connsiteY8" fmla="*/ 478975 h 905494"/>
                  <a:gd name="connsiteX9" fmla="*/ 574631 w 577020"/>
                  <a:gd name="connsiteY9" fmla="*/ 638519 h 905494"/>
                  <a:gd name="connsiteX10" fmla="*/ 572250 w 577020"/>
                  <a:gd name="connsiteY10" fmla="*/ 762344 h 905494"/>
                  <a:gd name="connsiteX11" fmla="*/ 569869 w 577020"/>
                  <a:gd name="connsiteY11" fmla="*/ 821875 h 905494"/>
                  <a:gd name="connsiteX12" fmla="*/ 510338 w 577020"/>
                  <a:gd name="connsiteY12" fmla="*/ 862356 h 905494"/>
                  <a:gd name="connsiteX13" fmla="*/ 403181 w 577020"/>
                  <a:gd name="connsiteY13" fmla="*/ 890931 h 905494"/>
                  <a:gd name="connsiteX14" fmla="*/ 267450 w 577020"/>
                  <a:gd name="connsiteY14" fmla="*/ 905219 h 905494"/>
                  <a:gd name="connsiteX15" fmla="*/ 122194 w 577020"/>
                  <a:gd name="connsiteY15" fmla="*/ 879025 h 905494"/>
                  <a:gd name="connsiteX16" fmla="*/ 31706 w 577020"/>
                  <a:gd name="connsiteY16" fmla="*/ 831400 h 905494"/>
                  <a:gd name="connsiteX17" fmla="*/ 10275 w 577020"/>
                  <a:gd name="connsiteY17" fmla="*/ 788538 h 905494"/>
                  <a:gd name="connsiteX18" fmla="*/ 10275 w 577020"/>
                  <a:gd name="connsiteY18" fmla="*/ 688525 h 905494"/>
                  <a:gd name="connsiteX19" fmla="*/ 5513 w 577020"/>
                  <a:gd name="connsiteY19" fmla="*/ 628994 h 905494"/>
                  <a:gd name="connsiteX20" fmla="*/ 10275 w 577020"/>
                  <a:gd name="connsiteY20" fmla="*/ 469450 h 905494"/>
                  <a:gd name="connsiteX21" fmla="*/ 10275 w 577020"/>
                  <a:gd name="connsiteY21" fmla="*/ 326575 h 905494"/>
                  <a:gd name="connsiteX22" fmla="*/ 15038 w 577020"/>
                  <a:gd name="connsiteY22" fmla="*/ 195606 h 905494"/>
                  <a:gd name="connsiteX23" fmla="*/ 10275 w 577020"/>
                  <a:gd name="connsiteY23" fmla="*/ 83688 h 905494"/>
                  <a:gd name="connsiteX24" fmla="*/ 5513 w 577020"/>
                  <a:gd name="connsiteY24" fmla="*/ 344 h 905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7020" h="905494">
                    <a:moveTo>
                      <a:pt x="5513" y="344"/>
                    </a:moveTo>
                    <a:cubicBezTo>
                      <a:pt x="19801" y="-4419"/>
                      <a:pt x="59488" y="41619"/>
                      <a:pt x="96000" y="55113"/>
                    </a:cubicBezTo>
                    <a:cubicBezTo>
                      <a:pt x="132513" y="68607"/>
                      <a:pt x="182916" y="76941"/>
                      <a:pt x="224588" y="81306"/>
                    </a:cubicBezTo>
                    <a:cubicBezTo>
                      <a:pt x="266260" y="85671"/>
                      <a:pt x="307534" y="83290"/>
                      <a:pt x="346031" y="81306"/>
                    </a:cubicBezTo>
                    <a:cubicBezTo>
                      <a:pt x="384528" y="79322"/>
                      <a:pt x="422232" y="77337"/>
                      <a:pt x="455569" y="69400"/>
                    </a:cubicBezTo>
                    <a:cubicBezTo>
                      <a:pt x="488906" y="61463"/>
                      <a:pt x="526609" y="33284"/>
                      <a:pt x="546056" y="33681"/>
                    </a:cubicBezTo>
                    <a:cubicBezTo>
                      <a:pt x="565503" y="34078"/>
                      <a:pt x="567091" y="40428"/>
                      <a:pt x="572250" y="71781"/>
                    </a:cubicBezTo>
                    <a:cubicBezTo>
                      <a:pt x="577409" y="103134"/>
                      <a:pt x="577013" y="153934"/>
                      <a:pt x="577013" y="221800"/>
                    </a:cubicBezTo>
                    <a:cubicBezTo>
                      <a:pt x="577013" y="289666"/>
                      <a:pt x="572647" y="409522"/>
                      <a:pt x="572250" y="478975"/>
                    </a:cubicBezTo>
                    <a:cubicBezTo>
                      <a:pt x="571853" y="548428"/>
                      <a:pt x="574631" y="591291"/>
                      <a:pt x="574631" y="638519"/>
                    </a:cubicBezTo>
                    <a:cubicBezTo>
                      <a:pt x="574631" y="685747"/>
                      <a:pt x="573044" y="731785"/>
                      <a:pt x="572250" y="762344"/>
                    </a:cubicBezTo>
                    <a:cubicBezTo>
                      <a:pt x="571456" y="792903"/>
                      <a:pt x="580188" y="805206"/>
                      <a:pt x="569869" y="821875"/>
                    </a:cubicBezTo>
                    <a:cubicBezTo>
                      <a:pt x="559550" y="838544"/>
                      <a:pt x="538119" y="850847"/>
                      <a:pt x="510338" y="862356"/>
                    </a:cubicBezTo>
                    <a:cubicBezTo>
                      <a:pt x="482557" y="873865"/>
                      <a:pt x="443662" y="883787"/>
                      <a:pt x="403181" y="890931"/>
                    </a:cubicBezTo>
                    <a:cubicBezTo>
                      <a:pt x="362700" y="898075"/>
                      <a:pt x="314281" y="907203"/>
                      <a:pt x="267450" y="905219"/>
                    </a:cubicBezTo>
                    <a:cubicBezTo>
                      <a:pt x="220619" y="903235"/>
                      <a:pt x="161485" y="891328"/>
                      <a:pt x="122194" y="879025"/>
                    </a:cubicBezTo>
                    <a:cubicBezTo>
                      <a:pt x="82903" y="866722"/>
                      <a:pt x="50359" y="846481"/>
                      <a:pt x="31706" y="831400"/>
                    </a:cubicBezTo>
                    <a:cubicBezTo>
                      <a:pt x="13053" y="816319"/>
                      <a:pt x="13847" y="812350"/>
                      <a:pt x="10275" y="788538"/>
                    </a:cubicBezTo>
                    <a:cubicBezTo>
                      <a:pt x="6703" y="764726"/>
                      <a:pt x="11069" y="715116"/>
                      <a:pt x="10275" y="688525"/>
                    </a:cubicBezTo>
                    <a:cubicBezTo>
                      <a:pt x="9481" y="661934"/>
                      <a:pt x="5513" y="665506"/>
                      <a:pt x="5513" y="628994"/>
                    </a:cubicBezTo>
                    <a:cubicBezTo>
                      <a:pt x="5513" y="592482"/>
                      <a:pt x="9481" y="519853"/>
                      <a:pt x="10275" y="469450"/>
                    </a:cubicBezTo>
                    <a:cubicBezTo>
                      <a:pt x="11069" y="419047"/>
                      <a:pt x="9481" y="372216"/>
                      <a:pt x="10275" y="326575"/>
                    </a:cubicBezTo>
                    <a:cubicBezTo>
                      <a:pt x="11069" y="280934"/>
                      <a:pt x="15038" y="236087"/>
                      <a:pt x="15038" y="195606"/>
                    </a:cubicBezTo>
                    <a:cubicBezTo>
                      <a:pt x="15038" y="155125"/>
                      <a:pt x="11466" y="111866"/>
                      <a:pt x="10275" y="83688"/>
                    </a:cubicBezTo>
                    <a:cubicBezTo>
                      <a:pt x="9084" y="55510"/>
                      <a:pt x="-8775" y="5107"/>
                      <a:pt x="5513" y="34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DAD2"/>
                  </a:solidFill>
                </a:endParaRPr>
              </a:p>
            </p:txBody>
          </p:sp>
          <p:grpSp>
            <p:nvGrpSpPr>
              <p:cNvPr id="104" name="组合 103">
                <a:extLst>
                  <a:ext uri="{FF2B5EF4-FFF2-40B4-BE49-F238E27FC236}">
                    <a16:creationId xmlns:a16="http://schemas.microsoft.com/office/drawing/2014/main" id="{39C61968-58FB-1014-ADA0-290F31A3C21D}"/>
                  </a:ext>
                </a:extLst>
              </p:cNvPr>
              <p:cNvGrpSpPr/>
              <p:nvPr/>
            </p:nvGrpSpPr>
            <p:grpSpPr>
              <a:xfrm>
                <a:off x="1470024" y="2650806"/>
                <a:ext cx="677032" cy="1131087"/>
                <a:chOff x="2709259" y="1006473"/>
                <a:chExt cx="677032" cy="1131087"/>
              </a:xfrm>
            </p:grpSpPr>
            <p:sp>
              <p:nvSpPr>
                <p:cNvPr id="105" name="任意多边形: 形状 104">
                  <a:extLst>
                    <a:ext uri="{FF2B5EF4-FFF2-40B4-BE49-F238E27FC236}">
                      <a16:creationId xmlns:a16="http://schemas.microsoft.com/office/drawing/2014/main" id="{05E1378E-8697-3B2F-667F-8D11A5AA9B3C}"/>
                    </a:ext>
                  </a:extLst>
                </p:cNvPr>
                <p:cNvSpPr/>
                <p:nvPr/>
              </p:nvSpPr>
              <p:spPr>
                <a:xfrm>
                  <a:off x="2761330" y="1195239"/>
                  <a:ext cx="577020" cy="905494"/>
                </a:xfrm>
                <a:custGeom>
                  <a:avLst/>
                  <a:gdLst>
                    <a:gd name="connsiteX0" fmla="*/ 5513 w 577020"/>
                    <a:gd name="connsiteY0" fmla="*/ 344 h 905494"/>
                    <a:gd name="connsiteX1" fmla="*/ 96000 w 577020"/>
                    <a:gd name="connsiteY1" fmla="*/ 55113 h 905494"/>
                    <a:gd name="connsiteX2" fmla="*/ 224588 w 577020"/>
                    <a:gd name="connsiteY2" fmla="*/ 81306 h 905494"/>
                    <a:gd name="connsiteX3" fmla="*/ 346031 w 577020"/>
                    <a:gd name="connsiteY3" fmla="*/ 81306 h 905494"/>
                    <a:gd name="connsiteX4" fmla="*/ 455569 w 577020"/>
                    <a:gd name="connsiteY4" fmla="*/ 69400 h 905494"/>
                    <a:gd name="connsiteX5" fmla="*/ 546056 w 577020"/>
                    <a:gd name="connsiteY5" fmla="*/ 33681 h 905494"/>
                    <a:gd name="connsiteX6" fmla="*/ 572250 w 577020"/>
                    <a:gd name="connsiteY6" fmla="*/ 71781 h 905494"/>
                    <a:gd name="connsiteX7" fmla="*/ 577013 w 577020"/>
                    <a:gd name="connsiteY7" fmla="*/ 221800 h 905494"/>
                    <a:gd name="connsiteX8" fmla="*/ 572250 w 577020"/>
                    <a:gd name="connsiteY8" fmla="*/ 478975 h 905494"/>
                    <a:gd name="connsiteX9" fmla="*/ 574631 w 577020"/>
                    <a:gd name="connsiteY9" fmla="*/ 638519 h 905494"/>
                    <a:gd name="connsiteX10" fmla="*/ 572250 w 577020"/>
                    <a:gd name="connsiteY10" fmla="*/ 762344 h 905494"/>
                    <a:gd name="connsiteX11" fmla="*/ 569869 w 577020"/>
                    <a:gd name="connsiteY11" fmla="*/ 821875 h 905494"/>
                    <a:gd name="connsiteX12" fmla="*/ 510338 w 577020"/>
                    <a:gd name="connsiteY12" fmla="*/ 862356 h 905494"/>
                    <a:gd name="connsiteX13" fmla="*/ 403181 w 577020"/>
                    <a:gd name="connsiteY13" fmla="*/ 890931 h 905494"/>
                    <a:gd name="connsiteX14" fmla="*/ 267450 w 577020"/>
                    <a:gd name="connsiteY14" fmla="*/ 905219 h 905494"/>
                    <a:gd name="connsiteX15" fmla="*/ 122194 w 577020"/>
                    <a:gd name="connsiteY15" fmla="*/ 879025 h 905494"/>
                    <a:gd name="connsiteX16" fmla="*/ 31706 w 577020"/>
                    <a:gd name="connsiteY16" fmla="*/ 831400 h 905494"/>
                    <a:gd name="connsiteX17" fmla="*/ 10275 w 577020"/>
                    <a:gd name="connsiteY17" fmla="*/ 788538 h 905494"/>
                    <a:gd name="connsiteX18" fmla="*/ 10275 w 577020"/>
                    <a:gd name="connsiteY18" fmla="*/ 688525 h 905494"/>
                    <a:gd name="connsiteX19" fmla="*/ 5513 w 577020"/>
                    <a:gd name="connsiteY19" fmla="*/ 628994 h 905494"/>
                    <a:gd name="connsiteX20" fmla="*/ 10275 w 577020"/>
                    <a:gd name="connsiteY20" fmla="*/ 469450 h 905494"/>
                    <a:gd name="connsiteX21" fmla="*/ 10275 w 577020"/>
                    <a:gd name="connsiteY21" fmla="*/ 326575 h 905494"/>
                    <a:gd name="connsiteX22" fmla="*/ 15038 w 577020"/>
                    <a:gd name="connsiteY22" fmla="*/ 195606 h 905494"/>
                    <a:gd name="connsiteX23" fmla="*/ 10275 w 577020"/>
                    <a:gd name="connsiteY23" fmla="*/ 83688 h 905494"/>
                    <a:gd name="connsiteX24" fmla="*/ 5513 w 577020"/>
                    <a:gd name="connsiteY24" fmla="*/ 344 h 905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7020" h="905494">
                      <a:moveTo>
                        <a:pt x="5513" y="344"/>
                      </a:moveTo>
                      <a:cubicBezTo>
                        <a:pt x="19801" y="-4419"/>
                        <a:pt x="59488" y="41619"/>
                        <a:pt x="96000" y="55113"/>
                      </a:cubicBezTo>
                      <a:cubicBezTo>
                        <a:pt x="132513" y="68607"/>
                        <a:pt x="182916" y="76941"/>
                        <a:pt x="224588" y="81306"/>
                      </a:cubicBezTo>
                      <a:cubicBezTo>
                        <a:pt x="266260" y="85671"/>
                        <a:pt x="307534" y="83290"/>
                        <a:pt x="346031" y="81306"/>
                      </a:cubicBezTo>
                      <a:cubicBezTo>
                        <a:pt x="384528" y="79322"/>
                        <a:pt x="422232" y="77337"/>
                        <a:pt x="455569" y="69400"/>
                      </a:cubicBezTo>
                      <a:cubicBezTo>
                        <a:pt x="488906" y="61463"/>
                        <a:pt x="526609" y="33284"/>
                        <a:pt x="546056" y="33681"/>
                      </a:cubicBezTo>
                      <a:cubicBezTo>
                        <a:pt x="565503" y="34078"/>
                        <a:pt x="567091" y="40428"/>
                        <a:pt x="572250" y="71781"/>
                      </a:cubicBezTo>
                      <a:cubicBezTo>
                        <a:pt x="577409" y="103134"/>
                        <a:pt x="577013" y="153934"/>
                        <a:pt x="577013" y="221800"/>
                      </a:cubicBezTo>
                      <a:cubicBezTo>
                        <a:pt x="577013" y="289666"/>
                        <a:pt x="572647" y="409522"/>
                        <a:pt x="572250" y="478975"/>
                      </a:cubicBezTo>
                      <a:cubicBezTo>
                        <a:pt x="571853" y="548428"/>
                        <a:pt x="574631" y="591291"/>
                        <a:pt x="574631" y="638519"/>
                      </a:cubicBezTo>
                      <a:cubicBezTo>
                        <a:pt x="574631" y="685747"/>
                        <a:pt x="573044" y="731785"/>
                        <a:pt x="572250" y="762344"/>
                      </a:cubicBezTo>
                      <a:cubicBezTo>
                        <a:pt x="571456" y="792903"/>
                        <a:pt x="580188" y="805206"/>
                        <a:pt x="569869" y="821875"/>
                      </a:cubicBezTo>
                      <a:cubicBezTo>
                        <a:pt x="559550" y="838544"/>
                        <a:pt x="538119" y="850847"/>
                        <a:pt x="510338" y="862356"/>
                      </a:cubicBezTo>
                      <a:cubicBezTo>
                        <a:pt x="482557" y="873865"/>
                        <a:pt x="443662" y="883787"/>
                        <a:pt x="403181" y="890931"/>
                      </a:cubicBezTo>
                      <a:cubicBezTo>
                        <a:pt x="362700" y="898075"/>
                        <a:pt x="314281" y="907203"/>
                        <a:pt x="267450" y="905219"/>
                      </a:cubicBezTo>
                      <a:cubicBezTo>
                        <a:pt x="220619" y="903235"/>
                        <a:pt x="161485" y="891328"/>
                        <a:pt x="122194" y="879025"/>
                      </a:cubicBezTo>
                      <a:cubicBezTo>
                        <a:pt x="82903" y="866722"/>
                        <a:pt x="50359" y="846481"/>
                        <a:pt x="31706" y="831400"/>
                      </a:cubicBezTo>
                      <a:cubicBezTo>
                        <a:pt x="13053" y="816319"/>
                        <a:pt x="13847" y="812350"/>
                        <a:pt x="10275" y="788538"/>
                      </a:cubicBezTo>
                      <a:cubicBezTo>
                        <a:pt x="6703" y="764726"/>
                        <a:pt x="11069" y="715116"/>
                        <a:pt x="10275" y="688525"/>
                      </a:cubicBezTo>
                      <a:cubicBezTo>
                        <a:pt x="9481" y="661934"/>
                        <a:pt x="5513" y="665506"/>
                        <a:pt x="5513" y="628994"/>
                      </a:cubicBezTo>
                      <a:cubicBezTo>
                        <a:pt x="5513" y="592482"/>
                        <a:pt x="9481" y="519853"/>
                        <a:pt x="10275" y="469450"/>
                      </a:cubicBezTo>
                      <a:cubicBezTo>
                        <a:pt x="11069" y="419047"/>
                        <a:pt x="9481" y="372216"/>
                        <a:pt x="10275" y="326575"/>
                      </a:cubicBezTo>
                      <a:cubicBezTo>
                        <a:pt x="11069" y="280934"/>
                        <a:pt x="15038" y="236087"/>
                        <a:pt x="15038" y="195606"/>
                      </a:cubicBezTo>
                      <a:cubicBezTo>
                        <a:pt x="15038" y="155125"/>
                        <a:pt x="11466" y="111866"/>
                        <a:pt x="10275" y="83688"/>
                      </a:cubicBezTo>
                      <a:cubicBezTo>
                        <a:pt x="9084" y="55510"/>
                        <a:pt x="-8775" y="5107"/>
                        <a:pt x="5513" y="34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DAD2"/>
                    </a:solidFill>
                  </a:endParaRPr>
                </a:p>
              </p:txBody>
            </p:sp>
            <p:pic>
              <p:nvPicPr>
                <p:cNvPr id="142" name="Picture 2" descr="Alexa, control, home, smart, smart home, speaker icon - Download on  Iconfinder">
                  <a:extLst>
                    <a:ext uri="{FF2B5EF4-FFF2-40B4-BE49-F238E27FC236}">
                      <a16:creationId xmlns:a16="http://schemas.microsoft.com/office/drawing/2014/main" id="{ACF6AB0E-603B-5DF5-D322-75E2B62B1125}"/>
                    </a:ext>
                  </a:extLst>
                </p:cNvPr>
                <p:cNvPicPr>
                  <a:picLocks noChangeAspect="1" noChangeArrowheads="1"/>
                </p:cNvPicPr>
                <p:nvPr/>
              </p:nvPicPr>
              <p:blipFill rotWithShape="1">
                <a:blip r:embed="rId3" cstate="print">
                  <a:clrChange>
                    <a:clrFrom>
                      <a:srgbClr val="020202">
                        <a:alpha val="2353"/>
                      </a:srgbClr>
                    </a:clrFrom>
                    <a:clrTo>
                      <a:srgbClr val="020202">
                        <a:alpha val="0"/>
                      </a:srgbClr>
                    </a:clrTo>
                  </a:clrChange>
                  <a:extLst>
                    <a:ext uri="{28A0092B-C50C-407E-A947-70E740481C1C}">
                      <a14:useLocalDpi xmlns:a14="http://schemas.microsoft.com/office/drawing/2010/main" val="0"/>
                    </a:ext>
                  </a:extLst>
                </a:blip>
                <a:srcRect l="28638" t="13985" r="28253" b="13993"/>
                <a:stretch/>
              </p:blipFill>
              <p:spPr bwMode="auto">
                <a:xfrm>
                  <a:off x="2709259" y="1006473"/>
                  <a:ext cx="677032" cy="1131087"/>
                </a:xfrm>
                <a:prstGeom prst="rect">
                  <a:avLst/>
                </a:prstGeom>
                <a:noFill/>
                <a:extLst>
                  <a:ext uri="{909E8E84-426E-40DD-AFC4-6F175D3DCCD1}">
                    <a14:hiddenFill xmlns:a14="http://schemas.microsoft.com/office/drawing/2010/main">
                      <a:solidFill>
                        <a:srgbClr val="FFFFFF"/>
                      </a:solidFill>
                    </a14:hiddenFill>
                  </a:ext>
                </a:extLst>
              </p:spPr>
            </p:pic>
          </p:grpSp>
        </p:grpSp>
      </p:grpSp>
      <p:pic>
        <p:nvPicPr>
          <p:cNvPr id="7" name="图片 6">
            <a:extLst>
              <a:ext uri="{FF2B5EF4-FFF2-40B4-BE49-F238E27FC236}">
                <a16:creationId xmlns:a16="http://schemas.microsoft.com/office/drawing/2014/main" id="{C6E19E4E-99BD-8C8D-B357-575BD41E09B0}"/>
              </a:ext>
            </a:extLst>
          </p:cNvPr>
          <p:cNvPicPr>
            <a:picLocks noChangeAspect="1"/>
          </p:cNvPicPr>
          <p:nvPr/>
        </p:nvPicPr>
        <p:blipFill>
          <a:blip r:embed="rId4">
            <a:clrChange>
              <a:clrFrom>
                <a:srgbClr val="FFFFFF"/>
              </a:clrFrom>
              <a:clrTo>
                <a:srgbClr val="FFFFFF">
                  <a:alpha val="0"/>
                </a:srgbClr>
              </a:clrTo>
            </a:clrChange>
            <a:biLevel thresh="50000"/>
          </a:blip>
          <a:stretch>
            <a:fillRect/>
          </a:stretch>
        </p:blipFill>
        <p:spPr>
          <a:xfrm rot="16200000">
            <a:off x="2526387" y="2471878"/>
            <a:ext cx="858509" cy="2404569"/>
          </a:xfrm>
          <a:prstGeom prst="rect">
            <a:avLst/>
          </a:prstGeom>
        </p:spPr>
      </p:pic>
      <p:sp>
        <p:nvSpPr>
          <p:cNvPr id="13" name="文本框 12">
            <a:extLst>
              <a:ext uri="{FF2B5EF4-FFF2-40B4-BE49-F238E27FC236}">
                <a16:creationId xmlns:a16="http://schemas.microsoft.com/office/drawing/2014/main" id="{5D11B4DA-325B-8CC4-E0D0-16A9A3267B12}"/>
              </a:ext>
            </a:extLst>
          </p:cNvPr>
          <p:cNvSpPr txBox="1"/>
          <p:nvPr/>
        </p:nvSpPr>
        <p:spPr>
          <a:xfrm>
            <a:off x="2061780" y="4339693"/>
            <a:ext cx="1787725" cy="830997"/>
          </a:xfrm>
          <a:prstGeom prst="rect">
            <a:avLst/>
          </a:prstGeom>
          <a:noFill/>
        </p:spPr>
        <p:txBody>
          <a:bodyPr wrap="square" rtlCol="0">
            <a:spAutoFit/>
          </a:bodyPr>
          <a:lstStyle/>
          <a:p>
            <a:pPr algn="ctr"/>
            <a:r>
              <a:rPr lang="en-US" altLang="zh-CN" sz="2400" b="1" dirty="0">
                <a:latin typeface="Calibri" panose="020F0502020204030204" pitchFamily="34" charset="0"/>
                <a:ea typeface="Calibri" panose="020F0502020204030204" pitchFamily="34" charset="0"/>
                <a:cs typeface="Calibri" panose="020F0502020204030204" pitchFamily="34" charset="0"/>
              </a:rPr>
              <a:t>Modulated signal</a:t>
            </a:r>
            <a:endParaRPr lang="zh-CN" altLang="en-US" sz="2400" b="1" dirty="0">
              <a:latin typeface="Calibri" panose="020F0502020204030204" pitchFamily="34" charset="0"/>
              <a:cs typeface="Calibri" panose="020F0502020204030204" pitchFamily="34" charset="0"/>
            </a:endParaRPr>
          </a:p>
        </p:txBody>
      </p:sp>
      <p:sp>
        <p:nvSpPr>
          <p:cNvPr id="75" name="文本框 74">
            <a:extLst>
              <a:ext uri="{FF2B5EF4-FFF2-40B4-BE49-F238E27FC236}">
                <a16:creationId xmlns:a16="http://schemas.microsoft.com/office/drawing/2014/main" id="{A27045F4-403E-F610-D572-6BCCD3620577}"/>
              </a:ext>
            </a:extLst>
          </p:cNvPr>
          <p:cNvSpPr txBox="1"/>
          <p:nvPr/>
        </p:nvSpPr>
        <p:spPr>
          <a:xfrm>
            <a:off x="435166" y="318234"/>
            <a:ext cx="6504113" cy="707886"/>
          </a:xfrm>
          <a:prstGeom prst="rect">
            <a:avLst/>
          </a:prstGeom>
          <a:noFill/>
        </p:spPr>
        <p:txBody>
          <a:bodyPr wrap="square">
            <a:spAutoFit/>
          </a:bodyPr>
          <a:lstStyle/>
          <a:p>
            <a:r>
              <a:rPr lang="en-US" altLang="zh-CN" sz="4000" b="1" dirty="0">
                <a:solidFill>
                  <a:srgbClr val="5B2D7B"/>
                </a:solidFill>
                <a:latin typeface="Century Gothic" panose="020B0502020202020204" pitchFamily="34" charset="0"/>
                <a:ea typeface="Sathu" charset="-34"/>
                <a:cs typeface="Calibri" panose="020F0502020204030204" pitchFamily="34" charset="0"/>
              </a:rPr>
              <a:t>The Idea of </a:t>
            </a:r>
            <a:r>
              <a:rPr lang="en-US" altLang="zh-CN" sz="4000" b="1" dirty="0" err="1">
                <a:solidFill>
                  <a:srgbClr val="5B2D7B"/>
                </a:solidFill>
                <a:latin typeface="Century Gothic" panose="020B0502020202020204" pitchFamily="34" charset="0"/>
                <a:ea typeface="Sathu" charset="-34"/>
                <a:cs typeface="Calibri" panose="020F0502020204030204" pitchFamily="34" charset="0"/>
              </a:rPr>
              <a:t>SpotSound</a:t>
            </a:r>
            <a:endParaRPr lang="zh-CN" altLang="en-US" sz="4000" b="1" dirty="0">
              <a:solidFill>
                <a:srgbClr val="5B2D7B"/>
              </a:solidFill>
              <a:latin typeface="Century Gothic" panose="020B0502020202020204" pitchFamily="34" charset="0"/>
              <a:ea typeface="Sathu" charset="-34"/>
              <a:cs typeface="Calibri" panose="020F0502020204030204" pitchFamily="34" charset="0"/>
            </a:endParaRPr>
          </a:p>
        </p:txBody>
      </p:sp>
      <p:sp>
        <p:nvSpPr>
          <p:cNvPr id="2" name="矩形: 圆角 1">
            <a:extLst>
              <a:ext uri="{FF2B5EF4-FFF2-40B4-BE49-F238E27FC236}">
                <a16:creationId xmlns:a16="http://schemas.microsoft.com/office/drawing/2014/main" id="{42AB8F44-B350-6A57-BEE8-55682B2150A6}"/>
              </a:ext>
            </a:extLst>
          </p:cNvPr>
          <p:cNvSpPr/>
          <p:nvPr/>
        </p:nvSpPr>
        <p:spPr>
          <a:xfrm>
            <a:off x="4442460" y="2823880"/>
            <a:ext cx="3619500" cy="2632620"/>
          </a:xfrm>
          <a:prstGeom prst="roundRect">
            <a:avLst>
              <a:gd name="adj" fmla="val 7302"/>
            </a:avLst>
          </a:prstGeom>
          <a:solidFill>
            <a:schemeClr val="bg1">
              <a:lumMod val="95000"/>
            </a:schemeClr>
          </a:solidFill>
          <a:ln w="3810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sz="2400" dirty="0"/>
          </a:p>
        </p:txBody>
      </p:sp>
      <p:sp>
        <p:nvSpPr>
          <p:cNvPr id="3" name="矩形: 圆角 2">
            <a:extLst>
              <a:ext uri="{FF2B5EF4-FFF2-40B4-BE49-F238E27FC236}">
                <a16:creationId xmlns:a16="http://schemas.microsoft.com/office/drawing/2014/main" id="{5096CEA4-4F03-507E-B7A9-218781C0BE22}"/>
              </a:ext>
            </a:extLst>
          </p:cNvPr>
          <p:cNvSpPr/>
          <p:nvPr/>
        </p:nvSpPr>
        <p:spPr>
          <a:xfrm>
            <a:off x="4716780" y="2974951"/>
            <a:ext cx="3108137" cy="1019199"/>
          </a:xfrm>
          <a:prstGeom prst="roundRect">
            <a:avLst/>
          </a:prstGeom>
          <a:solidFill>
            <a:srgbClr val="5B2D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kern="0" dirty="0">
                <a:solidFill>
                  <a:schemeClr val="bg1"/>
                </a:solidFill>
                <a:latin typeface="Calibri" panose="020F0502020204030204" pitchFamily="34" charset="0"/>
                <a:ea typeface="黑体" panose="02010609060101010101" pitchFamily="49" charset="-122"/>
                <a:cs typeface="Calibri" panose="020F0502020204030204" pitchFamily="34" charset="0"/>
              </a:rPr>
              <a:t>Target channel</a:t>
            </a:r>
            <a:endParaRPr lang="en-US" altLang="zh-CN" sz="2800" b="1" i="1" kern="0" dirty="0">
              <a:solidFill>
                <a:schemeClr val="bg1"/>
              </a:solidFill>
              <a:latin typeface="Calibri" panose="020F0502020204030204" pitchFamily="34" charset="0"/>
              <a:cs typeface="Calibri" panose="020F0502020204030204" pitchFamily="34" charset="0"/>
            </a:endParaRPr>
          </a:p>
        </p:txBody>
      </p:sp>
      <p:sp>
        <p:nvSpPr>
          <p:cNvPr id="4" name="矩形: 圆角 3">
            <a:extLst>
              <a:ext uri="{FF2B5EF4-FFF2-40B4-BE49-F238E27FC236}">
                <a16:creationId xmlns:a16="http://schemas.microsoft.com/office/drawing/2014/main" id="{1A1C889D-B1B9-2282-EDE7-1862955DF80E}"/>
              </a:ext>
            </a:extLst>
          </p:cNvPr>
          <p:cNvSpPr/>
          <p:nvPr/>
        </p:nvSpPr>
        <p:spPr>
          <a:xfrm>
            <a:off x="4716780" y="4236068"/>
            <a:ext cx="3108137" cy="1019199"/>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i="1" kern="0" dirty="0">
                <a:solidFill>
                  <a:schemeClr val="bg1"/>
                </a:solidFill>
                <a:latin typeface="Calibri" panose="020F0502020204030204" pitchFamily="34" charset="0"/>
                <a:ea typeface="黑体" panose="02010609060101010101" pitchFamily="49" charset="-122"/>
                <a:cs typeface="Calibri" panose="020F0502020204030204" pitchFamily="34" charset="0"/>
              </a:rPr>
              <a:t>Other channel</a:t>
            </a:r>
            <a:endParaRPr lang="en-US" altLang="zh-CN" sz="2800" b="1" i="1" kern="0" dirty="0">
              <a:solidFill>
                <a:schemeClr val="bg1"/>
              </a:solidFill>
              <a:latin typeface="Calibri" panose="020F0502020204030204" pitchFamily="34" charset="0"/>
              <a:cs typeface="Calibri" panose="020F0502020204030204" pitchFamily="34" charset="0"/>
            </a:endParaRPr>
          </a:p>
        </p:txBody>
      </p:sp>
      <p:cxnSp>
        <p:nvCxnSpPr>
          <p:cNvPr id="5" name="连接符: 肘形 4">
            <a:extLst>
              <a:ext uri="{FF2B5EF4-FFF2-40B4-BE49-F238E27FC236}">
                <a16:creationId xmlns:a16="http://schemas.microsoft.com/office/drawing/2014/main" id="{81CBCE49-7410-699A-A13B-B2F802CA86DE}"/>
              </a:ext>
            </a:extLst>
          </p:cNvPr>
          <p:cNvCxnSpPr>
            <a:cxnSpLocks/>
            <a:endCxn id="3" idx="1"/>
          </p:cNvCxnSpPr>
          <p:nvPr/>
        </p:nvCxnSpPr>
        <p:spPr>
          <a:xfrm flipV="1">
            <a:off x="1851660" y="3484551"/>
            <a:ext cx="2865120" cy="728133"/>
          </a:xfrm>
          <a:prstGeom prst="bentConnector3">
            <a:avLst>
              <a:gd name="adj1" fmla="val 78457"/>
            </a:avLst>
          </a:prstGeom>
          <a:ln w="349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 name="连接符: 肘形 5">
            <a:extLst>
              <a:ext uri="{FF2B5EF4-FFF2-40B4-BE49-F238E27FC236}">
                <a16:creationId xmlns:a16="http://schemas.microsoft.com/office/drawing/2014/main" id="{6EE1AAE7-770B-CA7E-4CFF-283AAA5AE15F}"/>
              </a:ext>
            </a:extLst>
          </p:cNvPr>
          <p:cNvCxnSpPr>
            <a:cxnSpLocks/>
            <a:endCxn id="4" idx="1"/>
          </p:cNvCxnSpPr>
          <p:nvPr/>
        </p:nvCxnSpPr>
        <p:spPr>
          <a:xfrm>
            <a:off x="1851660" y="4212684"/>
            <a:ext cx="2865120" cy="532984"/>
          </a:xfrm>
          <a:prstGeom prst="bentConnector3">
            <a:avLst>
              <a:gd name="adj1" fmla="val 78457"/>
            </a:avLst>
          </a:prstGeom>
          <a:ln w="349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6" name="组合 15">
            <a:extLst>
              <a:ext uri="{FF2B5EF4-FFF2-40B4-BE49-F238E27FC236}">
                <a16:creationId xmlns:a16="http://schemas.microsoft.com/office/drawing/2014/main" id="{6525A275-72BB-5B27-E9ED-5FF9046BEE0C}"/>
              </a:ext>
            </a:extLst>
          </p:cNvPr>
          <p:cNvGrpSpPr/>
          <p:nvPr/>
        </p:nvGrpSpPr>
        <p:grpSpPr>
          <a:xfrm>
            <a:off x="7824917" y="3481935"/>
            <a:ext cx="771106" cy="1425657"/>
            <a:chOff x="7901117" y="2916785"/>
            <a:chExt cx="609599" cy="1425657"/>
          </a:xfrm>
        </p:grpSpPr>
        <p:cxnSp>
          <p:nvCxnSpPr>
            <p:cNvPr id="9" name="直接箭头连接符 8">
              <a:extLst>
                <a:ext uri="{FF2B5EF4-FFF2-40B4-BE49-F238E27FC236}">
                  <a16:creationId xmlns:a16="http://schemas.microsoft.com/office/drawing/2014/main" id="{0524C1F9-0D5D-E79D-8DFB-BBBDB0A0BF1B}"/>
                </a:ext>
              </a:extLst>
            </p:cNvPr>
            <p:cNvCxnSpPr>
              <a:cxnSpLocks/>
            </p:cNvCxnSpPr>
            <p:nvPr/>
          </p:nvCxnSpPr>
          <p:spPr>
            <a:xfrm>
              <a:off x="7901117" y="4342442"/>
              <a:ext cx="609599" cy="0"/>
            </a:xfrm>
            <a:prstGeom prst="straightConnector1">
              <a:avLst/>
            </a:prstGeom>
            <a:ln w="349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EECBAB3B-BDCF-4D52-F622-795434F0EE7D}"/>
                </a:ext>
              </a:extLst>
            </p:cNvPr>
            <p:cNvCxnSpPr>
              <a:cxnSpLocks/>
            </p:cNvCxnSpPr>
            <p:nvPr/>
          </p:nvCxnSpPr>
          <p:spPr>
            <a:xfrm>
              <a:off x="7901117" y="2916785"/>
              <a:ext cx="609599" cy="0"/>
            </a:xfrm>
            <a:prstGeom prst="straightConnector1">
              <a:avLst/>
            </a:prstGeom>
            <a:ln w="349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1" name="文本框 10">
            <a:extLst>
              <a:ext uri="{FF2B5EF4-FFF2-40B4-BE49-F238E27FC236}">
                <a16:creationId xmlns:a16="http://schemas.microsoft.com/office/drawing/2014/main" id="{CC594BC0-078D-B4C7-C820-62873C86F5C6}"/>
              </a:ext>
            </a:extLst>
          </p:cNvPr>
          <p:cNvSpPr txBox="1"/>
          <p:nvPr/>
        </p:nvSpPr>
        <p:spPr>
          <a:xfrm>
            <a:off x="9567309" y="3247706"/>
            <a:ext cx="1425390" cy="523220"/>
          </a:xfrm>
          <a:prstGeom prst="rect">
            <a:avLst/>
          </a:prstGeom>
          <a:noFill/>
        </p:spPr>
        <p:txBody>
          <a:bodyPr wrap="none" rtlCol="0">
            <a:spAutoFit/>
          </a:bodyPr>
          <a:lstStyle/>
          <a:p>
            <a:r>
              <a:rPr lang="en-US" altLang="zh-CN" sz="2800" b="1" dirty="0">
                <a:latin typeface="Calibri" panose="020F0502020204030204" pitchFamily="34" charset="0"/>
                <a:ea typeface="Calibri" panose="020F0502020204030204" pitchFamily="34" charset="0"/>
                <a:cs typeface="Calibri" panose="020F0502020204030204" pitchFamily="34" charset="0"/>
              </a:rPr>
              <a:t>0011……</a:t>
            </a:r>
            <a:endParaRPr lang="zh-CN" altLang="en-US" sz="2800" b="1" dirty="0">
              <a:latin typeface="Calibri" panose="020F0502020204030204" pitchFamily="34" charset="0"/>
              <a:cs typeface="Calibri" panose="020F0502020204030204" pitchFamily="34" charset="0"/>
            </a:endParaRPr>
          </a:p>
        </p:txBody>
      </p:sp>
      <p:sp>
        <p:nvSpPr>
          <p:cNvPr id="61" name="文本框 60">
            <a:extLst>
              <a:ext uri="{FF2B5EF4-FFF2-40B4-BE49-F238E27FC236}">
                <a16:creationId xmlns:a16="http://schemas.microsoft.com/office/drawing/2014/main" id="{7C0A51B5-81E2-3C0F-102E-D8B555108BD7}"/>
              </a:ext>
            </a:extLst>
          </p:cNvPr>
          <p:cNvSpPr txBox="1"/>
          <p:nvPr/>
        </p:nvSpPr>
        <p:spPr>
          <a:xfrm>
            <a:off x="9567309" y="4582106"/>
            <a:ext cx="684803" cy="523220"/>
          </a:xfrm>
          <a:prstGeom prst="rect">
            <a:avLst/>
          </a:prstGeom>
          <a:noFill/>
        </p:spPr>
        <p:txBody>
          <a:bodyPr wrap="none" rtlCol="0">
            <a:spAutoFit/>
          </a:bodyPr>
          <a:lstStyle/>
          <a:p>
            <a:r>
              <a:rPr lang="en-US" altLang="zh-CN" sz="2800" b="1" dirty="0">
                <a:latin typeface="Calibri" panose="020F0502020204030204" pitchFamily="34" charset="0"/>
                <a:ea typeface="Calibri" panose="020F0502020204030204" pitchFamily="34" charset="0"/>
                <a:cs typeface="Calibri" panose="020F0502020204030204" pitchFamily="34" charset="0"/>
              </a:rPr>
              <a:t>???</a:t>
            </a:r>
            <a:endParaRPr lang="zh-CN" altLang="en-US" sz="2800" b="1" dirty="0">
              <a:latin typeface="Calibri" panose="020F0502020204030204" pitchFamily="34" charset="0"/>
              <a:cs typeface="Calibri" panose="020F0502020204030204" pitchFamily="34" charset="0"/>
            </a:endParaRPr>
          </a:p>
        </p:txBody>
      </p:sp>
      <p:sp>
        <p:nvSpPr>
          <p:cNvPr id="62" name="文本框 61">
            <a:extLst>
              <a:ext uri="{FF2B5EF4-FFF2-40B4-BE49-F238E27FC236}">
                <a16:creationId xmlns:a16="http://schemas.microsoft.com/office/drawing/2014/main" id="{6B418341-DAC6-630F-AA1F-B3B71919F85E}"/>
              </a:ext>
            </a:extLst>
          </p:cNvPr>
          <p:cNvSpPr txBox="1"/>
          <p:nvPr/>
        </p:nvSpPr>
        <p:spPr>
          <a:xfrm>
            <a:off x="4461098" y="5511609"/>
            <a:ext cx="3600862" cy="523220"/>
          </a:xfrm>
          <a:prstGeom prst="rect">
            <a:avLst/>
          </a:prstGeom>
          <a:noFill/>
        </p:spPr>
        <p:txBody>
          <a:bodyPr wrap="square" rtlCol="0">
            <a:spAutoFit/>
          </a:bodyPr>
          <a:lstStyle>
            <a:defPPr>
              <a:defRPr lang="zh-CN"/>
            </a:defPPr>
            <a:lvl1pPr algn="ctr">
              <a:defRPr sz="2400" b="1">
                <a:latin typeface="Calibri" panose="020F0502020204030204" pitchFamily="34" charset="0"/>
                <a:ea typeface="Calibri" panose="020F0502020204030204" pitchFamily="34" charset="0"/>
                <a:cs typeface="Calibri" panose="020F0502020204030204" pitchFamily="34" charset="0"/>
              </a:defRPr>
            </a:lvl1pPr>
          </a:lstStyle>
          <a:p>
            <a:r>
              <a:rPr lang="en-US" altLang="zh-CN" sz="2800" dirty="0"/>
              <a:t>Channels</a:t>
            </a:r>
            <a:endParaRPr lang="zh-CN" altLang="en-US" sz="2800" dirty="0"/>
          </a:p>
        </p:txBody>
      </p:sp>
      <p:grpSp>
        <p:nvGrpSpPr>
          <p:cNvPr id="8" name="组合 7">
            <a:extLst>
              <a:ext uri="{FF2B5EF4-FFF2-40B4-BE49-F238E27FC236}">
                <a16:creationId xmlns:a16="http://schemas.microsoft.com/office/drawing/2014/main" id="{B6019BD9-A329-0453-8925-1EEFCEB81299}"/>
              </a:ext>
            </a:extLst>
          </p:cNvPr>
          <p:cNvGrpSpPr/>
          <p:nvPr/>
        </p:nvGrpSpPr>
        <p:grpSpPr>
          <a:xfrm>
            <a:off x="2436627" y="1333735"/>
            <a:ext cx="3240273" cy="1930222"/>
            <a:chOff x="2436627" y="1333735"/>
            <a:chExt cx="3240273" cy="1930222"/>
          </a:xfrm>
        </p:grpSpPr>
        <p:cxnSp>
          <p:nvCxnSpPr>
            <p:cNvPr id="65" name="连接符: 肘形 64">
              <a:extLst>
                <a:ext uri="{FF2B5EF4-FFF2-40B4-BE49-F238E27FC236}">
                  <a16:creationId xmlns:a16="http://schemas.microsoft.com/office/drawing/2014/main" id="{56093D54-72D4-7BF3-5147-773F9961E34C}"/>
                </a:ext>
              </a:extLst>
            </p:cNvPr>
            <p:cNvCxnSpPr>
              <a:cxnSpLocks/>
            </p:cNvCxnSpPr>
            <p:nvPr/>
          </p:nvCxnSpPr>
          <p:spPr>
            <a:xfrm rot="10800000" flipV="1">
              <a:off x="2955642" y="2935440"/>
              <a:ext cx="2221196" cy="328517"/>
            </a:xfrm>
            <a:prstGeom prst="bentConnector4">
              <a:avLst>
                <a:gd name="adj1" fmla="val 28"/>
                <a:gd name="adj2" fmla="val -182401"/>
              </a:avLst>
            </a:prstGeom>
            <a:ln w="38100">
              <a:solidFill>
                <a:srgbClr val="C0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A44C42F5-4EB9-9D2D-12D1-A9036403023C}"/>
                </a:ext>
              </a:extLst>
            </p:cNvPr>
            <p:cNvSpPr txBox="1"/>
            <p:nvPr/>
          </p:nvSpPr>
          <p:spPr>
            <a:xfrm>
              <a:off x="2436627" y="1333735"/>
              <a:ext cx="3240273" cy="954107"/>
            </a:xfrm>
            <a:prstGeom prst="rect">
              <a:avLst/>
            </a:prstGeom>
            <a:noFill/>
          </p:spPr>
          <p:txBody>
            <a:bodyPr wrap="square" rtlCol="0">
              <a:spAutoFit/>
            </a:bodyPr>
            <a:lstStyle/>
            <a:p>
              <a:pPr algn="ctr"/>
              <a:r>
                <a:rPr lang="en-US" altLang="zh-CN" sz="2800" b="1" i="1" dirty="0">
                  <a:solidFill>
                    <a:srgbClr val="C00000"/>
                  </a:solidFill>
                  <a:latin typeface="Calibri" panose="020F0502020204030204" pitchFamily="34" charset="0"/>
                  <a:ea typeface="Calibri" panose="020F0502020204030204" pitchFamily="34" charset="0"/>
                  <a:cs typeface="Calibri" panose="020F0502020204030204" pitchFamily="34" charset="0"/>
                </a:rPr>
                <a:t>Finding the unknown mapping</a:t>
              </a:r>
              <a:endParaRPr lang="zh-CN" altLang="en-US" sz="2800" b="1" i="1" dirty="0">
                <a:solidFill>
                  <a:srgbClr val="C00000"/>
                </a:solidFill>
                <a:latin typeface="Calibri" panose="020F0502020204030204" pitchFamily="34" charset="0"/>
                <a:cs typeface="Calibri" panose="020F0502020204030204" pitchFamily="34" charset="0"/>
              </a:endParaRPr>
            </a:p>
          </p:txBody>
        </p:sp>
      </p:grpSp>
      <p:sp>
        <p:nvSpPr>
          <p:cNvPr id="14" name="矩形 13">
            <a:extLst>
              <a:ext uri="{FF2B5EF4-FFF2-40B4-BE49-F238E27FC236}">
                <a16:creationId xmlns:a16="http://schemas.microsoft.com/office/drawing/2014/main" id="{8079FF41-87DA-4DBA-3F2C-7D97F506846C}"/>
              </a:ext>
            </a:extLst>
          </p:cNvPr>
          <p:cNvSpPr/>
          <p:nvPr/>
        </p:nvSpPr>
        <p:spPr>
          <a:xfrm>
            <a:off x="-1" y="-6598"/>
            <a:ext cx="12192001" cy="686459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p>
        </p:txBody>
      </p:sp>
      <p:sp>
        <p:nvSpPr>
          <p:cNvPr id="39" name="object 4">
            <a:extLst>
              <a:ext uri="{FF2B5EF4-FFF2-40B4-BE49-F238E27FC236}">
                <a16:creationId xmlns:a16="http://schemas.microsoft.com/office/drawing/2014/main" id="{467565A3-95D3-3A9F-1B5F-A8E65EF2EAB3}"/>
              </a:ext>
            </a:extLst>
          </p:cNvPr>
          <p:cNvSpPr txBox="1"/>
          <p:nvPr/>
        </p:nvSpPr>
        <p:spPr>
          <a:xfrm>
            <a:off x="11348133" y="6396885"/>
            <a:ext cx="634136" cy="296235"/>
          </a:xfrm>
          <a:prstGeom prst="rect">
            <a:avLst/>
          </a:prstGeom>
        </p:spPr>
        <p:txBody>
          <a:bodyPr vert="horz" wrap="square" lIns="0" tIns="0" rIns="0" bIns="0" rtlCol="0">
            <a:spAutoFit/>
          </a:bodyPr>
          <a:lstStyle/>
          <a:p>
            <a:pPr marL="38100">
              <a:lnSpc>
                <a:spcPts val="2120"/>
              </a:lnSpc>
            </a:pPr>
            <a:fld id="{81D60167-4931-47E6-BA6A-407CBD079E47}" type="slidenum">
              <a:rPr sz="3200" spc="-25" dirty="0">
                <a:solidFill>
                  <a:srgbClr val="898989"/>
                </a:solidFill>
                <a:latin typeface="Trebuchet MS"/>
                <a:cs typeface="Trebuchet MS"/>
              </a:rPr>
              <a:t>15</a:t>
            </a:fld>
            <a:endParaRPr sz="3200" dirty="0">
              <a:latin typeface="Trebuchet MS"/>
              <a:cs typeface="Trebuchet MS"/>
            </a:endParaRPr>
          </a:p>
        </p:txBody>
      </p:sp>
      <p:sp>
        <p:nvSpPr>
          <p:cNvPr id="17" name="矩形 16">
            <a:extLst>
              <a:ext uri="{FF2B5EF4-FFF2-40B4-BE49-F238E27FC236}">
                <a16:creationId xmlns:a16="http://schemas.microsoft.com/office/drawing/2014/main" id="{CD297A4A-7B69-E41D-69ED-F02071123EBE}"/>
              </a:ext>
            </a:extLst>
          </p:cNvPr>
          <p:cNvSpPr/>
          <p:nvPr/>
        </p:nvSpPr>
        <p:spPr>
          <a:xfrm>
            <a:off x="656303" y="1026120"/>
            <a:ext cx="10336396" cy="20703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p>
        </p:txBody>
      </p:sp>
      <p:sp>
        <p:nvSpPr>
          <p:cNvPr id="15" name="文本框 14">
            <a:extLst>
              <a:ext uri="{FF2B5EF4-FFF2-40B4-BE49-F238E27FC236}">
                <a16:creationId xmlns:a16="http://schemas.microsoft.com/office/drawing/2014/main" id="{08AF8CCD-B8B0-5D25-6E9E-FEA575117502}"/>
              </a:ext>
            </a:extLst>
          </p:cNvPr>
          <p:cNvSpPr txBox="1"/>
          <p:nvPr/>
        </p:nvSpPr>
        <p:spPr>
          <a:xfrm>
            <a:off x="859826" y="1163281"/>
            <a:ext cx="10472346" cy="1815882"/>
          </a:xfrm>
          <a:prstGeom prst="rect">
            <a:avLst/>
          </a:prstGeom>
          <a:noFill/>
        </p:spPr>
        <p:txBody>
          <a:bodyPr wrap="square" rtlCol="0">
            <a:spAutoFit/>
          </a:bodyPr>
          <a:lstStyle/>
          <a:p>
            <a:pPr marL="457200" indent="-457200">
              <a:buFont typeface="Wingdings" panose="05000000000000000000" pitchFamily="2" charset="2"/>
              <a:buChar char="l"/>
            </a:pPr>
            <a:r>
              <a:rPr lang="en-US" altLang="zh-CN" sz="2800" b="1" dirty="0">
                <a:latin typeface="Calibri" panose="020F0502020204030204" pitchFamily="34" charset="0"/>
                <a:cs typeface="Calibri" panose="020F0502020204030204" pitchFamily="34" charset="0"/>
              </a:rPr>
              <a:t>Identify distinctive characteristics of a target channel</a:t>
            </a:r>
          </a:p>
          <a:p>
            <a:pPr marL="457200" indent="-457200">
              <a:buFont typeface="Wingdings" panose="05000000000000000000" pitchFamily="2" charset="2"/>
              <a:buChar char="l"/>
            </a:pPr>
            <a:r>
              <a:rPr lang="en-US" altLang="zh-CN" sz="2800" b="1" dirty="0">
                <a:latin typeface="Calibri" panose="020F0502020204030204" pitchFamily="34" charset="0"/>
                <a:cs typeface="Calibri" panose="020F0502020204030204" pitchFamily="34" charset="0"/>
              </a:rPr>
              <a:t>Uncover how  these characteristics impact the signal waveform</a:t>
            </a:r>
          </a:p>
          <a:p>
            <a:pPr marL="457200" indent="-457200">
              <a:buFont typeface="Wingdings" panose="05000000000000000000" pitchFamily="2" charset="2"/>
              <a:buChar char="l"/>
            </a:pPr>
            <a:r>
              <a:rPr lang="en-US" altLang="zh-CN" sz="2800" b="1" dirty="0">
                <a:latin typeface="Calibri" panose="020F0502020204030204" pitchFamily="34" charset="0"/>
                <a:cs typeface="Calibri" panose="020F0502020204030204" pitchFamily="34" charset="0"/>
              </a:rPr>
              <a:t>Modulate the transmitted signal to make it decodable only after the target channel</a:t>
            </a:r>
            <a:endParaRPr lang="zh-CN" altLang="en-US" sz="2800" b="1" dirty="0">
              <a:latin typeface="Calibri" panose="020F0502020204030204" pitchFamily="34" charset="0"/>
              <a:cs typeface="Calibri" panose="020F0502020204030204" pitchFamily="34" charset="0"/>
            </a:endParaRPr>
          </a:p>
        </p:txBody>
      </p:sp>
      <p:sp>
        <p:nvSpPr>
          <p:cNvPr id="18" name="箭头: 右 17">
            <a:extLst>
              <a:ext uri="{FF2B5EF4-FFF2-40B4-BE49-F238E27FC236}">
                <a16:creationId xmlns:a16="http://schemas.microsoft.com/office/drawing/2014/main" id="{1F1C3D22-8A52-11BB-7B96-31E7CB9E9562}"/>
              </a:ext>
            </a:extLst>
          </p:cNvPr>
          <p:cNvSpPr/>
          <p:nvPr/>
        </p:nvSpPr>
        <p:spPr>
          <a:xfrm rot="5400000">
            <a:off x="5401616" y="3270882"/>
            <a:ext cx="793669" cy="343097"/>
          </a:xfrm>
          <a:prstGeom prst="rightArrow">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solidFill>
              <a:latin typeface="Calibri" panose="020F0502020204030204" pitchFamily="34" charset="0"/>
              <a:cs typeface="Calibri" panose="020F0502020204030204" pitchFamily="34" charset="0"/>
            </a:endParaRPr>
          </a:p>
        </p:txBody>
      </p:sp>
      <p:sp>
        <p:nvSpPr>
          <p:cNvPr id="19" name="矩形 18">
            <a:extLst>
              <a:ext uri="{FF2B5EF4-FFF2-40B4-BE49-F238E27FC236}">
                <a16:creationId xmlns:a16="http://schemas.microsoft.com/office/drawing/2014/main" id="{E2AF9051-5F9F-467F-B147-EDCE56877D23}"/>
              </a:ext>
            </a:extLst>
          </p:cNvPr>
          <p:cNvSpPr/>
          <p:nvPr/>
        </p:nvSpPr>
        <p:spPr>
          <a:xfrm>
            <a:off x="3540976" y="3974138"/>
            <a:ext cx="4171852" cy="9392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p>
        </p:txBody>
      </p:sp>
      <p:sp>
        <p:nvSpPr>
          <p:cNvPr id="20" name="文本框 19">
            <a:extLst>
              <a:ext uri="{FF2B5EF4-FFF2-40B4-BE49-F238E27FC236}">
                <a16:creationId xmlns:a16="http://schemas.microsoft.com/office/drawing/2014/main" id="{13D64046-99A1-4A72-85DA-FDFE3B037DA1}"/>
              </a:ext>
            </a:extLst>
          </p:cNvPr>
          <p:cNvSpPr txBox="1"/>
          <p:nvPr/>
        </p:nvSpPr>
        <p:spPr>
          <a:xfrm>
            <a:off x="3642326" y="4061953"/>
            <a:ext cx="4617633" cy="707886"/>
          </a:xfrm>
          <a:prstGeom prst="rect">
            <a:avLst/>
          </a:prstGeom>
          <a:noFill/>
        </p:spPr>
        <p:txBody>
          <a:bodyPr wrap="square" rtlCol="0">
            <a:spAutoFit/>
          </a:bodyPr>
          <a:lstStyle/>
          <a:p>
            <a:r>
              <a:rPr lang="en-US" altLang="zh-CN" sz="4000" b="1" dirty="0">
                <a:latin typeface="Calibri" panose="020F0502020204030204" pitchFamily="34" charset="0"/>
                <a:cs typeface="Calibri" panose="020F0502020204030204" pitchFamily="34" charset="0"/>
              </a:rPr>
              <a:t>Challenging Task !</a:t>
            </a:r>
            <a:endParaRPr lang="zh-CN" altLang="en-US" sz="4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51144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clrChange>
              <a:clrFrom>
                <a:srgbClr val="FFFFFF"/>
              </a:clrFrom>
              <a:clrTo>
                <a:srgbClr val="FFFFFF">
                  <a:alpha val="0"/>
                </a:srgbClr>
              </a:clrTo>
            </a:clrChange>
            <a:biLevel thresh="50000"/>
          </a:blip>
          <a:stretch>
            <a:fillRect/>
          </a:stretch>
        </p:blipFill>
        <p:spPr>
          <a:xfrm rot="16200000">
            <a:off x="1533394" y="3753480"/>
            <a:ext cx="403793" cy="1130970"/>
          </a:xfrm>
          <a:prstGeom prst="rect">
            <a:avLst/>
          </a:prstGeom>
        </p:spPr>
      </p:pic>
      <p:sp>
        <p:nvSpPr>
          <p:cNvPr id="182" name="平行四边形 181"/>
          <p:cNvSpPr/>
          <p:nvPr/>
        </p:nvSpPr>
        <p:spPr>
          <a:xfrm>
            <a:off x="2877595" y="3170197"/>
            <a:ext cx="5818634" cy="1959086"/>
          </a:xfrm>
          <a:prstGeom prst="parallelogram">
            <a:avLst>
              <a:gd name="adj" fmla="val 78266"/>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3" name="组合 182"/>
          <p:cNvGrpSpPr/>
          <p:nvPr/>
        </p:nvGrpSpPr>
        <p:grpSpPr>
          <a:xfrm>
            <a:off x="3967742" y="3187883"/>
            <a:ext cx="3686222" cy="1967589"/>
            <a:chOff x="1548879" y="3476936"/>
            <a:chExt cx="3686222" cy="1979760"/>
          </a:xfrm>
        </p:grpSpPr>
        <p:cxnSp>
          <p:nvCxnSpPr>
            <p:cNvPr id="341" name="直接连接符 340"/>
            <p:cNvCxnSpPr/>
            <p:nvPr/>
          </p:nvCxnSpPr>
          <p:spPr>
            <a:xfrm flipH="1">
              <a:off x="3696703" y="3476936"/>
              <a:ext cx="1538398" cy="197976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2" name="直接连接符 341"/>
            <p:cNvCxnSpPr/>
            <p:nvPr/>
          </p:nvCxnSpPr>
          <p:spPr>
            <a:xfrm flipH="1">
              <a:off x="2622791" y="3476936"/>
              <a:ext cx="1538398" cy="197976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3" name="直接连接符 342"/>
            <p:cNvCxnSpPr/>
            <p:nvPr/>
          </p:nvCxnSpPr>
          <p:spPr>
            <a:xfrm flipH="1">
              <a:off x="1548879" y="3476936"/>
              <a:ext cx="1538398" cy="197976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184" name="直接连接符 183"/>
          <p:cNvCxnSpPr/>
          <p:nvPr/>
        </p:nvCxnSpPr>
        <p:spPr>
          <a:xfrm>
            <a:off x="3906783" y="3810467"/>
            <a:ext cx="433376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a:off x="3396243" y="4463532"/>
            <a:ext cx="433376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6" name="椭圆 185"/>
          <p:cNvSpPr/>
          <p:nvPr/>
        </p:nvSpPr>
        <p:spPr>
          <a:xfrm>
            <a:off x="4634325" y="3365065"/>
            <a:ext cx="152920" cy="1529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椭圆 186"/>
          <p:cNvSpPr/>
          <p:nvPr/>
        </p:nvSpPr>
        <p:spPr>
          <a:xfrm>
            <a:off x="4445771" y="2709253"/>
            <a:ext cx="152920" cy="1529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任意多边形: 形状 187"/>
          <p:cNvSpPr/>
          <p:nvPr/>
        </p:nvSpPr>
        <p:spPr>
          <a:xfrm>
            <a:off x="4443010" y="2585023"/>
            <a:ext cx="577020" cy="905494"/>
          </a:xfrm>
          <a:custGeom>
            <a:avLst/>
            <a:gdLst>
              <a:gd name="connsiteX0" fmla="*/ 5513 w 577020"/>
              <a:gd name="connsiteY0" fmla="*/ 344 h 905494"/>
              <a:gd name="connsiteX1" fmla="*/ 96000 w 577020"/>
              <a:gd name="connsiteY1" fmla="*/ 55113 h 905494"/>
              <a:gd name="connsiteX2" fmla="*/ 224588 w 577020"/>
              <a:gd name="connsiteY2" fmla="*/ 81306 h 905494"/>
              <a:gd name="connsiteX3" fmla="*/ 346031 w 577020"/>
              <a:gd name="connsiteY3" fmla="*/ 81306 h 905494"/>
              <a:gd name="connsiteX4" fmla="*/ 455569 w 577020"/>
              <a:gd name="connsiteY4" fmla="*/ 69400 h 905494"/>
              <a:gd name="connsiteX5" fmla="*/ 546056 w 577020"/>
              <a:gd name="connsiteY5" fmla="*/ 33681 h 905494"/>
              <a:gd name="connsiteX6" fmla="*/ 572250 w 577020"/>
              <a:gd name="connsiteY6" fmla="*/ 71781 h 905494"/>
              <a:gd name="connsiteX7" fmla="*/ 577013 w 577020"/>
              <a:gd name="connsiteY7" fmla="*/ 221800 h 905494"/>
              <a:gd name="connsiteX8" fmla="*/ 572250 w 577020"/>
              <a:gd name="connsiteY8" fmla="*/ 478975 h 905494"/>
              <a:gd name="connsiteX9" fmla="*/ 574631 w 577020"/>
              <a:gd name="connsiteY9" fmla="*/ 638519 h 905494"/>
              <a:gd name="connsiteX10" fmla="*/ 572250 w 577020"/>
              <a:gd name="connsiteY10" fmla="*/ 762344 h 905494"/>
              <a:gd name="connsiteX11" fmla="*/ 569869 w 577020"/>
              <a:gd name="connsiteY11" fmla="*/ 821875 h 905494"/>
              <a:gd name="connsiteX12" fmla="*/ 510338 w 577020"/>
              <a:gd name="connsiteY12" fmla="*/ 862356 h 905494"/>
              <a:gd name="connsiteX13" fmla="*/ 403181 w 577020"/>
              <a:gd name="connsiteY13" fmla="*/ 890931 h 905494"/>
              <a:gd name="connsiteX14" fmla="*/ 267450 w 577020"/>
              <a:gd name="connsiteY14" fmla="*/ 905219 h 905494"/>
              <a:gd name="connsiteX15" fmla="*/ 122194 w 577020"/>
              <a:gd name="connsiteY15" fmla="*/ 879025 h 905494"/>
              <a:gd name="connsiteX16" fmla="*/ 31706 w 577020"/>
              <a:gd name="connsiteY16" fmla="*/ 831400 h 905494"/>
              <a:gd name="connsiteX17" fmla="*/ 10275 w 577020"/>
              <a:gd name="connsiteY17" fmla="*/ 788538 h 905494"/>
              <a:gd name="connsiteX18" fmla="*/ 10275 w 577020"/>
              <a:gd name="connsiteY18" fmla="*/ 688525 h 905494"/>
              <a:gd name="connsiteX19" fmla="*/ 5513 w 577020"/>
              <a:gd name="connsiteY19" fmla="*/ 628994 h 905494"/>
              <a:gd name="connsiteX20" fmla="*/ 10275 w 577020"/>
              <a:gd name="connsiteY20" fmla="*/ 469450 h 905494"/>
              <a:gd name="connsiteX21" fmla="*/ 10275 w 577020"/>
              <a:gd name="connsiteY21" fmla="*/ 326575 h 905494"/>
              <a:gd name="connsiteX22" fmla="*/ 15038 w 577020"/>
              <a:gd name="connsiteY22" fmla="*/ 195606 h 905494"/>
              <a:gd name="connsiteX23" fmla="*/ 10275 w 577020"/>
              <a:gd name="connsiteY23" fmla="*/ 83688 h 905494"/>
              <a:gd name="connsiteX24" fmla="*/ 5513 w 577020"/>
              <a:gd name="connsiteY24" fmla="*/ 344 h 905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7020" h="905494">
                <a:moveTo>
                  <a:pt x="5513" y="344"/>
                </a:moveTo>
                <a:cubicBezTo>
                  <a:pt x="19801" y="-4419"/>
                  <a:pt x="59488" y="41619"/>
                  <a:pt x="96000" y="55113"/>
                </a:cubicBezTo>
                <a:cubicBezTo>
                  <a:pt x="132513" y="68607"/>
                  <a:pt x="182916" y="76941"/>
                  <a:pt x="224588" y="81306"/>
                </a:cubicBezTo>
                <a:cubicBezTo>
                  <a:pt x="266260" y="85671"/>
                  <a:pt x="307534" y="83290"/>
                  <a:pt x="346031" y="81306"/>
                </a:cubicBezTo>
                <a:cubicBezTo>
                  <a:pt x="384528" y="79322"/>
                  <a:pt x="422232" y="77337"/>
                  <a:pt x="455569" y="69400"/>
                </a:cubicBezTo>
                <a:cubicBezTo>
                  <a:pt x="488906" y="61463"/>
                  <a:pt x="526609" y="33284"/>
                  <a:pt x="546056" y="33681"/>
                </a:cubicBezTo>
                <a:cubicBezTo>
                  <a:pt x="565503" y="34078"/>
                  <a:pt x="567091" y="40428"/>
                  <a:pt x="572250" y="71781"/>
                </a:cubicBezTo>
                <a:cubicBezTo>
                  <a:pt x="577409" y="103134"/>
                  <a:pt x="577013" y="153934"/>
                  <a:pt x="577013" y="221800"/>
                </a:cubicBezTo>
                <a:cubicBezTo>
                  <a:pt x="577013" y="289666"/>
                  <a:pt x="572647" y="409522"/>
                  <a:pt x="572250" y="478975"/>
                </a:cubicBezTo>
                <a:cubicBezTo>
                  <a:pt x="571853" y="548428"/>
                  <a:pt x="574631" y="591291"/>
                  <a:pt x="574631" y="638519"/>
                </a:cubicBezTo>
                <a:cubicBezTo>
                  <a:pt x="574631" y="685747"/>
                  <a:pt x="573044" y="731785"/>
                  <a:pt x="572250" y="762344"/>
                </a:cubicBezTo>
                <a:cubicBezTo>
                  <a:pt x="571456" y="792903"/>
                  <a:pt x="580188" y="805206"/>
                  <a:pt x="569869" y="821875"/>
                </a:cubicBezTo>
                <a:cubicBezTo>
                  <a:pt x="559550" y="838544"/>
                  <a:pt x="538119" y="850847"/>
                  <a:pt x="510338" y="862356"/>
                </a:cubicBezTo>
                <a:cubicBezTo>
                  <a:pt x="482557" y="873865"/>
                  <a:pt x="443662" y="883787"/>
                  <a:pt x="403181" y="890931"/>
                </a:cubicBezTo>
                <a:cubicBezTo>
                  <a:pt x="362700" y="898075"/>
                  <a:pt x="314281" y="907203"/>
                  <a:pt x="267450" y="905219"/>
                </a:cubicBezTo>
                <a:cubicBezTo>
                  <a:pt x="220619" y="903235"/>
                  <a:pt x="161485" y="891328"/>
                  <a:pt x="122194" y="879025"/>
                </a:cubicBezTo>
                <a:cubicBezTo>
                  <a:pt x="82903" y="866722"/>
                  <a:pt x="50359" y="846481"/>
                  <a:pt x="31706" y="831400"/>
                </a:cubicBezTo>
                <a:cubicBezTo>
                  <a:pt x="13053" y="816319"/>
                  <a:pt x="13847" y="812350"/>
                  <a:pt x="10275" y="788538"/>
                </a:cubicBezTo>
                <a:cubicBezTo>
                  <a:pt x="6703" y="764726"/>
                  <a:pt x="11069" y="715116"/>
                  <a:pt x="10275" y="688525"/>
                </a:cubicBezTo>
                <a:cubicBezTo>
                  <a:pt x="9481" y="661934"/>
                  <a:pt x="5513" y="665506"/>
                  <a:pt x="5513" y="628994"/>
                </a:cubicBezTo>
                <a:cubicBezTo>
                  <a:pt x="5513" y="592482"/>
                  <a:pt x="9481" y="519853"/>
                  <a:pt x="10275" y="469450"/>
                </a:cubicBezTo>
                <a:cubicBezTo>
                  <a:pt x="11069" y="419047"/>
                  <a:pt x="9481" y="372216"/>
                  <a:pt x="10275" y="326575"/>
                </a:cubicBezTo>
                <a:cubicBezTo>
                  <a:pt x="11069" y="280934"/>
                  <a:pt x="15038" y="236087"/>
                  <a:pt x="15038" y="195606"/>
                </a:cubicBezTo>
                <a:cubicBezTo>
                  <a:pt x="15038" y="155125"/>
                  <a:pt x="11466" y="111866"/>
                  <a:pt x="10275" y="83688"/>
                </a:cubicBezTo>
                <a:cubicBezTo>
                  <a:pt x="9084" y="55510"/>
                  <a:pt x="-8775" y="5107"/>
                  <a:pt x="5513" y="344"/>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DAD2"/>
              </a:solidFill>
            </a:endParaRPr>
          </a:p>
        </p:txBody>
      </p:sp>
      <p:pic>
        <p:nvPicPr>
          <p:cNvPr id="189" name="Picture 2" descr="Alexa, control, home, smart, smart home, speaker icon - Download on  Iconfinder"/>
          <p:cNvPicPr>
            <a:picLocks noChangeAspect="1" noChangeArrowheads="1"/>
          </p:cNvPicPr>
          <p:nvPr/>
        </p:nvPicPr>
        <p:blipFill rotWithShape="1">
          <a:blip r:embed="rId4" cstate="print">
            <a:clrChange>
              <a:clrFrom>
                <a:srgbClr val="020202">
                  <a:alpha val="2353"/>
                </a:srgbClr>
              </a:clrFrom>
              <a:clrTo>
                <a:srgbClr val="020202">
                  <a:alpha val="0"/>
                </a:srgbClr>
              </a:clrTo>
            </a:clrChange>
            <a:extLst>
              <a:ext uri="{28A0092B-C50C-407E-A947-70E740481C1C}">
                <a14:useLocalDpi xmlns:a14="http://schemas.microsoft.com/office/drawing/2010/main" val="0"/>
              </a:ext>
            </a:extLst>
          </a:blip>
          <a:srcRect l="28638" t="13985" r="28253" b="13993"/>
          <a:stretch>
            <a:fillRect/>
          </a:stretch>
        </p:blipFill>
        <p:spPr bwMode="auto">
          <a:xfrm>
            <a:off x="4388959" y="2400069"/>
            <a:ext cx="677032" cy="1131087"/>
          </a:xfrm>
          <a:prstGeom prst="rect">
            <a:avLst/>
          </a:prstGeom>
          <a:noFill/>
          <a:extLst>
            <a:ext uri="{909E8E84-426E-40DD-AFC4-6F175D3DCCD1}">
              <a14:hiddenFill xmlns:a14="http://schemas.microsoft.com/office/drawing/2010/main">
                <a:solidFill>
                  <a:srgbClr val="FFFFFF"/>
                </a:solidFill>
              </a14:hiddenFill>
            </a:ext>
          </a:extLst>
        </p:spPr>
      </p:pic>
      <p:sp>
        <p:nvSpPr>
          <p:cNvPr id="190" name="矩形 189"/>
          <p:cNvSpPr/>
          <p:nvPr/>
        </p:nvSpPr>
        <p:spPr>
          <a:xfrm>
            <a:off x="2646105" y="4046478"/>
            <a:ext cx="216597" cy="566456"/>
          </a:xfrm>
          <a:prstGeom prst="rect">
            <a:avLst/>
          </a:prstGeom>
          <a:solidFill>
            <a:srgbClr val="F2F2F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椭圆 190"/>
          <p:cNvSpPr/>
          <p:nvPr/>
        </p:nvSpPr>
        <p:spPr>
          <a:xfrm>
            <a:off x="3015802" y="3090618"/>
            <a:ext cx="152920" cy="1529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a:off x="3498602" y="3070028"/>
            <a:ext cx="152920" cy="1529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8" name="直接箭头连接符 197"/>
          <p:cNvCxnSpPr/>
          <p:nvPr/>
        </p:nvCxnSpPr>
        <p:spPr>
          <a:xfrm>
            <a:off x="2866837" y="4408952"/>
            <a:ext cx="30653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连接符: 肘形 199"/>
          <p:cNvCxnSpPr>
            <a:cxnSpLocks/>
            <a:stCxn id="193" idx="3"/>
            <a:endCxn id="186" idx="4"/>
          </p:cNvCxnSpPr>
          <p:nvPr/>
        </p:nvCxnSpPr>
        <p:spPr>
          <a:xfrm flipV="1">
            <a:off x="3965655" y="3517985"/>
            <a:ext cx="745130" cy="345881"/>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1" name="图片 200"/>
          <p:cNvPicPr>
            <a:picLocks noChangeAspect="1"/>
          </p:cNvPicPr>
          <p:nvPr/>
        </p:nvPicPr>
        <p:blipFill rotWithShape="1">
          <a:blip r:embed="rId5">
            <a:clrChange>
              <a:clrFrom>
                <a:srgbClr val="FFFFFF"/>
              </a:clrFrom>
              <a:clrTo>
                <a:srgbClr val="FFFFFF">
                  <a:alpha val="0"/>
                </a:srgbClr>
              </a:clrTo>
            </a:clrChange>
          </a:blip>
          <a:srcRect r="10000"/>
          <a:stretch>
            <a:fillRect/>
          </a:stretch>
        </p:blipFill>
        <p:spPr>
          <a:xfrm>
            <a:off x="8242793" y="2261885"/>
            <a:ext cx="1048693" cy="444376"/>
          </a:xfrm>
          <a:prstGeom prst="rect">
            <a:avLst/>
          </a:prstGeom>
        </p:spPr>
      </p:pic>
      <p:pic>
        <p:nvPicPr>
          <p:cNvPr id="202" name="图片 201"/>
          <p:cNvPicPr>
            <a:picLocks noChangeAspect="1"/>
          </p:cNvPicPr>
          <p:nvPr/>
        </p:nvPicPr>
        <p:blipFill rotWithShape="1">
          <a:blip r:embed="rId5">
            <a:clrChange>
              <a:clrFrom>
                <a:srgbClr val="FFFFFF"/>
              </a:clrFrom>
              <a:clrTo>
                <a:srgbClr val="FFFFFF">
                  <a:alpha val="0"/>
                </a:srgbClr>
              </a:clrTo>
            </a:clrChange>
          </a:blip>
          <a:srcRect r="10000"/>
          <a:stretch>
            <a:fillRect/>
          </a:stretch>
        </p:blipFill>
        <p:spPr>
          <a:xfrm flipH="1">
            <a:off x="7276678" y="3655935"/>
            <a:ext cx="1048693" cy="444376"/>
          </a:xfrm>
          <a:prstGeom prst="rect">
            <a:avLst/>
          </a:prstGeom>
        </p:spPr>
      </p:pic>
      <p:cxnSp>
        <p:nvCxnSpPr>
          <p:cNvPr id="203" name="直接箭头连接符 202"/>
          <p:cNvCxnSpPr/>
          <p:nvPr/>
        </p:nvCxnSpPr>
        <p:spPr>
          <a:xfrm>
            <a:off x="6998083" y="4466939"/>
            <a:ext cx="150610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4" name="组合 203"/>
          <p:cNvGrpSpPr/>
          <p:nvPr/>
        </p:nvGrpSpPr>
        <p:grpSpPr>
          <a:xfrm>
            <a:off x="9578801" y="2498093"/>
            <a:ext cx="640474" cy="831904"/>
            <a:chOff x="8789277" y="1054046"/>
            <a:chExt cx="640474" cy="831904"/>
          </a:xfrm>
        </p:grpSpPr>
        <p:sp>
          <p:nvSpPr>
            <p:cNvPr id="315" name="矩形: 圆角 314"/>
            <p:cNvSpPr/>
            <p:nvPr/>
          </p:nvSpPr>
          <p:spPr>
            <a:xfrm>
              <a:off x="8789277" y="1054046"/>
              <a:ext cx="640474" cy="831904"/>
            </a:xfrm>
            <a:prstGeom prst="roundRect">
              <a:avLst>
                <a:gd name="adj" fmla="val 10957"/>
              </a:avLst>
            </a:prstGeom>
            <a:solidFill>
              <a:srgbClr val="A48BB7"/>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tx1"/>
                </a:solidFill>
                <a:latin typeface="Calibri" panose="020F0502020204030204" pitchFamily="34" charset="0"/>
                <a:cs typeface="Calibri" panose="020F0502020204030204" pitchFamily="34" charset="0"/>
              </a:endParaRPr>
            </a:p>
          </p:txBody>
        </p:sp>
        <p:grpSp>
          <p:nvGrpSpPr>
            <p:cNvPr id="316" name="组合 315"/>
            <p:cNvGrpSpPr/>
            <p:nvPr/>
          </p:nvGrpSpPr>
          <p:grpSpPr>
            <a:xfrm>
              <a:off x="8879870" y="1140660"/>
              <a:ext cx="469433" cy="648319"/>
              <a:chOff x="9348011" y="1068600"/>
              <a:chExt cx="549575" cy="759000"/>
            </a:xfrm>
          </p:grpSpPr>
          <p:sp>
            <p:nvSpPr>
              <p:cNvPr id="317" name="椭圆 316"/>
              <p:cNvSpPr/>
              <p:nvPr/>
            </p:nvSpPr>
            <p:spPr>
              <a:xfrm>
                <a:off x="9348011" y="1068600"/>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18" name="椭圆 317"/>
              <p:cNvSpPr/>
              <p:nvPr/>
            </p:nvSpPr>
            <p:spPr>
              <a:xfrm>
                <a:off x="9348011" y="1356183"/>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19" name="椭圆 318"/>
              <p:cNvSpPr/>
              <p:nvPr/>
            </p:nvSpPr>
            <p:spPr>
              <a:xfrm>
                <a:off x="9348011" y="1643765"/>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20" name="椭圆 319"/>
              <p:cNvSpPr/>
              <p:nvPr/>
            </p:nvSpPr>
            <p:spPr>
              <a:xfrm>
                <a:off x="9713751" y="1220042"/>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21" name="椭圆 320"/>
              <p:cNvSpPr/>
              <p:nvPr/>
            </p:nvSpPr>
            <p:spPr>
              <a:xfrm>
                <a:off x="9713751" y="1507625"/>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cxnSp>
            <p:nvCxnSpPr>
              <p:cNvPr id="322" name="直接连接符 321"/>
              <p:cNvCxnSpPr>
                <a:stCxn id="317" idx="6"/>
                <a:endCxn id="320" idx="2"/>
              </p:cNvCxnSpPr>
              <p:nvPr/>
            </p:nvCxnSpPr>
            <p:spPr>
              <a:xfrm>
                <a:off x="9531846" y="1160518"/>
                <a:ext cx="181905" cy="1514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直接连接符 322"/>
              <p:cNvCxnSpPr>
                <a:stCxn id="318" idx="6"/>
                <a:endCxn id="320" idx="2"/>
              </p:cNvCxnSpPr>
              <p:nvPr/>
            </p:nvCxnSpPr>
            <p:spPr>
              <a:xfrm flipV="1">
                <a:off x="9531846" y="1311960"/>
                <a:ext cx="181905" cy="1361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4" name="直接连接符 323"/>
              <p:cNvCxnSpPr>
                <a:stCxn id="318" idx="6"/>
                <a:endCxn id="321" idx="2"/>
              </p:cNvCxnSpPr>
              <p:nvPr/>
            </p:nvCxnSpPr>
            <p:spPr>
              <a:xfrm>
                <a:off x="9531846" y="1448101"/>
                <a:ext cx="181905" cy="1514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直接连接符 324"/>
              <p:cNvCxnSpPr>
                <a:stCxn id="319" idx="6"/>
                <a:endCxn id="321" idx="2"/>
              </p:cNvCxnSpPr>
              <p:nvPr/>
            </p:nvCxnSpPr>
            <p:spPr>
              <a:xfrm flipV="1">
                <a:off x="9531846" y="1599543"/>
                <a:ext cx="181905" cy="1361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6" name="直接连接符 325"/>
              <p:cNvCxnSpPr>
                <a:stCxn id="319" idx="6"/>
                <a:endCxn id="320" idx="2"/>
              </p:cNvCxnSpPr>
              <p:nvPr/>
            </p:nvCxnSpPr>
            <p:spPr>
              <a:xfrm flipV="1">
                <a:off x="9531846" y="1311960"/>
                <a:ext cx="181905" cy="4237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7" name="直接连接符 326"/>
              <p:cNvCxnSpPr>
                <a:stCxn id="321" idx="2"/>
                <a:endCxn id="317" idx="6"/>
              </p:cNvCxnSpPr>
              <p:nvPr/>
            </p:nvCxnSpPr>
            <p:spPr>
              <a:xfrm flipH="1" flipV="1">
                <a:off x="9531846" y="1160518"/>
                <a:ext cx="181905" cy="439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06" name="矩形 205"/>
          <p:cNvSpPr/>
          <p:nvPr/>
        </p:nvSpPr>
        <p:spPr>
          <a:xfrm>
            <a:off x="7092519" y="4109300"/>
            <a:ext cx="422186" cy="220823"/>
          </a:xfrm>
          <a:prstGeom prst="rect">
            <a:avLst/>
          </a:prstGeom>
          <a:solidFill>
            <a:schemeClr val="bg1">
              <a:lumMod val="95000"/>
            </a:schemeClr>
          </a:solidFill>
          <a:ln>
            <a:solidFill>
              <a:srgbClr val="E7D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矩形 206"/>
          <p:cNvSpPr/>
          <p:nvPr/>
        </p:nvSpPr>
        <p:spPr>
          <a:xfrm>
            <a:off x="7520492" y="4109300"/>
            <a:ext cx="838542" cy="220823"/>
          </a:xfrm>
          <a:prstGeom prst="rect">
            <a:avLst/>
          </a:prstGeom>
          <a:solidFill>
            <a:schemeClr val="bg1">
              <a:lumMod val="95000"/>
            </a:schemeClr>
          </a:solidFill>
          <a:ln>
            <a:solidFill>
              <a:srgbClr val="E7D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8" name="直接连接符 207"/>
          <p:cNvCxnSpPr/>
          <p:nvPr/>
        </p:nvCxnSpPr>
        <p:spPr>
          <a:xfrm>
            <a:off x="7517598" y="4114888"/>
            <a:ext cx="0" cy="2208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9" name="矩形 208"/>
          <p:cNvSpPr/>
          <p:nvPr/>
        </p:nvSpPr>
        <p:spPr>
          <a:xfrm>
            <a:off x="7092521" y="4109299"/>
            <a:ext cx="1266515" cy="22082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p:nvPr/>
        </p:nvSpPr>
        <p:spPr>
          <a:xfrm>
            <a:off x="7117928" y="4132464"/>
            <a:ext cx="175049" cy="175049"/>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椭圆 210"/>
          <p:cNvSpPr/>
          <p:nvPr/>
        </p:nvSpPr>
        <p:spPr>
          <a:xfrm>
            <a:off x="7321191" y="4132464"/>
            <a:ext cx="175049" cy="175049"/>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2" name="椭圆 211"/>
          <p:cNvSpPr/>
          <p:nvPr/>
        </p:nvSpPr>
        <p:spPr>
          <a:xfrm>
            <a:off x="7539442" y="4132464"/>
            <a:ext cx="175049" cy="175049"/>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p:nvPr/>
        </p:nvSpPr>
        <p:spPr>
          <a:xfrm>
            <a:off x="7746036" y="4132464"/>
            <a:ext cx="175049" cy="175049"/>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a:off x="7952629" y="4132464"/>
            <a:ext cx="175049" cy="175049"/>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椭圆 214"/>
          <p:cNvSpPr/>
          <p:nvPr/>
        </p:nvSpPr>
        <p:spPr>
          <a:xfrm>
            <a:off x="8159224" y="4132464"/>
            <a:ext cx="175049" cy="175049"/>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6" name="组合 215"/>
          <p:cNvGrpSpPr/>
          <p:nvPr/>
        </p:nvGrpSpPr>
        <p:grpSpPr>
          <a:xfrm>
            <a:off x="8534973" y="3863059"/>
            <a:ext cx="640474" cy="831904"/>
            <a:chOff x="9502867" y="1940244"/>
            <a:chExt cx="640474" cy="831904"/>
          </a:xfrm>
        </p:grpSpPr>
        <p:sp>
          <p:nvSpPr>
            <p:cNvPr id="289" name="矩形: 圆角 288"/>
            <p:cNvSpPr/>
            <p:nvPr/>
          </p:nvSpPr>
          <p:spPr>
            <a:xfrm>
              <a:off x="9502867" y="1940244"/>
              <a:ext cx="640474" cy="831904"/>
            </a:xfrm>
            <a:prstGeom prst="roundRect">
              <a:avLst>
                <a:gd name="adj" fmla="val 10957"/>
              </a:avLst>
            </a:prstGeom>
            <a:solidFill>
              <a:srgbClr val="BDBDB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tx1"/>
                </a:solidFill>
                <a:latin typeface="Calibri" panose="020F0502020204030204" pitchFamily="34" charset="0"/>
                <a:cs typeface="Calibri" panose="020F0502020204030204" pitchFamily="34" charset="0"/>
              </a:endParaRPr>
            </a:p>
          </p:txBody>
        </p:sp>
        <p:grpSp>
          <p:nvGrpSpPr>
            <p:cNvPr id="290" name="组合 289"/>
            <p:cNvGrpSpPr/>
            <p:nvPr/>
          </p:nvGrpSpPr>
          <p:grpSpPr>
            <a:xfrm>
              <a:off x="9593460" y="2026858"/>
              <a:ext cx="469433" cy="648319"/>
              <a:chOff x="9348011" y="1068600"/>
              <a:chExt cx="549575" cy="759000"/>
            </a:xfrm>
          </p:grpSpPr>
          <p:sp>
            <p:nvSpPr>
              <p:cNvPr id="291" name="椭圆 290"/>
              <p:cNvSpPr/>
              <p:nvPr/>
            </p:nvSpPr>
            <p:spPr>
              <a:xfrm>
                <a:off x="9348011" y="1068600"/>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92" name="椭圆 291"/>
              <p:cNvSpPr/>
              <p:nvPr/>
            </p:nvSpPr>
            <p:spPr>
              <a:xfrm>
                <a:off x="9348011" y="1356183"/>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93" name="椭圆 292"/>
              <p:cNvSpPr/>
              <p:nvPr/>
            </p:nvSpPr>
            <p:spPr>
              <a:xfrm>
                <a:off x="9348011" y="1643765"/>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94" name="椭圆 293"/>
              <p:cNvSpPr/>
              <p:nvPr/>
            </p:nvSpPr>
            <p:spPr>
              <a:xfrm>
                <a:off x="9713751" y="1220042"/>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95" name="椭圆 294"/>
              <p:cNvSpPr/>
              <p:nvPr/>
            </p:nvSpPr>
            <p:spPr>
              <a:xfrm>
                <a:off x="9713751" y="1507625"/>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cxnSp>
            <p:nvCxnSpPr>
              <p:cNvPr id="296" name="直接连接符 295"/>
              <p:cNvCxnSpPr>
                <a:stCxn id="291" idx="6"/>
                <a:endCxn id="294" idx="2"/>
              </p:cNvCxnSpPr>
              <p:nvPr/>
            </p:nvCxnSpPr>
            <p:spPr>
              <a:xfrm>
                <a:off x="9531846" y="1160518"/>
                <a:ext cx="181905" cy="1514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直接连接符 296"/>
              <p:cNvCxnSpPr>
                <a:stCxn id="292" idx="6"/>
                <a:endCxn id="294" idx="2"/>
              </p:cNvCxnSpPr>
              <p:nvPr/>
            </p:nvCxnSpPr>
            <p:spPr>
              <a:xfrm flipV="1">
                <a:off x="9531846" y="1311960"/>
                <a:ext cx="181905" cy="1361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直接连接符 297"/>
              <p:cNvCxnSpPr>
                <a:stCxn id="292" idx="6"/>
                <a:endCxn id="295" idx="2"/>
              </p:cNvCxnSpPr>
              <p:nvPr/>
            </p:nvCxnSpPr>
            <p:spPr>
              <a:xfrm>
                <a:off x="9531846" y="1448101"/>
                <a:ext cx="181905" cy="1514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直接连接符 298"/>
              <p:cNvCxnSpPr>
                <a:stCxn id="293" idx="6"/>
                <a:endCxn id="295" idx="2"/>
              </p:cNvCxnSpPr>
              <p:nvPr/>
            </p:nvCxnSpPr>
            <p:spPr>
              <a:xfrm flipV="1">
                <a:off x="9531846" y="1599543"/>
                <a:ext cx="181905" cy="1361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直接连接符 299"/>
              <p:cNvCxnSpPr>
                <a:stCxn id="293" idx="6"/>
                <a:endCxn id="294" idx="2"/>
              </p:cNvCxnSpPr>
              <p:nvPr/>
            </p:nvCxnSpPr>
            <p:spPr>
              <a:xfrm flipV="1">
                <a:off x="9531846" y="1311960"/>
                <a:ext cx="181905" cy="4237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1" name="直接连接符 300"/>
              <p:cNvCxnSpPr>
                <a:stCxn id="295" idx="2"/>
                <a:endCxn id="291" idx="6"/>
              </p:cNvCxnSpPr>
              <p:nvPr/>
            </p:nvCxnSpPr>
            <p:spPr>
              <a:xfrm flipH="1" flipV="1">
                <a:off x="9531846" y="1160518"/>
                <a:ext cx="181905" cy="439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17" name="直接箭头连接符 216"/>
          <p:cNvCxnSpPr/>
          <p:nvPr/>
        </p:nvCxnSpPr>
        <p:spPr>
          <a:xfrm>
            <a:off x="10219277" y="2947464"/>
            <a:ext cx="23685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直接箭头连接符 217"/>
          <p:cNvCxnSpPr/>
          <p:nvPr/>
        </p:nvCxnSpPr>
        <p:spPr>
          <a:xfrm>
            <a:off x="9192684" y="4294908"/>
            <a:ext cx="23685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9" name="文本框 218"/>
          <p:cNvSpPr txBox="1"/>
          <p:nvPr/>
        </p:nvSpPr>
        <p:spPr>
          <a:xfrm>
            <a:off x="10402139" y="2768774"/>
            <a:ext cx="671979" cy="369332"/>
          </a:xfrm>
          <a:prstGeom prst="rect">
            <a:avLst/>
          </a:prstGeom>
          <a:noFill/>
        </p:spPr>
        <p:txBody>
          <a:bodyPr wrap="none" rtlCol="0">
            <a:spAutoFit/>
          </a:bodyPr>
          <a:lstStyle/>
          <a:p>
            <a:r>
              <a:rPr lang="en-US" altLang="zh-CN" b="1" dirty="0">
                <a:solidFill>
                  <a:srgbClr val="C00000"/>
                </a:solidFill>
                <a:latin typeface="Calibri" panose="020F0502020204030204" pitchFamily="34" charset="0"/>
                <a:cs typeface="Calibri" panose="020F0502020204030204" pitchFamily="34" charset="0"/>
              </a:rPr>
              <a:t>0101</a:t>
            </a:r>
            <a:endParaRPr lang="zh-CN" altLang="en-US" b="1" dirty="0">
              <a:solidFill>
                <a:srgbClr val="C00000"/>
              </a:solidFill>
              <a:latin typeface="Calibri" panose="020F0502020204030204" pitchFamily="34" charset="0"/>
              <a:cs typeface="Calibri" panose="020F0502020204030204" pitchFamily="34" charset="0"/>
            </a:endParaRPr>
          </a:p>
        </p:txBody>
      </p:sp>
      <p:sp>
        <p:nvSpPr>
          <p:cNvPr id="220" name="文本框 219"/>
          <p:cNvSpPr txBox="1"/>
          <p:nvPr/>
        </p:nvSpPr>
        <p:spPr>
          <a:xfrm>
            <a:off x="9439276" y="4132462"/>
            <a:ext cx="614271" cy="369332"/>
          </a:xfrm>
          <a:prstGeom prst="rect">
            <a:avLst/>
          </a:prstGeom>
          <a:noFill/>
        </p:spPr>
        <p:txBody>
          <a:bodyPr wrap="none" rtlCol="0">
            <a:spAutoFit/>
          </a:bodyPr>
          <a:lstStyle/>
          <a:p>
            <a:r>
              <a:rPr lang="en-US" altLang="zh-CN" b="1" dirty="0">
                <a:solidFill>
                  <a:srgbClr val="C00000"/>
                </a:solidFill>
                <a:latin typeface="Calibri" panose="020F0502020204030204" pitchFamily="34" charset="0"/>
                <a:cs typeface="Calibri" panose="020F0502020204030204" pitchFamily="34" charset="0"/>
              </a:rPr>
              <a:t>????</a:t>
            </a:r>
            <a:endParaRPr lang="zh-CN" altLang="en-US" b="1" dirty="0">
              <a:solidFill>
                <a:srgbClr val="C00000"/>
              </a:solidFill>
              <a:latin typeface="Calibri" panose="020F0502020204030204" pitchFamily="34" charset="0"/>
              <a:cs typeface="Calibri" panose="020F0502020204030204" pitchFamily="34" charset="0"/>
            </a:endParaRPr>
          </a:p>
        </p:txBody>
      </p:sp>
      <p:sp>
        <p:nvSpPr>
          <p:cNvPr id="224" name="矩形 223"/>
          <p:cNvSpPr/>
          <p:nvPr/>
        </p:nvSpPr>
        <p:spPr>
          <a:xfrm>
            <a:off x="2646105" y="4540268"/>
            <a:ext cx="216597" cy="319125"/>
          </a:xfrm>
          <a:prstGeom prst="rect">
            <a:avLst/>
          </a:prstGeom>
          <a:solidFill>
            <a:srgbClr val="BAA8C8"/>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5" name="组合 224"/>
          <p:cNvGrpSpPr/>
          <p:nvPr/>
        </p:nvGrpSpPr>
        <p:grpSpPr>
          <a:xfrm>
            <a:off x="1693795" y="4577194"/>
            <a:ext cx="950507" cy="369332"/>
            <a:chOff x="912190" y="2167067"/>
            <a:chExt cx="950507" cy="369332"/>
          </a:xfrm>
        </p:grpSpPr>
        <p:sp>
          <p:nvSpPr>
            <p:cNvPr id="287" name="文本框 286"/>
            <p:cNvSpPr txBox="1"/>
            <p:nvPr/>
          </p:nvSpPr>
          <p:spPr>
            <a:xfrm>
              <a:off x="912190" y="2167067"/>
              <a:ext cx="671979" cy="369332"/>
            </a:xfrm>
            <a:prstGeom prst="rect">
              <a:avLst/>
            </a:prstGeom>
            <a:noFill/>
          </p:spPr>
          <p:txBody>
            <a:bodyPr wrap="none" rtlCol="0">
              <a:spAutoFit/>
            </a:bodyPr>
            <a:lstStyle/>
            <a:p>
              <a:r>
                <a:rPr lang="en-US" altLang="zh-CN" b="1" dirty="0">
                  <a:solidFill>
                    <a:srgbClr val="C00000"/>
                  </a:solidFill>
                  <a:latin typeface="Calibri" panose="020F0502020204030204" pitchFamily="34" charset="0"/>
                  <a:cs typeface="Calibri" panose="020F0502020204030204" pitchFamily="34" charset="0"/>
                </a:rPr>
                <a:t>0101</a:t>
              </a:r>
              <a:endParaRPr lang="zh-CN" altLang="en-US" b="1" dirty="0">
                <a:solidFill>
                  <a:srgbClr val="C00000"/>
                </a:solidFill>
                <a:latin typeface="Calibri" panose="020F0502020204030204" pitchFamily="34" charset="0"/>
                <a:cs typeface="Calibri" panose="020F0502020204030204" pitchFamily="34" charset="0"/>
              </a:endParaRPr>
            </a:p>
          </p:txBody>
        </p:sp>
        <p:cxnSp>
          <p:nvCxnSpPr>
            <p:cNvPr id="288" name="直接箭头连接符 287"/>
            <p:cNvCxnSpPr/>
            <p:nvPr/>
          </p:nvCxnSpPr>
          <p:spPr>
            <a:xfrm>
              <a:off x="1584170" y="2351733"/>
              <a:ext cx="27852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86" name="直接箭头连接符 285"/>
          <p:cNvCxnSpPr/>
          <p:nvPr/>
        </p:nvCxnSpPr>
        <p:spPr>
          <a:xfrm>
            <a:off x="2367981" y="4330623"/>
            <a:ext cx="27852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7" name="文本框 226"/>
          <p:cNvSpPr txBox="1"/>
          <p:nvPr/>
        </p:nvSpPr>
        <p:spPr>
          <a:xfrm>
            <a:off x="1016386" y="2684787"/>
            <a:ext cx="2039628" cy="307777"/>
          </a:xfrm>
          <a:prstGeom prst="rect">
            <a:avLst/>
          </a:prstGeom>
          <a:noFill/>
        </p:spPr>
        <p:txBody>
          <a:bodyPr wrap="square" rtlCol="0">
            <a:spAutoFit/>
          </a:bodyPr>
          <a:lstStyle/>
          <a:p>
            <a:pPr algn="ctr"/>
            <a:r>
              <a:rPr lang="en-US" altLang="zh-CN" sz="1400" b="1" dirty="0">
                <a:latin typeface="Calibri" panose="020F0502020204030204" pitchFamily="34" charset="0"/>
                <a:cs typeface="Calibri" panose="020F0502020204030204" pitchFamily="34" charset="0"/>
              </a:rPr>
              <a:t>Delay profile</a:t>
            </a:r>
            <a:endParaRPr lang="zh-CN" altLang="en-US" sz="1400" b="1" dirty="0">
              <a:latin typeface="Calibri" panose="020F0502020204030204" pitchFamily="34" charset="0"/>
              <a:cs typeface="Calibri" panose="020F0502020204030204" pitchFamily="34" charset="0"/>
            </a:endParaRPr>
          </a:p>
        </p:txBody>
      </p:sp>
      <p:sp>
        <p:nvSpPr>
          <p:cNvPr id="229" name="文本框 228"/>
          <p:cNvSpPr txBox="1"/>
          <p:nvPr/>
        </p:nvSpPr>
        <p:spPr>
          <a:xfrm>
            <a:off x="7158444" y="2023364"/>
            <a:ext cx="1095428" cy="400110"/>
          </a:xfrm>
          <a:prstGeom prst="rect">
            <a:avLst/>
          </a:prstGeom>
          <a:noFill/>
        </p:spPr>
        <p:txBody>
          <a:bodyPr wrap="none" rtlCol="0">
            <a:spAutoFit/>
          </a:bodyPr>
          <a:lstStyle/>
          <a:p>
            <a:r>
              <a:rPr lang="en-US" altLang="zh-CN" sz="2000" b="1" dirty="0">
                <a:latin typeface="Calibri" panose="020F0502020204030204" pitchFamily="34" charset="0"/>
                <a:cs typeface="Calibri" panose="020F0502020204030204" pitchFamily="34" charset="0"/>
              </a:rPr>
              <a:t>Receiver</a:t>
            </a:r>
            <a:endParaRPr lang="zh-CN" altLang="en-US" sz="2000" b="1" dirty="0">
              <a:latin typeface="Calibri" panose="020F0502020204030204" pitchFamily="34" charset="0"/>
              <a:cs typeface="Calibri" panose="020F0502020204030204" pitchFamily="34" charset="0"/>
            </a:endParaRPr>
          </a:p>
        </p:txBody>
      </p:sp>
      <p:pic>
        <p:nvPicPr>
          <p:cNvPr id="231" name="图片 230"/>
          <p:cNvPicPr>
            <a:picLocks noChangeAspect="1"/>
          </p:cNvPicPr>
          <p:nvPr/>
        </p:nvPicPr>
        <p:blipFill rotWithShape="1">
          <a:blip r:embed="rId6"/>
          <a:srcRect l="12368" t="20766" r="34393" b="39791"/>
          <a:stretch>
            <a:fillRect/>
          </a:stretch>
        </p:blipFill>
        <p:spPr>
          <a:xfrm>
            <a:off x="1310551" y="2992564"/>
            <a:ext cx="1409846" cy="460767"/>
          </a:xfrm>
          <a:prstGeom prst="rect">
            <a:avLst/>
          </a:prstGeom>
        </p:spPr>
      </p:pic>
      <p:sp>
        <p:nvSpPr>
          <p:cNvPr id="233" name="任意多边形: 形状 232"/>
          <p:cNvSpPr/>
          <p:nvPr/>
        </p:nvSpPr>
        <p:spPr>
          <a:xfrm>
            <a:off x="4830413" y="3005331"/>
            <a:ext cx="2480354" cy="2078342"/>
          </a:xfrm>
          <a:custGeom>
            <a:avLst/>
            <a:gdLst>
              <a:gd name="connsiteX0" fmla="*/ 1166603 w 2480354"/>
              <a:gd name="connsiteY0" fmla="*/ 1759445 h 1944443"/>
              <a:gd name="connsiteX1" fmla="*/ 1201028 w 2480354"/>
              <a:gd name="connsiteY1" fmla="*/ 1811364 h 1944443"/>
              <a:gd name="connsiteX2" fmla="*/ 1175990 w 2480354"/>
              <a:gd name="connsiteY2" fmla="*/ 1787266 h 1944443"/>
              <a:gd name="connsiteX3" fmla="*/ 2346932 w 2480354"/>
              <a:gd name="connsiteY3" fmla="*/ 486148 h 1944443"/>
              <a:gd name="connsiteX4" fmla="*/ 2480354 w 2480354"/>
              <a:gd name="connsiteY4" fmla="*/ 542624 h 1944443"/>
              <a:gd name="connsiteX5" fmla="*/ 2447144 w 2480354"/>
              <a:gd name="connsiteY5" fmla="*/ 533267 h 1944443"/>
              <a:gd name="connsiteX6" fmla="*/ 2373161 w 2480354"/>
              <a:gd name="connsiteY6" fmla="*/ 502648 h 1944443"/>
              <a:gd name="connsiteX7" fmla="*/ 0 w 2480354"/>
              <a:gd name="connsiteY7" fmla="*/ 0 h 1944443"/>
              <a:gd name="connsiteX8" fmla="*/ 2396240 w 2480354"/>
              <a:gd name="connsiteY8" fmla="*/ 1644140 h 1944443"/>
              <a:gd name="connsiteX9" fmla="*/ 2390821 w 2480354"/>
              <a:gd name="connsiteY9" fmla="*/ 1650188 h 1944443"/>
              <a:gd name="connsiteX10" fmla="*/ 2428576 w 2480354"/>
              <a:gd name="connsiteY10" fmla="*/ 1670970 h 1944443"/>
              <a:gd name="connsiteX11" fmla="*/ 2480354 w 2480354"/>
              <a:gd name="connsiteY11" fmla="*/ 1747593 h 1944443"/>
              <a:gd name="connsiteX12" fmla="*/ 2189862 w 2480354"/>
              <a:gd name="connsiteY12" fmla="*/ 1910824 h 1944443"/>
              <a:gd name="connsiteX13" fmla="*/ 2135590 w 2480354"/>
              <a:gd name="connsiteY13" fmla="*/ 1919626 h 1944443"/>
              <a:gd name="connsiteX14" fmla="*/ 2077943 w 2480354"/>
              <a:gd name="connsiteY14" fmla="*/ 1928974 h 1944443"/>
              <a:gd name="connsiteX15" fmla="*/ 1821479 w 2480354"/>
              <a:gd name="connsiteY15" fmla="*/ 1944443 h 1944443"/>
              <a:gd name="connsiteX16" fmla="*/ 1214382 w 2480354"/>
              <a:gd name="connsiteY16" fmla="*/ 1824216 h 1944443"/>
              <a:gd name="connsiteX17" fmla="*/ 1201028 w 2480354"/>
              <a:gd name="connsiteY17" fmla="*/ 1811363 h 1944443"/>
              <a:gd name="connsiteX18" fmla="*/ 1166603 w 2480354"/>
              <a:gd name="connsiteY18" fmla="*/ 1759444 h 1944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80354" h="1944443">
                <a:moveTo>
                  <a:pt x="1166603" y="1759445"/>
                </a:moveTo>
                <a:lnTo>
                  <a:pt x="1201028" y="1811364"/>
                </a:lnTo>
                <a:lnTo>
                  <a:pt x="1175990" y="1787266"/>
                </a:lnTo>
                <a:close/>
                <a:moveTo>
                  <a:pt x="2346932" y="486148"/>
                </a:moveTo>
                <a:lnTo>
                  <a:pt x="2480354" y="542624"/>
                </a:lnTo>
                <a:lnTo>
                  <a:pt x="2447144" y="533267"/>
                </a:lnTo>
                <a:cubicBezTo>
                  <a:pt x="2419734" y="523907"/>
                  <a:pt x="2394937" y="513654"/>
                  <a:pt x="2373161" y="502648"/>
                </a:cubicBezTo>
                <a:close/>
                <a:moveTo>
                  <a:pt x="0" y="0"/>
                </a:moveTo>
                <a:lnTo>
                  <a:pt x="2396240" y="1644140"/>
                </a:lnTo>
                <a:lnTo>
                  <a:pt x="2390821" y="1650188"/>
                </a:lnTo>
                <a:lnTo>
                  <a:pt x="2428576" y="1670970"/>
                </a:lnTo>
                <a:cubicBezTo>
                  <a:pt x="2461917" y="1694521"/>
                  <a:pt x="2480354" y="1720414"/>
                  <a:pt x="2480354" y="1747593"/>
                </a:cubicBezTo>
                <a:cubicBezTo>
                  <a:pt x="2480354" y="1815541"/>
                  <a:pt x="2365124" y="1875449"/>
                  <a:pt x="2189862" y="1910824"/>
                </a:cubicBezTo>
                <a:lnTo>
                  <a:pt x="2135590" y="1919626"/>
                </a:lnTo>
                <a:lnTo>
                  <a:pt x="2077943" y="1928974"/>
                </a:lnTo>
                <a:cubicBezTo>
                  <a:pt x="1999116" y="1938935"/>
                  <a:pt x="1912451" y="1944443"/>
                  <a:pt x="1821479" y="1944443"/>
                </a:cubicBezTo>
                <a:cubicBezTo>
                  <a:pt x="1548564" y="1944443"/>
                  <a:pt x="1314404" y="1894868"/>
                  <a:pt x="1214382" y="1824216"/>
                </a:cubicBezTo>
                <a:lnTo>
                  <a:pt x="1201028" y="1811363"/>
                </a:lnTo>
                <a:lnTo>
                  <a:pt x="1166603" y="1759444"/>
                </a:lnTo>
                <a:close/>
              </a:path>
            </a:pathLst>
          </a:custGeom>
          <a:solidFill>
            <a:schemeClr val="tx1">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cxnSp>
        <p:nvCxnSpPr>
          <p:cNvPr id="234" name="直接箭头连接符 233"/>
          <p:cNvCxnSpPr/>
          <p:nvPr/>
        </p:nvCxnSpPr>
        <p:spPr>
          <a:xfrm>
            <a:off x="8037766" y="3086482"/>
            <a:ext cx="150610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5" name="矩形 274"/>
          <p:cNvSpPr/>
          <p:nvPr/>
        </p:nvSpPr>
        <p:spPr>
          <a:xfrm>
            <a:off x="8131901" y="2753244"/>
            <a:ext cx="422186" cy="220823"/>
          </a:xfrm>
          <a:prstGeom prst="rect">
            <a:avLst/>
          </a:prstGeom>
          <a:solidFill>
            <a:srgbClr val="E3DBE9"/>
          </a:solidFill>
          <a:ln>
            <a:solidFill>
              <a:srgbClr val="E7D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6" name="矩形 275"/>
          <p:cNvSpPr/>
          <p:nvPr/>
        </p:nvSpPr>
        <p:spPr>
          <a:xfrm>
            <a:off x="8563834" y="2739629"/>
            <a:ext cx="838542" cy="220823"/>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7" name="直接连接符 276"/>
          <p:cNvCxnSpPr/>
          <p:nvPr/>
        </p:nvCxnSpPr>
        <p:spPr>
          <a:xfrm>
            <a:off x="8556980" y="2758834"/>
            <a:ext cx="0" cy="2208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8" name="矩形 277"/>
          <p:cNvSpPr/>
          <p:nvPr/>
        </p:nvSpPr>
        <p:spPr>
          <a:xfrm>
            <a:off x="8131901" y="2753245"/>
            <a:ext cx="1266515" cy="22082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9" name="椭圆 278"/>
          <p:cNvSpPr/>
          <p:nvPr/>
        </p:nvSpPr>
        <p:spPr>
          <a:xfrm>
            <a:off x="8157308" y="2776408"/>
            <a:ext cx="175049" cy="175048"/>
          </a:xfrm>
          <a:prstGeom prst="ellipse">
            <a:avLst/>
          </a:prstGeom>
          <a:solidFill>
            <a:srgbClr val="C9BAD4"/>
          </a:solidFill>
          <a:ln>
            <a:solidFill>
              <a:srgbClr val="5B2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0" name="椭圆 279"/>
          <p:cNvSpPr/>
          <p:nvPr/>
        </p:nvSpPr>
        <p:spPr>
          <a:xfrm>
            <a:off x="8360571" y="2776408"/>
            <a:ext cx="175049" cy="175048"/>
          </a:xfrm>
          <a:prstGeom prst="ellipse">
            <a:avLst/>
          </a:prstGeom>
          <a:solidFill>
            <a:srgbClr val="C9BAD4"/>
          </a:solidFill>
          <a:ln>
            <a:solidFill>
              <a:srgbClr val="5B2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1" name="椭圆 280"/>
          <p:cNvSpPr/>
          <p:nvPr/>
        </p:nvSpPr>
        <p:spPr>
          <a:xfrm>
            <a:off x="8578822" y="2776408"/>
            <a:ext cx="175049" cy="175048"/>
          </a:xfrm>
          <a:prstGeom prst="ellipse">
            <a:avLst/>
          </a:prstGeom>
          <a:solidFill>
            <a:schemeClr val="bg1"/>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2" name="椭圆 281"/>
          <p:cNvSpPr/>
          <p:nvPr/>
        </p:nvSpPr>
        <p:spPr>
          <a:xfrm>
            <a:off x="8785416" y="2776408"/>
            <a:ext cx="175049" cy="175048"/>
          </a:xfrm>
          <a:prstGeom prst="ellipse">
            <a:avLst/>
          </a:prstGeom>
          <a:solidFill>
            <a:schemeClr val="bg1"/>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椭圆 282"/>
          <p:cNvSpPr/>
          <p:nvPr/>
        </p:nvSpPr>
        <p:spPr>
          <a:xfrm>
            <a:off x="8992010" y="2776408"/>
            <a:ext cx="175049" cy="175048"/>
          </a:xfrm>
          <a:prstGeom prst="ellipse">
            <a:avLst/>
          </a:prstGeom>
          <a:solidFill>
            <a:schemeClr val="bg1"/>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4" name="椭圆 283"/>
          <p:cNvSpPr/>
          <p:nvPr/>
        </p:nvSpPr>
        <p:spPr>
          <a:xfrm>
            <a:off x="9198604" y="2776408"/>
            <a:ext cx="175049" cy="175048"/>
          </a:xfrm>
          <a:prstGeom prst="ellipse">
            <a:avLst/>
          </a:prstGeom>
          <a:solidFill>
            <a:schemeClr val="bg1"/>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6" name="图片 235"/>
          <p:cNvPicPr>
            <a:picLocks noChangeAspect="1"/>
          </p:cNvPicPr>
          <p:nvPr/>
        </p:nvPicPr>
        <p:blipFill rotWithShape="1">
          <a:blip r:embed="rId5">
            <a:clrChange>
              <a:clrFrom>
                <a:srgbClr val="FFFFFF"/>
              </a:clrFrom>
              <a:clrTo>
                <a:srgbClr val="FFFFFF">
                  <a:alpha val="0"/>
                </a:srgbClr>
              </a:clrTo>
            </a:clrChange>
          </a:blip>
          <a:srcRect r="10000"/>
          <a:stretch>
            <a:fillRect/>
          </a:stretch>
        </p:blipFill>
        <p:spPr>
          <a:xfrm>
            <a:off x="5338545" y="1970700"/>
            <a:ext cx="1048693" cy="444376"/>
          </a:xfrm>
          <a:prstGeom prst="rect">
            <a:avLst/>
          </a:prstGeom>
        </p:spPr>
      </p:pic>
      <p:sp>
        <p:nvSpPr>
          <p:cNvPr id="265" name="矩形 264"/>
          <p:cNvSpPr/>
          <p:nvPr/>
        </p:nvSpPr>
        <p:spPr>
          <a:xfrm>
            <a:off x="5229634" y="2456972"/>
            <a:ext cx="422186" cy="220823"/>
          </a:xfrm>
          <a:prstGeom prst="rect">
            <a:avLst/>
          </a:prstGeom>
          <a:solidFill>
            <a:srgbClr val="E3DBE9"/>
          </a:solidFill>
          <a:ln>
            <a:solidFill>
              <a:srgbClr val="E7D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 name="矩形 265"/>
          <p:cNvSpPr/>
          <p:nvPr/>
        </p:nvSpPr>
        <p:spPr>
          <a:xfrm>
            <a:off x="5661567" y="2443357"/>
            <a:ext cx="838542" cy="220823"/>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7" name="直接连接符 266"/>
          <p:cNvCxnSpPr/>
          <p:nvPr/>
        </p:nvCxnSpPr>
        <p:spPr>
          <a:xfrm>
            <a:off x="5654713" y="2462562"/>
            <a:ext cx="0" cy="2208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8" name="矩形 267"/>
          <p:cNvSpPr/>
          <p:nvPr/>
        </p:nvSpPr>
        <p:spPr>
          <a:xfrm>
            <a:off x="5229634" y="2456973"/>
            <a:ext cx="1266515" cy="22082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椭圆 268"/>
          <p:cNvSpPr/>
          <p:nvPr/>
        </p:nvSpPr>
        <p:spPr>
          <a:xfrm>
            <a:off x="5255041" y="2480136"/>
            <a:ext cx="175049" cy="175048"/>
          </a:xfrm>
          <a:prstGeom prst="ellipse">
            <a:avLst/>
          </a:prstGeom>
          <a:solidFill>
            <a:srgbClr val="C9BAD4"/>
          </a:solidFill>
          <a:ln>
            <a:solidFill>
              <a:srgbClr val="5B2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椭圆 269"/>
          <p:cNvSpPr/>
          <p:nvPr/>
        </p:nvSpPr>
        <p:spPr>
          <a:xfrm>
            <a:off x="5458304" y="2480136"/>
            <a:ext cx="175049" cy="175048"/>
          </a:xfrm>
          <a:prstGeom prst="ellipse">
            <a:avLst/>
          </a:prstGeom>
          <a:solidFill>
            <a:srgbClr val="C9BAD4"/>
          </a:solidFill>
          <a:ln>
            <a:solidFill>
              <a:srgbClr val="5B2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1" name="椭圆 270"/>
          <p:cNvSpPr/>
          <p:nvPr/>
        </p:nvSpPr>
        <p:spPr>
          <a:xfrm>
            <a:off x="5676555" y="2480136"/>
            <a:ext cx="175049" cy="175048"/>
          </a:xfrm>
          <a:prstGeom prst="ellipse">
            <a:avLst/>
          </a:prstGeom>
          <a:solidFill>
            <a:schemeClr val="bg1"/>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椭圆 271"/>
          <p:cNvSpPr/>
          <p:nvPr/>
        </p:nvSpPr>
        <p:spPr>
          <a:xfrm>
            <a:off x="5883149" y="2480136"/>
            <a:ext cx="175049" cy="175048"/>
          </a:xfrm>
          <a:prstGeom prst="ellipse">
            <a:avLst/>
          </a:prstGeom>
          <a:solidFill>
            <a:schemeClr val="bg1"/>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椭圆 272"/>
          <p:cNvSpPr/>
          <p:nvPr/>
        </p:nvSpPr>
        <p:spPr>
          <a:xfrm>
            <a:off x="6089743" y="2480136"/>
            <a:ext cx="175049" cy="175048"/>
          </a:xfrm>
          <a:prstGeom prst="ellipse">
            <a:avLst/>
          </a:prstGeom>
          <a:solidFill>
            <a:schemeClr val="bg1"/>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椭圆 273"/>
          <p:cNvSpPr/>
          <p:nvPr/>
        </p:nvSpPr>
        <p:spPr>
          <a:xfrm>
            <a:off x="6296337" y="2480136"/>
            <a:ext cx="175049" cy="175048"/>
          </a:xfrm>
          <a:prstGeom prst="ellipse">
            <a:avLst/>
          </a:prstGeom>
          <a:solidFill>
            <a:schemeClr val="bg1"/>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任意多边形: 形状 237"/>
          <p:cNvSpPr/>
          <p:nvPr/>
        </p:nvSpPr>
        <p:spPr>
          <a:xfrm>
            <a:off x="4883330" y="2880552"/>
            <a:ext cx="3429717" cy="702991"/>
          </a:xfrm>
          <a:custGeom>
            <a:avLst/>
            <a:gdLst>
              <a:gd name="connsiteX0" fmla="*/ 2350222 w 2540824"/>
              <a:gd name="connsiteY0" fmla="*/ 346107 h 702991"/>
              <a:gd name="connsiteX1" fmla="*/ 2363366 w 2540824"/>
              <a:gd name="connsiteY1" fmla="*/ 349810 h 702991"/>
              <a:gd name="connsiteX2" fmla="*/ 2540824 w 2540824"/>
              <a:gd name="connsiteY2" fmla="*/ 496103 h 702991"/>
              <a:gd name="connsiteX3" fmla="*/ 2363366 w 2540824"/>
              <a:gd name="connsiteY3" fmla="*/ 642396 h 702991"/>
              <a:gd name="connsiteX4" fmla="*/ 2283305 w 2540824"/>
              <a:gd name="connsiteY4" fmla="*/ 664952 h 702991"/>
              <a:gd name="connsiteX5" fmla="*/ 2291187 w 2540824"/>
              <a:gd name="connsiteY5" fmla="*/ 638645 h 702991"/>
              <a:gd name="connsiteX6" fmla="*/ 2325986 w 2540824"/>
              <a:gd name="connsiteY6" fmla="*/ 489511 h 702991"/>
              <a:gd name="connsiteX7" fmla="*/ 0 w 2540824"/>
              <a:gd name="connsiteY7" fmla="*/ 0 h 702991"/>
              <a:gd name="connsiteX8" fmla="*/ 2034232 w 2540824"/>
              <a:gd name="connsiteY8" fmla="*/ 292631 h 702991"/>
              <a:gd name="connsiteX9" fmla="*/ 2034241 w 2540824"/>
              <a:gd name="connsiteY9" fmla="*/ 292631 h 702991"/>
              <a:gd name="connsiteX10" fmla="*/ 2292055 w 2540824"/>
              <a:gd name="connsiteY10" fmla="*/ 329718 h 702991"/>
              <a:gd name="connsiteX11" fmla="*/ 2350222 w 2540824"/>
              <a:gd name="connsiteY11" fmla="*/ 346106 h 702991"/>
              <a:gd name="connsiteX12" fmla="*/ 2325986 w 2540824"/>
              <a:gd name="connsiteY12" fmla="*/ 489510 h 702991"/>
              <a:gd name="connsiteX13" fmla="*/ 2291187 w 2540824"/>
              <a:gd name="connsiteY13" fmla="*/ 638644 h 702991"/>
              <a:gd name="connsiteX14" fmla="*/ 2283305 w 2540824"/>
              <a:gd name="connsiteY14" fmla="*/ 664951 h 702991"/>
              <a:gd name="connsiteX15" fmla="*/ 2273697 w 2540824"/>
              <a:gd name="connsiteY15" fmla="*/ 667658 h 702991"/>
              <a:gd name="connsiteX16" fmla="*/ 1934944 w 2540824"/>
              <a:gd name="connsiteY16" fmla="*/ 702991 h 702991"/>
              <a:gd name="connsiteX17" fmla="*/ 1596191 w 2540824"/>
              <a:gd name="connsiteY17" fmla="*/ 667658 h 702991"/>
              <a:gd name="connsiteX18" fmla="*/ 1539732 w 2540824"/>
              <a:gd name="connsiteY18" fmla="*/ 651752 h 702991"/>
              <a:gd name="connsiteX19" fmla="*/ 1406310 w 2540824"/>
              <a:gd name="connsiteY19" fmla="*/ 595276 h 702991"/>
              <a:gd name="connsiteX20" fmla="*/ 1376677 w 2540824"/>
              <a:gd name="connsiteY20" fmla="*/ 576633 h 702991"/>
              <a:gd name="connsiteX21" fmla="*/ 1329064 w 2540824"/>
              <a:gd name="connsiteY21" fmla="*/ 496103 h 702991"/>
              <a:gd name="connsiteX22" fmla="*/ 1329064 w 2540824"/>
              <a:gd name="connsiteY22" fmla="*/ 496103 h 702991"/>
              <a:gd name="connsiteX23" fmla="*/ 1376677 w 2540824"/>
              <a:gd name="connsiteY23" fmla="*/ 576634 h 702991"/>
              <a:gd name="connsiteX24" fmla="*/ 1406310 w 2540824"/>
              <a:gd name="connsiteY24" fmla="*/ 595277 h 702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40824" h="702991">
                <a:moveTo>
                  <a:pt x="2350222" y="346107"/>
                </a:moveTo>
                <a:lnTo>
                  <a:pt x="2363366" y="349810"/>
                </a:lnTo>
                <a:cubicBezTo>
                  <a:pt x="2473009" y="387250"/>
                  <a:pt x="2540824" y="438972"/>
                  <a:pt x="2540824" y="496103"/>
                </a:cubicBezTo>
                <a:cubicBezTo>
                  <a:pt x="2540824" y="553234"/>
                  <a:pt x="2473009" y="604956"/>
                  <a:pt x="2363366" y="642396"/>
                </a:cubicBezTo>
                <a:lnTo>
                  <a:pt x="2283305" y="664952"/>
                </a:lnTo>
                <a:lnTo>
                  <a:pt x="2291187" y="638645"/>
                </a:lnTo>
                <a:cubicBezTo>
                  <a:pt x="2304314" y="589333"/>
                  <a:pt x="2315920" y="539597"/>
                  <a:pt x="2325986" y="489511"/>
                </a:cubicBezTo>
                <a:close/>
                <a:moveTo>
                  <a:pt x="0" y="0"/>
                </a:moveTo>
                <a:lnTo>
                  <a:pt x="2034232" y="292631"/>
                </a:lnTo>
                <a:lnTo>
                  <a:pt x="2034241" y="292631"/>
                </a:lnTo>
                <a:lnTo>
                  <a:pt x="2292055" y="329718"/>
                </a:lnTo>
                <a:lnTo>
                  <a:pt x="2350222" y="346106"/>
                </a:lnTo>
                <a:lnTo>
                  <a:pt x="2325986" y="489510"/>
                </a:lnTo>
                <a:cubicBezTo>
                  <a:pt x="2315920" y="539596"/>
                  <a:pt x="2304314" y="589332"/>
                  <a:pt x="2291187" y="638644"/>
                </a:cubicBezTo>
                <a:lnTo>
                  <a:pt x="2283305" y="664951"/>
                </a:lnTo>
                <a:lnTo>
                  <a:pt x="2273697" y="667658"/>
                </a:lnTo>
                <a:cubicBezTo>
                  <a:pt x="2176998" y="689965"/>
                  <a:pt x="2060426" y="702991"/>
                  <a:pt x="1934944" y="702991"/>
                </a:cubicBezTo>
                <a:cubicBezTo>
                  <a:pt x="1809462" y="702991"/>
                  <a:pt x="1692890" y="689965"/>
                  <a:pt x="1596191" y="667658"/>
                </a:cubicBezTo>
                <a:lnTo>
                  <a:pt x="1539732" y="651752"/>
                </a:lnTo>
                <a:lnTo>
                  <a:pt x="1406310" y="595276"/>
                </a:lnTo>
                <a:lnTo>
                  <a:pt x="1376677" y="576633"/>
                </a:lnTo>
                <a:lnTo>
                  <a:pt x="1329064" y="496103"/>
                </a:lnTo>
                <a:lnTo>
                  <a:pt x="1329064" y="496103"/>
                </a:lnTo>
                <a:cubicBezTo>
                  <a:pt x="1329064" y="524669"/>
                  <a:pt x="1346018" y="551882"/>
                  <a:pt x="1376677" y="576634"/>
                </a:cubicBezTo>
                <a:lnTo>
                  <a:pt x="1406310" y="595277"/>
                </a:lnTo>
                <a:close/>
              </a:path>
            </a:pathLst>
          </a:custGeom>
          <a:solidFill>
            <a:srgbClr val="C9BAD4">
              <a:alpha val="42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239" name="直接箭头连接符 238"/>
          <p:cNvCxnSpPr/>
          <p:nvPr/>
        </p:nvCxnSpPr>
        <p:spPr>
          <a:xfrm flipV="1">
            <a:off x="6001504" y="2716004"/>
            <a:ext cx="0" cy="349614"/>
          </a:xfrm>
          <a:prstGeom prst="straightConnector1">
            <a:avLst/>
          </a:prstGeom>
          <a:ln w="28575"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直接箭头连接符 239"/>
          <p:cNvCxnSpPr/>
          <p:nvPr/>
        </p:nvCxnSpPr>
        <p:spPr>
          <a:xfrm flipV="1">
            <a:off x="6205804" y="2834393"/>
            <a:ext cx="0" cy="261550"/>
          </a:xfrm>
          <a:prstGeom prst="straightConnector1">
            <a:avLst/>
          </a:prstGeom>
          <a:ln w="28575" cap="rnd">
            <a:solidFill>
              <a:srgbClr val="5B2D7B"/>
            </a:solidFill>
            <a:tailEnd type="triangle"/>
          </a:ln>
        </p:spPr>
        <p:style>
          <a:lnRef idx="1">
            <a:schemeClr val="accent1"/>
          </a:lnRef>
          <a:fillRef idx="0">
            <a:schemeClr val="accent1"/>
          </a:fillRef>
          <a:effectRef idx="0">
            <a:schemeClr val="accent1"/>
          </a:effectRef>
          <a:fontRef idx="minor">
            <a:schemeClr val="tx1"/>
          </a:fontRef>
        </p:style>
      </p:cxnSp>
      <p:cxnSp>
        <p:nvCxnSpPr>
          <p:cNvPr id="241" name="直接箭头连接符 240"/>
          <p:cNvCxnSpPr/>
          <p:nvPr/>
        </p:nvCxnSpPr>
        <p:spPr>
          <a:xfrm flipV="1">
            <a:off x="6383861" y="2946698"/>
            <a:ext cx="0" cy="184683"/>
          </a:xfrm>
          <a:prstGeom prst="straightConnector1">
            <a:avLst/>
          </a:prstGeom>
          <a:ln w="28575" cap="rnd">
            <a:solidFill>
              <a:srgbClr val="5B2D7B"/>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直接箭头连接符 241"/>
          <p:cNvCxnSpPr/>
          <p:nvPr/>
        </p:nvCxnSpPr>
        <p:spPr>
          <a:xfrm flipV="1">
            <a:off x="6796321" y="3102616"/>
            <a:ext cx="0" cy="120333"/>
          </a:xfrm>
          <a:prstGeom prst="straightConnector1">
            <a:avLst/>
          </a:prstGeom>
          <a:ln w="28575" cap="rnd">
            <a:solidFill>
              <a:srgbClr val="5B2D7B"/>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直接箭头连接符 242"/>
          <p:cNvCxnSpPr/>
          <p:nvPr/>
        </p:nvCxnSpPr>
        <p:spPr>
          <a:xfrm flipV="1">
            <a:off x="6607072" y="2971116"/>
            <a:ext cx="0" cy="218168"/>
          </a:xfrm>
          <a:prstGeom prst="straightConnector1">
            <a:avLst/>
          </a:prstGeom>
          <a:ln w="28575" cap="rnd">
            <a:solidFill>
              <a:srgbClr val="5B2D7B"/>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直接箭头连接符 243"/>
          <p:cNvCxnSpPr/>
          <p:nvPr/>
        </p:nvCxnSpPr>
        <p:spPr>
          <a:xfrm>
            <a:off x="6001504" y="3065618"/>
            <a:ext cx="1103269" cy="247333"/>
          </a:xfrm>
          <a:prstGeom prst="straightConnector1">
            <a:avLst/>
          </a:prstGeom>
          <a:ln w="28575"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5" name="组合 244"/>
          <p:cNvGrpSpPr/>
          <p:nvPr/>
        </p:nvGrpSpPr>
        <p:grpSpPr>
          <a:xfrm>
            <a:off x="5315870" y="3123187"/>
            <a:ext cx="650252" cy="1042139"/>
            <a:chOff x="12218511" y="2325388"/>
            <a:chExt cx="650252" cy="1042139"/>
          </a:xfrm>
        </p:grpSpPr>
        <p:cxnSp>
          <p:nvCxnSpPr>
            <p:cNvPr id="259" name="直接箭头连接符 258"/>
            <p:cNvCxnSpPr/>
            <p:nvPr/>
          </p:nvCxnSpPr>
          <p:spPr>
            <a:xfrm flipV="1">
              <a:off x="12218511" y="2325388"/>
              <a:ext cx="0" cy="393530"/>
            </a:xfrm>
            <a:prstGeom prst="straightConnector1">
              <a:avLst/>
            </a:prstGeom>
            <a:ln w="28575"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0" name="直接箭头连接符 259"/>
            <p:cNvCxnSpPr/>
            <p:nvPr/>
          </p:nvCxnSpPr>
          <p:spPr>
            <a:xfrm flipV="1">
              <a:off x="12335353" y="2553234"/>
              <a:ext cx="0" cy="261550"/>
            </a:xfrm>
            <a:prstGeom prst="straightConnector1">
              <a:avLst/>
            </a:prstGeom>
            <a:ln w="28575"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1" name="直接箭头连接符 260"/>
            <p:cNvCxnSpPr/>
            <p:nvPr/>
          </p:nvCxnSpPr>
          <p:spPr>
            <a:xfrm flipV="1">
              <a:off x="12462290" y="2722913"/>
              <a:ext cx="1388" cy="203295"/>
            </a:xfrm>
            <a:prstGeom prst="straightConnector1">
              <a:avLst/>
            </a:prstGeom>
            <a:ln w="28575"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2" name="直接箭头连接符 261"/>
            <p:cNvCxnSpPr/>
            <p:nvPr/>
          </p:nvCxnSpPr>
          <p:spPr>
            <a:xfrm flipV="1">
              <a:off x="12579195" y="2912983"/>
              <a:ext cx="0" cy="142293"/>
            </a:xfrm>
            <a:prstGeom prst="straightConnector1">
              <a:avLst/>
            </a:prstGeom>
            <a:ln w="28575"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直接箭头连接符 262"/>
            <p:cNvCxnSpPr/>
            <p:nvPr/>
          </p:nvCxnSpPr>
          <p:spPr>
            <a:xfrm flipV="1">
              <a:off x="12711837" y="2966927"/>
              <a:ext cx="0" cy="229655"/>
            </a:xfrm>
            <a:prstGeom prst="straightConnector1">
              <a:avLst/>
            </a:prstGeom>
            <a:ln w="28575"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4" name="直接箭头连接符 263"/>
            <p:cNvCxnSpPr/>
            <p:nvPr/>
          </p:nvCxnSpPr>
          <p:spPr>
            <a:xfrm>
              <a:off x="12218511" y="2718918"/>
              <a:ext cx="650252" cy="648609"/>
            </a:xfrm>
            <a:prstGeom prst="straightConnector1">
              <a:avLst/>
            </a:prstGeom>
            <a:ln w="28575"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46" name="文本框 245"/>
          <p:cNvSpPr txBox="1"/>
          <p:nvPr/>
        </p:nvSpPr>
        <p:spPr>
          <a:xfrm>
            <a:off x="1102960" y="3663470"/>
            <a:ext cx="1500732" cy="523220"/>
          </a:xfrm>
          <a:prstGeom prst="rect">
            <a:avLst/>
          </a:prstGeom>
          <a:noFill/>
        </p:spPr>
        <p:txBody>
          <a:bodyPr wrap="square" rtlCol="0">
            <a:spAutoFit/>
          </a:bodyPr>
          <a:lstStyle>
            <a:defPPr>
              <a:defRPr lang="zh-CN"/>
            </a:defPPr>
            <a:lvl1pPr algn="ctr">
              <a:defRPr sz="1200" b="1">
                <a:latin typeface="Calibri" panose="020F0502020204030204" pitchFamily="34" charset="0"/>
                <a:cs typeface="Calibri" panose="020F0502020204030204" pitchFamily="34" charset="0"/>
              </a:defRPr>
            </a:lvl1pPr>
          </a:lstStyle>
          <a:p>
            <a:r>
              <a:rPr lang="en-US" altLang="zh-CN" sz="1400" dirty="0"/>
              <a:t>Carrier </a:t>
            </a:r>
          </a:p>
          <a:p>
            <a:r>
              <a:rPr lang="en-US" altLang="zh-CN" sz="1400" dirty="0"/>
              <a:t>(noise signal)</a:t>
            </a:r>
            <a:endParaRPr lang="zh-CN" altLang="en-US" sz="1400" dirty="0"/>
          </a:p>
        </p:txBody>
      </p:sp>
      <p:sp>
        <p:nvSpPr>
          <p:cNvPr id="247" name="椭圆 246"/>
          <p:cNvSpPr/>
          <p:nvPr/>
        </p:nvSpPr>
        <p:spPr>
          <a:xfrm>
            <a:off x="6001505" y="4681798"/>
            <a:ext cx="1309262" cy="386058"/>
          </a:xfrm>
          <a:prstGeom prst="ellipse">
            <a:avLst/>
          </a:prstGeom>
          <a:solidFill>
            <a:schemeClr val="tx1">
              <a:alpha val="22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grpSp>
        <p:nvGrpSpPr>
          <p:cNvPr id="248" name="组合 247"/>
          <p:cNvGrpSpPr/>
          <p:nvPr/>
        </p:nvGrpSpPr>
        <p:grpSpPr>
          <a:xfrm>
            <a:off x="6283573" y="3791339"/>
            <a:ext cx="677032" cy="1131087"/>
            <a:chOff x="13368778" y="3599033"/>
            <a:chExt cx="677032" cy="1131087"/>
          </a:xfrm>
        </p:grpSpPr>
        <p:sp>
          <p:nvSpPr>
            <p:cNvPr id="255" name="椭圆 254"/>
            <p:cNvSpPr/>
            <p:nvPr/>
          </p:nvSpPr>
          <p:spPr>
            <a:xfrm>
              <a:off x="13403766" y="3647852"/>
              <a:ext cx="577020" cy="223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6" name="组合 255"/>
            <p:cNvGrpSpPr/>
            <p:nvPr/>
          </p:nvGrpSpPr>
          <p:grpSpPr>
            <a:xfrm>
              <a:off x="13368778" y="3599033"/>
              <a:ext cx="677032" cy="1131087"/>
              <a:chOff x="13310123" y="3222197"/>
              <a:chExt cx="677032" cy="1131087"/>
            </a:xfrm>
          </p:grpSpPr>
          <p:sp>
            <p:nvSpPr>
              <p:cNvPr id="257" name="任意多边形: 形状 256"/>
              <p:cNvSpPr/>
              <p:nvPr/>
            </p:nvSpPr>
            <p:spPr>
              <a:xfrm>
                <a:off x="13353349" y="3411168"/>
                <a:ext cx="577020" cy="905494"/>
              </a:xfrm>
              <a:custGeom>
                <a:avLst/>
                <a:gdLst>
                  <a:gd name="connsiteX0" fmla="*/ 5513 w 577020"/>
                  <a:gd name="connsiteY0" fmla="*/ 344 h 905494"/>
                  <a:gd name="connsiteX1" fmla="*/ 96000 w 577020"/>
                  <a:gd name="connsiteY1" fmla="*/ 55113 h 905494"/>
                  <a:gd name="connsiteX2" fmla="*/ 224588 w 577020"/>
                  <a:gd name="connsiteY2" fmla="*/ 81306 h 905494"/>
                  <a:gd name="connsiteX3" fmla="*/ 346031 w 577020"/>
                  <a:gd name="connsiteY3" fmla="*/ 81306 h 905494"/>
                  <a:gd name="connsiteX4" fmla="*/ 455569 w 577020"/>
                  <a:gd name="connsiteY4" fmla="*/ 69400 h 905494"/>
                  <a:gd name="connsiteX5" fmla="*/ 546056 w 577020"/>
                  <a:gd name="connsiteY5" fmla="*/ 33681 h 905494"/>
                  <a:gd name="connsiteX6" fmla="*/ 572250 w 577020"/>
                  <a:gd name="connsiteY6" fmla="*/ 71781 h 905494"/>
                  <a:gd name="connsiteX7" fmla="*/ 577013 w 577020"/>
                  <a:gd name="connsiteY7" fmla="*/ 221800 h 905494"/>
                  <a:gd name="connsiteX8" fmla="*/ 572250 w 577020"/>
                  <a:gd name="connsiteY8" fmla="*/ 478975 h 905494"/>
                  <a:gd name="connsiteX9" fmla="*/ 574631 w 577020"/>
                  <a:gd name="connsiteY9" fmla="*/ 638519 h 905494"/>
                  <a:gd name="connsiteX10" fmla="*/ 572250 w 577020"/>
                  <a:gd name="connsiteY10" fmla="*/ 762344 h 905494"/>
                  <a:gd name="connsiteX11" fmla="*/ 569869 w 577020"/>
                  <a:gd name="connsiteY11" fmla="*/ 821875 h 905494"/>
                  <a:gd name="connsiteX12" fmla="*/ 510338 w 577020"/>
                  <a:gd name="connsiteY12" fmla="*/ 862356 h 905494"/>
                  <a:gd name="connsiteX13" fmla="*/ 403181 w 577020"/>
                  <a:gd name="connsiteY13" fmla="*/ 890931 h 905494"/>
                  <a:gd name="connsiteX14" fmla="*/ 267450 w 577020"/>
                  <a:gd name="connsiteY14" fmla="*/ 905219 h 905494"/>
                  <a:gd name="connsiteX15" fmla="*/ 122194 w 577020"/>
                  <a:gd name="connsiteY15" fmla="*/ 879025 h 905494"/>
                  <a:gd name="connsiteX16" fmla="*/ 31706 w 577020"/>
                  <a:gd name="connsiteY16" fmla="*/ 831400 h 905494"/>
                  <a:gd name="connsiteX17" fmla="*/ 10275 w 577020"/>
                  <a:gd name="connsiteY17" fmla="*/ 788538 h 905494"/>
                  <a:gd name="connsiteX18" fmla="*/ 10275 w 577020"/>
                  <a:gd name="connsiteY18" fmla="*/ 688525 h 905494"/>
                  <a:gd name="connsiteX19" fmla="*/ 5513 w 577020"/>
                  <a:gd name="connsiteY19" fmla="*/ 628994 h 905494"/>
                  <a:gd name="connsiteX20" fmla="*/ 10275 w 577020"/>
                  <a:gd name="connsiteY20" fmla="*/ 469450 h 905494"/>
                  <a:gd name="connsiteX21" fmla="*/ 10275 w 577020"/>
                  <a:gd name="connsiteY21" fmla="*/ 326575 h 905494"/>
                  <a:gd name="connsiteX22" fmla="*/ 15038 w 577020"/>
                  <a:gd name="connsiteY22" fmla="*/ 195606 h 905494"/>
                  <a:gd name="connsiteX23" fmla="*/ 10275 w 577020"/>
                  <a:gd name="connsiteY23" fmla="*/ 83688 h 905494"/>
                  <a:gd name="connsiteX24" fmla="*/ 5513 w 577020"/>
                  <a:gd name="connsiteY24" fmla="*/ 344 h 905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7020" h="905494">
                    <a:moveTo>
                      <a:pt x="5513" y="344"/>
                    </a:moveTo>
                    <a:cubicBezTo>
                      <a:pt x="19801" y="-4419"/>
                      <a:pt x="59488" y="41619"/>
                      <a:pt x="96000" y="55113"/>
                    </a:cubicBezTo>
                    <a:cubicBezTo>
                      <a:pt x="132513" y="68607"/>
                      <a:pt x="182916" y="76941"/>
                      <a:pt x="224588" y="81306"/>
                    </a:cubicBezTo>
                    <a:cubicBezTo>
                      <a:pt x="266260" y="85671"/>
                      <a:pt x="307534" y="83290"/>
                      <a:pt x="346031" y="81306"/>
                    </a:cubicBezTo>
                    <a:cubicBezTo>
                      <a:pt x="384528" y="79322"/>
                      <a:pt x="422232" y="77337"/>
                      <a:pt x="455569" y="69400"/>
                    </a:cubicBezTo>
                    <a:cubicBezTo>
                      <a:pt x="488906" y="61463"/>
                      <a:pt x="526609" y="33284"/>
                      <a:pt x="546056" y="33681"/>
                    </a:cubicBezTo>
                    <a:cubicBezTo>
                      <a:pt x="565503" y="34078"/>
                      <a:pt x="567091" y="40428"/>
                      <a:pt x="572250" y="71781"/>
                    </a:cubicBezTo>
                    <a:cubicBezTo>
                      <a:pt x="577409" y="103134"/>
                      <a:pt x="577013" y="153934"/>
                      <a:pt x="577013" y="221800"/>
                    </a:cubicBezTo>
                    <a:cubicBezTo>
                      <a:pt x="577013" y="289666"/>
                      <a:pt x="572647" y="409522"/>
                      <a:pt x="572250" y="478975"/>
                    </a:cubicBezTo>
                    <a:cubicBezTo>
                      <a:pt x="571853" y="548428"/>
                      <a:pt x="574631" y="591291"/>
                      <a:pt x="574631" y="638519"/>
                    </a:cubicBezTo>
                    <a:cubicBezTo>
                      <a:pt x="574631" y="685747"/>
                      <a:pt x="573044" y="731785"/>
                      <a:pt x="572250" y="762344"/>
                    </a:cubicBezTo>
                    <a:cubicBezTo>
                      <a:pt x="571456" y="792903"/>
                      <a:pt x="580188" y="805206"/>
                      <a:pt x="569869" y="821875"/>
                    </a:cubicBezTo>
                    <a:cubicBezTo>
                      <a:pt x="559550" y="838544"/>
                      <a:pt x="538119" y="850847"/>
                      <a:pt x="510338" y="862356"/>
                    </a:cubicBezTo>
                    <a:cubicBezTo>
                      <a:pt x="482557" y="873865"/>
                      <a:pt x="443662" y="883787"/>
                      <a:pt x="403181" y="890931"/>
                    </a:cubicBezTo>
                    <a:cubicBezTo>
                      <a:pt x="362700" y="898075"/>
                      <a:pt x="314281" y="907203"/>
                      <a:pt x="267450" y="905219"/>
                    </a:cubicBezTo>
                    <a:cubicBezTo>
                      <a:pt x="220619" y="903235"/>
                      <a:pt x="161485" y="891328"/>
                      <a:pt x="122194" y="879025"/>
                    </a:cubicBezTo>
                    <a:cubicBezTo>
                      <a:pt x="82903" y="866722"/>
                      <a:pt x="50359" y="846481"/>
                      <a:pt x="31706" y="831400"/>
                    </a:cubicBezTo>
                    <a:cubicBezTo>
                      <a:pt x="13053" y="816319"/>
                      <a:pt x="13847" y="812350"/>
                      <a:pt x="10275" y="788538"/>
                    </a:cubicBezTo>
                    <a:cubicBezTo>
                      <a:pt x="6703" y="764726"/>
                      <a:pt x="11069" y="715116"/>
                      <a:pt x="10275" y="688525"/>
                    </a:cubicBezTo>
                    <a:cubicBezTo>
                      <a:pt x="9481" y="661934"/>
                      <a:pt x="5513" y="665506"/>
                      <a:pt x="5513" y="628994"/>
                    </a:cubicBezTo>
                    <a:cubicBezTo>
                      <a:pt x="5513" y="592482"/>
                      <a:pt x="9481" y="519853"/>
                      <a:pt x="10275" y="469450"/>
                    </a:cubicBezTo>
                    <a:cubicBezTo>
                      <a:pt x="11069" y="419047"/>
                      <a:pt x="9481" y="372216"/>
                      <a:pt x="10275" y="326575"/>
                    </a:cubicBezTo>
                    <a:cubicBezTo>
                      <a:pt x="11069" y="280934"/>
                      <a:pt x="15038" y="236087"/>
                      <a:pt x="15038" y="195606"/>
                    </a:cubicBezTo>
                    <a:cubicBezTo>
                      <a:pt x="15038" y="155125"/>
                      <a:pt x="11466" y="111866"/>
                      <a:pt x="10275" y="83688"/>
                    </a:cubicBezTo>
                    <a:cubicBezTo>
                      <a:pt x="9084" y="55510"/>
                      <a:pt x="-8775" y="5107"/>
                      <a:pt x="5513" y="344"/>
                    </a:cubicBezTo>
                    <a:close/>
                  </a:path>
                </a:pathLst>
              </a:cu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DAD2"/>
                  </a:solidFill>
                </a:endParaRPr>
              </a:p>
            </p:txBody>
          </p:sp>
          <p:pic>
            <p:nvPicPr>
              <p:cNvPr id="258" name="Picture 2" descr="Alexa, control, home, smart, smart home, speaker icon - Download on  Iconfinder"/>
              <p:cNvPicPr>
                <a:picLocks noChangeAspect="1" noChangeArrowheads="1"/>
              </p:cNvPicPr>
              <p:nvPr/>
            </p:nvPicPr>
            <p:blipFill rotWithShape="1">
              <a:blip r:embed="rId4" cstate="print">
                <a:clrChange>
                  <a:clrFrom>
                    <a:srgbClr val="020202">
                      <a:alpha val="2353"/>
                    </a:srgbClr>
                  </a:clrFrom>
                  <a:clrTo>
                    <a:srgbClr val="020202">
                      <a:alpha val="0"/>
                    </a:srgbClr>
                  </a:clrTo>
                </a:clrChange>
                <a:extLst>
                  <a:ext uri="{28A0092B-C50C-407E-A947-70E740481C1C}">
                    <a14:useLocalDpi xmlns:a14="http://schemas.microsoft.com/office/drawing/2010/main" val="0"/>
                  </a:ext>
                </a:extLst>
              </a:blip>
              <a:srcRect l="28638" t="13985" r="28253" b="13993"/>
              <a:stretch>
                <a:fillRect/>
              </a:stretch>
            </p:blipFill>
            <p:spPr bwMode="auto">
              <a:xfrm>
                <a:off x="13310123" y="3222197"/>
                <a:ext cx="677032" cy="1131087"/>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49" name="椭圆 248"/>
          <p:cNvSpPr/>
          <p:nvPr/>
        </p:nvSpPr>
        <p:spPr>
          <a:xfrm>
            <a:off x="7012591" y="3180832"/>
            <a:ext cx="1289490" cy="386058"/>
          </a:xfrm>
          <a:prstGeom prst="ellipse">
            <a:avLst/>
          </a:prstGeom>
          <a:solidFill>
            <a:schemeClr val="tx1">
              <a:lumMod val="50000"/>
              <a:lumOff val="50000"/>
              <a:alpha val="22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51" name="任意多边形: 形状 250"/>
          <p:cNvSpPr/>
          <p:nvPr/>
        </p:nvSpPr>
        <p:spPr>
          <a:xfrm>
            <a:off x="7812922" y="3173184"/>
            <a:ext cx="257814" cy="37087"/>
          </a:xfrm>
          <a:custGeom>
            <a:avLst/>
            <a:gdLst>
              <a:gd name="connsiteX0" fmla="*/ 0 w 257814"/>
              <a:gd name="connsiteY0" fmla="*/ 0 h 37087"/>
              <a:gd name="connsiteX1" fmla="*/ 22809 w 257814"/>
              <a:gd name="connsiteY1" fmla="*/ 785 h 37087"/>
              <a:gd name="connsiteX2" fmla="*/ 239456 w 257814"/>
              <a:gd name="connsiteY2" fmla="*/ 31915 h 37087"/>
              <a:gd name="connsiteX3" fmla="*/ 257814 w 257814"/>
              <a:gd name="connsiteY3" fmla="*/ 37087 h 37087"/>
              <a:gd name="connsiteX4" fmla="*/ 0 w 257814"/>
              <a:gd name="connsiteY4" fmla="*/ 0 h 370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814" h="37087">
                <a:moveTo>
                  <a:pt x="0" y="0"/>
                </a:moveTo>
                <a:lnTo>
                  <a:pt x="22809" y="785"/>
                </a:lnTo>
                <a:cubicBezTo>
                  <a:pt x="101691" y="6297"/>
                  <a:pt x="174990" y="17044"/>
                  <a:pt x="239456" y="31915"/>
                </a:cubicBezTo>
                <a:lnTo>
                  <a:pt x="257814" y="37087"/>
                </a:lnTo>
                <a:lnTo>
                  <a:pt x="0" y="0"/>
                </a:lnTo>
                <a:close/>
              </a:path>
            </a:pathLst>
          </a:custGeom>
          <a:solidFill>
            <a:srgbClr val="E9D4B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2" name="任意多边形: 形状 251"/>
          <p:cNvSpPr/>
          <p:nvPr/>
        </p:nvSpPr>
        <p:spPr>
          <a:xfrm>
            <a:off x="8070736" y="3123186"/>
            <a:ext cx="59490" cy="16388"/>
          </a:xfrm>
          <a:custGeom>
            <a:avLst/>
            <a:gdLst>
              <a:gd name="connsiteX0" fmla="*/ 0 w 59490"/>
              <a:gd name="connsiteY0" fmla="*/ 0 h 16388"/>
              <a:gd name="connsiteX1" fmla="*/ 59490 w 59490"/>
              <a:gd name="connsiteY1" fmla="*/ 8558 h 16388"/>
              <a:gd name="connsiteX2" fmla="*/ 58167 w 59490"/>
              <a:gd name="connsiteY2" fmla="*/ 16388 h 16388"/>
              <a:gd name="connsiteX3" fmla="*/ 0 w 59490"/>
              <a:gd name="connsiteY3" fmla="*/ 0 h 16388"/>
            </a:gdLst>
            <a:ahLst/>
            <a:cxnLst>
              <a:cxn ang="0">
                <a:pos x="connsiteX0" y="connsiteY0"/>
              </a:cxn>
              <a:cxn ang="0">
                <a:pos x="connsiteX1" y="connsiteY1"/>
              </a:cxn>
              <a:cxn ang="0">
                <a:pos x="connsiteX2" y="connsiteY2"/>
              </a:cxn>
              <a:cxn ang="0">
                <a:pos x="connsiteX3" y="connsiteY3"/>
              </a:cxn>
            </a:cxnLst>
            <a:rect l="l" t="t" r="r" b="b"/>
            <a:pathLst>
              <a:path w="59490" h="16388">
                <a:moveTo>
                  <a:pt x="0" y="0"/>
                </a:moveTo>
                <a:lnTo>
                  <a:pt x="59490" y="8558"/>
                </a:lnTo>
                <a:lnTo>
                  <a:pt x="58167" y="16388"/>
                </a:lnTo>
                <a:lnTo>
                  <a:pt x="0" y="0"/>
                </a:lnTo>
                <a:close/>
              </a:path>
            </a:pathLst>
          </a:custGeom>
          <a:solidFill>
            <a:srgbClr val="E9D4B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3" name="任意多边形: 形状 252"/>
          <p:cNvSpPr/>
          <p:nvPr/>
        </p:nvSpPr>
        <p:spPr>
          <a:xfrm>
            <a:off x="7418241" y="2578429"/>
            <a:ext cx="577020" cy="905494"/>
          </a:xfrm>
          <a:custGeom>
            <a:avLst/>
            <a:gdLst>
              <a:gd name="connsiteX0" fmla="*/ 5513 w 577020"/>
              <a:gd name="connsiteY0" fmla="*/ 344 h 905494"/>
              <a:gd name="connsiteX1" fmla="*/ 96000 w 577020"/>
              <a:gd name="connsiteY1" fmla="*/ 55113 h 905494"/>
              <a:gd name="connsiteX2" fmla="*/ 224588 w 577020"/>
              <a:gd name="connsiteY2" fmla="*/ 81306 h 905494"/>
              <a:gd name="connsiteX3" fmla="*/ 346031 w 577020"/>
              <a:gd name="connsiteY3" fmla="*/ 81306 h 905494"/>
              <a:gd name="connsiteX4" fmla="*/ 455569 w 577020"/>
              <a:gd name="connsiteY4" fmla="*/ 69400 h 905494"/>
              <a:gd name="connsiteX5" fmla="*/ 546056 w 577020"/>
              <a:gd name="connsiteY5" fmla="*/ 33681 h 905494"/>
              <a:gd name="connsiteX6" fmla="*/ 572250 w 577020"/>
              <a:gd name="connsiteY6" fmla="*/ 71781 h 905494"/>
              <a:gd name="connsiteX7" fmla="*/ 577013 w 577020"/>
              <a:gd name="connsiteY7" fmla="*/ 221800 h 905494"/>
              <a:gd name="connsiteX8" fmla="*/ 572250 w 577020"/>
              <a:gd name="connsiteY8" fmla="*/ 478975 h 905494"/>
              <a:gd name="connsiteX9" fmla="*/ 574631 w 577020"/>
              <a:gd name="connsiteY9" fmla="*/ 638519 h 905494"/>
              <a:gd name="connsiteX10" fmla="*/ 572250 w 577020"/>
              <a:gd name="connsiteY10" fmla="*/ 762344 h 905494"/>
              <a:gd name="connsiteX11" fmla="*/ 569869 w 577020"/>
              <a:gd name="connsiteY11" fmla="*/ 821875 h 905494"/>
              <a:gd name="connsiteX12" fmla="*/ 510338 w 577020"/>
              <a:gd name="connsiteY12" fmla="*/ 862356 h 905494"/>
              <a:gd name="connsiteX13" fmla="*/ 403181 w 577020"/>
              <a:gd name="connsiteY13" fmla="*/ 890931 h 905494"/>
              <a:gd name="connsiteX14" fmla="*/ 267450 w 577020"/>
              <a:gd name="connsiteY14" fmla="*/ 905219 h 905494"/>
              <a:gd name="connsiteX15" fmla="*/ 122194 w 577020"/>
              <a:gd name="connsiteY15" fmla="*/ 879025 h 905494"/>
              <a:gd name="connsiteX16" fmla="*/ 31706 w 577020"/>
              <a:gd name="connsiteY16" fmla="*/ 831400 h 905494"/>
              <a:gd name="connsiteX17" fmla="*/ 10275 w 577020"/>
              <a:gd name="connsiteY17" fmla="*/ 788538 h 905494"/>
              <a:gd name="connsiteX18" fmla="*/ 10275 w 577020"/>
              <a:gd name="connsiteY18" fmla="*/ 688525 h 905494"/>
              <a:gd name="connsiteX19" fmla="*/ 5513 w 577020"/>
              <a:gd name="connsiteY19" fmla="*/ 628994 h 905494"/>
              <a:gd name="connsiteX20" fmla="*/ 10275 w 577020"/>
              <a:gd name="connsiteY20" fmla="*/ 469450 h 905494"/>
              <a:gd name="connsiteX21" fmla="*/ 10275 w 577020"/>
              <a:gd name="connsiteY21" fmla="*/ 326575 h 905494"/>
              <a:gd name="connsiteX22" fmla="*/ 15038 w 577020"/>
              <a:gd name="connsiteY22" fmla="*/ 195606 h 905494"/>
              <a:gd name="connsiteX23" fmla="*/ 10275 w 577020"/>
              <a:gd name="connsiteY23" fmla="*/ 83688 h 905494"/>
              <a:gd name="connsiteX24" fmla="*/ 5513 w 577020"/>
              <a:gd name="connsiteY24" fmla="*/ 344 h 905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7020" h="905494">
                <a:moveTo>
                  <a:pt x="5513" y="344"/>
                </a:moveTo>
                <a:cubicBezTo>
                  <a:pt x="19801" y="-4419"/>
                  <a:pt x="59488" y="41619"/>
                  <a:pt x="96000" y="55113"/>
                </a:cubicBezTo>
                <a:cubicBezTo>
                  <a:pt x="132513" y="68607"/>
                  <a:pt x="182916" y="76941"/>
                  <a:pt x="224588" y="81306"/>
                </a:cubicBezTo>
                <a:cubicBezTo>
                  <a:pt x="266260" y="85671"/>
                  <a:pt x="307534" y="83290"/>
                  <a:pt x="346031" y="81306"/>
                </a:cubicBezTo>
                <a:cubicBezTo>
                  <a:pt x="384528" y="79322"/>
                  <a:pt x="422232" y="77337"/>
                  <a:pt x="455569" y="69400"/>
                </a:cubicBezTo>
                <a:cubicBezTo>
                  <a:pt x="488906" y="61463"/>
                  <a:pt x="526609" y="33284"/>
                  <a:pt x="546056" y="33681"/>
                </a:cubicBezTo>
                <a:cubicBezTo>
                  <a:pt x="565503" y="34078"/>
                  <a:pt x="567091" y="40428"/>
                  <a:pt x="572250" y="71781"/>
                </a:cubicBezTo>
                <a:cubicBezTo>
                  <a:pt x="577409" y="103134"/>
                  <a:pt x="577013" y="153934"/>
                  <a:pt x="577013" y="221800"/>
                </a:cubicBezTo>
                <a:cubicBezTo>
                  <a:pt x="577013" y="289666"/>
                  <a:pt x="572647" y="409522"/>
                  <a:pt x="572250" y="478975"/>
                </a:cubicBezTo>
                <a:cubicBezTo>
                  <a:pt x="571853" y="548428"/>
                  <a:pt x="574631" y="591291"/>
                  <a:pt x="574631" y="638519"/>
                </a:cubicBezTo>
                <a:cubicBezTo>
                  <a:pt x="574631" y="685747"/>
                  <a:pt x="573044" y="731785"/>
                  <a:pt x="572250" y="762344"/>
                </a:cubicBezTo>
                <a:cubicBezTo>
                  <a:pt x="571456" y="792903"/>
                  <a:pt x="580188" y="805206"/>
                  <a:pt x="569869" y="821875"/>
                </a:cubicBezTo>
                <a:cubicBezTo>
                  <a:pt x="559550" y="838544"/>
                  <a:pt x="538119" y="850847"/>
                  <a:pt x="510338" y="862356"/>
                </a:cubicBezTo>
                <a:cubicBezTo>
                  <a:pt x="482557" y="873865"/>
                  <a:pt x="443662" y="883787"/>
                  <a:pt x="403181" y="890931"/>
                </a:cubicBezTo>
                <a:cubicBezTo>
                  <a:pt x="362700" y="898075"/>
                  <a:pt x="314281" y="907203"/>
                  <a:pt x="267450" y="905219"/>
                </a:cubicBezTo>
                <a:cubicBezTo>
                  <a:pt x="220619" y="903235"/>
                  <a:pt x="161485" y="891328"/>
                  <a:pt x="122194" y="879025"/>
                </a:cubicBezTo>
                <a:cubicBezTo>
                  <a:pt x="82903" y="866722"/>
                  <a:pt x="50359" y="846481"/>
                  <a:pt x="31706" y="831400"/>
                </a:cubicBezTo>
                <a:cubicBezTo>
                  <a:pt x="13053" y="816319"/>
                  <a:pt x="13847" y="812350"/>
                  <a:pt x="10275" y="788538"/>
                </a:cubicBezTo>
                <a:cubicBezTo>
                  <a:pt x="6703" y="764726"/>
                  <a:pt x="11069" y="715116"/>
                  <a:pt x="10275" y="688525"/>
                </a:cubicBezTo>
                <a:cubicBezTo>
                  <a:pt x="9481" y="661934"/>
                  <a:pt x="5513" y="665506"/>
                  <a:pt x="5513" y="628994"/>
                </a:cubicBezTo>
                <a:cubicBezTo>
                  <a:pt x="5513" y="592482"/>
                  <a:pt x="9481" y="519853"/>
                  <a:pt x="10275" y="469450"/>
                </a:cubicBezTo>
                <a:cubicBezTo>
                  <a:pt x="11069" y="419047"/>
                  <a:pt x="9481" y="372216"/>
                  <a:pt x="10275" y="326575"/>
                </a:cubicBezTo>
                <a:cubicBezTo>
                  <a:pt x="11069" y="280934"/>
                  <a:pt x="15038" y="236087"/>
                  <a:pt x="15038" y="195606"/>
                </a:cubicBezTo>
                <a:cubicBezTo>
                  <a:pt x="15038" y="155125"/>
                  <a:pt x="11466" y="111866"/>
                  <a:pt x="10275" y="83688"/>
                </a:cubicBezTo>
                <a:cubicBezTo>
                  <a:pt x="9084" y="55510"/>
                  <a:pt x="-8775" y="5107"/>
                  <a:pt x="5513" y="344"/>
                </a:cubicBezTo>
                <a:close/>
              </a:path>
            </a:pathLst>
          </a:custGeom>
          <a:solidFill>
            <a:srgbClr val="A48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DAD2"/>
              </a:solidFill>
            </a:endParaRPr>
          </a:p>
        </p:txBody>
      </p:sp>
      <p:pic>
        <p:nvPicPr>
          <p:cNvPr id="254" name="Picture 2" descr="Alexa, control, home, smart, smart home, speaker icon - Download on  Iconfinder"/>
          <p:cNvPicPr>
            <a:picLocks noChangeAspect="1" noChangeArrowheads="1"/>
          </p:cNvPicPr>
          <p:nvPr/>
        </p:nvPicPr>
        <p:blipFill rotWithShape="1">
          <a:blip r:embed="rId4" cstate="print">
            <a:clrChange>
              <a:clrFrom>
                <a:srgbClr val="020202">
                  <a:alpha val="2353"/>
                </a:srgbClr>
              </a:clrFrom>
              <a:clrTo>
                <a:srgbClr val="020202">
                  <a:alpha val="0"/>
                </a:srgbClr>
              </a:clrTo>
            </a:clrChange>
            <a:extLst>
              <a:ext uri="{28A0092B-C50C-407E-A947-70E740481C1C}">
                <a14:useLocalDpi xmlns:a14="http://schemas.microsoft.com/office/drawing/2010/main" val="0"/>
              </a:ext>
            </a:extLst>
          </a:blip>
          <a:srcRect l="28638" t="13985" r="28253" b="13993"/>
          <a:stretch>
            <a:fillRect/>
          </a:stretch>
        </p:blipFill>
        <p:spPr bwMode="auto">
          <a:xfrm>
            <a:off x="7367642" y="2393261"/>
            <a:ext cx="677032" cy="1131087"/>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4">
            <a:extLst>
              <a:ext uri="{FF2B5EF4-FFF2-40B4-BE49-F238E27FC236}">
                <a16:creationId xmlns:a16="http://schemas.microsoft.com/office/drawing/2014/main" id="{5E65A8AB-7A42-00B3-76B1-590783831408}"/>
              </a:ext>
            </a:extLst>
          </p:cNvPr>
          <p:cNvSpPr txBox="1"/>
          <p:nvPr/>
        </p:nvSpPr>
        <p:spPr>
          <a:xfrm>
            <a:off x="11348133" y="6396885"/>
            <a:ext cx="634136" cy="296235"/>
          </a:xfrm>
          <a:prstGeom prst="rect">
            <a:avLst/>
          </a:prstGeom>
        </p:spPr>
        <p:txBody>
          <a:bodyPr vert="horz" wrap="square" lIns="0" tIns="0" rIns="0" bIns="0" rtlCol="0">
            <a:spAutoFit/>
          </a:bodyPr>
          <a:lstStyle/>
          <a:p>
            <a:pPr marL="38100">
              <a:lnSpc>
                <a:spcPts val="2120"/>
              </a:lnSpc>
            </a:pPr>
            <a:fld id="{81D60167-4931-47E6-BA6A-407CBD079E47}" type="slidenum">
              <a:rPr sz="3200" spc="-25" dirty="0">
                <a:solidFill>
                  <a:srgbClr val="898989"/>
                </a:solidFill>
                <a:latin typeface="Trebuchet MS"/>
                <a:cs typeface="Trebuchet MS"/>
              </a:rPr>
              <a:t>16</a:t>
            </a:fld>
            <a:endParaRPr sz="3200" dirty="0">
              <a:latin typeface="Trebuchet MS"/>
              <a:cs typeface="Trebuchet MS"/>
            </a:endParaRPr>
          </a:p>
        </p:txBody>
      </p:sp>
      <p:sp>
        <p:nvSpPr>
          <p:cNvPr id="4" name="文本框 3">
            <a:extLst>
              <a:ext uri="{FF2B5EF4-FFF2-40B4-BE49-F238E27FC236}">
                <a16:creationId xmlns:a16="http://schemas.microsoft.com/office/drawing/2014/main" id="{0CB82820-1E00-1809-B16A-8E95BDE996E9}"/>
              </a:ext>
            </a:extLst>
          </p:cNvPr>
          <p:cNvSpPr txBox="1"/>
          <p:nvPr/>
        </p:nvSpPr>
        <p:spPr>
          <a:xfrm>
            <a:off x="5883149" y="5099517"/>
            <a:ext cx="1642053" cy="400110"/>
          </a:xfrm>
          <a:prstGeom prst="rect">
            <a:avLst/>
          </a:prstGeom>
          <a:noFill/>
        </p:spPr>
        <p:txBody>
          <a:bodyPr wrap="none" rtlCol="0">
            <a:spAutoFit/>
          </a:bodyPr>
          <a:lstStyle/>
          <a:p>
            <a:r>
              <a:rPr lang="en-US" altLang="zh-CN" sz="2000" b="1" dirty="0">
                <a:latin typeface="Calibri" panose="020F0502020204030204" pitchFamily="34" charset="0"/>
                <a:cs typeface="Calibri" panose="020F0502020204030204" pitchFamily="34" charset="0"/>
              </a:rPr>
              <a:t>Eavesdropper</a:t>
            </a:r>
            <a:endParaRPr lang="zh-CN" altLang="en-US" sz="2000" b="1" dirty="0">
              <a:latin typeface="Calibri" panose="020F0502020204030204" pitchFamily="34" charset="0"/>
              <a:cs typeface="Calibri" panose="020F0502020204030204" pitchFamily="34" charset="0"/>
            </a:endParaRPr>
          </a:p>
        </p:txBody>
      </p:sp>
      <p:sp>
        <p:nvSpPr>
          <p:cNvPr id="5" name="文本框 4">
            <a:extLst>
              <a:ext uri="{FF2B5EF4-FFF2-40B4-BE49-F238E27FC236}">
                <a16:creationId xmlns:a16="http://schemas.microsoft.com/office/drawing/2014/main" id="{A74C9690-1F34-91DF-21A5-A5A4DEF22B92}"/>
              </a:ext>
            </a:extLst>
          </p:cNvPr>
          <p:cNvSpPr txBox="1"/>
          <p:nvPr/>
        </p:nvSpPr>
        <p:spPr>
          <a:xfrm>
            <a:off x="435166" y="318234"/>
            <a:ext cx="10039794" cy="707886"/>
          </a:xfrm>
          <a:prstGeom prst="rect">
            <a:avLst/>
          </a:prstGeom>
          <a:noFill/>
        </p:spPr>
        <p:txBody>
          <a:bodyPr wrap="square">
            <a:spAutoFit/>
          </a:bodyPr>
          <a:lstStyle/>
          <a:p>
            <a:r>
              <a:rPr lang="en-US" altLang="zh-CN" sz="4000" b="1" dirty="0">
                <a:solidFill>
                  <a:srgbClr val="5B2D7B"/>
                </a:solidFill>
                <a:latin typeface="Century Gothic" panose="020B0502020202020204" pitchFamily="34" charset="0"/>
                <a:ea typeface="Sathu" charset="-34"/>
                <a:cs typeface="Segoe UI" panose="020B0502040204020203" pitchFamily="34" charset="0"/>
              </a:rPr>
              <a:t>Deep Learning-based Communication</a:t>
            </a:r>
            <a:endParaRPr lang="zh-CN" altLang="en-US" sz="4000" b="1" dirty="0">
              <a:solidFill>
                <a:srgbClr val="5B2D7B"/>
              </a:solidFill>
              <a:latin typeface="Century Gothic" panose="020B0502020202020204" pitchFamily="34" charset="0"/>
              <a:ea typeface="Sathu" charset="-34"/>
              <a:cs typeface="Segoe UI" panose="020B0502040204020203" pitchFamily="34" charset="0"/>
            </a:endParaRPr>
          </a:p>
        </p:txBody>
      </p:sp>
      <p:cxnSp>
        <p:nvCxnSpPr>
          <p:cNvPr id="6" name="直接箭头连接符 5">
            <a:extLst>
              <a:ext uri="{FF2B5EF4-FFF2-40B4-BE49-F238E27FC236}">
                <a16:creationId xmlns:a16="http://schemas.microsoft.com/office/drawing/2014/main" id="{377593B8-9524-BF74-B959-6C28958798E0}"/>
              </a:ext>
            </a:extLst>
          </p:cNvPr>
          <p:cNvCxnSpPr/>
          <p:nvPr/>
        </p:nvCxnSpPr>
        <p:spPr>
          <a:xfrm>
            <a:off x="2870220" y="3369382"/>
            <a:ext cx="30653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9" name="组合 68">
            <a:extLst>
              <a:ext uri="{FF2B5EF4-FFF2-40B4-BE49-F238E27FC236}">
                <a16:creationId xmlns:a16="http://schemas.microsoft.com/office/drawing/2014/main" id="{CC0CE4B8-8BA2-0756-E914-C942C54B0C7B}"/>
              </a:ext>
            </a:extLst>
          </p:cNvPr>
          <p:cNvGrpSpPr/>
          <p:nvPr/>
        </p:nvGrpSpPr>
        <p:grpSpPr>
          <a:xfrm>
            <a:off x="3176758" y="2946698"/>
            <a:ext cx="788897" cy="1834335"/>
            <a:chOff x="3600577" y="3387361"/>
            <a:chExt cx="788897" cy="1834335"/>
          </a:xfrm>
        </p:grpSpPr>
        <p:sp>
          <p:nvSpPr>
            <p:cNvPr id="193" name="矩形: 圆角 192"/>
            <p:cNvSpPr/>
            <p:nvPr/>
          </p:nvSpPr>
          <p:spPr>
            <a:xfrm>
              <a:off x="3600577" y="3387361"/>
              <a:ext cx="788897" cy="1834335"/>
            </a:xfrm>
            <a:prstGeom prst="roundRect">
              <a:avLst>
                <a:gd name="adj" fmla="val 10957"/>
              </a:avLst>
            </a:prstGeom>
            <a:solidFill>
              <a:srgbClr val="BAA8C8"/>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tx1"/>
                </a:solidFill>
                <a:latin typeface="Calibri" panose="020F0502020204030204" pitchFamily="34" charset="0"/>
                <a:cs typeface="Calibri" panose="020F0502020204030204" pitchFamily="34" charset="0"/>
              </a:endParaRPr>
            </a:p>
          </p:txBody>
        </p:sp>
        <p:grpSp>
          <p:nvGrpSpPr>
            <p:cNvPr id="8" name="组合 7">
              <a:extLst>
                <a:ext uri="{FF2B5EF4-FFF2-40B4-BE49-F238E27FC236}">
                  <a16:creationId xmlns:a16="http://schemas.microsoft.com/office/drawing/2014/main" id="{68562B83-2757-9C5C-7629-8B1BF38F564C}"/>
                </a:ext>
              </a:extLst>
            </p:cNvPr>
            <p:cNvGrpSpPr/>
            <p:nvPr/>
          </p:nvGrpSpPr>
          <p:grpSpPr>
            <a:xfrm rot="16200000">
              <a:off x="3590391" y="3666858"/>
              <a:ext cx="809603" cy="408026"/>
              <a:chOff x="1599197" y="1795264"/>
              <a:chExt cx="916571" cy="461936"/>
            </a:xfrm>
          </p:grpSpPr>
          <p:sp>
            <p:nvSpPr>
              <p:cNvPr id="9" name="椭圆 8">
                <a:extLst>
                  <a:ext uri="{FF2B5EF4-FFF2-40B4-BE49-F238E27FC236}">
                    <a16:creationId xmlns:a16="http://schemas.microsoft.com/office/drawing/2014/main" id="{5A7C8BEB-DC60-F37C-9688-AD0A5D940A05}"/>
                  </a:ext>
                </a:extLst>
              </p:cNvPr>
              <p:cNvSpPr/>
              <p:nvPr/>
            </p:nvSpPr>
            <p:spPr>
              <a:xfrm>
                <a:off x="1599197" y="1795264"/>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a:extLst>
                  <a:ext uri="{FF2B5EF4-FFF2-40B4-BE49-F238E27FC236}">
                    <a16:creationId xmlns:a16="http://schemas.microsoft.com/office/drawing/2014/main" id="{57E257C4-06A9-4ED5-8F0C-BCB263892BF3}"/>
                  </a:ext>
                </a:extLst>
              </p:cNvPr>
              <p:cNvSpPr/>
              <p:nvPr/>
            </p:nvSpPr>
            <p:spPr>
              <a:xfrm>
                <a:off x="1965565" y="1795264"/>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a:extLst>
                  <a:ext uri="{FF2B5EF4-FFF2-40B4-BE49-F238E27FC236}">
                    <a16:creationId xmlns:a16="http://schemas.microsoft.com/office/drawing/2014/main" id="{E875BB86-4AD6-C04D-9930-DAB453A2CA99}"/>
                  </a:ext>
                </a:extLst>
              </p:cNvPr>
              <p:cNvSpPr/>
              <p:nvPr/>
            </p:nvSpPr>
            <p:spPr>
              <a:xfrm>
                <a:off x="2331933" y="1795264"/>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a:extLst>
                  <a:ext uri="{FF2B5EF4-FFF2-40B4-BE49-F238E27FC236}">
                    <a16:creationId xmlns:a16="http://schemas.microsoft.com/office/drawing/2014/main" id="{AEC6FAD6-5495-1597-EC2F-74AAA7E673CD}"/>
                  </a:ext>
                </a:extLst>
              </p:cNvPr>
              <p:cNvSpPr/>
              <p:nvPr/>
            </p:nvSpPr>
            <p:spPr>
              <a:xfrm>
                <a:off x="1599197" y="2070707"/>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a:extLst>
                  <a:ext uri="{FF2B5EF4-FFF2-40B4-BE49-F238E27FC236}">
                    <a16:creationId xmlns:a16="http://schemas.microsoft.com/office/drawing/2014/main" id="{ADA5320C-19E9-F42B-A049-E57121B5A856}"/>
                  </a:ext>
                </a:extLst>
              </p:cNvPr>
              <p:cNvSpPr/>
              <p:nvPr/>
            </p:nvSpPr>
            <p:spPr>
              <a:xfrm>
                <a:off x="1965565" y="2070707"/>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a:extLst>
                  <a:ext uri="{FF2B5EF4-FFF2-40B4-BE49-F238E27FC236}">
                    <a16:creationId xmlns:a16="http://schemas.microsoft.com/office/drawing/2014/main" id="{20205BE8-7D3D-EC19-4C33-DCE3C3F58486}"/>
                  </a:ext>
                </a:extLst>
              </p:cNvPr>
              <p:cNvSpPr/>
              <p:nvPr/>
            </p:nvSpPr>
            <p:spPr>
              <a:xfrm>
                <a:off x="2331933" y="2073365"/>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cxnSp>
            <p:nvCxnSpPr>
              <p:cNvPr id="15" name="直接箭头连接符 14">
                <a:extLst>
                  <a:ext uri="{FF2B5EF4-FFF2-40B4-BE49-F238E27FC236}">
                    <a16:creationId xmlns:a16="http://schemas.microsoft.com/office/drawing/2014/main" id="{242F48B1-A051-36DA-1D7E-0B35361540A1}"/>
                  </a:ext>
                </a:extLst>
              </p:cNvPr>
              <p:cNvCxnSpPr>
                <a:stCxn id="10" idx="3"/>
                <a:endCxn id="12" idx="7"/>
              </p:cNvCxnSpPr>
              <p:nvPr/>
            </p:nvCxnSpPr>
            <p:spPr>
              <a:xfrm flipH="1">
                <a:off x="1756110" y="1952177"/>
                <a:ext cx="236377" cy="145452"/>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74721F16-272D-BF0B-7F33-7E142B8485AF}"/>
                  </a:ext>
                </a:extLst>
              </p:cNvPr>
              <p:cNvCxnSpPr>
                <a:stCxn id="10" idx="5"/>
                <a:endCxn id="14" idx="1"/>
              </p:cNvCxnSpPr>
              <p:nvPr/>
            </p:nvCxnSpPr>
            <p:spPr>
              <a:xfrm>
                <a:off x="2122478" y="1952177"/>
                <a:ext cx="236377" cy="148110"/>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6CE6F37E-943C-24E6-96D9-47466A2F4CB8}"/>
                  </a:ext>
                </a:extLst>
              </p:cNvPr>
              <p:cNvCxnSpPr>
                <a:stCxn id="10" idx="4"/>
                <a:endCxn id="13" idx="0"/>
              </p:cNvCxnSpPr>
              <p:nvPr/>
            </p:nvCxnSpPr>
            <p:spPr>
              <a:xfrm>
                <a:off x="2057483" y="1979099"/>
                <a:ext cx="0" cy="91608"/>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006D2FD1-6A2E-08B0-BEA0-ECB96FA2350C}"/>
                  </a:ext>
                </a:extLst>
              </p:cNvPr>
              <p:cNvCxnSpPr>
                <a:stCxn id="9" idx="4"/>
                <a:endCxn id="12" idx="0"/>
              </p:cNvCxnSpPr>
              <p:nvPr/>
            </p:nvCxnSpPr>
            <p:spPr>
              <a:xfrm>
                <a:off x="1691115" y="1979099"/>
                <a:ext cx="0" cy="91608"/>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B6DDD47E-4853-D9DD-6790-0266E2402670}"/>
                  </a:ext>
                </a:extLst>
              </p:cNvPr>
              <p:cNvCxnSpPr>
                <a:stCxn id="11" idx="4"/>
                <a:endCxn id="14" idx="0"/>
              </p:cNvCxnSpPr>
              <p:nvPr/>
            </p:nvCxnSpPr>
            <p:spPr>
              <a:xfrm>
                <a:off x="2423851" y="1979099"/>
                <a:ext cx="0" cy="94266"/>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33212C58-28A5-B32A-C181-419D51F22251}"/>
                  </a:ext>
                </a:extLst>
              </p:cNvPr>
              <p:cNvCxnSpPr>
                <a:stCxn id="9" idx="5"/>
                <a:endCxn id="13" idx="1"/>
              </p:cNvCxnSpPr>
              <p:nvPr/>
            </p:nvCxnSpPr>
            <p:spPr>
              <a:xfrm>
                <a:off x="1756110" y="1952177"/>
                <a:ext cx="236377" cy="145452"/>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F6801D24-25D6-153B-B590-A297FE35C159}"/>
                  </a:ext>
                </a:extLst>
              </p:cNvPr>
              <p:cNvCxnSpPr>
                <a:stCxn id="11" idx="3"/>
                <a:endCxn id="13" idx="7"/>
              </p:cNvCxnSpPr>
              <p:nvPr/>
            </p:nvCxnSpPr>
            <p:spPr>
              <a:xfrm flipH="1">
                <a:off x="2122478" y="1952177"/>
                <a:ext cx="236377" cy="145452"/>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22" name="组合 21">
              <a:extLst>
                <a:ext uri="{FF2B5EF4-FFF2-40B4-BE49-F238E27FC236}">
                  <a16:creationId xmlns:a16="http://schemas.microsoft.com/office/drawing/2014/main" id="{2D13A362-EA5C-088D-0B58-AD38E4825317}"/>
                </a:ext>
              </a:extLst>
            </p:cNvPr>
            <p:cNvGrpSpPr/>
            <p:nvPr/>
          </p:nvGrpSpPr>
          <p:grpSpPr>
            <a:xfrm rot="16200000">
              <a:off x="3590180" y="4536096"/>
              <a:ext cx="809603" cy="408026"/>
              <a:chOff x="1599197" y="1795264"/>
              <a:chExt cx="916571" cy="461936"/>
            </a:xfrm>
          </p:grpSpPr>
          <p:sp>
            <p:nvSpPr>
              <p:cNvPr id="23" name="椭圆 22">
                <a:extLst>
                  <a:ext uri="{FF2B5EF4-FFF2-40B4-BE49-F238E27FC236}">
                    <a16:creationId xmlns:a16="http://schemas.microsoft.com/office/drawing/2014/main" id="{DC07F6E8-1937-5D7A-E921-E413CFD4E01C}"/>
                  </a:ext>
                </a:extLst>
              </p:cNvPr>
              <p:cNvSpPr/>
              <p:nvPr/>
            </p:nvSpPr>
            <p:spPr>
              <a:xfrm>
                <a:off x="1599197" y="1795264"/>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4" name="椭圆 23">
                <a:extLst>
                  <a:ext uri="{FF2B5EF4-FFF2-40B4-BE49-F238E27FC236}">
                    <a16:creationId xmlns:a16="http://schemas.microsoft.com/office/drawing/2014/main" id="{CD73FA08-AB34-2146-D405-8DCD4ABF85FF}"/>
                  </a:ext>
                </a:extLst>
              </p:cNvPr>
              <p:cNvSpPr/>
              <p:nvPr/>
            </p:nvSpPr>
            <p:spPr>
              <a:xfrm>
                <a:off x="1965565" y="1795264"/>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5" name="椭圆 24">
                <a:extLst>
                  <a:ext uri="{FF2B5EF4-FFF2-40B4-BE49-F238E27FC236}">
                    <a16:creationId xmlns:a16="http://schemas.microsoft.com/office/drawing/2014/main" id="{B7F01111-9A4A-D630-8A9F-5FD235E1F516}"/>
                  </a:ext>
                </a:extLst>
              </p:cNvPr>
              <p:cNvSpPr/>
              <p:nvPr/>
            </p:nvSpPr>
            <p:spPr>
              <a:xfrm>
                <a:off x="2331933" y="1795264"/>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6" name="椭圆 25">
                <a:extLst>
                  <a:ext uri="{FF2B5EF4-FFF2-40B4-BE49-F238E27FC236}">
                    <a16:creationId xmlns:a16="http://schemas.microsoft.com/office/drawing/2014/main" id="{C60CB40D-6315-0646-6E7D-49530EAFFC19}"/>
                  </a:ext>
                </a:extLst>
              </p:cNvPr>
              <p:cNvSpPr/>
              <p:nvPr/>
            </p:nvSpPr>
            <p:spPr>
              <a:xfrm>
                <a:off x="1599197" y="2070707"/>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7" name="椭圆 26">
                <a:extLst>
                  <a:ext uri="{FF2B5EF4-FFF2-40B4-BE49-F238E27FC236}">
                    <a16:creationId xmlns:a16="http://schemas.microsoft.com/office/drawing/2014/main" id="{6FD0347C-37D6-0E91-AB0E-C12EA3984F36}"/>
                  </a:ext>
                </a:extLst>
              </p:cNvPr>
              <p:cNvSpPr/>
              <p:nvPr/>
            </p:nvSpPr>
            <p:spPr>
              <a:xfrm>
                <a:off x="1965565" y="2070707"/>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8" name="椭圆 27">
                <a:extLst>
                  <a:ext uri="{FF2B5EF4-FFF2-40B4-BE49-F238E27FC236}">
                    <a16:creationId xmlns:a16="http://schemas.microsoft.com/office/drawing/2014/main" id="{E4A001B0-0ED0-D3AB-6F7A-6E14A3ECBF26}"/>
                  </a:ext>
                </a:extLst>
              </p:cNvPr>
              <p:cNvSpPr/>
              <p:nvPr/>
            </p:nvSpPr>
            <p:spPr>
              <a:xfrm>
                <a:off x="2331933" y="2073365"/>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cxnSp>
            <p:nvCxnSpPr>
              <p:cNvPr id="29" name="直接箭头连接符 28">
                <a:extLst>
                  <a:ext uri="{FF2B5EF4-FFF2-40B4-BE49-F238E27FC236}">
                    <a16:creationId xmlns:a16="http://schemas.microsoft.com/office/drawing/2014/main" id="{A6FCE18F-56F1-37A3-DEDE-CF5C137E0A21}"/>
                  </a:ext>
                </a:extLst>
              </p:cNvPr>
              <p:cNvCxnSpPr>
                <a:stCxn id="24" idx="3"/>
                <a:endCxn id="26" idx="7"/>
              </p:cNvCxnSpPr>
              <p:nvPr/>
            </p:nvCxnSpPr>
            <p:spPr>
              <a:xfrm flipH="1">
                <a:off x="1756110" y="1952177"/>
                <a:ext cx="236377" cy="145452"/>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E401AC0C-9A38-CF97-C578-96ABD9F3F97D}"/>
                  </a:ext>
                </a:extLst>
              </p:cNvPr>
              <p:cNvCxnSpPr>
                <a:stCxn id="24" idx="5"/>
                <a:endCxn id="28" idx="1"/>
              </p:cNvCxnSpPr>
              <p:nvPr/>
            </p:nvCxnSpPr>
            <p:spPr>
              <a:xfrm>
                <a:off x="2122478" y="1952177"/>
                <a:ext cx="236377" cy="148110"/>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6C34AD07-D7B4-50A2-11CB-F0D2F7CF7FCA}"/>
                  </a:ext>
                </a:extLst>
              </p:cNvPr>
              <p:cNvCxnSpPr>
                <a:stCxn id="24" idx="4"/>
                <a:endCxn id="27" idx="0"/>
              </p:cNvCxnSpPr>
              <p:nvPr/>
            </p:nvCxnSpPr>
            <p:spPr>
              <a:xfrm>
                <a:off x="2057483" y="1979099"/>
                <a:ext cx="0" cy="91608"/>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F68FFB53-879D-31E2-BE0A-F8B1B93E2C31}"/>
                  </a:ext>
                </a:extLst>
              </p:cNvPr>
              <p:cNvCxnSpPr>
                <a:stCxn id="23" idx="4"/>
                <a:endCxn id="26" idx="0"/>
              </p:cNvCxnSpPr>
              <p:nvPr/>
            </p:nvCxnSpPr>
            <p:spPr>
              <a:xfrm>
                <a:off x="1691115" y="1979099"/>
                <a:ext cx="0" cy="91608"/>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8CB265F9-CDB2-5012-6E73-388E0D89131A}"/>
                  </a:ext>
                </a:extLst>
              </p:cNvPr>
              <p:cNvCxnSpPr>
                <a:stCxn id="25" idx="4"/>
                <a:endCxn id="28" idx="0"/>
              </p:cNvCxnSpPr>
              <p:nvPr/>
            </p:nvCxnSpPr>
            <p:spPr>
              <a:xfrm>
                <a:off x="2423851" y="1979099"/>
                <a:ext cx="0" cy="94266"/>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FC5F6B04-B87C-E4F1-11FF-5F899536F826}"/>
                  </a:ext>
                </a:extLst>
              </p:cNvPr>
              <p:cNvCxnSpPr>
                <a:stCxn id="23" idx="5"/>
                <a:endCxn id="27" idx="1"/>
              </p:cNvCxnSpPr>
              <p:nvPr/>
            </p:nvCxnSpPr>
            <p:spPr>
              <a:xfrm>
                <a:off x="1756110" y="1952177"/>
                <a:ext cx="236377" cy="145452"/>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AC7E369B-C4DE-DC0F-04C3-6B30FA9ABE8E}"/>
                  </a:ext>
                </a:extLst>
              </p:cNvPr>
              <p:cNvCxnSpPr>
                <a:stCxn id="25" idx="3"/>
                <a:endCxn id="27" idx="7"/>
              </p:cNvCxnSpPr>
              <p:nvPr/>
            </p:nvCxnSpPr>
            <p:spPr>
              <a:xfrm flipH="1">
                <a:off x="2122478" y="1952177"/>
                <a:ext cx="236377" cy="145452"/>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sp>
        <p:nvSpPr>
          <p:cNvPr id="7" name="矩形: 圆角 6">
            <a:extLst>
              <a:ext uri="{FF2B5EF4-FFF2-40B4-BE49-F238E27FC236}">
                <a16:creationId xmlns:a16="http://schemas.microsoft.com/office/drawing/2014/main" id="{DD698678-EF1F-E82A-DC87-58329D3CC7E7}"/>
              </a:ext>
            </a:extLst>
          </p:cNvPr>
          <p:cNvSpPr/>
          <p:nvPr/>
        </p:nvSpPr>
        <p:spPr>
          <a:xfrm>
            <a:off x="5953552" y="3403024"/>
            <a:ext cx="1385371" cy="317074"/>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i="1" kern="0" dirty="0">
                <a:solidFill>
                  <a:schemeClr val="tx1"/>
                </a:solidFill>
                <a:latin typeface="Calibri" panose="020F0502020204030204" pitchFamily="34" charset="0"/>
                <a:ea typeface="黑体" panose="02010609060101010101" pitchFamily="49" charset="-122"/>
                <a:cs typeface="Calibri" panose="020F0502020204030204" pitchFamily="34" charset="0"/>
              </a:rPr>
              <a:t>Target channel</a:t>
            </a:r>
            <a:endParaRPr lang="en-US" altLang="zh-CN" sz="1400" b="1" i="1" kern="0" dirty="0">
              <a:solidFill>
                <a:schemeClr val="tx1"/>
              </a:solidFill>
              <a:latin typeface="Calibri" panose="020F0502020204030204" pitchFamily="34" charset="0"/>
              <a:cs typeface="Calibri" panose="020F0502020204030204" pitchFamily="34" charset="0"/>
            </a:endParaRPr>
          </a:p>
        </p:txBody>
      </p:sp>
      <p:sp>
        <p:nvSpPr>
          <p:cNvPr id="36" name="矩形: 圆角 35">
            <a:extLst>
              <a:ext uri="{FF2B5EF4-FFF2-40B4-BE49-F238E27FC236}">
                <a16:creationId xmlns:a16="http://schemas.microsoft.com/office/drawing/2014/main" id="{0857E265-611D-14B9-433B-81B86743AAF5}"/>
              </a:ext>
            </a:extLst>
          </p:cNvPr>
          <p:cNvSpPr/>
          <p:nvPr/>
        </p:nvSpPr>
        <p:spPr>
          <a:xfrm>
            <a:off x="4461057" y="4215777"/>
            <a:ext cx="1665596" cy="317074"/>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i="1" kern="0" dirty="0">
                <a:solidFill>
                  <a:schemeClr val="tx1"/>
                </a:solidFill>
                <a:latin typeface="Calibri" panose="020F0502020204030204" pitchFamily="34" charset="0"/>
                <a:ea typeface="黑体" panose="02010609060101010101" pitchFamily="49" charset="-122"/>
                <a:cs typeface="Calibri" panose="020F0502020204030204" pitchFamily="34" charset="0"/>
              </a:rPr>
              <a:t>Non-target channel</a:t>
            </a:r>
            <a:endParaRPr lang="en-US" altLang="zh-CN" sz="1400" b="1" i="1" kern="0" dirty="0">
              <a:solidFill>
                <a:schemeClr val="tx1"/>
              </a:solidFill>
              <a:latin typeface="Calibri" panose="020F0502020204030204" pitchFamily="34" charset="0"/>
              <a:cs typeface="Calibri" panose="020F0502020204030204" pitchFamily="34" charset="0"/>
            </a:endParaRPr>
          </a:p>
        </p:txBody>
      </p:sp>
      <p:sp>
        <p:nvSpPr>
          <p:cNvPr id="38" name="矩形: 圆角 37">
            <a:extLst>
              <a:ext uri="{FF2B5EF4-FFF2-40B4-BE49-F238E27FC236}">
                <a16:creationId xmlns:a16="http://schemas.microsoft.com/office/drawing/2014/main" id="{9E1433E9-E17F-F4A6-8A5B-2B2960703BC4}"/>
              </a:ext>
            </a:extLst>
          </p:cNvPr>
          <p:cNvSpPr/>
          <p:nvPr/>
        </p:nvSpPr>
        <p:spPr>
          <a:xfrm>
            <a:off x="1016386" y="2415076"/>
            <a:ext cx="3215546" cy="2652780"/>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p>
        </p:txBody>
      </p:sp>
      <p:sp>
        <p:nvSpPr>
          <p:cNvPr id="42" name="矩形: 圆角 41">
            <a:extLst>
              <a:ext uri="{FF2B5EF4-FFF2-40B4-BE49-F238E27FC236}">
                <a16:creationId xmlns:a16="http://schemas.microsoft.com/office/drawing/2014/main" id="{166E1A0A-9BB6-F3ED-7B9D-662F7A488139}"/>
              </a:ext>
            </a:extLst>
          </p:cNvPr>
          <p:cNvSpPr/>
          <p:nvPr/>
        </p:nvSpPr>
        <p:spPr>
          <a:xfrm>
            <a:off x="903711" y="5559047"/>
            <a:ext cx="9958875" cy="1200862"/>
          </a:xfrm>
          <a:prstGeom prst="roundRect">
            <a:avLst/>
          </a:prstGeom>
          <a:solidFill>
            <a:srgbClr val="D24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l"/>
            </a:pPr>
            <a:r>
              <a:rPr lang="en-US" altLang="zh-CN" sz="3200" b="1" kern="0" dirty="0">
                <a:solidFill>
                  <a:schemeClr val="bg1"/>
                </a:solidFill>
                <a:latin typeface="Calibri" panose="020F0502020204030204" pitchFamily="34" charset="0"/>
                <a:ea typeface="黑体" panose="02010609060101010101" pitchFamily="49" charset="-122"/>
                <a:cs typeface="Calibri" panose="020F0502020204030204" pitchFamily="34" charset="0"/>
              </a:rPr>
              <a:t>Embed data on noise  </a:t>
            </a:r>
          </a:p>
          <a:p>
            <a:pPr marL="457200" indent="-457200">
              <a:buFont typeface="Wingdings" panose="05000000000000000000" pitchFamily="2" charset="2"/>
              <a:buChar char="l"/>
            </a:pPr>
            <a:r>
              <a:rPr lang="en-US" altLang="zh-CN" sz="3200" b="1" kern="0" dirty="0">
                <a:solidFill>
                  <a:schemeClr val="bg1"/>
                </a:solidFill>
                <a:latin typeface="Calibri" panose="020F0502020204030204" pitchFamily="34" charset="0"/>
                <a:ea typeface="黑体" panose="02010609060101010101" pitchFamily="49" charset="-122"/>
                <a:cs typeface="Calibri" panose="020F0502020204030204" pitchFamily="34" charset="0"/>
              </a:rPr>
              <a:t>Make data only detectable on the target channel</a:t>
            </a:r>
          </a:p>
        </p:txBody>
      </p:sp>
      <p:sp>
        <p:nvSpPr>
          <p:cNvPr id="43" name="文本框 42">
            <a:extLst>
              <a:ext uri="{FF2B5EF4-FFF2-40B4-BE49-F238E27FC236}">
                <a16:creationId xmlns:a16="http://schemas.microsoft.com/office/drawing/2014/main" id="{A451D1B2-7F2A-DB9B-6C85-018533857D70}"/>
              </a:ext>
            </a:extLst>
          </p:cNvPr>
          <p:cNvSpPr txBox="1"/>
          <p:nvPr/>
        </p:nvSpPr>
        <p:spPr>
          <a:xfrm>
            <a:off x="3954064" y="2017637"/>
            <a:ext cx="1413272" cy="400110"/>
          </a:xfrm>
          <a:prstGeom prst="rect">
            <a:avLst/>
          </a:prstGeom>
          <a:noFill/>
        </p:spPr>
        <p:txBody>
          <a:bodyPr wrap="none" rtlCol="0">
            <a:spAutoFit/>
          </a:bodyPr>
          <a:lstStyle/>
          <a:p>
            <a:r>
              <a:rPr lang="en-US" altLang="zh-CN" sz="2000" b="1" dirty="0">
                <a:latin typeface="Calibri" panose="020F0502020204030204" pitchFamily="34" charset="0"/>
                <a:cs typeface="Calibri" panose="020F0502020204030204" pitchFamily="34" charset="0"/>
              </a:rPr>
              <a:t>Transmitter</a:t>
            </a:r>
            <a:endParaRPr lang="zh-CN" altLang="en-US" sz="2000" b="1"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clrChange>
              <a:clrFrom>
                <a:srgbClr val="FFFFFF"/>
              </a:clrFrom>
              <a:clrTo>
                <a:srgbClr val="FFFFFF">
                  <a:alpha val="0"/>
                </a:srgbClr>
              </a:clrTo>
            </a:clrChange>
            <a:biLevel thresh="50000"/>
          </a:blip>
          <a:stretch>
            <a:fillRect/>
          </a:stretch>
        </p:blipFill>
        <p:spPr>
          <a:xfrm rot="16200000">
            <a:off x="1533394" y="3753480"/>
            <a:ext cx="403793" cy="1130970"/>
          </a:xfrm>
          <a:prstGeom prst="rect">
            <a:avLst/>
          </a:prstGeom>
        </p:spPr>
      </p:pic>
      <p:sp>
        <p:nvSpPr>
          <p:cNvPr id="182" name="平行四边形 181"/>
          <p:cNvSpPr/>
          <p:nvPr/>
        </p:nvSpPr>
        <p:spPr>
          <a:xfrm>
            <a:off x="2877595" y="3170197"/>
            <a:ext cx="5818634" cy="1959086"/>
          </a:xfrm>
          <a:prstGeom prst="parallelogram">
            <a:avLst>
              <a:gd name="adj" fmla="val 78266"/>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3" name="组合 182"/>
          <p:cNvGrpSpPr/>
          <p:nvPr/>
        </p:nvGrpSpPr>
        <p:grpSpPr>
          <a:xfrm>
            <a:off x="3967742" y="3187883"/>
            <a:ext cx="3686222" cy="1967589"/>
            <a:chOff x="1548879" y="3476936"/>
            <a:chExt cx="3686222" cy="1979760"/>
          </a:xfrm>
        </p:grpSpPr>
        <p:cxnSp>
          <p:nvCxnSpPr>
            <p:cNvPr id="341" name="直接连接符 340"/>
            <p:cNvCxnSpPr/>
            <p:nvPr/>
          </p:nvCxnSpPr>
          <p:spPr>
            <a:xfrm flipH="1">
              <a:off x="3696703" y="3476936"/>
              <a:ext cx="1538398" cy="197976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2" name="直接连接符 341"/>
            <p:cNvCxnSpPr/>
            <p:nvPr/>
          </p:nvCxnSpPr>
          <p:spPr>
            <a:xfrm flipH="1">
              <a:off x="2622791" y="3476936"/>
              <a:ext cx="1538398" cy="197976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3" name="直接连接符 342"/>
            <p:cNvCxnSpPr/>
            <p:nvPr/>
          </p:nvCxnSpPr>
          <p:spPr>
            <a:xfrm flipH="1">
              <a:off x="1548879" y="3476936"/>
              <a:ext cx="1538398" cy="197976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184" name="直接连接符 183"/>
          <p:cNvCxnSpPr/>
          <p:nvPr/>
        </p:nvCxnSpPr>
        <p:spPr>
          <a:xfrm>
            <a:off x="3906783" y="3810467"/>
            <a:ext cx="433376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a:off x="3396243" y="4463532"/>
            <a:ext cx="433376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6" name="椭圆 185"/>
          <p:cNvSpPr/>
          <p:nvPr/>
        </p:nvSpPr>
        <p:spPr>
          <a:xfrm>
            <a:off x="4634325" y="3365065"/>
            <a:ext cx="152920" cy="1529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椭圆 186"/>
          <p:cNvSpPr/>
          <p:nvPr/>
        </p:nvSpPr>
        <p:spPr>
          <a:xfrm>
            <a:off x="4445771" y="2709253"/>
            <a:ext cx="152920" cy="1529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任意多边形: 形状 187"/>
          <p:cNvSpPr/>
          <p:nvPr/>
        </p:nvSpPr>
        <p:spPr>
          <a:xfrm>
            <a:off x="4443010" y="2585023"/>
            <a:ext cx="577020" cy="905494"/>
          </a:xfrm>
          <a:custGeom>
            <a:avLst/>
            <a:gdLst>
              <a:gd name="connsiteX0" fmla="*/ 5513 w 577020"/>
              <a:gd name="connsiteY0" fmla="*/ 344 h 905494"/>
              <a:gd name="connsiteX1" fmla="*/ 96000 w 577020"/>
              <a:gd name="connsiteY1" fmla="*/ 55113 h 905494"/>
              <a:gd name="connsiteX2" fmla="*/ 224588 w 577020"/>
              <a:gd name="connsiteY2" fmla="*/ 81306 h 905494"/>
              <a:gd name="connsiteX3" fmla="*/ 346031 w 577020"/>
              <a:gd name="connsiteY3" fmla="*/ 81306 h 905494"/>
              <a:gd name="connsiteX4" fmla="*/ 455569 w 577020"/>
              <a:gd name="connsiteY4" fmla="*/ 69400 h 905494"/>
              <a:gd name="connsiteX5" fmla="*/ 546056 w 577020"/>
              <a:gd name="connsiteY5" fmla="*/ 33681 h 905494"/>
              <a:gd name="connsiteX6" fmla="*/ 572250 w 577020"/>
              <a:gd name="connsiteY6" fmla="*/ 71781 h 905494"/>
              <a:gd name="connsiteX7" fmla="*/ 577013 w 577020"/>
              <a:gd name="connsiteY7" fmla="*/ 221800 h 905494"/>
              <a:gd name="connsiteX8" fmla="*/ 572250 w 577020"/>
              <a:gd name="connsiteY8" fmla="*/ 478975 h 905494"/>
              <a:gd name="connsiteX9" fmla="*/ 574631 w 577020"/>
              <a:gd name="connsiteY9" fmla="*/ 638519 h 905494"/>
              <a:gd name="connsiteX10" fmla="*/ 572250 w 577020"/>
              <a:gd name="connsiteY10" fmla="*/ 762344 h 905494"/>
              <a:gd name="connsiteX11" fmla="*/ 569869 w 577020"/>
              <a:gd name="connsiteY11" fmla="*/ 821875 h 905494"/>
              <a:gd name="connsiteX12" fmla="*/ 510338 w 577020"/>
              <a:gd name="connsiteY12" fmla="*/ 862356 h 905494"/>
              <a:gd name="connsiteX13" fmla="*/ 403181 w 577020"/>
              <a:gd name="connsiteY13" fmla="*/ 890931 h 905494"/>
              <a:gd name="connsiteX14" fmla="*/ 267450 w 577020"/>
              <a:gd name="connsiteY14" fmla="*/ 905219 h 905494"/>
              <a:gd name="connsiteX15" fmla="*/ 122194 w 577020"/>
              <a:gd name="connsiteY15" fmla="*/ 879025 h 905494"/>
              <a:gd name="connsiteX16" fmla="*/ 31706 w 577020"/>
              <a:gd name="connsiteY16" fmla="*/ 831400 h 905494"/>
              <a:gd name="connsiteX17" fmla="*/ 10275 w 577020"/>
              <a:gd name="connsiteY17" fmla="*/ 788538 h 905494"/>
              <a:gd name="connsiteX18" fmla="*/ 10275 w 577020"/>
              <a:gd name="connsiteY18" fmla="*/ 688525 h 905494"/>
              <a:gd name="connsiteX19" fmla="*/ 5513 w 577020"/>
              <a:gd name="connsiteY19" fmla="*/ 628994 h 905494"/>
              <a:gd name="connsiteX20" fmla="*/ 10275 w 577020"/>
              <a:gd name="connsiteY20" fmla="*/ 469450 h 905494"/>
              <a:gd name="connsiteX21" fmla="*/ 10275 w 577020"/>
              <a:gd name="connsiteY21" fmla="*/ 326575 h 905494"/>
              <a:gd name="connsiteX22" fmla="*/ 15038 w 577020"/>
              <a:gd name="connsiteY22" fmla="*/ 195606 h 905494"/>
              <a:gd name="connsiteX23" fmla="*/ 10275 w 577020"/>
              <a:gd name="connsiteY23" fmla="*/ 83688 h 905494"/>
              <a:gd name="connsiteX24" fmla="*/ 5513 w 577020"/>
              <a:gd name="connsiteY24" fmla="*/ 344 h 905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7020" h="905494">
                <a:moveTo>
                  <a:pt x="5513" y="344"/>
                </a:moveTo>
                <a:cubicBezTo>
                  <a:pt x="19801" y="-4419"/>
                  <a:pt x="59488" y="41619"/>
                  <a:pt x="96000" y="55113"/>
                </a:cubicBezTo>
                <a:cubicBezTo>
                  <a:pt x="132513" y="68607"/>
                  <a:pt x="182916" y="76941"/>
                  <a:pt x="224588" y="81306"/>
                </a:cubicBezTo>
                <a:cubicBezTo>
                  <a:pt x="266260" y="85671"/>
                  <a:pt x="307534" y="83290"/>
                  <a:pt x="346031" y="81306"/>
                </a:cubicBezTo>
                <a:cubicBezTo>
                  <a:pt x="384528" y="79322"/>
                  <a:pt x="422232" y="77337"/>
                  <a:pt x="455569" y="69400"/>
                </a:cubicBezTo>
                <a:cubicBezTo>
                  <a:pt x="488906" y="61463"/>
                  <a:pt x="526609" y="33284"/>
                  <a:pt x="546056" y="33681"/>
                </a:cubicBezTo>
                <a:cubicBezTo>
                  <a:pt x="565503" y="34078"/>
                  <a:pt x="567091" y="40428"/>
                  <a:pt x="572250" y="71781"/>
                </a:cubicBezTo>
                <a:cubicBezTo>
                  <a:pt x="577409" y="103134"/>
                  <a:pt x="577013" y="153934"/>
                  <a:pt x="577013" y="221800"/>
                </a:cubicBezTo>
                <a:cubicBezTo>
                  <a:pt x="577013" y="289666"/>
                  <a:pt x="572647" y="409522"/>
                  <a:pt x="572250" y="478975"/>
                </a:cubicBezTo>
                <a:cubicBezTo>
                  <a:pt x="571853" y="548428"/>
                  <a:pt x="574631" y="591291"/>
                  <a:pt x="574631" y="638519"/>
                </a:cubicBezTo>
                <a:cubicBezTo>
                  <a:pt x="574631" y="685747"/>
                  <a:pt x="573044" y="731785"/>
                  <a:pt x="572250" y="762344"/>
                </a:cubicBezTo>
                <a:cubicBezTo>
                  <a:pt x="571456" y="792903"/>
                  <a:pt x="580188" y="805206"/>
                  <a:pt x="569869" y="821875"/>
                </a:cubicBezTo>
                <a:cubicBezTo>
                  <a:pt x="559550" y="838544"/>
                  <a:pt x="538119" y="850847"/>
                  <a:pt x="510338" y="862356"/>
                </a:cubicBezTo>
                <a:cubicBezTo>
                  <a:pt x="482557" y="873865"/>
                  <a:pt x="443662" y="883787"/>
                  <a:pt x="403181" y="890931"/>
                </a:cubicBezTo>
                <a:cubicBezTo>
                  <a:pt x="362700" y="898075"/>
                  <a:pt x="314281" y="907203"/>
                  <a:pt x="267450" y="905219"/>
                </a:cubicBezTo>
                <a:cubicBezTo>
                  <a:pt x="220619" y="903235"/>
                  <a:pt x="161485" y="891328"/>
                  <a:pt x="122194" y="879025"/>
                </a:cubicBezTo>
                <a:cubicBezTo>
                  <a:pt x="82903" y="866722"/>
                  <a:pt x="50359" y="846481"/>
                  <a:pt x="31706" y="831400"/>
                </a:cubicBezTo>
                <a:cubicBezTo>
                  <a:pt x="13053" y="816319"/>
                  <a:pt x="13847" y="812350"/>
                  <a:pt x="10275" y="788538"/>
                </a:cubicBezTo>
                <a:cubicBezTo>
                  <a:pt x="6703" y="764726"/>
                  <a:pt x="11069" y="715116"/>
                  <a:pt x="10275" y="688525"/>
                </a:cubicBezTo>
                <a:cubicBezTo>
                  <a:pt x="9481" y="661934"/>
                  <a:pt x="5513" y="665506"/>
                  <a:pt x="5513" y="628994"/>
                </a:cubicBezTo>
                <a:cubicBezTo>
                  <a:pt x="5513" y="592482"/>
                  <a:pt x="9481" y="519853"/>
                  <a:pt x="10275" y="469450"/>
                </a:cubicBezTo>
                <a:cubicBezTo>
                  <a:pt x="11069" y="419047"/>
                  <a:pt x="9481" y="372216"/>
                  <a:pt x="10275" y="326575"/>
                </a:cubicBezTo>
                <a:cubicBezTo>
                  <a:pt x="11069" y="280934"/>
                  <a:pt x="15038" y="236087"/>
                  <a:pt x="15038" y="195606"/>
                </a:cubicBezTo>
                <a:cubicBezTo>
                  <a:pt x="15038" y="155125"/>
                  <a:pt x="11466" y="111866"/>
                  <a:pt x="10275" y="83688"/>
                </a:cubicBezTo>
                <a:cubicBezTo>
                  <a:pt x="9084" y="55510"/>
                  <a:pt x="-8775" y="5107"/>
                  <a:pt x="5513" y="344"/>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DAD2"/>
              </a:solidFill>
            </a:endParaRPr>
          </a:p>
        </p:txBody>
      </p:sp>
      <p:pic>
        <p:nvPicPr>
          <p:cNvPr id="189" name="Picture 2" descr="Alexa, control, home, smart, smart home, speaker icon - Download on  Iconfinder"/>
          <p:cNvPicPr>
            <a:picLocks noChangeAspect="1" noChangeArrowheads="1"/>
          </p:cNvPicPr>
          <p:nvPr/>
        </p:nvPicPr>
        <p:blipFill rotWithShape="1">
          <a:blip r:embed="rId4" cstate="print">
            <a:clrChange>
              <a:clrFrom>
                <a:srgbClr val="020202">
                  <a:alpha val="2353"/>
                </a:srgbClr>
              </a:clrFrom>
              <a:clrTo>
                <a:srgbClr val="020202">
                  <a:alpha val="0"/>
                </a:srgbClr>
              </a:clrTo>
            </a:clrChange>
            <a:extLst>
              <a:ext uri="{28A0092B-C50C-407E-A947-70E740481C1C}">
                <a14:useLocalDpi xmlns:a14="http://schemas.microsoft.com/office/drawing/2010/main" val="0"/>
              </a:ext>
            </a:extLst>
          </a:blip>
          <a:srcRect l="28638" t="13985" r="28253" b="13993"/>
          <a:stretch>
            <a:fillRect/>
          </a:stretch>
        </p:blipFill>
        <p:spPr bwMode="auto">
          <a:xfrm>
            <a:off x="4388959" y="2400069"/>
            <a:ext cx="677032" cy="1131087"/>
          </a:xfrm>
          <a:prstGeom prst="rect">
            <a:avLst/>
          </a:prstGeom>
          <a:noFill/>
          <a:extLst>
            <a:ext uri="{909E8E84-426E-40DD-AFC4-6F175D3DCCD1}">
              <a14:hiddenFill xmlns:a14="http://schemas.microsoft.com/office/drawing/2010/main">
                <a:solidFill>
                  <a:srgbClr val="FFFFFF"/>
                </a:solidFill>
              </a14:hiddenFill>
            </a:ext>
          </a:extLst>
        </p:spPr>
      </p:pic>
      <p:sp>
        <p:nvSpPr>
          <p:cNvPr id="190" name="矩形 189"/>
          <p:cNvSpPr/>
          <p:nvPr/>
        </p:nvSpPr>
        <p:spPr>
          <a:xfrm>
            <a:off x="2646105" y="4046478"/>
            <a:ext cx="216597" cy="566456"/>
          </a:xfrm>
          <a:prstGeom prst="rect">
            <a:avLst/>
          </a:prstGeom>
          <a:solidFill>
            <a:srgbClr val="F2F2F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椭圆 190"/>
          <p:cNvSpPr/>
          <p:nvPr/>
        </p:nvSpPr>
        <p:spPr>
          <a:xfrm>
            <a:off x="3015802" y="3090618"/>
            <a:ext cx="152920" cy="1529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a:off x="3498602" y="3070028"/>
            <a:ext cx="152920" cy="1529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8" name="直接箭头连接符 197"/>
          <p:cNvCxnSpPr/>
          <p:nvPr/>
        </p:nvCxnSpPr>
        <p:spPr>
          <a:xfrm>
            <a:off x="2866837" y="4408952"/>
            <a:ext cx="30653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连接符: 肘形 199"/>
          <p:cNvCxnSpPr>
            <a:cxnSpLocks/>
            <a:stCxn id="193" idx="3"/>
            <a:endCxn id="186" idx="4"/>
          </p:cNvCxnSpPr>
          <p:nvPr/>
        </p:nvCxnSpPr>
        <p:spPr>
          <a:xfrm flipV="1">
            <a:off x="3965655" y="3517985"/>
            <a:ext cx="745130" cy="345881"/>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1" name="图片 200"/>
          <p:cNvPicPr>
            <a:picLocks noChangeAspect="1"/>
          </p:cNvPicPr>
          <p:nvPr/>
        </p:nvPicPr>
        <p:blipFill rotWithShape="1">
          <a:blip r:embed="rId5">
            <a:clrChange>
              <a:clrFrom>
                <a:srgbClr val="FFFFFF"/>
              </a:clrFrom>
              <a:clrTo>
                <a:srgbClr val="FFFFFF">
                  <a:alpha val="0"/>
                </a:srgbClr>
              </a:clrTo>
            </a:clrChange>
          </a:blip>
          <a:srcRect r="10000"/>
          <a:stretch>
            <a:fillRect/>
          </a:stretch>
        </p:blipFill>
        <p:spPr>
          <a:xfrm>
            <a:off x="8242793" y="2261885"/>
            <a:ext cx="1048693" cy="444376"/>
          </a:xfrm>
          <a:prstGeom prst="rect">
            <a:avLst/>
          </a:prstGeom>
        </p:spPr>
      </p:pic>
      <p:pic>
        <p:nvPicPr>
          <p:cNvPr id="202" name="图片 201"/>
          <p:cNvPicPr>
            <a:picLocks noChangeAspect="1"/>
          </p:cNvPicPr>
          <p:nvPr/>
        </p:nvPicPr>
        <p:blipFill rotWithShape="1">
          <a:blip r:embed="rId5">
            <a:clrChange>
              <a:clrFrom>
                <a:srgbClr val="FFFFFF"/>
              </a:clrFrom>
              <a:clrTo>
                <a:srgbClr val="FFFFFF">
                  <a:alpha val="0"/>
                </a:srgbClr>
              </a:clrTo>
            </a:clrChange>
          </a:blip>
          <a:srcRect r="10000"/>
          <a:stretch>
            <a:fillRect/>
          </a:stretch>
        </p:blipFill>
        <p:spPr>
          <a:xfrm flipH="1">
            <a:off x="7276678" y="3655935"/>
            <a:ext cx="1048693" cy="444376"/>
          </a:xfrm>
          <a:prstGeom prst="rect">
            <a:avLst/>
          </a:prstGeom>
        </p:spPr>
      </p:pic>
      <p:cxnSp>
        <p:nvCxnSpPr>
          <p:cNvPr id="203" name="直接箭头连接符 202"/>
          <p:cNvCxnSpPr/>
          <p:nvPr/>
        </p:nvCxnSpPr>
        <p:spPr>
          <a:xfrm>
            <a:off x="6998083" y="4466939"/>
            <a:ext cx="150610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4" name="组合 203"/>
          <p:cNvGrpSpPr/>
          <p:nvPr/>
        </p:nvGrpSpPr>
        <p:grpSpPr>
          <a:xfrm>
            <a:off x="9578801" y="2498093"/>
            <a:ext cx="640474" cy="831904"/>
            <a:chOff x="8789277" y="1054046"/>
            <a:chExt cx="640474" cy="831904"/>
          </a:xfrm>
        </p:grpSpPr>
        <p:sp>
          <p:nvSpPr>
            <p:cNvPr id="315" name="矩形: 圆角 314"/>
            <p:cNvSpPr/>
            <p:nvPr/>
          </p:nvSpPr>
          <p:spPr>
            <a:xfrm>
              <a:off x="8789277" y="1054046"/>
              <a:ext cx="640474" cy="831904"/>
            </a:xfrm>
            <a:prstGeom prst="roundRect">
              <a:avLst>
                <a:gd name="adj" fmla="val 10957"/>
              </a:avLst>
            </a:prstGeom>
            <a:solidFill>
              <a:srgbClr val="A48BB7"/>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tx1"/>
                </a:solidFill>
                <a:latin typeface="Calibri" panose="020F0502020204030204" pitchFamily="34" charset="0"/>
                <a:cs typeface="Calibri" panose="020F0502020204030204" pitchFamily="34" charset="0"/>
              </a:endParaRPr>
            </a:p>
          </p:txBody>
        </p:sp>
        <p:grpSp>
          <p:nvGrpSpPr>
            <p:cNvPr id="316" name="组合 315"/>
            <p:cNvGrpSpPr/>
            <p:nvPr/>
          </p:nvGrpSpPr>
          <p:grpSpPr>
            <a:xfrm>
              <a:off x="8879870" y="1140660"/>
              <a:ext cx="469433" cy="648319"/>
              <a:chOff x="9348011" y="1068600"/>
              <a:chExt cx="549575" cy="759000"/>
            </a:xfrm>
          </p:grpSpPr>
          <p:sp>
            <p:nvSpPr>
              <p:cNvPr id="317" name="椭圆 316"/>
              <p:cNvSpPr/>
              <p:nvPr/>
            </p:nvSpPr>
            <p:spPr>
              <a:xfrm>
                <a:off x="9348011" y="1068600"/>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18" name="椭圆 317"/>
              <p:cNvSpPr/>
              <p:nvPr/>
            </p:nvSpPr>
            <p:spPr>
              <a:xfrm>
                <a:off x="9348011" y="1356183"/>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19" name="椭圆 318"/>
              <p:cNvSpPr/>
              <p:nvPr/>
            </p:nvSpPr>
            <p:spPr>
              <a:xfrm>
                <a:off x="9348011" y="1643765"/>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20" name="椭圆 319"/>
              <p:cNvSpPr/>
              <p:nvPr/>
            </p:nvSpPr>
            <p:spPr>
              <a:xfrm>
                <a:off x="9713751" y="1220042"/>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21" name="椭圆 320"/>
              <p:cNvSpPr/>
              <p:nvPr/>
            </p:nvSpPr>
            <p:spPr>
              <a:xfrm>
                <a:off x="9713751" y="1507625"/>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cxnSp>
            <p:nvCxnSpPr>
              <p:cNvPr id="322" name="直接连接符 321"/>
              <p:cNvCxnSpPr>
                <a:stCxn id="317" idx="6"/>
                <a:endCxn id="320" idx="2"/>
              </p:cNvCxnSpPr>
              <p:nvPr/>
            </p:nvCxnSpPr>
            <p:spPr>
              <a:xfrm>
                <a:off x="9531846" y="1160518"/>
                <a:ext cx="181905" cy="1514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直接连接符 322"/>
              <p:cNvCxnSpPr>
                <a:stCxn id="318" idx="6"/>
                <a:endCxn id="320" idx="2"/>
              </p:cNvCxnSpPr>
              <p:nvPr/>
            </p:nvCxnSpPr>
            <p:spPr>
              <a:xfrm flipV="1">
                <a:off x="9531846" y="1311960"/>
                <a:ext cx="181905" cy="1361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4" name="直接连接符 323"/>
              <p:cNvCxnSpPr>
                <a:stCxn id="318" idx="6"/>
                <a:endCxn id="321" idx="2"/>
              </p:cNvCxnSpPr>
              <p:nvPr/>
            </p:nvCxnSpPr>
            <p:spPr>
              <a:xfrm>
                <a:off x="9531846" y="1448101"/>
                <a:ext cx="181905" cy="1514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直接连接符 324"/>
              <p:cNvCxnSpPr>
                <a:stCxn id="319" idx="6"/>
                <a:endCxn id="321" idx="2"/>
              </p:cNvCxnSpPr>
              <p:nvPr/>
            </p:nvCxnSpPr>
            <p:spPr>
              <a:xfrm flipV="1">
                <a:off x="9531846" y="1599543"/>
                <a:ext cx="181905" cy="1361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6" name="直接连接符 325"/>
              <p:cNvCxnSpPr>
                <a:stCxn id="319" idx="6"/>
                <a:endCxn id="320" idx="2"/>
              </p:cNvCxnSpPr>
              <p:nvPr/>
            </p:nvCxnSpPr>
            <p:spPr>
              <a:xfrm flipV="1">
                <a:off x="9531846" y="1311960"/>
                <a:ext cx="181905" cy="4237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7" name="直接连接符 326"/>
              <p:cNvCxnSpPr>
                <a:stCxn id="321" idx="2"/>
                <a:endCxn id="317" idx="6"/>
              </p:cNvCxnSpPr>
              <p:nvPr/>
            </p:nvCxnSpPr>
            <p:spPr>
              <a:xfrm flipH="1" flipV="1">
                <a:off x="9531846" y="1160518"/>
                <a:ext cx="181905" cy="439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06" name="矩形 205"/>
          <p:cNvSpPr/>
          <p:nvPr/>
        </p:nvSpPr>
        <p:spPr>
          <a:xfrm>
            <a:off x="7092519" y="4109300"/>
            <a:ext cx="422186" cy="220823"/>
          </a:xfrm>
          <a:prstGeom prst="rect">
            <a:avLst/>
          </a:prstGeom>
          <a:solidFill>
            <a:schemeClr val="bg1">
              <a:lumMod val="95000"/>
            </a:schemeClr>
          </a:solidFill>
          <a:ln>
            <a:solidFill>
              <a:srgbClr val="E7D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矩形 206"/>
          <p:cNvSpPr/>
          <p:nvPr/>
        </p:nvSpPr>
        <p:spPr>
          <a:xfrm>
            <a:off x="7520492" y="4109300"/>
            <a:ext cx="838542" cy="220823"/>
          </a:xfrm>
          <a:prstGeom prst="rect">
            <a:avLst/>
          </a:prstGeom>
          <a:solidFill>
            <a:schemeClr val="bg1">
              <a:lumMod val="95000"/>
            </a:schemeClr>
          </a:solidFill>
          <a:ln>
            <a:solidFill>
              <a:srgbClr val="E7D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8" name="直接连接符 207"/>
          <p:cNvCxnSpPr/>
          <p:nvPr/>
        </p:nvCxnSpPr>
        <p:spPr>
          <a:xfrm>
            <a:off x="7517598" y="4114888"/>
            <a:ext cx="0" cy="2208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9" name="矩形 208"/>
          <p:cNvSpPr/>
          <p:nvPr/>
        </p:nvSpPr>
        <p:spPr>
          <a:xfrm>
            <a:off x="7092521" y="4109299"/>
            <a:ext cx="1266515" cy="22082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p:nvPr/>
        </p:nvSpPr>
        <p:spPr>
          <a:xfrm>
            <a:off x="7117928" y="4132464"/>
            <a:ext cx="175049" cy="175049"/>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椭圆 210"/>
          <p:cNvSpPr/>
          <p:nvPr/>
        </p:nvSpPr>
        <p:spPr>
          <a:xfrm>
            <a:off x="7321191" y="4132464"/>
            <a:ext cx="175049" cy="175049"/>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2" name="椭圆 211"/>
          <p:cNvSpPr/>
          <p:nvPr/>
        </p:nvSpPr>
        <p:spPr>
          <a:xfrm>
            <a:off x="7539442" y="4132464"/>
            <a:ext cx="175049" cy="175049"/>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p:nvPr/>
        </p:nvSpPr>
        <p:spPr>
          <a:xfrm>
            <a:off x="7746036" y="4132464"/>
            <a:ext cx="175049" cy="175049"/>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a:off x="7952629" y="4132464"/>
            <a:ext cx="175049" cy="175049"/>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椭圆 214"/>
          <p:cNvSpPr/>
          <p:nvPr/>
        </p:nvSpPr>
        <p:spPr>
          <a:xfrm>
            <a:off x="8159224" y="4132464"/>
            <a:ext cx="175049" cy="175049"/>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6" name="组合 215"/>
          <p:cNvGrpSpPr/>
          <p:nvPr/>
        </p:nvGrpSpPr>
        <p:grpSpPr>
          <a:xfrm>
            <a:off x="8534973" y="3863059"/>
            <a:ext cx="640474" cy="831904"/>
            <a:chOff x="9502867" y="1940244"/>
            <a:chExt cx="640474" cy="831904"/>
          </a:xfrm>
        </p:grpSpPr>
        <p:sp>
          <p:nvSpPr>
            <p:cNvPr id="289" name="矩形: 圆角 288"/>
            <p:cNvSpPr/>
            <p:nvPr/>
          </p:nvSpPr>
          <p:spPr>
            <a:xfrm>
              <a:off x="9502867" y="1940244"/>
              <a:ext cx="640474" cy="831904"/>
            </a:xfrm>
            <a:prstGeom prst="roundRect">
              <a:avLst>
                <a:gd name="adj" fmla="val 10957"/>
              </a:avLst>
            </a:prstGeom>
            <a:solidFill>
              <a:srgbClr val="BDBDB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tx1"/>
                </a:solidFill>
                <a:latin typeface="Calibri" panose="020F0502020204030204" pitchFamily="34" charset="0"/>
                <a:cs typeface="Calibri" panose="020F0502020204030204" pitchFamily="34" charset="0"/>
              </a:endParaRPr>
            </a:p>
          </p:txBody>
        </p:sp>
        <p:grpSp>
          <p:nvGrpSpPr>
            <p:cNvPr id="290" name="组合 289"/>
            <p:cNvGrpSpPr/>
            <p:nvPr/>
          </p:nvGrpSpPr>
          <p:grpSpPr>
            <a:xfrm>
              <a:off x="9593460" y="2026858"/>
              <a:ext cx="469433" cy="648319"/>
              <a:chOff x="9348011" y="1068600"/>
              <a:chExt cx="549575" cy="759000"/>
            </a:xfrm>
          </p:grpSpPr>
          <p:sp>
            <p:nvSpPr>
              <p:cNvPr id="291" name="椭圆 290"/>
              <p:cNvSpPr/>
              <p:nvPr/>
            </p:nvSpPr>
            <p:spPr>
              <a:xfrm>
                <a:off x="9348011" y="1068600"/>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92" name="椭圆 291"/>
              <p:cNvSpPr/>
              <p:nvPr/>
            </p:nvSpPr>
            <p:spPr>
              <a:xfrm>
                <a:off x="9348011" y="1356183"/>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93" name="椭圆 292"/>
              <p:cNvSpPr/>
              <p:nvPr/>
            </p:nvSpPr>
            <p:spPr>
              <a:xfrm>
                <a:off x="9348011" y="1643765"/>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94" name="椭圆 293"/>
              <p:cNvSpPr/>
              <p:nvPr/>
            </p:nvSpPr>
            <p:spPr>
              <a:xfrm>
                <a:off x="9713751" y="1220042"/>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95" name="椭圆 294"/>
              <p:cNvSpPr/>
              <p:nvPr/>
            </p:nvSpPr>
            <p:spPr>
              <a:xfrm>
                <a:off x="9713751" y="1507625"/>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cxnSp>
            <p:nvCxnSpPr>
              <p:cNvPr id="296" name="直接连接符 295"/>
              <p:cNvCxnSpPr>
                <a:stCxn id="291" idx="6"/>
                <a:endCxn id="294" idx="2"/>
              </p:cNvCxnSpPr>
              <p:nvPr/>
            </p:nvCxnSpPr>
            <p:spPr>
              <a:xfrm>
                <a:off x="9531846" y="1160518"/>
                <a:ext cx="181905" cy="1514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直接连接符 296"/>
              <p:cNvCxnSpPr>
                <a:stCxn id="292" idx="6"/>
                <a:endCxn id="294" idx="2"/>
              </p:cNvCxnSpPr>
              <p:nvPr/>
            </p:nvCxnSpPr>
            <p:spPr>
              <a:xfrm flipV="1">
                <a:off x="9531846" y="1311960"/>
                <a:ext cx="181905" cy="1361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直接连接符 297"/>
              <p:cNvCxnSpPr>
                <a:stCxn id="292" idx="6"/>
                <a:endCxn id="295" idx="2"/>
              </p:cNvCxnSpPr>
              <p:nvPr/>
            </p:nvCxnSpPr>
            <p:spPr>
              <a:xfrm>
                <a:off x="9531846" y="1448101"/>
                <a:ext cx="181905" cy="1514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直接连接符 298"/>
              <p:cNvCxnSpPr>
                <a:stCxn id="293" idx="6"/>
                <a:endCxn id="295" idx="2"/>
              </p:cNvCxnSpPr>
              <p:nvPr/>
            </p:nvCxnSpPr>
            <p:spPr>
              <a:xfrm flipV="1">
                <a:off x="9531846" y="1599543"/>
                <a:ext cx="181905" cy="1361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直接连接符 299"/>
              <p:cNvCxnSpPr>
                <a:stCxn id="293" idx="6"/>
                <a:endCxn id="294" idx="2"/>
              </p:cNvCxnSpPr>
              <p:nvPr/>
            </p:nvCxnSpPr>
            <p:spPr>
              <a:xfrm flipV="1">
                <a:off x="9531846" y="1311960"/>
                <a:ext cx="181905" cy="4237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1" name="直接连接符 300"/>
              <p:cNvCxnSpPr>
                <a:stCxn id="295" idx="2"/>
                <a:endCxn id="291" idx="6"/>
              </p:cNvCxnSpPr>
              <p:nvPr/>
            </p:nvCxnSpPr>
            <p:spPr>
              <a:xfrm flipH="1" flipV="1">
                <a:off x="9531846" y="1160518"/>
                <a:ext cx="181905" cy="439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17" name="直接箭头连接符 216"/>
          <p:cNvCxnSpPr/>
          <p:nvPr/>
        </p:nvCxnSpPr>
        <p:spPr>
          <a:xfrm>
            <a:off x="10219277" y="2947464"/>
            <a:ext cx="23685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直接箭头连接符 217"/>
          <p:cNvCxnSpPr/>
          <p:nvPr/>
        </p:nvCxnSpPr>
        <p:spPr>
          <a:xfrm>
            <a:off x="9192684" y="4294908"/>
            <a:ext cx="23685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9" name="文本框 218"/>
          <p:cNvSpPr txBox="1"/>
          <p:nvPr/>
        </p:nvSpPr>
        <p:spPr>
          <a:xfrm>
            <a:off x="10402139" y="2768774"/>
            <a:ext cx="671979" cy="369332"/>
          </a:xfrm>
          <a:prstGeom prst="rect">
            <a:avLst/>
          </a:prstGeom>
          <a:noFill/>
        </p:spPr>
        <p:txBody>
          <a:bodyPr wrap="none" rtlCol="0">
            <a:spAutoFit/>
          </a:bodyPr>
          <a:lstStyle/>
          <a:p>
            <a:r>
              <a:rPr lang="en-US" altLang="zh-CN" b="1" dirty="0">
                <a:solidFill>
                  <a:srgbClr val="C00000"/>
                </a:solidFill>
                <a:latin typeface="Calibri" panose="020F0502020204030204" pitchFamily="34" charset="0"/>
                <a:cs typeface="Calibri" panose="020F0502020204030204" pitchFamily="34" charset="0"/>
              </a:rPr>
              <a:t>0101</a:t>
            </a:r>
            <a:endParaRPr lang="zh-CN" altLang="en-US" b="1" dirty="0">
              <a:solidFill>
                <a:srgbClr val="C00000"/>
              </a:solidFill>
              <a:latin typeface="Calibri" panose="020F0502020204030204" pitchFamily="34" charset="0"/>
              <a:cs typeface="Calibri" panose="020F0502020204030204" pitchFamily="34" charset="0"/>
            </a:endParaRPr>
          </a:p>
        </p:txBody>
      </p:sp>
      <p:sp>
        <p:nvSpPr>
          <p:cNvPr id="220" name="文本框 219"/>
          <p:cNvSpPr txBox="1"/>
          <p:nvPr/>
        </p:nvSpPr>
        <p:spPr>
          <a:xfrm>
            <a:off x="9439276" y="4132462"/>
            <a:ext cx="614271" cy="369332"/>
          </a:xfrm>
          <a:prstGeom prst="rect">
            <a:avLst/>
          </a:prstGeom>
          <a:noFill/>
        </p:spPr>
        <p:txBody>
          <a:bodyPr wrap="none" rtlCol="0">
            <a:spAutoFit/>
          </a:bodyPr>
          <a:lstStyle/>
          <a:p>
            <a:r>
              <a:rPr lang="en-US" altLang="zh-CN" b="1" dirty="0">
                <a:solidFill>
                  <a:srgbClr val="C00000"/>
                </a:solidFill>
                <a:latin typeface="Calibri" panose="020F0502020204030204" pitchFamily="34" charset="0"/>
                <a:cs typeface="Calibri" panose="020F0502020204030204" pitchFamily="34" charset="0"/>
              </a:rPr>
              <a:t>????</a:t>
            </a:r>
            <a:endParaRPr lang="zh-CN" altLang="en-US" b="1" dirty="0">
              <a:solidFill>
                <a:srgbClr val="C00000"/>
              </a:solidFill>
              <a:latin typeface="Calibri" panose="020F0502020204030204" pitchFamily="34" charset="0"/>
              <a:cs typeface="Calibri" panose="020F0502020204030204" pitchFamily="34" charset="0"/>
            </a:endParaRPr>
          </a:p>
        </p:txBody>
      </p:sp>
      <p:sp>
        <p:nvSpPr>
          <p:cNvPr id="224" name="矩形 223"/>
          <p:cNvSpPr/>
          <p:nvPr/>
        </p:nvSpPr>
        <p:spPr>
          <a:xfrm>
            <a:off x="2646105" y="4540268"/>
            <a:ext cx="216597" cy="319125"/>
          </a:xfrm>
          <a:prstGeom prst="rect">
            <a:avLst/>
          </a:prstGeom>
          <a:solidFill>
            <a:srgbClr val="BAA8C8"/>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5" name="组合 224"/>
          <p:cNvGrpSpPr/>
          <p:nvPr/>
        </p:nvGrpSpPr>
        <p:grpSpPr>
          <a:xfrm>
            <a:off x="1693795" y="4577194"/>
            <a:ext cx="950507" cy="369332"/>
            <a:chOff x="912190" y="2167067"/>
            <a:chExt cx="950507" cy="369332"/>
          </a:xfrm>
        </p:grpSpPr>
        <p:sp>
          <p:nvSpPr>
            <p:cNvPr id="287" name="文本框 286"/>
            <p:cNvSpPr txBox="1"/>
            <p:nvPr/>
          </p:nvSpPr>
          <p:spPr>
            <a:xfrm>
              <a:off x="912190" y="2167067"/>
              <a:ext cx="671979" cy="369332"/>
            </a:xfrm>
            <a:prstGeom prst="rect">
              <a:avLst/>
            </a:prstGeom>
            <a:noFill/>
          </p:spPr>
          <p:txBody>
            <a:bodyPr wrap="none" rtlCol="0">
              <a:spAutoFit/>
            </a:bodyPr>
            <a:lstStyle/>
            <a:p>
              <a:r>
                <a:rPr lang="en-US" altLang="zh-CN" b="1" dirty="0">
                  <a:solidFill>
                    <a:srgbClr val="C00000"/>
                  </a:solidFill>
                  <a:latin typeface="Calibri" panose="020F0502020204030204" pitchFamily="34" charset="0"/>
                  <a:cs typeface="Calibri" panose="020F0502020204030204" pitchFamily="34" charset="0"/>
                </a:rPr>
                <a:t>0101</a:t>
              </a:r>
              <a:endParaRPr lang="zh-CN" altLang="en-US" b="1" dirty="0">
                <a:solidFill>
                  <a:srgbClr val="C00000"/>
                </a:solidFill>
                <a:latin typeface="Calibri" panose="020F0502020204030204" pitchFamily="34" charset="0"/>
                <a:cs typeface="Calibri" panose="020F0502020204030204" pitchFamily="34" charset="0"/>
              </a:endParaRPr>
            </a:p>
          </p:txBody>
        </p:sp>
        <p:cxnSp>
          <p:nvCxnSpPr>
            <p:cNvPr id="288" name="直接箭头连接符 287"/>
            <p:cNvCxnSpPr/>
            <p:nvPr/>
          </p:nvCxnSpPr>
          <p:spPr>
            <a:xfrm>
              <a:off x="1584170" y="2351733"/>
              <a:ext cx="27852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86" name="直接箭头连接符 285"/>
          <p:cNvCxnSpPr/>
          <p:nvPr/>
        </p:nvCxnSpPr>
        <p:spPr>
          <a:xfrm>
            <a:off x="2367981" y="4330623"/>
            <a:ext cx="27852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7" name="文本框 226"/>
          <p:cNvSpPr txBox="1"/>
          <p:nvPr/>
        </p:nvSpPr>
        <p:spPr>
          <a:xfrm>
            <a:off x="1016386" y="2684787"/>
            <a:ext cx="2039628" cy="307777"/>
          </a:xfrm>
          <a:prstGeom prst="rect">
            <a:avLst/>
          </a:prstGeom>
          <a:noFill/>
        </p:spPr>
        <p:txBody>
          <a:bodyPr wrap="square" rtlCol="0">
            <a:spAutoFit/>
          </a:bodyPr>
          <a:lstStyle/>
          <a:p>
            <a:pPr algn="ctr"/>
            <a:r>
              <a:rPr lang="en-US" altLang="zh-CN" sz="1400" b="1" dirty="0">
                <a:latin typeface="Calibri" panose="020F0502020204030204" pitchFamily="34" charset="0"/>
                <a:cs typeface="Calibri" panose="020F0502020204030204" pitchFamily="34" charset="0"/>
              </a:rPr>
              <a:t>Delay profile</a:t>
            </a:r>
            <a:endParaRPr lang="zh-CN" altLang="en-US" sz="1400" b="1" dirty="0">
              <a:latin typeface="Calibri" panose="020F0502020204030204" pitchFamily="34" charset="0"/>
              <a:cs typeface="Calibri" panose="020F0502020204030204" pitchFamily="34" charset="0"/>
            </a:endParaRPr>
          </a:p>
        </p:txBody>
      </p:sp>
      <p:sp>
        <p:nvSpPr>
          <p:cNvPr id="229" name="文本框 228"/>
          <p:cNvSpPr txBox="1"/>
          <p:nvPr/>
        </p:nvSpPr>
        <p:spPr>
          <a:xfrm>
            <a:off x="7158444" y="2023364"/>
            <a:ext cx="1095428" cy="400110"/>
          </a:xfrm>
          <a:prstGeom prst="rect">
            <a:avLst/>
          </a:prstGeom>
          <a:noFill/>
        </p:spPr>
        <p:txBody>
          <a:bodyPr wrap="none" rtlCol="0">
            <a:spAutoFit/>
          </a:bodyPr>
          <a:lstStyle/>
          <a:p>
            <a:r>
              <a:rPr lang="en-US" altLang="zh-CN" sz="2000" b="1" dirty="0">
                <a:latin typeface="Calibri" panose="020F0502020204030204" pitchFamily="34" charset="0"/>
                <a:cs typeface="Calibri" panose="020F0502020204030204" pitchFamily="34" charset="0"/>
              </a:rPr>
              <a:t>Receiver</a:t>
            </a:r>
            <a:endParaRPr lang="zh-CN" altLang="en-US" sz="2000" b="1" dirty="0">
              <a:latin typeface="Calibri" panose="020F0502020204030204" pitchFamily="34" charset="0"/>
              <a:cs typeface="Calibri" panose="020F0502020204030204" pitchFamily="34" charset="0"/>
            </a:endParaRPr>
          </a:p>
        </p:txBody>
      </p:sp>
      <p:pic>
        <p:nvPicPr>
          <p:cNvPr id="231" name="图片 230"/>
          <p:cNvPicPr>
            <a:picLocks noChangeAspect="1"/>
          </p:cNvPicPr>
          <p:nvPr/>
        </p:nvPicPr>
        <p:blipFill rotWithShape="1">
          <a:blip r:embed="rId6"/>
          <a:srcRect l="12368" t="20766" r="34393" b="39791"/>
          <a:stretch>
            <a:fillRect/>
          </a:stretch>
        </p:blipFill>
        <p:spPr>
          <a:xfrm>
            <a:off x="1310551" y="2992564"/>
            <a:ext cx="1409846" cy="460767"/>
          </a:xfrm>
          <a:prstGeom prst="rect">
            <a:avLst/>
          </a:prstGeom>
        </p:spPr>
      </p:pic>
      <p:sp>
        <p:nvSpPr>
          <p:cNvPr id="233" name="任意多边形: 形状 232"/>
          <p:cNvSpPr/>
          <p:nvPr/>
        </p:nvSpPr>
        <p:spPr>
          <a:xfrm>
            <a:off x="4830413" y="3005331"/>
            <a:ext cx="2480354" cy="2078342"/>
          </a:xfrm>
          <a:custGeom>
            <a:avLst/>
            <a:gdLst>
              <a:gd name="connsiteX0" fmla="*/ 1166603 w 2480354"/>
              <a:gd name="connsiteY0" fmla="*/ 1759445 h 1944443"/>
              <a:gd name="connsiteX1" fmla="*/ 1201028 w 2480354"/>
              <a:gd name="connsiteY1" fmla="*/ 1811364 h 1944443"/>
              <a:gd name="connsiteX2" fmla="*/ 1175990 w 2480354"/>
              <a:gd name="connsiteY2" fmla="*/ 1787266 h 1944443"/>
              <a:gd name="connsiteX3" fmla="*/ 2346932 w 2480354"/>
              <a:gd name="connsiteY3" fmla="*/ 486148 h 1944443"/>
              <a:gd name="connsiteX4" fmla="*/ 2480354 w 2480354"/>
              <a:gd name="connsiteY4" fmla="*/ 542624 h 1944443"/>
              <a:gd name="connsiteX5" fmla="*/ 2447144 w 2480354"/>
              <a:gd name="connsiteY5" fmla="*/ 533267 h 1944443"/>
              <a:gd name="connsiteX6" fmla="*/ 2373161 w 2480354"/>
              <a:gd name="connsiteY6" fmla="*/ 502648 h 1944443"/>
              <a:gd name="connsiteX7" fmla="*/ 0 w 2480354"/>
              <a:gd name="connsiteY7" fmla="*/ 0 h 1944443"/>
              <a:gd name="connsiteX8" fmla="*/ 2396240 w 2480354"/>
              <a:gd name="connsiteY8" fmla="*/ 1644140 h 1944443"/>
              <a:gd name="connsiteX9" fmla="*/ 2390821 w 2480354"/>
              <a:gd name="connsiteY9" fmla="*/ 1650188 h 1944443"/>
              <a:gd name="connsiteX10" fmla="*/ 2428576 w 2480354"/>
              <a:gd name="connsiteY10" fmla="*/ 1670970 h 1944443"/>
              <a:gd name="connsiteX11" fmla="*/ 2480354 w 2480354"/>
              <a:gd name="connsiteY11" fmla="*/ 1747593 h 1944443"/>
              <a:gd name="connsiteX12" fmla="*/ 2189862 w 2480354"/>
              <a:gd name="connsiteY12" fmla="*/ 1910824 h 1944443"/>
              <a:gd name="connsiteX13" fmla="*/ 2135590 w 2480354"/>
              <a:gd name="connsiteY13" fmla="*/ 1919626 h 1944443"/>
              <a:gd name="connsiteX14" fmla="*/ 2077943 w 2480354"/>
              <a:gd name="connsiteY14" fmla="*/ 1928974 h 1944443"/>
              <a:gd name="connsiteX15" fmla="*/ 1821479 w 2480354"/>
              <a:gd name="connsiteY15" fmla="*/ 1944443 h 1944443"/>
              <a:gd name="connsiteX16" fmla="*/ 1214382 w 2480354"/>
              <a:gd name="connsiteY16" fmla="*/ 1824216 h 1944443"/>
              <a:gd name="connsiteX17" fmla="*/ 1201028 w 2480354"/>
              <a:gd name="connsiteY17" fmla="*/ 1811363 h 1944443"/>
              <a:gd name="connsiteX18" fmla="*/ 1166603 w 2480354"/>
              <a:gd name="connsiteY18" fmla="*/ 1759444 h 1944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80354" h="1944443">
                <a:moveTo>
                  <a:pt x="1166603" y="1759445"/>
                </a:moveTo>
                <a:lnTo>
                  <a:pt x="1201028" y="1811364"/>
                </a:lnTo>
                <a:lnTo>
                  <a:pt x="1175990" y="1787266"/>
                </a:lnTo>
                <a:close/>
                <a:moveTo>
                  <a:pt x="2346932" y="486148"/>
                </a:moveTo>
                <a:lnTo>
                  <a:pt x="2480354" y="542624"/>
                </a:lnTo>
                <a:lnTo>
                  <a:pt x="2447144" y="533267"/>
                </a:lnTo>
                <a:cubicBezTo>
                  <a:pt x="2419734" y="523907"/>
                  <a:pt x="2394937" y="513654"/>
                  <a:pt x="2373161" y="502648"/>
                </a:cubicBezTo>
                <a:close/>
                <a:moveTo>
                  <a:pt x="0" y="0"/>
                </a:moveTo>
                <a:lnTo>
                  <a:pt x="2396240" y="1644140"/>
                </a:lnTo>
                <a:lnTo>
                  <a:pt x="2390821" y="1650188"/>
                </a:lnTo>
                <a:lnTo>
                  <a:pt x="2428576" y="1670970"/>
                </a:lnTo>
                <a:cubicBezTo>
                  <a:pt x="2461917" y="1694521"/>
                  <a:pt x="2480354" y="1720414"/>
                  <a:pt x="2480354" y="1747593"/>
                </a:cubicBezTo>
                <a:cubicBezTo>
                  <a:pt x="2480354" y="1815541"/>
                  <a:pt x="2365124" y="1875449"/>
                  <a:pt x="2189862" y="1910824"/>
                </a:cubicBezTo>
                <a:lnTo>
                  <a:pt x="2135590" y="1919626"/>
                </a:lnTo>
                <a:lnTo>
                  <a:pt x="2077943" y="1928974"/>
                </a:lnTo>
                <a:cubicBezTo>
                  <a:pt x="1999116" y="1938935"/>
                  <a:pt x="1912451" y="1944443"/>
                  <a:pt x="1821479" y="1944443"/>
                </a:cubicBezTo>
                <a:cubicBezTo>
                  <a:pt x="1548564" y="1944443"/>
                  <a:pt x="1314404" y="1894868"/>
                  <a:pt x="1214382" y="1824216"/>
                </a:cubicBezTo>
                <a:lnTo>
                  <a:pt x="1201028" y="1811363"/>
                </a:lnTo>
                <a:lnTo>
                  <a:pt x="1166603" y="1759444"/>
                </a:lnTo>
                <a:close/>
              </a:path>
            </a:pathLst>
          </a:custGeom>
          <a:solidFill>
            <a:schemeClr val="tx1">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cxnSp>
        <p:nvCxnSpPr>
          <p:cNvPr id="234" name="直接箭头连接符 233"/>
          <p:cNvCxnSpPr/>
          <p:nvPr/>
        </p:nvCxnSpPr>
        <p:spPr>
          <a:xfrm>
            <a:off x="8037766" y="3086482"/>
            <a:ext cx="150610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5" name="矩形 274"/>
          <p:cNvSpPr/>
          <p:nvPr/>
        </p:nvSpPr>
        <p:spPr>
          <a:xfrm>
            <a:off x="8131901" y="2753244"/>
            <a:ext cx="422186" cy="220823"/>
          </a:xfrm>
          <a:prstGeom prst="rect">
            <a:avLst/>
          </a:prstGeom>
          <a:solidFill>
            <a:srgbClr val="E3DBE9"/>
          </a:solidFill>
          <a:ln>
            <a:solidFill>
              <a:srgbClr val="E7D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6" name="矩形 275"/>
          <p:cNvSpPr/>
          <p:nvPr/>
        </p:nvSpPr>
        <p:spPr>
          <a:xfrm>
            <a:off x="8563834" y="2739629"/>
            <a:ext cx="838542" cy="220823"/>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7" name="直接连接符 276"/>
          <p:cNvCxnSpPr/>
          <p:nvPr/>
        </p:nvCxnSpPr>
        <p:spPr>
          <a:xfrm>
            <a:off x="8556980" y="2758834"/>
            <a:ext cx="0" cy="2208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8" name="矩形 277"/>
          <p:cNvSpPr/>
          <p:nvPr/>
        </p:nvSpPr>
        <p:spPr>
          <a:xfrm>
            <a:off x="8131901" y="2753245"/>
            <a:ext cx="1266515" cy="22082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9" name="椭圆 278"/>
          <p:cNvSpPr/>
          <p:nvPr/>
        </p:nvSpPr>
        <p:spPr>
          <a:xfrm>
            <a:off x="8157308" y="2776408"/>
            <a:ext cx="175049" cy="175048"/>
          </a:xfrm>
          <a:prstGeom prst="ellipse">
            <a:avLst/>
          </a:prstGeom>
          <a:solidFill>
            <a:srgbClr val="C9BAD4"/>
          </a:solidFill>
          <a:ln>
            <a:solidFill>
              <a:srgbClr val="5B2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0" name="椭圆 279"/>
          <p:cNvSpPr/>
          <p:nvPr/>
        </p:nvSpPr>
        <p:spPr>
          <a:xfrm>
            <a:off x="8360571" y="2776408"/>
            <a:ext cx="175049" cy="175048"/>
          </a:xfrm>
          <a:prstGeom prst="ellipse">
            <a:avLst/>
          </a:prstGeom>
          <a:solidFill>
            <a:srgbClr val="C9BAD4"/>
          </a:solidFill>
          <a:ln>
            <a:solidFill>
              <a:srgbClr val="5B2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1" name="椭圆 280"/>
          <p:cNvSpPr/>
          <p:nvPr/>
        </p:nvSpPr>
        <p:spPr>
          <a:xfrm>
            <a:off x="8578822" y="2776408"/>
            <a:ext cx="175049" cy="175048"/>
          </a:xfrm>
          <a:prstGeom prst="ellipse">
            <a:avLst/>
          </a:prstGeom>
          <a:solidFill>
            <a:schemeClr val="bg1"/>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2" name="椭圆 281"/>
          <p:cNvSpPr/>
          <p:nvPr/>
        </p:nvSpPr>
        <p:spPr>
          <a:xfrm>
            <a:off x="8785416" y="2776408"/>
            <a:ext cx="175049" cy="175048"/>
          </a:xfrm>
          <a:prstGeom prst="ellipse">
            <a:avLst/>
          </a:prstGeom>
          <a:solidFill>
            <a:schemeClr val="bg1"/>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椭圆 282"/>
          <p:cNvSpPr/>
          <p:nvPr/>
        </p:nvSpPr>
        <p:spPr>
          <a:xfrm>
            <a:off x="8992010" y="2776408"/>
            <a:ext cx="175049" cy="175048"/>
          </a:xfrm>
          <a:prstGeom prst="ellipse">
            <a:avLst/>
          </a:prstGeom>
          <a:solidFill>
            <a:schemeClr val="bg1"/>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4" name="椭圆 283"/>
          <p:cNvSpPr/>
          <p:nvPr/>
        </p:nvSpPr>
        <p:spPr>
          <a:xfrm>
            <a:off x="9198604" y="2776408"/>
            <a:ext cx="175049" cy="175048"/>
          </a:xfrm>
          <a:prstGeom prst="ellipse">
            <a:avLst/>
          </a:prstGeom>
          <a:solidFill>
            <a:schemeClr val="bg1"/>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6" name="图片 235"/>
          <p:cNvPicPr>
            <a:picLocks noChangeAspect="1"/>
          </p:cNvPicPr>
          <p:nvPr/>
        </p:nvPicPr>
        <p:blipFill rotWithShape="1">
          <a:blip r:embed="rId5">
            <a:clrChange>
              <a:clrFrom>
                <a:srgbClr val="FFFFFF"/>
              </a:clrFrom>
              <a:clrTo>
                <a:srgbClr val="FFFFFF">
                  <a:alpha val="0"/>
                </a:srgbClr>
              </a:clrTo>
            </a:clrChange>
          </a:blip>
          <a:srcRect r="10000"/>
          <a:stretch>
            <a:fillRect/>
          </a:stretch>
        </p:blipFill>
        <p:spPr>
          <a:xfrm>
            <a:off x="5338545" y="1970700"/>
            <a:ext cx="1048693" cy="444376"/>
          </a:xfrm>
          <a:prstGeom prst="rect">
            <a:avLst/>
          </a:prstGeom>
        </p:spPr>
      </p:pic>
      <p:sp>
        <p:nvSpPr>
          <p:cNvPr id="265" name="矩形 264"/>
          <p:cNvSpPr/>
          <p:nvPr/>
        </p:nvSpPr>
        <p:spPr>
          <a:xfrm>
            <a:off x="5229634" y="2456972"/>
            <a:ext cx="422186" cy="220823"/>
          </a:xfrm>
          <a:prstGeom prst="rect">
            <a:avLst/>
          </a:prstGeom>
          <a:solidFill>
            <a:srgbClr val="E3DBE9"/>
          </a:solidFill>
          <a:ln>
            <a:solidFill>
              <a:srgbClr val="E7D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 name="矩形 265"/>
          <p:cNvSpPr/>
          <p:nvPr/>
        </p:nvSpPr>
        <p:spPr>
          <a:xfrm>
            <a:off x="5661567" y="2443357"/>
            <a:ext cx="838542" cy="220823"/>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7" name="直接连接符 266"/>
          <p:cNvCxnSpPr/>
          <p:nvPr/>
        </p:nvCxnSpPr>
        <p:spPr>
          <a:xfrm>
            <a:off x="5654713" y="2462562"/>
            <a:ext cx="0" cy="2208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8" name="矩形 267"/>
          <p:cNvSpPr/>
          <p:nvPr/>
        </p:nvSpPr>
        <p:spPr>
          <a:xfrm>
            <a:off x="5229634" y="2456973"/>
            <a:ext cx="1266515" cy="22082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椭圆 268"/>
          <p:cNvSpPr/>
          <p:nvPr/>
        </p:nvSpPr>
        <p:spPr>
          <a:xfrm>
            <a:off x="5255041" y="2480136"/>
            <a:ext cx="175049" cy="175048"/>
          </a:xfrm>
          <a:prstGeom prst="ellipse">
            <a:avLst/>
          </a:prstGeom>
          <a:solidFill>
            <a:srgbClr val="C9BAD4"/>
          </a:solidFill>
          <a:ln>
            <a:solidFill>
              <a:srgbClr val="5B2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椭圆 269"/>
          <p:cNvSpPr/>
          <p:nvPr/>
        </p:nvSpPr>
        <p:spPr>
          <a:xfrm>
            <a:off x="5458304" y="2480136"/>
            <a:ext cx="175049" cy="175048"/>
          </a:xfrm>
          <a:prstGeom prst="ellipse">
            <a:avLst/>
          </a:prstGeom>
          <a:solidFill>
            <a:srgbClr val="C9BAD4"/>
          </a:solidFill>
          <a:ln>
            <a:solidFill>
              <a:srgbClr val="5B2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1" name="椭圆 270"/>
          <p:cNvSpPr/>
          <p:nvPr/>
        </p:nvSpPr>
        <p:spPr>
          <a:xfrm>
            <a:off x="5676555" y="2480136"/>
            <a:ext cx="175049" cy="175048"/>
          </a:xfrm>
          <a:prstGeom prst="ellipse">
            <a:avLst/>
          </a:prstGeom>
          <a:solidFill>
            <a:schemeClr val="bg1"/>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椭圆 271"/>
          <p:cNvSpPr/>
          <p:nvPr/>
        </p:nvSpPr>
        <p:spPr>
          <a:xfrm>
            <a:off x="5883149" y="2480136"/>
            <a:ext cx="175049" cy="175048"/>
          </a:xfrm>
          <a:prstGeom prst="ellipse">
            <a:avLst/>
          </a:prstGeom>
          <a:solidFill>
            <a:schemeClr val="bg1"/>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椭圆 272"/>
          <p:cNvSpPr/>
          <p:nvPr/>
        </p:nvSpPr>
        <p:spPr>
          <a:xfrm>
            <a:off x="6089743" y="2480136"/>
            <a:ext cx="175049" cy="175048"/>
          </a:xfrm>
          <a:prstGeom prst="ellipse">
            <a:avLst/>
          </a:prstGeom>
          <a:solidFill>
            <a:schemeClr val="bg1"/>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椭圆 273"/>
          <p:cNvSpPr/>
          <p:nvPr/>
        </p:nvSpPr>
        <p:spPr>
          <a:xfrm>
            <a:off x="6296337" y="2480136"/>
            <a:ext cx="175049" cy="175048"/>
          </a:xfrm>
          <a:prstGeom prst="ellipse">
            <a:avLst/>
          </a:prstGeom>
          <a:solidFill>
            <a:schemeClr val="bg1"/>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任意多边形: 形状 237"/>
          <p:cNvSpPr/>
          <p:nvPr/>
        </p:nvSpPr>
        <p:spPr>
          <a:xfrm>
            <a:off x="4883330" y="2880552"/>
            <a:ext cx="3429717" cy="702991"/>
          </a:xfrm>
          <a:custGeom>
            <a:avLst/>
            <a:gdLst>
              <a:gd name="connsiteX0" fmla="*/ 2350222 w 2540824"/>
              <a:gd name="connsiteY0" fmla="*/ 346107 h 702991"/>
              <a:gd name="connsiteX1" fmla="*/ 2363366 w 2540824"/>
              <a:gd name="connsiteY1" fmla="*/ 349810 h 702991"/>
              <a:gd name="connsiteX2" fmla="*/ 2540824 w 2540824"/>
              <a:gd name="connsiteY2" fmla="*/ 496103 h 702991"/>
              <a:gd name="connsiteX3" fmla="*/ 2363366 w 2540824"/>
              <a:gd name="connsiteY3" fmla="*/ 642396 h 702991"/>
              <a:gd name="connsiteX4" fmla="*/ 2283305 w 2540824"/>
              <a:gd name="connsiteY4" fmla="*/ 664952 h 702991"/>
              <a:gd name="connsiteX5" fmla="*/ 2291187 w 2540824"/>
              <a:gd name="connsiteY5" fmla="*/ 638645 h 702991"/>
              <a:gd name="connsiteX6" fmla="*/ 2325986 w 2540824"/>
              <a:gd name="connsiteY6" fmla="*/ 489511 h 702991"/>
              <a:gd name="connsiteX7" fmla="*/ 0 w 2540824"/>
              <a:gd name="connsiteY7" fmla="*/ 0 h 702991"/>
              <a:gd name="connsiteX8" fmla="*/ 2034232 w 2540824"/>
              <a:gd name="connsiteY8" fmla="*/ 292631 h 702991"/>
              <a:gd name="connsiteX9" fmla="*/ 2034241 w 2540824"/>
              <a:gd name="connsiteY9" fmla="*/ 292631 h 702991"/>
              <a:gd name="connsiteX10" fmla="*/ 2292055 w 2540824"/>
              <a:gd name="connsiteY10" fmla="*/ 329718 h 702991"/>
              <a:gd name="connsiteX11" fmla="*/ 2350222 w 2540824"/>
              <a:gd name="connsiteY11" fmla="*/ 346106 h 702991"/>
              <a:gd name="connsiteX12" fmla="*/ 2325986 w 2540824"/>
              <a:gd name="connsiteY12" fmla="*/ 489510 h 702991"/>
              <a:gd name="connsiteX13" fmla="*/ 2291187 w 2540824"/>
              <a:gd name="connsiteY13" fmla="*/ 638644 h 702991"/>
              <a:gd name="connsiteX14" fmla="*/ 2283305 w 2540824"/>
              <a:gd name="connsiteY14" fmla="*/ 664951 h 702991"/>
              <a:gd name="connsiteX15" fmla="*/ 2273697 w 2540824"/>
              <a:gd name="connsiteY15" fmla="*/ 667658 h 702991"/>
              <a:gd name="connsiteX16" fmla="*/ 1934944 w 2540824"/>
              <a:gd name="connsiteY16" fmla="*/ 702991 h 702991"/>
              <a:gd name="connsiteX17" fmla="*/ 1596191 w 2540824"/>
              <a:gd name="connsiteY17" fmla="*/ 667658 h 702991"/>
              <a:gd name="connsiteX18" fmla="*/ 1539732 w 2540824"/>
              <a:gd name="connsiteY18" fmla="*/ 651752 h 702991"/>
              <a:gd name="connsiteX19" fmla="*/ 1406310 w 2540824"/>
              <a:gd name="connsiteY19" fmla="*/ 595276 h 702991"/>
              <a:gd name="connsiteX20" fmla="*/ 1376677 w 2540824"/>
              <a:gd name="connsiteY20" fmla="*/ 576633 h 702991"/>
              <a:gd name="connsiteX21" fmla="*/ 1329064 w 2540824"/>
              <a:gd name="connsiteY21" fmla="*/ 496103 h 702991"/>
              <a:gd name="connsiteX22" fmla="*/ 1329064 w 2540824"/>
              <a:gd name="connsiteY22" fmla="*/ 496103 h 702991"/>
              <a:gd name="connsiteX23" fmla="*/ 1376677 w 2540824"/>
              <a:gd name="connsiteY23" fmla="*/ 576634 h 702991"/>
              <a:gd name="connsiteX24" fmla="*/ 1406310 w 2540824"/>
              <a:gd name="connsiteY24" fmla="*/ 595277 h 702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40824" h="702991">
                <a:moveTo>
                  <a:pt x="2350222" y="346107"/>
                </a:moveTo>
                <a:lnTo>
                  <a:pt x="2363366" y="349810"/>
                </a:lnTo>
                <a:cubicBezTo>
                  <a:pt x="2473009" y="387250"/>
                  <a:pt x="2540824" y="438972"/>
                  <a:pt x="2540824" y="496103"/>
                </a:cubicBezTo>
                <a:cubicBezTo>
                  <a:pt x="2540824" y="553234"/>
                  <a:pt x="2473009" y="604956"/>
                  <a:pt x="2363366" y="642396"/>
                </a:cubicBezTo>
                <a:lnTo>
                  <a:pt x="2283305" y="664952"/>
                </a:lnTo>
                <a:lnTo>
                  <a:pt x="2291187" y="638645"/>
                </a:lnTo>
                <a:cubicBezTo>
                  <a:pt x="2304314" y="589333"/>
                  <a:pt x="2315920" y="539597"/>
                  <a:pt x="2325986" y="489511"/>
                </a:cubicBezTo>
                <a:close/>
                <a:moveTo>
                  <a:pt x="0" y="0"/>
                </a:moveTo>
                <a:lnTo>
                  <a:pt x="2034232" y="292631"/>
                </a:lnTo>
                <a:lnTo>
                  <a:pt x="2034241" y="292631"/>
                </a:lnTo>
                <a:lnTo>
                  <a:pt x="2292055" y="329718"/>
                </a:lnTo>
                <a:lnTo>
                  <a:pt x="2350222" y="346106"/>
                </a:lnTo>
                <a:lnTo>
                  <a:pt x="2325986" y="489510"/>
                </a:lnTo>
                <a:cubicBezTo>
                  <a:pt x="2315920" y="539596"/>
                  <a:pt x="2304314" y="589332"/>
                  <a:pt x="2291187" y="638644"/>
                </a:cubicBezTo>
                <a:lnTo>
                  <a:pt x="2283305" y="664951"/>
                </a:lnTo>
                <a:lnTo>
                  <a:pt x="2273697" y="667658"/>
                </a:lnTo>
                <a:cubicBezTo>
                  <a:pt x="2176998" y="689965"/>
                  <a:pt x="2060426" y="702991"/>
                  <a:pt x="1934944" y="702991"/>
                </a:cubicBezTo>
                <a:cubicBezTo>
                  <a:pt x="1809462" y="702991"/>
                  <a:pt x="1692890" y="689965"/>
                  <a:pt x="1596191" y="667658"/>
                </a:cubicBezTo>
                <a:lnTo>
                  <a:pt x="1539732" y="651752"/>
                </a:lnTo>
                <a:lnTo>
                  <a:pt x="1406310" y="595276"/>
                </a:lnTo>
                <a:lnTo>
                  <a:pt x="1376677" y="576633"/>
                </a:lnTo>
                <a:lnTo>
                  <a:pt x="1329064" y="496103"/>
                </a:lnTo>
                <a:lnTo>
                  <a:pt x="1329064" y="496103"/>
                </a:lnTo>
                <a:cubicBezTo>
                  <a:pt x="1329064" y="524669"/>
                  <a:pt x="1346018" y="551882"/>
                  <a:pt x="1376677" y="576634"/>
                </a:cubicBezTo>
                <a:lnTo>
                  <a:pt x="1406310" y="595277"/>
                </a:lnTo>
                <a:close/>
              </a:path>
            </a:pathLst>
          </a:custGeom>
          <a:solidFill>
            <a:srgbClr val="C9BAD4">
              <a:alpha val="42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239" name="直接箭头连接符 238"/>
          <p:cNvCxnSpPr/>
          <p:nvPr/>
        </p:nvCxnSpPr>
        <p:spPr>
          <a:xfrm flipV="1">
            <a:off x="6001504" y="2716004"/>
            <a:ext cx="0" cy="349614"/>
          </a:xfrm>
          <a:prstGeom prst="straightConnector1">
            <a:avLst/>
          </a:prstGeom>
          <a:ln w="28575"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直接箭头连接符 239"/>
          <p:cNvCxnSpPr/>
          <p:nvPr/>
        </p:nvCxnSpPr>
        <p:spPr>
          <a:xfrm flipV="1">
            <a:off x="6205804" y="2834393"/>
            <a:ext cx="0" cy="261550"/>
          </a:xfrm>
          <a:prstGeom prst="straightConnector1">
            <a:avLst/>
          </a:prstGeom>
          <a:ln w="28575" cap="rnd">
            <a:solidFill>
              <a:srgbClr val="5B2D7B"/>
            </a:solidFill>
            <a:tailEnd type="triangle"/>
          </a:ln>
        </p:spPr>
        <p:style>
          <a:lnRef idx="1">
            <a:schemeClr val="accent1"/>
          </a:lnRef>
          <a:fillRef idx="0">
            <a:schemeClr val="accent1"/>
          </a:fillRef>
          <a:effectRef idx="0">
            <a:schemeClr val="accent1"/>
          </a:effectRef>
          <a:fontRef idx="minor">
            <a:schemeClr val="tx1"/>
          </a:fontRef>
        </p:style>
      </p:cxnSp>
      <p:cxnSp>
        <p:nvCxnSpPr>
          <p:cNvPr id="241" name="直接箭头连接符 240"/>
          <p:cNvCxnSpPr/>
          <p:nvPr/>
        </p:nvCxnSpPr>
        <p:spPr>
          <a:xfrm flipV="1">
            <a:off x="6383861" y="2946698"/>
            <a:ext cx="0" cy="184683"/>
          </a:xfrm>
          <a:prstGeom prst="straightConnector1">
            <a:avLst/>
          </a:prstGeom>
          <a:ln w="28575" cap="rnd">
            <a:solidFill>
              <a:srgbClr val="5B2D7B"/>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直接箭头连接符 241"/>
          <p:cNvCxnSpPr/>
          <p:nvPr/>
        </p:nvCxnSpPr>
        <p:spPr>
          <a:xfrm flipV="1">
            <a:off x="6796321" y="3102616"/>
            <a:ext cx="0" cy="120333"/>
          </a:xfrm>
          <a:prstGeom prst="straightConnector1">
            <a:avLst/>
          </a:prstGeom>
          <a:ln w="28575" cap="rnd">
            <a:solidFill>
              <a:srgbClr val="5B2D7B"/>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直接箭头连接符 242"/>
          <p:cNvCxnSpPr/>
          <p:nvPr/>
        </p:nvCxnSpPr>
        <p:spPr>
          <a:xfrm flipV="1">
            <a:off x="6607072" y="2971116"/>
            <a:ext cx="0" cy="218168"/>
          </a:xfrm>
          <a:prstGeom prst="straightConnector1">
            <a:avLst/>
          </a:prstGeom>
          <a:ln w="28575" cap="rnd">
            <a:solidFill>
              <a:srgbClr val="5B2D7B"/>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直接箭头连接符 243"/>
          <p:cNvCxnSpPr/>
          <p:nvPr/>
        </p:nvCxnSpPr>
        <p:spPr>
          <a:xfrm>
            <a:off x="6001504" y="3065618"/>
            <a:ext cx="1103269" cy="247333"/>
          </a:xfrm>
          <a:prstGeom prst="straightConnector1">
            <a:avLst/>
          </a:prstGeom>
          <a:ln w="28575"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5" name="组合 244"/>
          <p:cNvGrpSpPr/>
          <p:nvPr/>
        </p:nvGrpSpPr>
        <p:grpSpPr>
          <a:xfrm>
            <a:off x="5315870" y="3123187"/>
            <a:ext cx="650252" cy="1042139"/>
            <a:chOff x="12218511" y="2325388"/>
            <a:chExt cx="650252" cy="1042139"/>
          </a:xfrm>
        </p:grpSpPr>
        <p:cxnSp>
          <p:nvCxnSpPr>
            <p:cNvPr id="259" name="直接箭头连接符 258"/>
            <p:cNvCxnSpPr/>
            <p:nvPr/>
          </p:nvCxnSpPr>
          <p:spPr>
            <a:xfrm flipV="1">
              <a:off x="12218511" y="2325388"/>
              <a:ext cx="0" cy="393530"/>
            </a:xfrm>
            <a:prstGeom prst="straightConnector1">
              <a:avLst/>
            </a:prstGeom>
            <a:ln w="28575"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0" name="直接箭头连接符 259"/>
            <p:cNvCxnSpPr/>
            <p:nvPr/>
          </p:nvCxnSpPr>
          <p:spPr>
            <a:xfrm flipV="1">
              <a:off x="12335353" y="2553234"/>
              <a:ext cx="0" cy="261550"/>
            </a:xfrm>
            <a:prstGeom prst="straightConnector1">
              <a:avLst/>
            </a:prstGeom>
            <a:ln w="28575"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1" name="直接箭头连接符 260"/>
            <p:cNvCxnSpPr/>
            <p:nvPr/>
          </p:nvCxnSpPr>
          <p:spPr>
            <a:xfrm flipV="1">
              <a:off x="12462290" y="2722913"/>
              <a:ext cx="1388" cy="203295"/>
            </a:xfrm>
            <a:prstGeom prst="straightConnector1">
              <a:avLst/>
            </a:prstGeom>
            <a:ln w="28575"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2" name="直接箭头连接符 261"/>
            <p:cNvCxnSpPr/>
            <p:nvPr/>
          </p:nvCxnSpPr>
          <p:spPr>
            <a:xfrm flipV="1">
              <a:off x="12579195" y="2912983"/>
              <a:ext cx="0" cy="142293"/>
            </a:xfrm>
            <a:prstGeom prst="straightConnector1">
              <a:avLst/>
            </a:prstGeom>
            <a:ln w="28575"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直接箭头连接符 262"/>
            <p:cNvCxnSpPr/>
            <p:nvPr/>
          </p:nvCxnSpPr>
          <p:spPr>
            <a:xfrm flipV="1">
              <a:off x="12711837" y="2966927"/>
              <a:ext cx="0" cy="229655"/>
            </a:xfrm>
            <a:prstGeom prst="straightConnector1">
              <a:avLst/>
            </a:prstGeom>
            <a:ln w="28575"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4" name="直接箭头连接符 263"/>
            <p:cNvCxnSpPr/>
            <p:nvPr/>
          </p:nvCxnSpPr>
          <p:spPr>
            <a:xfrm>
              <a:off x="12218511" y="2718918"/>
              <a:ext cx="650252" cy="648609"/>
            </a:xfrm>
            <a:prstGeom prst="straightConnector1">
              <a:avLst/>
            </a:prstGeom>
            <a:ln w="28575"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46" name="文本框 245"/>
          <p:cNvSpPr txBox="1"/>
          <p:nvPr/>
        </p:nvSpPr>
        <p:spPr>
          <a:xfrm>
            <a:off x="1102960" y="3663470"/>
            <a:ext cx="1500732" cy="523220"/>
          </a:xfrm>
          <a:prstGeom prst="rect">
            <a:avLst/>
          </a:prstGeom>
          <a:noFill/>
        </p:spPr>
        <p:txBody>
          <a:bodyPr wrap="square" rtlCol="0">
            <a:spAutoFit/>
          </a:bodyPr>
          <a:lstStyle>
            <a:defPPr>
              <a:defRPr lang="zh-CN"/>
            </a:defPPr>
            <a:lvl1pPr algn="ctr">
              <a:defRPr sz="1200" b="1">
                <a:latin typeface="Calibri" panose="020F0502020204030204" pitchFamily="34" charset="0"/>
                <a:cs typeface="Calibri" panose="020F0502020204030204" pitchFamily="34" charset="0"/>
              </a:defRPr>
            </a:lvl1pPr>
          </a:lstStyle>
          <a:p>
            <a:r>
              <a:rPr lang="en-US" altLang="zh-CN" sz="1400" dirty="0"/>
              <a:t>Carrier </a:t>
            </a:r>
          </a:p>
          <a:p>
            <a:r>
              <a:rPr lang="en-US" altLang="zh-CN" sz="1400" dirty="0"/>
              <a:t>(noise signal)</a:t>
            </a:r>
            <a:endParaRPr lang="zh-CN" altLang="en-US" sz="1400" dirty="0"/>
          </a:p>
        </p:txBody>
      </p:sp>
      <p:sp>
        <p:nvSpPr>
          <p:cNvPr id="247" name="椭圆 246"/>
          <p:cNvSpPr/>
          <p:nvPr/>
        </p:nvSpPr>
        <p:spPr>
          <a:xfrm>
            <a:off x="6001505" y="4681798"/>
            <a:ext cx="1309262" cy="386058"/>
          </a:xfrm>
          <a:prstGeom prst="ellipse">
            <a:avLst/>
          </a:prstGeom>
          <a:solidFill>
            <a:schemeClr val="tx1">
              <a:alpha val="22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grpSp>
        <p:nvGrpSpPr>
          <p:cNvPr id="248" name="组合 247"/>
          <p:cNvGrpSpPr/>
          <p:nvPr/>
        </p:nvGrpSpPr>
        <p:grpSpPr>
          <a:xfrm>
            <a:off x="6283573" y="3791339"/>
            <a:ext cx="677032" cy="1131087"/>
            <a:chOff x="13368778" y="3599033"/>
            <a:chExt cx="677032" cy="1131087"/>
          </a:xfrm>
        </p:grpSpPr>
        <p:sp>
          <p:nvSpPr>
            <p:cNvPr id="255" name="椭圆 254"/>
            <p:cNvSpPr/>
            <p:nvPr/>
          </p:nvSpPr>
          <p:spPr>
            <a:xfrm>
              <a:off x="13403766" y="3647852"/>
              <a:ext cx="577020" cy="223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6" name="组合 255"/>
            <p:cNvGrpSpPr/>
            <p:nvPr/>
          </p:nvGrpSpPr>
          <p:grpSpPr>
            <a:xfrm>
              <a:off x="13368778" y="3599033"/>
              <a:ext cx="677032" cy="1131087"/>
              <a:chOff x="13310123" y="3222197"/>
              <a:chExt cx="677032" cy="1131087"/>
            </a:xfrm>
          </p:grpSpPr>
          <p:sp>
            <p:nvSpPr>
              <p:cNvPr id="257" name="任意多边形: 形状 256"/>
              <p:cNvSpPr/>
              <p:nvPr/>
            </p:nvSpPr>
            <p:spPr>
              <a:xfrm>
                <a:off x="13353349" y="3411168"/>
                <a:ext cx="577020" cy="905494"/>
              </a:xfrm>
              <a:custGeom>
                <a:avLst/>
                <a:gdLst>
                  <a:gd name="connsiteX0" fmla="*/ 5513 w 577020"/>
                  <a:gd name="connsiteY0" fmla="*/ 344 h 905494"/>
                  <a:gd name="connsiteX1" fmla="*/ 96000 w 577020"/>
                  <a:gd name="connsiteY1" fmla="*/ 55113 h 905494"/>
                  <a:gd name="connsiteX2" fmla="*/ 224588 w 577020"/>
                  <a:gd name="connsiteY2" fmla="*/ 81306 h 905494"/>
                  <a:gd name="connsiteX3" fmla="*/ 346031 w 577020"/>
                  <a:gd name="connsiteY3" fmla="*/ 81306 h 905494"/>
                  <a:gd name="connsiteX4" fmla="*/ 455569 w 577020"/>
                  <a:gd name="connsiteY4" fmla="*/ 69400 h 905494"/>
                  <a:gd name="connsiteX5" fmla="*/ 546056 w 577020"/>
                  <a:gd name="connsiteY5" fmla="*/ 33681 h 905494"/>
                  <a:gd name="connsiteX6" fmla="*/ 572250 w 577020"/>
                  <a:gd name="connsiteY6" fmla="*/ 71781 h 905494"/>
                  <a:gd name="connsiteX7" fmla="*/ 577013 w 577020"/>
                  <a:gd name="connsiteY7" fmla="*/ 221800 h 905494"/>
                  <a:gd name="connsiteX8" fmla="*/ 572250 w 577020"/>
                  <a:gd name="connsiteY8" fmla="*/ 478975 h 905494"/>
                  <a:gd name="connsiteX9" fmla="*/ 574631 w 577020"/>
                  <a:gd name="connsiteY9" fmla="*/ 638519 h 905494"/>
                  <a:gd name="connsiteX10" fmla="*/ 572250 w 577020"/>
                  <a:gd name="connsiteY10" fmla="*/ 762344 h 905494"/>
                  <a:gd name="connsiteX11" fmla="*/ 569869 w 577020"/>
                  <a:gd name="connsiteY11" fmla="*/ 821875 h 905494"/>
                  <a:gd name="connsiteX12" fmla="*/ 510338 w 577020"/>
                  <a:gd name="connsiteY12" fmla="*/ 862356 h 905494"/>
                  <a:gd name="connsiteX13" fmla="*/ 403181 w 577020"/>
                  <a:gd name="connsiteY13" fmla="*/ 890931 h 905494"/>
                  <a:gd name="connsiteX14" fmla="*/ 267450 w 577020"/>
                  <a:gd name="connsiteY14" fmla="*/ 905219 h 905494"/>
                  <a:gd name="connsiteX15" fmla="*/ 122194 w 577020"/>
                  <a:gd name="connsiteY15" fmla="*/ 879025 h 905494"/>
                  <a:gd name="connsiteX16" fmla="*/ 31706 w 577020"/>
                  <a:gd name="connsiteY16" fmla="*/ 831400 h 905494"/>
                  <a:gd name="connsiteX17" fmla="*/ 10275 w 577020"/>
                  <a:gd name="connsiteY17" fmla="*/ 788538 h 905494"/>
                  <a:gd name="connsiteX18" fmla="*/ 10275 w 577020"/>
                  <a:gd name="connsiteY18" fmla="*/ 688525 h 905494"/>
                  <a:gd name="connsiteX19" fmla="*/ 5513 w 577020"/>
                  <a:gd name="connsiteY19" fmla="*/ 628994 h 905494"/>
                  <a:gd name="connsiteX20" fmla="*/ 10275 w 577020"/>
                  <a:gd name="connsiteY20" fmla="*/ 469450 h 905494"/>
                  <a:gd name="connsiteX21" fmla="*/ 10275 w 577020"/>
                  <a:gd name="connsiteY21" fmla="*/ 326575 h 905494"/>
                  <a:gd name="connsiteX22" fmla="*/ 15038 w 577020"/>
                  <a:gd name="connsiteY22" fmla="*/ 195606 h 905494"/>
                  <a:gd name="connsiteX23" fmla="*/ 10275 w 577020"/>
                  <a:gd name="connsiteY23" fmla="*/ 83688 h 905494"/>
                  <a:gd name="connsiteX24" fmla="*/ 5513 w 577020"/>
                  <a:gd name="connsiteY24" fmla="*/ 344 h 905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7020" h="905494">
                    <a:moveTo>
                      <a:pt x="5513" y="344"/>
                    </a:moveTo>
                    <a:cubicBezTo>
                      <a:pt x="19801" y="-4419"/>
                      <a:pt x="59488" y="41619"/>
                      <a:pt x="96000" y="55113"/>
                    </a:cubicBezTo>
                    <a:cubicBezTo>
                      <a:pt x="132513" y="68607"/>
                      <a:pt x="182916" y="76941"/>
                      <a:pt x="224588" y="81306"/>
                    </a:cubicBezTo>
                    <a:cubicBezTo>
                      <a:pt x="266260" y="85671"/>
                      <a:pt x="307534" y="83290"/>
                      <a:pt x="346031" y="81306"/>
                    </a:cubicBezTo>
                    <a:cubicBezTo>
                      <a:pt x="384528" y="79322"/>
                      <a:pt x="422232" y="77337"/>
                      <a:pt x="455569" y="69400"/>
                    </a:cubicBezTo>
                    <a:cubicBezTo>
                      <a:pt x="488906" y="61463"/>
                      <a:pt x="526609" y="33284"/>
                      <a:pt x="546056" y="33681"/>
                    </a:cubicBezTo>
                    <a:cubicBezTo>
                      <a:pt x="565503" y="34078"/>
                      <a:pt x="567091" y="40428"/>
                      <a:pt x="572250" y="71781"/>
                    </a:cubicBezTo>
                    <a:cubicBezTo>
                      <a:pt x="577409" y="103134"/>
                      <a:pt x="577013" y="153934"/>
                      <a:pt x="577013" y="221800"/>
                    </a:cubicBezTo>
                    <a:cubicBezTo>
                      <a:pt x="577013" y="289666"/>
                      <a:pt x="572647" y="409522"/>
                      <a:pt x="572250" y="478975"/>
                    </a:cubicBezTo>
                    <a:cubicBezTo>
                      <a:pt x="571853" y="548428"/>
                      <a:pt x="574631" y="591291"/>
                      <a:pt x="574631" y="638519"/>
                    </a:cubicBezTo>
                    <a:cubicBezTo>
                      <a:pt x="574631" y="685747"/>
                      <a:pt x="573044" y="731785"/>
                      <a:pt x="572250" y="762344"/>
                    </a:cubicBezTo>
                    <a:cubicBezTo>
                      <a:pt x="571456" y="792903"/>
                      <a:pt x="580188" y="805206"/>
                      <a:pt x="569869" y="821875"/>
                    </a:cubicBezTo>
                    <a:cubicBezTo>
                      <a:pt x="559550" y="838544"/>
                      <a:pt x="538119" y="850847"/>
                      <a:pt x="510338" y="862356"/>
                    </a:cubicBezTo>
                    <a:cubicBezTo>
                      <a:pt x="482557" y="873865"/>
                      <a:pt x="443662" y="883787"/>
                      <a:pt x="403181" y="890931"/>
                    </a:cubicBezTo>
                    <a:cubicBezTo>
                      <a:pt x="362700" y="898075"/>
                      <a:pt x="314281" y="907203"/>
                      <a:pt x="267450" y="905219"/>
                    </a:cubicBezTo>
                    <a:cubicBezTo>
                      <a:pt x="220619" y="903235"/>
                      <a:pt x="161485" y="891328"/>
                      <a:pt x="122194" y="879025"/>
                    </a:cubicBezTo>
                    <a:cubicBezTo>
                      <a:pt x="82903" y="866722"/>
                      <a:pt x="50359" y="846481"/>
                      <a:pt x="31706" y="831400"/>
                    </a:cubicBezTo>
                    <a:cubicBezTo>
                      <a:pt x="13053" y="816319"/>
                      <a:pt x="13847" y="812350"/>
                      <a:pt x="10275" y="788538"/>
                    </a:cubicBezTo>
                    <a:cubicBezTo>
                      <a:pt x="6703" y="764726"/>
                      <a:pt x="11069" y="715116"/>
                      <a:pt x="10275" y="688525"/>
                    </a:cubicBezTo>
                    <a:cubicBezTo>
                      <a:pt x="9481" y="661934"/>
                      <a:pt x="5513" y="665506"/>
                      <a:pt x="5513" y="628994"/>
                    </a:cubicBezTo>
                    <a:cubicBezTo>
                      <a:pt x="5513" y="592482"/>
                      <a:pt x="9481" y="519853"/>
                      <a:pt x="10275" y="469450"/>
                    </a:cubicBezTo>
                    <a:cubicBezTo>
                      <a:pt x="11069" y="419047"/>
                      <a:pt x="9481" y="372216"/>
                      <a:pt x="10275" y="326575"/>
                    </a:cubicBezTo>
                    <a:cubicBezTo>
                      <a:pt x="11069" y="280934"/>
                      <a:pt x="15038" y="236087"/>
                      <a:pt x="15038" y="195606"/>
                    </a:cubicBezTo>
                    <a:cubicBezTo>
                      <a:pt x="15038" y="155125"/>
                      <a:pt x="11466" y="111866"/>
                      <a:pt x="10275" y="83688"/>
                    </a:cubicBezTo>
                    <a:cubicBezTo>
                      <a:pt x="9084" y="55510"/>
                      <a:pt x="-8775" y="5107"/>
                      <a:pt x="5513" y="344"/>
                    </a:cubicBezTo>
                    <a:close/>
                  </a:path>
                </a:pathLst>
              </a:cu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DAD2"/>
                  </a:solidFill>
                </a:endParaRPr>
              </a:p>
            </p:txBody>
          </p:sp>
          <p:pic>
            <p:nvPicPr>
              <p:cNvPr id="258" name="Picture 2" descr="Alexa, control, home, smart, smart home, speaker icon - Download on  Iconfinder"/>
              <p:cNvPicPr>
                <a:picLocks noChangeAspect="1" noChangeArrowheads="1"/>
              </p:cNvPicPr>
              <p:nvPr/>
            </p:nvPicPr>
            <p:blipFill rotWithShape="1">
              <a:blip r:embed="rId4" cstate="print">
                <a:clrChange>
                  <a:clrFrom>
                    <a:srgbClr val="020202">
                      <a:alpha val="2353"/>
                    </a:srgbClr>
                  </a:clrFrom>
                  <a:clrTo>
                    <a:srgbClr val="020202">
                      <a:alpha val="0"/>
                    </a:srgbClr>
                  </a:clrTo>
                </a:clrChange>
                <a:extLst>
                  <a:ext uri="{28A0092B-C50C-407E-A947-70E740481C1C}">
                    <a14:useLocalDpi xmlns:a14="http://schemas.microsoft.com/office/drawing/2010/main" val="0"/>
                  </a:ext>
                </a:extLst>
              </a:blip>
              <a:srcRect l="28638" t="13985" r="28253" b="13993"/>
              <a:stretch>
                <a:fillRect/>
              </a:stretch>
            </p:blipFill>
            <p:spPr bwMode="auto">
              <a:xfrm>
                <a:off x="13310123" y="3222197"/>
                <a:ext cx="677032" cy="1131087"/>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49" name="椭圆 248"/>
          <p:cNvSpPr/>
          <p:nvPr/>
        </p:nvSpPr>
        <p:spPr>
          <a:xfrm>
            <a:off x="7012591" y="3180832"/>
            <a:ext cx="1289490" cy="386058"/>
          </a:xfrm>
          <a:prstGeom prst="ellipse">
            <a:avLst/>
          </a:prstGeom>
          <a:solidFill>
            <a:schemeClr val="tx1">
              <a:lumMod val="50000"/>
              <a:lumOff val="50000"/>
              <a:alpha val="22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51" name="任意多边形: 形状 250"/>
          <p:cNvSpPr/>
          <p:nvPr/>
        </p:nvSpPr>
        <p:spPr>
          <a:xfrm>
            <a:off x="7812922" y="3173184"/>
            <a:ext cx="257814" cy="37087"/>
          </a:xfrm>
          <a:custGeom>
            <a:avLst/>
            <a:gdLst>
              <a:gd name="connsiteX0" fmla="*/ 0 w 257814"/>
              <a:gd name="connsiteY0" fmla="*/ 0 h 37087"/>
              <a:gd name="connsiteX1" fmla="*/ 22809 w 257814"/>
              <a:gd name="connsiteY1" fmla="*/ 785 h 37087"/>
              <a:gd name="connsiteX2" fmla="*/ 239456 w 257814"/>
              <a:gd name="connsiteY2" fmla="*/ 31915 h 37087"/>
              <a:gd name="connsiteX3" fmla="*/ 257814 w 257814"/>
              <a:gd name="connsiteY3" fmla="*/ 37087 h 37087"/>
              <a:gd name="connsiteX4" fmla="*/ 0 w 257814"/>
              <a:gd name="connsiteY4" fmla="*/ 0 h 370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814" h="37087">
                <a:moveTo>
                  <a:pt x="0" y="0"/>
                </a:moveTo>
                <a:lnTo>
                  <a:pt x="22809" y="785"/>
                </a:lnTo>
                <a:cubicBezTo>
                  <a:pt x="101691" y="6297"/>
                  <a:pt x="174990" y="17044"/>
                  <a:pt x="239456" y="31915"/>
                </a:cubicBezTo>
                <a:lnTo>
                  <a:pt x="257814" y="37087"/>
                </a:lnTo>
                <a:lnTo>
                  <a:pt x="0" y="0"/>
                </a:lnTo>
                <a:close/>
              </a:path>
            </a:pathLst>
          </a:custGeom>
          <a:solidFill>
            <a:srgbClr val="E9D4B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2" name="任意多边形: 形状 251"/>
          <p:cNvSpPr/>
          <p:nvPr/>
        </p:nvSpPr>
        <p:spPr>
          <a:xfrm>
            <a:off x="8070736" y="3123186"/>
            <a:ext cx="59490" cy="16388"/>
          </a:xfrm>
          <a:custGeom>
            <a:avLst/>
            <a:gdLst>
              <a:gd name="connsiteX0" fmla="*/ 0 w 59490"/>
              <a:gd name="connsiteY0" fmla="*/ 0 h 16388"/>
              <a:gd name="connsiteX1" fmla="*/ 59490 w 59490"/>
              <a:gd name="connsiteY1" fmla="*/ 8558 h 16388"/>
              <a:gd name="connsiteX2" fmla="*/ 58167 w 59490"/>
              <a:gd name="connsiteY2" fmla="*/ 16388 h 16388"/>
              <a:gd name="connsiteX3" fmla="*/ 0 w 59490"/>
              <a:gd name="connsiteY3" fmla="*/ 0 h 16388"/>
            </a:gdLst>
            <a:ahLst/>
            <a:cxnLst>
              <a:cxn ang="0">
                <a:pos x="connsiteX0" y="connsiteY0"/>
              </a:cxn>
              <a:cxn ang="0">
                <a:pos x="connsiteX1" y="connsiteY1"/>
              </a:cxn>
              <a:cxn ang="0">
                <a:pos x="connsiteX2" y="connsiteY2"/>
              </a:cxn>
              <a:cxn ang="0">
                <a:pos x="connsiteX3" y="connsiteY3"/>
              </a:cxn>
            </a:cxnLst>
            <a:rect l="l" t="t" r="r" b="b"/>
            <a:pathLst>
              <a:path w="59490" h="16388">
                <a:moveTo>
                  <a:pt x="0" y="0"/>
                </a:moveTo>
                <a:lnTo>
                  <a:pt x="59490" y="8558"/>
                </a:lnTo>
                <a:lnTo>
                  <a:pt x="58167" y="16388"/>
                </a:lnTo>
                <a:lnTo>
                  <a:pt x="0" y="0"/>
                </a:lnTo>
                <a:close/>
              </a:path>
            </a:pathLst>
          </a:custGeom>
          <a:solidFill>
            <a:srgbClr val="E9D4B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3" name="任意多边形: 形状 252"/>
          <p:cNvSpPr/>
          <p:nvPr/>
        </p:nvSpPr>
        <p:spPr>
          <a:xfrm>
            <a:off x="7418241" y="2578429"/>
            <a:ext cx="577020" cy="905494"/>
          </a:xfrm>
          <a:custGeom>
            <a:avLst/>
            <a:gdLst>
              <a:gd name="connsiteX0" fmla="*/ 5513 w 577020"/>
              <a:gd name="connsiteY0" fmla="*/ 344 h 905494"/>
              <a:gd name="connsiteX1" fmla="*/ 96000 w 577020"/>
              <a:gd name="connsiteY1" fmla="*/ 55113 h 905494"/>
              <a:gd name="connsiteX2" fmla="*/ 224588 w 577020"/>
              <a:gd name="connsiteY2" fmla="*/ 81306 h 905494"/>
              <a:gd name="connsiteX3" fmla="*/ 346031 w 577020"/>
              <a:gd name="connsiteY3" fmla="*/ 81306 h 905494"/>
              <a:gd name="connsiteX4" fmla="*/ 455569 w 577020"/>
              <a:gd name="connsiteY4" fmla="*/ 69400 h 905494"/>
              <a:gd name="connsiteX5" fmla="*/ 546056 w 577020"/>
              <a:gd name="connsiteY5" fmla="*/ 33681 h 905494"/>
              <a:gd name="connsiteX6" fmla="*/ 572250 w 577020"/>
              <a:gd name="connsiteY6" fmla="*/ 71781 h 905494"/>
              <a:gd name="connsiteX7" fmla="*/ 577013 w 577020"/>
              <a:gd name="connsiteY7" fmla="*/ 221800 h 905494"/>
              <a:gd name="connsiteX8" fmla="*/ 572250 w 577020"/>
              <a:gd name="connsiteY8" fmla="*/ 478975 h 905494"/>
              <a:gd name="connsiteX9" fmla="*/ 574631 w 577020"/>
              <a:gd name="connsiteY9" fmla="*/ 638519 h 905494"/>
              <a:gd name="connsiteX10" fmla="*/ 572250 w 577020"/>
              <a:gd name="connsiteY10" fmla="*/ 762344 h 905494"/>
              <a:gd name="connsiteX11" fmla="*/ 569869 w 577020"/>
              <a:gd name="connsiteY11" fmla="*/ 821875 h 905494"/>
              <a:gd name="connsiteX12" fmla="*/ 510338 w 577020"/>
              <a:gd name="connsiteY12" fmla="*/ 862356 h 905494"/>
              <a:gd name="connsiteX13" fmla="*/ 403181 w 577020"/>
              <a:gd name="connsiteY13" fmla="*/ 890931 h 905494"/>
              <a:gd name="connsiteX14" fmla="*/ 267450 w 577020"/>
              <a:gd name="connsiteY14" fmla="*/ 905219 h 905494"/>
              <a:gd name="connsiteX15" fmla="*/ 122194 w 577020"/>
              <a:gd name="connsiteY15" fmla="*/ 879025 h 905494"/>
              <a:gd name="connsiteX16" fmla="*/ 31706 w 577020"/>
              <a:gd name="connsiteY16" fmla="*/ 831400 h 905494"/>
              <a:gd name="connsiteX17" fmla="*/ 10275 w 577020"/>
              <a:gd name="connsiteY17" fmla="*/ 788538 h 905494"/>
              <a:gd name="connsiteX18" fmla="*/ 10275 w 577020"/>
              <a:gd name="connsiteY18" fmla="*/ 688525 h 905494"/>
              <a:gd name="connsiteX19" fmla="*/ 5513 w 577020"/>
              <a:gd name="connsiteY19" fmla="*/ 628994 h 905494"/>
              <a:gd name="connsiteX20" fmla="*/ 10275 w 577020"/>
              <a:gd name="connsiteY20" fmla="*/ 469450 h 905494"/>
              <a:gd name="connsiteX21" fmla="*/ 10275 w 577020"/>
              <a:gd name="connsiteY21" fmla="*/ 326575 h 905494"/>
              <a:gd name="connsiteX22" fmla="*/ 15038 w 577020"/>
              <a:gd name="connsiteY22" fmla="*/ 195606 h 905494"/>
              <a:gd name="connsiteX23" fmla="*/ 10275 w 577020"/>
              <a:gd name="connsiteY23" fmla="*/ 83688 h 905494"/>
              <a:gd name="connsiteX24" fmla="*/ 5513 w 577020"/>
              <a:gd name="connsiteY24" fmla="*/ 344 h 905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7020" h="905494">
                <a:moveTo>
                  <a:pt x="5513" y="344"/>
                </a:moveTo>
                <a:cubicBezTo>
                  <a:pt x="19801" y="-4419"/>
                  <a:pt x="59488" y="41619"/>
                  <a:pt x="96000" y="55113"/>
                </a:cubicBezTo>
                <a:cubicBezTo>
                  <a:pt x="132513" y="68607"/>
                  <a:pt x="182916" y="76941"/>
                  <a:pt x="224588" y="81306"/>
                </a:cubicBezTo>
                <a:cubicBezTo>
                  <a:pt x="266260" y="85671"/>
                  <a:pt x="307534" y="83290"/>
                  <a:pt x="346031" y="81306"/>
                </a:cubicBezTo>
                <a:cubicBezTo>
                  <a:pt x="384528" y="79322"/>
                  <a:pt x="422232" y="77337"/>
                  <a:pt x="455569" y="69400"/>
                </a:cubicBezTo>
                <a:cubicBezTo>
                  <a:pt x="488906" y="61463"/>
                  <a:pt x="526609" y="33284"/>
                  <a:pt x="546056" y="33681"/>
                </a:cubicBezTo>
                <a:cubicBezTo>
                  <a:pt x="565503" y="34078"/>
                  <a:pt x="567091" y="40428"/>
                  <a:pt x="572250" y="71781"/>
                </a:cubicBezTo>
                <a:cubicBezTo>
                  <a:pt x="577409" y="103134"/>
                  <a:pt x="577013" y="153934"/>
                  <a:pt x="577013" y="221800"/>
                </a:cubicBezTo>
                <a:cubicBezTo>
                  <a:pt x="577013" y="289666"/>
                  <a:pt x="572647" y="409522"/>
                  <a:pt x="572250" y="478975"/>
                </a:cubicBezTo>
                <a:cubicBezTo>
                  <a:pt x="571853" y="548428"/>
                  <a:pt x="574631" y="591291"/>
                  <a:pt x="574631" y="638519"/>
                </a:cubicBezTo>
                <a:cubicBezTo>
                  <a:pt x="574631" y="685747"/>
                  <a:pt x="573044" y="731785"/>
                  <a:pt x="572250" y="762344"/>
                </a:cubicBezTo>
                <a:cubicBezTo>
                  <a:pt x="571456" y="792903"/>
                  <a:pt x="580188" y="805206"/>
                  <a:pt x="569869" y="821875"/>
                </a:cubicBezTo>
                <a:cubicBezTo>
                  <a:pt x="559550" y="838544"/>
                  <a:pt x="538119" y="850847"/>
                  <a:pt x="510338" y="862356"/>
                </a:cubicBezTo>
                <a:cubicBezTo>
                  <a:pt x="482557" y="873865"/>
                  <a:pt x="443662" y="883787"/>
                  <a:pt x="403181" y="890931"/>
                </a:cubicBezTo>
                <a:cubicBezTo>
                  <a:pt x="362700" y="898075"/>
                  <a:pt x="314281" y="907203"/>
                  <a:pt x="267450" y="905219"/>
                </a:cubicBezTo>
                <a:cubicBezTo>
                  <a:pt x="220619" y="903235"/>
                  <a:pt x="161485" y="891328"/>
                  <a:pt x="122194" y="879025"/>
                </a:cubicBezTo>
                <a:cubicBezTo>
                  <a:pt x="82903" y="866722"/>
                  <a:pt x="50359" y="846481"/>
                  <a:pt x="31706" y="831400"/>
                </a:cubicBezTo>
                <a:cubicBezTo>
                  <a:pt x="13053" y="816319"/>
                  <a:pt x="13847" y="812350"/>
                  <a:pt x="10275" y="788538"/>
                </a:cubicBezTo>
                <a:cubicBezTo>
                  <a:pt x="6703" y="764726"/>
                  <a:pt x="11069" y="715116"/>
                  <a:pt x="10275" y="688525"/>
                </a:cubicBezTo>
                <a:cubicBezTo>
                  <a:pt x="9481" y="661934"/>
                  <a:pt x="5513" y="665506"/>
                  <a:pt x="5513" y="628994"/>
                </a:cubicBezTo>
                <a:cubicBezTo>
                  <a:pt x="5513" y="592482"/>
                  <a:pt x="9481" y="519853"/>
                  <a:pt x="10275" y="469450"/>
                </a:cubicBezTo>
                <a:cubicBezTo>
                  <a:pt x="11069" y="419047"/>
                  <a:pt x="9481" y="372216"/>
                  <a:pt x="10275" y="326575"/>
                </a:cubicBezTo>
                <a:cubicBezTo>
                  <a:pt x="11069" y="280934"/>
                  <a:pt x="15038" y="236087"/>
                  <a:pt x="15038" y="195606"/>
                </a:cubicBezTo>
                <a:cubicBezTo>
                  <a:pt x="15038" y="155125"/>
                  <a:pt x="11466" y="111866"/>
                  <a:pt x="10275" y="83688"/>
                </a:cubicBezTo>
                <a:cubicBezTo>
                  <a:pt x="9084" y="55510"/>
                  <a:pt x="-8775" y="5107"/>
                  <a:pt x="5513" y="344"/>
                </a:cubicBezTo>
                <a:close/>
              </a:path>
            </a:pathLst>
          </a:custGeom>
          <a:solidFill>
            <a:srgbClr val="A48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DAD2"/>
              </a:solidFill>
            </a:endParaRPr>
          </a:p>
        </p:txBody>
      </p:sp>
      <p:pic>
        <p:nvPicPr>
          <p:cNvPr id="254" name="Picture 2" descr="Alexa, control, home, smart, smart home, speaker icon - Download on  Iconfinder"/>
          <p:cNvPicPr>
            <a:picLocks noChangeAspect="1" noChangeArrowheads="1"/>
          </p:cNvPicPr>
          <p:nvPr/>
        </p:nvPicPr>
        <p:blipFill rotWithShape="1">
          <a:blip r:embed="rId4" cstate="print">
            <a:clrChange>
              <a:clrFrom>
                <a:srgbClr val="020202">
                  <a:alpha val="2353"/>
                </a:srgbClr>
              </a:clrFrom>
              <a:clrTo>
                <a:srgbClr val="020202">
                  <a:alpha val="0"/>
                </a:srgbClr>
              </a:clrTo>
            </a:clrChange>
            <a:extLst>
              <a:ext uri="{28A0092B-C50C-407E-A947-70E740481C1C}">
                <a14:useLocalDpi xmlns:a14="http://schemas.microsoft.com/office/drawing/2010/main" val="0"/>
              </a:ext>
            </a:extLst>
          </a:blip>
          <a:srcRect l="28638" t="13985" r="28253" b="13993"/>
          <a:stretch>
            <a:fillRect/>
          </a:stretch>
        </p:blipFill>
        <p:spPr bwMode="auto">
          <a:xfrm>
            <a:off x="7367642" y="2393261"/>
            <a:ext cx="677032" cy="1131087"/>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4">
            <a:extLst>
              <a:ext uri="{FF2B5EF4-FFF2-40B4-BE49-F238E27FC236}">
                <a16:creationId xmlns:a16="http://schemas.microsoft.com/office/drawing/2014/main" id="{5E65A8AB-7A42-00B3-76B1-590783831408}"/>
              </a:ext>
            </a:extLst>
          </p:cNvPr>
          <p:cNvSpPr txBox="1"/>
          <p:nvPr/>
        </p:nvSpPr>
        <p:spPr>
          <a:xfrm>
            <a:off x="11348133" y="6396885"/>
            <a:ext cx="634136" cy="296235"/>
          </a:xfrm>
          <a:prstGeom prst="rect">
            <a:avLst/>
          </a:prstGeom>
        </p:spPr>
        <p:txBody>
          <a:bodyPr vert="horz" wrap="square" lIns="0" tIns="0" rIns="0" bIns="0" rtlCol="0">
            <a:spAutoFit/>
          </a:bodyPr>
          <a:lstStyle/>
          <a:p>
            <a:pPr marL="38100">
              <a:lnSpc>
                <a:spcPts val="2120"/>
              </a:lnSpc>
            </a:pPr>
            <a:fld id="{81D60167-4931-47E6-BA6A-407CBD079E47}" type="slidenum">
              <a:rPr sz="3200" spc="-25" dirty="0">
                <a:solidFill>
                  <a:srgbClr val="898989"/>
                </a:solidFill>
                <a:latin typeface="Trebuchet MS"/>
                <a:cs typeface="Trebuchet MS"/>
              </a:rPr>
              <a:t>17</a:t>
            </a:fld>
            <a:endParaRPr sz="3200" dirty="0">
              <a:latin typeface="Trebuchet MS"/>
              <a:cs typeface="Trebuchet MS"/>
            </a:endParaRPr>
          </a:p>
        </p:txBody>
      </p:sp>
      <p:sp>
        <p:nvSpPr>
          <p:cNvPr id="4" name="文本框 3">
            <a:extLst>
              <a:ext uri="{FF2B5EF4-FFF2-40B4-BE49-F238E27FC236}">
                <a16:creationId xmlns:a16="http://schemas.microsoft.com/office/drawing/2014/main" id="{0CB82820-1E00-1809-B16A-8E95BDE996E9}"/>
              </a:ext>
            </a:extLst>
          </p:cNvPr>
          <p:cNvSpPr txBox="1"/>
          <p:nvPr/>
        </p:nvSpPr>
        <p:spPr>
          <a:xfrm>
            <a:off x="5883149" y="5099517"/>
            <a:ext cx="1642053" cy="400110"/>
          </a:xfrm>
          <a:prstGeom prst="rect">
            <a:avLst/>
          </a:prstGeom>
          <a:noFill/>
        </p:spPr>
        <p:txBody>
          <a:bodyPr wrap="none" rtlCol="0">
            <a:spAutoFit/>
          </a:bodyPr>
          <a:lstStyle/>
          <a:p>
            <a:r>
              <a:rPr lang="en-US" altLang="zh-CN" sz="2000" b="1" dirty="0">
                <a:latin typeface="Calibri" panose="020F0502020204030204" pitchFamily="34" charset="0"/>
                <a:cs typeface="Calibri" panose="020F0502020204030204" pitchFamily="34" charset="0"/>
              </a:rPr>
              <a:t>Eavesdropper</a:t>
            </a:r>
            <a:endParaRPr lang="zh-CN" altLang="en-US" sz="2000" b="1" dirty="0">
              <a:latin typeface="Calibri" panose="020F0502020204030204" pitchFamily="34" charset="0"/>
              <a:cs typeface="Calibri" panose="020F0502020204030204" pitchFamily="34" charset="0"/>
            </a:endParaRPr>
          </a:p>
        </p:txBody>
      </p:sp>
      <p:sp>
        <p:nvSpPr>
          <p:cNvPr id="5" name="文本框 4">
            <a:extLst>
              <a:ext uri="{FF2B5EF4-FFF2-40B4-BE49-F238E27FC236}">
                <a16:creationId xmlns:a16="http://schemas.microsoft.com/office/drawing/2014/main" id="{A74C9690-1F34-91DF-21A5-A5A4DEF22B92}"/>
              </a:ext>
            </a:extLst>
          </p:cNvPr>
          <p:cNvSpPr txBox="1"/>
          <p:nvPr/>
        </p:nvSpPr>
        <p:spPr>
          <a:xfrm>
            <a:off x="435166" y="318234"/>
            <a:ext cx="10039794" cy="707886"/>
          </a:xfrm>
          <a:prstGeom prst="rect">
            <a:avLst/>
          </a:prstGeom>
          <a:noFill/>
        </p:spPr>
        <p:txBody>
          <a:bodyPr wrap="square">
            <a:spAutoFit/>
          </a:bodyPr>
          <a:lstStyle/>
          <a:p>
            <a:r>
              <a:rPr lang="en-US" altLang="zh-CN" sz="4000" b="1" dirty="0">
                <a:solidFill>
                  <a:srgbClr val="5B2D7B"/>
                </a:solidFill>
                <a:latin typeface="Century Gothic" panose="020B0502020202020204" pitchFamily="34" charset="0"/>
                <a:ea typeface="Sathu" charset="-34"/>
                <a:cs typeface="Segoe UI" panose="020B0502040204020203" pitchFamily="34" charset="0"/>
              </a:rPr>
              <a:t>Deep Learning-based Communication</a:t>
            </a:r>
            <a:endParaRPr lang="zh-CN" altLang="en-US" sz="4000" b="1" dirty="0">
              <a:solidFill>
                <a:srgbClr val="5B2D7B"/>
              </a:solidFill>
              <a:latin typeface="Century Gothic" panose="020B0502020202020204" pitchFamily="34" charset="0"/>
              <a:ea typeface="Sathu" charset="-34"/>
              <a:cs typeface="Segoe UI" panose="020B0502040204020203" pitchFamily="34" charset="0"/>
            </a:endParaRPr>
          </a:p>
        </p:txBody>
      </p:sp>
      <p:cxnSp>
        <p:nvCxnSpPr>
          <p:cNvPr id="6" name="直接箭头连接符 5">
            <a:extLst>
              <a:ext uri="{FF2B5EF4-FFF2-40B4-BE49-F238E27FC236}">
                <a16:creationId xmlns:a16="http://schemas.microsoft.com/office/drawing/2014/main" id="{377593B8-9524-BF74-B959-6C28958798E0}"/>
              </a:ext>
            </a:extLst>
          </p:cNvPr>
          <p:cNvCxnSpPr/>
          <p:nvPr/>
        </p:nvCxnSpPr>
        <p:spPr>
          <a:xfrm>
            <a:off x="2870220" y="3369382"/>
            <a:ext cx="30653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9" name="组合 68">
            <a:extLst>
              <a:ext uri="{FF2B5EF4-FFF2-40B4-BE49-F238E27FC236}">
                <a16:creationId xmlns:a16="http://schemas.microsoft.com/office/drawing/2014/main" id="{CC0CE4B8-8BA2-0756-E914-C942C54B0C7B}"/>
              </a:ext>
            </a:extLst>
          </p:cNvPr>
          <p:cNvGrpSpPr/>
          <p:nvPr/>
        </p:nvGrpSpPr>
        <p:grpSpPr>
          <a:xfrm>
            <a:off x="3176758" y="2946698"/>
            <a:ext cx="788897" cy="1834335"/>
            <a:chOff x="3600577" y="3387361"/>
            <a:chExt cx="788897" cy="1834335"/>
          </a:xfrm>
        </p:grpSpPr>
        <p:sp>
          <p:nvSpPr>
            <p:cNvPr id="193" name="矩形: 圆角 192"/>
            <p:cNvSpPr/>
            <p:nvPr/>
          </p:nvSpPr>
          <p:spPr>
            <a:xfrm>
              <a:off x="3600577" y="3387361"/>
              <a:ext cx="788897" cy="1834335"/>
            </a:xfrm>
            <a:prstGeom prst="roundRect">
              <a:avLst>
                <a:gd name="adj" fmla="val 10957"/>
              </a:avLst>
            </a:prstGeom>
            <a:solidFill>
              <a:srgbClr val="BAA8C8"/>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tx1"/>
                </a:solidFill>
                <a:latin typeface="Calibri" panose="020F0502020204030204" pitchFamily="34" charset="0"/>
                <a:cs typeface="Calibri" panose="020F0502020204030204" pitchFamily="34" charset="0"/>
              </a:endParaRPr>
            </a:p>
          </p:txBody>
        </p:sp>
        <p:grpSp>
          <p:nvGrpSpPr>
            <p:cNvPr id="8" name="组合 7">
              <a:extLst>
                <a:ext uri="{FF2B5EF4-FFF2-40B4-BE49-F238E27FC236}">
                  <a16:creationId xmlns:a16="http://schemas.microsoft.com/office/drawing/2014/main" id="{68562B83-2757-9C5C-7629-8B1BF38F564C}"/>
                </a:ext>
              </a:extLst>
            </p:cNvPr>
            <p:cNvGrpSpPr/>
            <p:nvPr/>
          </p:nvGrpSpPr>
          <p:grpSpPr>
            <a:xfrm rot="16200000">
              <a:off x="3590391" y="3666858"/>
              <a:ext cx="809603" cy="408026"/>
              <a:chOff x="1599197" y="1795264"/>
              <a:chExt cx="916571" cy="461936"/>
            </a:xfrm>
          </p:grpSpPr>
          <p:sp>
            <p:nvSpPr>
              <p:cNvPr id="9" name="椭圆 8">
                <a:extLst>
                  <a:ext uri="{FF2B5EF4-FFF2-40B4-BE49-F238E27FC236}">
                    <a16:creationId xmlns:a16="http://schemas.microsoft.com/office/drawing/2014/main" id="{5A7C8BEB-DC60-F37C-9688-AD0A5D940A05}"/>
                  </a:ext>
                </a:extLst>
              </p:cNvPr>
              <p:cNvSpPr/>
              <p:nvPr/>
            </p:nvSpPr>
            <p:spPr>
              <a:xfrm>
                <a:off x="1599197" y="1795264"/>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a:extLst>
                  <a:ext uri="{FF2B5EF4-FFF2-40B4-BE49-F238E27FC236}">
                    <a16:creationId xmlns:a16="http://schemas.microsoft.com/office/drawing/2014/main" id="{57E257C4-06A9-4ED5-8F0C-BCB263892BF3}"/>
                  </a:ext>
                </a:extLst>
              </p:cNvPr>
              <p:cNvSpPr/>
              <p:nvPr/>
            </p:nvSpPr>
            <p:spPr>
              <a:xfrm>
                <a:off x="1965565" y="1795264"/>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a:extLst>
                  <a:ext uri="{FF2B5EF4-FFF2-40B4-BE49-F238E27FC236}">
                    <a16:creationId xmlns:a16="http://schemas.microsoft.com/office/drawing/2014/main" id="{E875BB86-4AD6-C04D-9930-DAB453A2CA99}"/>
                  </a:ext>
                </a:extLst>
              </p:cNvPr>
              <p:cNvSpPr/>
              <p:nvPr/>
            </p:nvSpPr>
            <p:spPr>
              <a:xfrm>
                <a:off x="2331933" y="1795264"/>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a:extLst>
                  <a:ext uri="{FF2B5EF4-FFF2-40B4-BE49-F238E27FC236}">
                    <a16:creationId xmlns:a16="http://schemas.microsoft.com/office/drawing/2014/main" id="{AEC6FAD6-5495-1597-EC2F-74AAA7E673CD}"/>
                  </a:ext>
                </a:extLst>
              </p:cNvPr>
              <p:cNvSpPr/>
              <p:nvPr/>
            </p:nvSpPr>
            <p:spPr>
              <a:xfrm>
                <a:off x="1599197" y="2070707"/>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a:extLst>
                  <a:ext uri="{FF2B5EF4-FFF2-40B4-BE49-F238E27FC236}">
                    <a16:creationId xmlns:a16="http://schemas.microsoft.com/office/drawing/2014/main" id="{ADA5320C-19E9-F42B-A049-E57121B5A856}"/>
                  </a:ext>
                </a:extLst>
              </p:cNvPr>
              <p:cNvSpPr/>
              <p:nvPr/>
            </p:nvSpPr>
            <p:spPr>
              <a:xfrm>
                <a:off x="1965565" y="2070707"/>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a:extLst>
                  <a:ext uri="{FF2B5EF4-FFF2-40B4-BE49-F238E27FC236}">
                    <a16:creationId xmlns:a16="http://schemas.microsoft.com/office/drawing/2014/main" id="{20205BE8-7D3D-EC19-4C33-DCE3C3F58486}"/>
                  </a:ext>
                </a:extLst>
              </p:cNvPr>
              <p:cNvSpPr/>
              <p:nvPr/>
            </p:nvSpPr>
            <p:spPr>
              <a:xfrm>
                <a:off x="2331933" y="2073365"/>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cxnSp>
            <p:nvCxnSpPr>
              <p:cNvPr id="15" name="直接箭头连接符 14">
                <a:extLst>
                  <a:ext uri="{FF2B5EF4-FFF2-40B4-BE49-F238E27FC236}">
                    <a16:creationId xmlns:a16="http://schemas.microsoft.com/office/drawing/2014/main" id="{242F48B1-A051-36DA-1D7E-0B35361540A1}"/>
                  </a:ext>
                </a:extLst>
              </p:cNvPr>
              <p:cNvCxnSpPr>
                <a:stCxn id="10" idx="3"/>
                <a:endCxn id="12" idx="7"/>
              </p:cNvCxnSpPr>
              <p:nvPr/>
            </p:nvCxnSpPr>
            <p:spPr>
              <a:xfrm flipH="1">
                <a:off x="1756110" y="1952177"/>
                <a:ext cx="236377" cy="145452"/>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74721F16-272D-BF0B-7F33-7E142B8485AF}"/>
                  </a:ext>
                </a:extLst>
              </p:cNvPr>
              <p:cNvCxnSpPr>
                <a:stCxn id="10" idx="5"/>
                <a:endCxn id="14" idx="1"/>
              </p:cNvCxnSpPr>
              <p:nvPr/>
            </p:nvCxnSpPr>
            <p:spPr>
              <a:xfrm>
                <a:off x="2122478" y="1952177"/>
                <a:ext cx="236377" cy="148110"/>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6CE6F37E-943C-24E6-96D9-47466A2F4CB8}"/>
                  </a:ext>
                </a:extLst>
              </p:cNvPr>
              <p:cNvCxnSpPr>
                <a:stCxn id="10" idx="4"/>
                <a:endCxn id="13" idx="0"/>
              </p:cNvCxnSpPr>
              <p:nvPr/>
            </p:nvCxnSpPr>
            <p:spPr>
              <a:xfrm>
                <a:off x="2057483" y="1979099"/>
                <a:ext cx="0" cy="91608"/>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006D2FD1-6A2E-08B0-BEA0-ECB96FA2350C}"/>
                  </a:ext>
                </a:extLst>
              </p:cNvPr>
              <p:cNvCxnSpPr>
                <a:stCxn id="9" idx="4"/>
                <a:endCxn id="12" idx="0"/>
              </p:cNvCxnSpPr>
              <p:nvPr/>
            </p:nvCxnSpPr>
            <p:spPr>
              <a:xfrm>
                <a:off x="1691115" y="1979099"/>
                <a:ext cx="0" cy="91608"/>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B6DDD47E-4853-D9DD-6790-0266E2402670}"/>
                  </a:ext>
                </a:extLst>
              </p:cNvPr>
              <p:cNvCxnSpPr>
                <a:stCxn id="11" idx="4"/>
                <a:endCxn id="14" idx="0"/>
              </p:cNvCxnSpPr>
              <p:nvPr/>
            </p:nvCxnSpPr>
            <p:spPr>
              <a:xfrm>
                <a:off x="2423851" y="1979099"/>
                <a:ext cx="0" cy="94266"/>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33212C58-28A5-B32A-C181-419D51F22251}"/>
                  </a:ext>
                </a:extLst>
              </p:cNvPr>
              <p:cNvCxnSpPr>
                <a:stCxn id="9" idx="5"/>
                <a:endCxn id="13" idx="1"/>
              </p:cNvCxnSpPr>
              <p:nvPr/>
            </p:nvCxnSpPr>
            <p:spPr>
              <a:xfrm>
                <a:off x="1756110" y="1952177"/>
                <a:ext cx="236377" cy="145452"/>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F6801D24-25D6-153B-B590-A297FE35C159}"/>
                  </a:ext>
                </a:extLst>
              </p:cNvPr>
              <p:cNvCxnSpPr>
                <a:stCxn id="11" idx="3"/>
                <a:endCxn id="13" idx="7"/>
              </p:cNvCxnSpPr>
              <p:nvPr/>
            </p:nvCxnSpPr>
            <p:spPr>
              <a:xfrm flipH="1">
                <a:off x="2122478" y="1952177"/>
                <a:ext cx="236377" cy="145452"/>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22" name="组合 21">
              <a:extLst>
                <a:ext uri="{FF2B5EF4-FFF2-40B4-BE49-F238E27FC236}">
                  <a16:creationId xmlns:a16="http://schemas.microsoft.com/office/drawing/2014/main" id="{2D13A362-EA5C-088D-0B58-AD38E4825317}"/>
                </a:ext>
              </a:extLst>
            </p:cNvPr>
            <p:cNvGrpSpPr/>
            <p:nvPr/>
          </p:nvGrpSpPr>
          <p:grpSpPr>
            <a:xfrm rot="16200000">
              <a:off x="3590180" y="4536096"/>
              <a:ext cx="809603" cy="408026"/>
              <a:chOff x="1599197" y="1795264"/>
              <a:chExt cx="916571" cy="461936"/>
            </a:xfrm>
          </p:grpSpPr>
          <p:sp>
            <p:nvSpPr>
              <p:cNvPr id="23" name="椭圆 22">
                <a:extLst>
                  <a:ext uri="{FF2B5EF4-FFF2-40B4-BE49-F238E27FC236}">
                    <a16:creationId xmlns:a16="http://schemas.microsoft.com/office/drawing/2014/main" id="{DC07F6E8-1937-5D7A-E921-E413CFD4E01C}"/>
                  </a:ext>
                </a:extLst>
              </p:cNvPr>
              <p:cNvSpPr/>
              <p:nvPr/>
            </p:nvSpPr>
            <p:spPr>
              <a:xfrm>
                <a:off x="1599197" y="1795264"/>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4" name="椭圆 23">
                <a:extLst>
                  <a:ext uri="{FF2B5EF4-FFF2-40B4-BE49-F238E27FC236}">
                    <a16:creationId xmlns:a16="http://schemas.microsoft.com/office/drawing/2014/main" id="{CD73FA08-AB34-2146-D405-8DCD4ABF85FF}"/>
                  </a:ext>
                </a:extLst>
              </p:cNvPr>
              <p:cNvSpPr/>
              <p:nvPr/>
            </p:nvSpPr>
            <p:spPr>
              <a:xfrm>
                <a:off x="1965565" y="1795264"/>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5" name="椭圆 24">
                <a:extLst>
                  <a:ext uri="{FF2B5EF4-FFF2-40B4-BE49-F238E27FC236}">
                    <a16:creationId xmlns:a16="http://schemas.microsoft.com/office/drawing/2014/main" id="{B7F01111-9A4A-D630-8A9F-5FD235E1F516}"/>
                  </a:ext>
                </a:extLst>
              </p:cNvPr>
              <p:cNvSpPr/>
              <p:nvPr/>
            </p:nvSpPr>
            <p:spPr>
              <a:xfrm>
                <a:off x="2331933" y="1795264"/>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6" name="椭圆 25">
                <a:extLst>
                  <a:ext uri="{FF2B5EF4-FFF2-40B4-BE49-F238E27FC236}">
                    <a16:creationId xmlns:a16="http://schemas.microsoft.com/office/drawing/2014/main" id="{C60CB40D-6315-0646-6E7D-49530EAFFC19}"/>
                  </a:ext>
                </a:extLst>
              </p:cNvPr>
              <p:cNvSpPr/>
              <p:nvPr/>
            </p:nvSpPr>
            <p:spPr>
              <a:xfrm>
                <a:off x="1599197" y="2070707"/>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7" name="椭圆 26">
                <a:extLst>
                  <a:ext uri="{FF2B5EF4-FFF2-40B4-BE49-F238E27FC236}">
                    <a16:creationId xmlns:a16="http://schemas.microsoft.com/office/drawing/2014/main" id="{6FD0347C-37D6-0E91-AB0E-C12EA3984F36}"/>
                  </a:ext>
                </a:extLst>
              </p:cNvPr>
              <p:cNvSpPr/>
              <p:nvPr/>
            </p:nvSpPr>
            <p:spPr>
              <a:xfrm>
                <a:off x="1965565" y="2070707"/>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8" name="椭圆 27">
                <a:extLst>
                  <a:ext uri="{FF2B5EF4-FFF2-40B4-BE49-F238E27FC236}">
                    <a16:creationId xmlns:a16="http://schemas.microsoft.com/office/drawing/2014/main" id="{E4A001B0-0ED0-D3AB-6F7A-6E14A3ECBF26}"/>
                  </a:ext>
                </a:extLst>
              </p:cNvPr>
              <p:cNvSpPr/>
              <p:nvPr/>
            </p:nvSpPr>
            <p:spPr>
              <a:xfrm>
                <a:off x="2331933" y="2073365"/>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cxnSp>
            <p:nvCxnSpPr>
              <p:cNvPr id="29" name="直接箭头连接符 28">
                <a:extLst>
                  <a:ext uri="{FF2B5EF4-FFF2-40B4-BE49-F238E27FC236}">
                    <a16:creationId xmlns:a16="http://schemas.microsoft.com/office/drawing/2014/main" id="{A6FCE18F-56F1-37A3-DEDE-CF5C137E0A21}"/>
                  </a:ext>
                </a:extLst>
              </p:cNvPr>
              <p:cNvCxnSpPr>
                <a:stCxn id="24" idx="3"/>
                <a:endCxn id="26" idx="7"/>
              </p:cNvCxnSpPr>
              <p:nvPr/>
            </p:nvCxnSpPr>
            <p:spPr>
              <a:xfrm flipH="1">
                <a:off x="1756110" y="1952177"/>
                <a:ext cx="236377" cy="145452"/>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E401AC0C-9A38-CF97-C578-96ABD9F3F97D}"/>
                  </a:ext>
                </a:extLst>
              </p:cNvPr>
              <p:cNvCxnSpPr>
                <a:stCxn id="24" idx="5"/>
                <a:endCxn id="28" idx="1"/>
              </p:cNvCxnSpPr>
              <p:nvPr/>
            </p:nvCxnSpPr>
            <p:spPr>
              <a:xfrm>
                <a:off x="2122478" y="1952177"/>
                <a:ext cx="236377" cy="148110"/>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6C34AD07-D7B4-50A2-11CB-F0D2F7CF7FCA}"/>
                  </a:ext>
                </a:extLst>
              </p:cNvPr>
              <p:cNvCxnSpPr>
                <a:stCxn id="24" idx="4"/>
                <a:endCxn id="27" idx="0"/>
              </p:cNvCxnSpPr>
              <p:nvPr/>
            </p:nvCxnSpPr>
            <p:spPr>
              <a:xfrm>
                <a:off x="2057483" y="1979099"/>
                <a:ext cx="0" cy="91608"/>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F68FFB53-879D-31E2-BE0A-F8B1B93E2C31}"/>
                  </a:ext>
                </a:extLst>
              </p:cNvPr>
              <p:cNvCxnSpPr>
                <a:stCxn id="23" idx="4"/>
                <a:endCxn id="26" idx="0"/>
              </p:cNvCxnSpPr>
              <p:nvPr/>
            </p:nvCxnSpPr>
            <p:spPr>
              <a:xfrm>
                <a:off x="1691115" y="1979099"/>
                <a:ext cx="0" cy="91608"/>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8CB265F9-CDB2-5012-6E73-388E0D89131A}"/>
                  </a:ext>
                </a:extLst>
              </p:cNvPr>
              <p:cNvCxnSpPr>
                <a:stCxn id="25" idx="4"/>
                <a:endCxn id="28" idx="0"/>
              </p:cNvCxnSpPr>
              <p:nvPr/>
            </p:nvCxnSpPr>
            <p:spPr>
              <a:xfrm>
                <a:off x="2423851" y="1979099"/>
                <a:ext cx="0" cy="94266"/>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FC5F6B04-B87C-E4F1-11FF-5F899536F826}"/>
                  </a:ext>
                </a:extLst>
              </p:cNvPr>
              <p:cNvCxnSpPr>
                <a:stCxn id="23" idx="5"/>
                <a:endCxn id="27" idx="1"/>
              </p:cNvCxnSpPr>
              <p:nvPr/>
            </p:nvCxnSpPr>
            <p:spPr>
              <a:xfrm>
                <a:off x="1756110" y="1952177"/>
                <a:ext cx="236377" cy="145452"/>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AC7E369B-C4DE-DC0F-04C3-6B30FA9ABE8E}"/>
                  </a:ext>
                </a:extLst>
              </p:cNvPr>
              <p:cNvCxnSpPr>
                <a:stCxn id="25" idx="3"/>
                <a:endCxn id="27" idx="7"/>
              </p:cNvCxnSpPr>
              <p:nvPr/>
            </p:nvCxnSpPr>
            <p:spPr>
              <a:xfrm flipH="1">
                <a:off x="2122478" y="1952177"/>
                <a:ext cx="236377" cy="145452"/>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sp>
        <p:nvSpPr>
          <p:cNvPr id="7" name="矩形: 圆角 6">
            <a:extLst>
              <a:ext uri="{FF2B5EF4-FFF2-40B4-BE49-F238E27FC236}">
                <a16:creationId xmlns:a16="http://schemas.microsoft.com/office/drawing/2014/main" id="{DD698678-EF1F-E82A-DC87-58329D3CC7E7}"/>
              </a:ext>
            </a:extLst>
          </p:cNvPr>
          <p:cNvSpPr/>
          <p:nvPr/>
        </p:nvSpPr>
        <p:spPr>
          <a:xfrm>
            <a:off x="5953552" y="3403024"/>
            <a:ext cx="1385371" cy="317074"/>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i="1" kern="0" dirty="0">
                <a:solidFill>
                  <a:schemeClr val="tx1"/>
                </a:solidFill>
                <a:latin typeface="Calibri" panose="020F0502020204030204" pitchFamily="34" charset="0"/>
                <a:ea typeface="黑体" panose="02010609060101010101" pitchFamily="49" charset="-122"/>
                <a:cs typeface="Calibri" panose="020F0502020204030204" pitchFamily="34" charset="0"/>
              </a:rPr>
              <a:t>Target channel</a:t>
            </a:r>
            <a:endParaRPr lang="en-US" altLang="zh-CN" sz="1400" b="1" i="1" kern="0" dirty="0">
              <a:solidFill>
                <a:schemeClr val="tx1"/>
              </a:solidFill>
              <a:latin typeface="Calibri" panose="020F0502020204030204" pitchFamily="34" charset="0"/>
              <a:cs typeface="Calibri" panose="020F0502020204030204" pitchFamily="34" charset="0"/>
            </a:endParaRPr>
          </a:p>
        </p:txBody>
      </p:sp>
      <p:sp>
        <p:nvSpPr>
          <p:cNvPr id="36" name="矩形: 圆角 35">
            <a:extLst>
              <a:ext uri="{FF2B5EF4-FFF2-40B4-BE49-F238E27FC236}">
                <a16:creationId xmlns:a16="http://schemas.microsoft.com/office/drawing/2014/main" id="{0857E265-611D-14B9-433B-81B86743AAF5}"/>
              </a:ext>
            </a:extLst>
          </p:cNvPr>
          <p:cNvSpPr/>
          <p:nvPr/>
        </p:nvSpPr>
        <p:spPr>
          <a:xfrm>
            <a:off x="4461057" y="4215777"/>
            <a:ext cx="1665596" cy="317074"/>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i="1" kern="0" dirty="0">
                <a:solidFill>
                  <a:schemeClr val="tx1"/>
                </a:solidFill>
                <a:latin typeface="Calibri" panose="020F0502020204030204" pitchFamily="34" charset="0"/>
                <a:ea typeface="黑体" panose="02010609060101010101" pitchFamily="49" charset="-122"/>
                <a:cs typeface="Calibri" panose="020F0502020204030204" pitchFamily="34" charset="0"/>
              </a:rPr>
              <a:t>Non-target channel</a:t>
            </a:r>
            <a:endParaRPr lang="en-US" altLang="zh-CN" sz="1400" b="1" i="1" kern="0" dirty="0">
              <a:solidFill>
                <a:schemeClr val="tx1"/>
              </a:solidFill>
              <a:latin typeface="Calibri" panose="020F0502020204030204" pitchFamily="34" charset="0"/>
              <a:cs typeface="Calibri" panose="020F0502020204030204" pitchFamily="34" charset="0"/>
            </a:endParaRPr>
          </a:p>
        </p:txBody>
      </p:sp>
      <p:sp>
        <p:nvSpPr>
          <p:cNvPr id="39" name="矩形: 圆角 38">
            <a:extLst>
              <a:ext uri="{FF2B5EF4-FFF2-40B4-BE49-F238E27FC236}">
                <a16:creationId xmlns:a16="http://schemas.microsoft.com/office/drawing/2014/main" id="{3F667F70-084C-5806-690C-38D97AE49CCE}"/>
              </a:ext>
            </a:extLst>
          </p:cNvPr>
          <p:cNvSpPr/>
          <p:nvPr/>
        </p:nvSpPr>
        <p:spPr>
          <a:xfrm>
            <a:off x="6989323" y="3655375"/>
            <a:ext cx="3149503" cy="1167036"/>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p>
        </p:txBody>
      </p:sp>
      <p:sp>
        <p:nvSpPr>
          <p:cNvPr id="40" name="矩形: 圆角 39">
            <a:extLst>
              <a:ext uri="{FF2B5EF4-FFF2-40B4-BE49-F238E27FC236}">
                <a16:creationId xmlns:a16="http://schemas.microsoft.com/office/drawing/2014/main" id="{047CB559-08A2-A278-B652-FE0C6F7925D1}"/>
              </a:ext>
            </a:extLst>
          </p:cNvPr>
          <p:cNvSpPr/>
          <p:nvPr/>
        </p:nvSpPr>
        <p:spPr>
          <a:xfrm>
            <a:off x="7980614" y="2271556"/>
            <a:ext cx="3149503" cy="1199906"/>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p>
        </p:txBody>
      </p:sp>
      <p:sp>
        <p:nvSpPr>
          <p:cNvPr id="43" name="矩形: 圆角 42">
            <a:extLst>
              <a:ext uri="{FF2B5EF4-FFF2-40B4-BE49-F238E27FC236}">
                <a16:creationId xmlns:a16="http://schemas.microsoft.com/office/drawing/2014/main" id="{6289A85C-C1DB-1431-5ED4-3D16FC133183}"/>
              </a:ext>
            </a:extLst>
          </p:cNvPr>
          <p:cNvSpPr/>
          <p:nvPr/>
        </p:nvSpPr>
        <p:spPr>
          <a:xfrm>
            <a:off x="903711" y="5559047"/>
            <a:ext cx="9958875" cy="1200862"/>
          </a:xfrm>
          <a:prstGeom prst="roundRect">
            <a:avLst/>
          </a:prstGeom>
          <a:solidFill>
            <a:srgbClr val="D24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l"/>
            </a:pPr>
            <a:r>
              <a:rPr lang="en-US" altLang="zh-CN" sz="3200" b="1" kern="0" dirty="0">
                <a:solidFill>
                  <a:schemeClr val="bg1"/>
                </a:solidFill>
                <a:latin typeface="Calibri" panose="020F0502020204030204" pitchFamily="34" charset="0"/>
                <a:ea typeface="黑体" panose="02010609060101010101" pitchFamily="49" charset="-122"/>
                <a:cs typeface="Calibri" panose="020F0502020204030204" pitchFamily="34" charset="0"/>
              </a:rPr>
              <a:t>Guide transmitter to generate satisfying signals.</a:t>
            </a:r>
          </a:p>
          <a:p>
            <a:pPr marL="457200" indent="-457200">
              <a:buFont typeface="Wingdings" panose="05000000000000000000" pitchFamily="2" charset="2"/>
              <a:buChar char="l"/>
            </a:pPr>
            <a:r>
              <a:rPr lang="en-US" altLang="zh-CN" sz="3200" b="1" kern="0" dirty="0">
                <a:solidFill>
                  <a:schemeClr val="bg1"/>
                </a:solidFill>
                <a:latin typeface="Calibri" panose="020F0502020204030204" pitchFamily="34" charset="0"/>
                <a:ea typeface="黑体" panose="02010609060101010101" pitchFamily="49" charset="-122"/>
                <a:cs typeface="Calibri" panose="020F0502020204030204" pitchFamily="34" charset="0"/>
              </a:rPr>
              <a:t>Check signal’s </a:t>
            </a:r>
            <a:r>
              <a:rPr lang="en-US" altLang="zh-CN" sz="3200" b="1" kern="0" dirty="0" err="1">
                <a:solidFill>
                  <a:schemeClr val="bg1"/>
                </a:solidFill>
                <a:latin typeface="Calibri" panose="020F0502020204030204" pitchFamily="34" charset="0"/>
                <a:ea typeface="黑体" panose="02010609060101010101" pitchFamily="49" charset="-122"/>
                <a:cs typeface="Calibri" panose="020F0502020204030204" pitchFamily="34" charset="0"/>
              </a:rPr>
              <a:t>decodability</a:t>
            </a:r>
            <a:r>
              <a:rPr lang="en-US" altLang="zh-CN" sz="3200" b="1" kern="0" dirty="0">
                <a:solidFill>
                  <a:schemeClr val="bg1"/>
                </a:solidFill>
                <a:latin typeface="Calibri" panose="020F0502020204030204" pitchFamily="34" charset="0"/>
                <a:ea typeface="黑体" panose="02010609060101010101" pitchFamily="49" charset="-122"/>
                <a:cs typeface="Calibri" panose="020F0502020204030204" pitchFamily="34" charset="0"/>
              </a:rPr>
              <a:t> on each channel.</a:t>
            </a:r>
          </a:p>
        </p:txBody>
      </p:sp>
      <p:sp>
        <p:nvSpPr>
          <p:cNvPr id="44" name="文本框 43">
            <a:extLst>
              <a:ext uri="{FF2B5EF4-FFF2-40B4-BE49-F238E27FC236}">
                <a16:creationId xmlns:a16="http://schemas.microsoft.com/office/drawing/2014/main" id="{AA18DE98-EB22-5538-E497-A5D3FF426728}"/>
              </a:ext>
            </a:extLst>
          </p:cNvPr>
          <p:cNvSpPr txBox="1"/>
          <p:nvPr/>
        </p:nvSpPr>
        <p:spPr>
          <a:xfrm>
            <a:off x="3954064" y="2017637"/>
            <a:ext cx="1413272" cy="400110"/>
          </a:xfrm>
          <a:prstGeom prst="rect">
            <a:avLst/>
          </a:prstGeom>
          <a:noFill/>
        </p:spPr>
        <p:txBody>
          <a:bodyPr wrap="none" rtlCol="0">
            <a:spAutoFit/>
          </a:bodyPr>
          <a:lstStyle/>
          <a:p>
            <a:r>
              <a:rPr lang="en-US" altLang="zh-CN" sz="2000" b="1" dirty="0">
                <a:latin typeface="Calibri" panose="020F0502020204030204" pitchFamily="34" charset="0"/>
                <a:cs typeface="Calibri" panose="020F0502020204030204" pitchFamily="34" charset="0"/>
              </a:rPr>
              <a:t>Transmitter</a:t>
            </a:r>
            <a:endParaRPr lang="zh-CN" altLang="en-US" sz="2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34523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clrChange>
              <a:clrFrom>
                <a:srgbClr val="FFFFFF"/>
              </a:clrFrom>
              <a:clrTo>
                <a:srgbClr val="FFFFFF">
                  <a:alpha val="0"/>
                </a:srgbClr>
              </a:clrTo>
            </a:clrChange>
            <a:biLevel thresh="50000"/>
          </a:blip>
          <a:stretch>
            <a:fillRect/>
          </a:stretch>
        </p:blipFill>
        <p:spPr>
          <a:xfrm rot="16200000">
            <a:off x="1533394" y="3753480"/>
            <a:ext cx="403793" cy="1130970"/>
          </a:xfrm>
          <a:prstGeom prst="rect">
            <a:avLst/>
          </a:prstGeom>
        </p:spPr>
      </p:pic>
      <p:sp>
        <p:nvSpPr>
          <p:cNvPr id="182" name="平行四边形 181"/>
          <p:cNvSpPr/>
          <p:nvPr/>
        </p:nvSpPr>
        <p:spPr>
          <a:xfrm>
            <a:off x="2877595" y="3170197"/>
            <a:ext cx="5818634" cy="1959086"/>
          </a:xfrm>
          <a:prstGeom prst="parallelogram">
            <a:avLst>
              <a:gd name="adj" fmla="val 78266"/>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3" name="组合 182"/>
          <p:cNvGrpSpPr/>
          <p:nvPr/>
        </p:nvGrpSpPr>
        <p:grpSpPr>
          <a:xfrm>
            <a:off x="3967742" y="3187883"/>
            <a:ext cx="3686222" cy="1967589"/>
            <a:chOff x="1548879" y="3476936"/>
            <a:chExt cx="3686222" cy="1979760"/>
          </a:xfrm>
        </p:grpSpPr>
        <p:cxnSp>
          <p:nvCxnSpPr>
            <p:cNvPr id="341" name="直接连接符 340"/>
            <p:cNvCxnSpPr/>
            <p:nvPr/>
          </p:nvCxnSpPr>
          <p:spPr>
            <a:xfrm flipH="1">
              <a:off x="3696703" y="3476936"/>
              <a:ext cx="1538398" cy="197976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2" name="直接连接符 341"/>
            <p:cNvCxnSpPr/>
            <p:nvPr/>
          </p:nvCxnSpPr>
          <p:spPr>
            <a:xfrm flipH="1">
              <a:off x="2622791" y="3476936"/>
              <a:ext cx="1538398" cy="197976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3" name="直接连接符 342"/>
            <p:cNvCxnSpPr/>
            <p:nvPr/>
          </p:nvCxnSpPr>
          <p:spPr>
            <a:xfrm flipH="1">
              <a:off x="1548879" y="3476936"/>
              <a:ext cx="1538398" cy="197976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184" name="直接连接符 183"/>
          <p:cNvCxnSpPr/>
          <p:nvPr/>
        </p:nvCxnSpPr>
        <p:spPr>
          <a:xfrm>
            <a:off x="3906783" y="3810467"/>
            <a:ext cx="433376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a:off x="3396243" y="4463532"/>
            <a:ext cx="433376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6" name="椭圆 185"/>
          <p:cNvSpPr/>
          <p:nvPr/>
        </p:nvSpPr>
        <p:spPr>
          <a:xfrm>
            <a:off x="4634325" y="3365065"/>
            <a:ext cx="152920" cy="1529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椭圆 186"/>
          <p:cNvSpPr/>
          <p:nvPr/>
        </p:nvSpPr>
        <p:spPr>
          <a:xfrm>
            <a:off x="4445771" y="2709253"/>
            <a:ext cx="152920" cy="1529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任意多边形: 形状 187"/>
          <p:cNvSpPr/>
          <p:nvPr/>
        </p:nvSpPr>
        <p:spPr>
          <a:xfrm>
            <a:off x="4443010" y="2585023"/>
            <a:ext cx="577020" cy="905494"/>
          </a:xfrm>
          <a:custGeom>
            <a:avLst/>
            <a:gdLst>
              <a:gd name="connsiteX0" fmla="*/ 5513 w 577020"/>
              <a:gd name="connsiteY0" fmla="*/ 344 h 905494"/>
              <a:gd name="connsiteX1" fmla="*/ 96000 w 577020"/>
              <a:gd name="connsiteY1" fmla="*/ 55113 h 905494"/>
              <a:gd name="connsiteX2" fmla="*/ 224588 w 577020"/>
              <a:gd name="connsiteY2" fmla="*/ 81306 h 905494"/>
              <a:gd name="connsiteX3" fmla="*/ 346031 w 577020"/>
              <a:gd name="connsiteY3" fmla="*/ 81306 h 905494"/>
              <a:gd name="connsiteX4" fmla="*/ 455569 w 577020"/>
              <a:gd name="connsiteY4" fmla="*/ 69400 h 905494"/>
              <a:gd name="connsiteX5" fmla="*/ 546056 w 577020"/>
              <a:gd name="connsiteY5" fmla="*/ 33681 h 905494"/>
              <a:gd name="connsiteX6" fmla="*/ 572250 w 577020"/>
              <a:gd name="connsiteY6" fmla="*/ 71781 h 905494"/>
              <a:gd name="connsiteX7" fmla="*/ 577013 w 577020"/>
              <a:gd name="connsiteY7" fmla="*/ 221800 h 905494"/>
              <a:gd name="connsiteX8" fmla="*/ 572250 w 577020"/>
              <a:gd name="connsiteY8" fmla="*/ 478975 h 905494"/>
              <a:gd name="connsiteX9" fmla="*/ 574631 w 577020"/>
              <a:gd name="connsiteY9" fmla="*/ 638519 h 905494"/>
              <a:gd name="connsiteX10" fmla="*/ 572250 w 577020"/>
              <a:gd name="connsiteY10" fmla="*/ 762344 h 905494"/>
              <a:gd name="connsiteX11" fmla="*/ 569869 w 577020"/>
              <a:gd name="connsiteY11" fmla="*/ 821875 h 905494"/>
              <a:gd name="connsiteX12" fmla="*/ 510338 w 577020"/>
              <a:gd name="connsiteY12" fmla="*/ 862356 h 905494"/>
              <a:gd name="connsiteX13" fmla="*/ 403181 w 577020"/>
              <a:gd name="connsiteY13" fmla="*/ 890931 h 905494"/>
              <a:gd name="connsiteX14" fmla="*/ 267450 w 577020"/>
              <a:gd name="connsiteY14" fmla="*/ 905219 h 905494"/>
              <a:gd name="connsiteX15" fmla="*/ 122194 w 577020"/>
              <a:gd name="connsiteY15" fmla="*/ 879025 h 905494"/>
              <a:gd name="connsiteX16" fmla="*/ 31706 w 577020"/>
              <a:gd name="connsiteY16" fmla="*/ 831400 h 905494"/>
              <a:gd name="connsiteX17" fmla="*/ 10275 w 577020"/>
              <a:gd name="connsiteY17" fmla="*/ 788538 h 905494"/>
              <a:gd name="connsiteX18" fmla="*/ 10275 w 577020"/>
              <a:gd name="connsiteY18" fmla="*/ 688525 h 905494"/>
              <a:gd name="connsiteX19" fmla="*/ 5513 w 577020"/>
              <a:gd name="connsiteY19" fmla="*/ 628994 h 905494"/>
              <a:gd name="connsiteX20" fmla="*/ 10275 w 577020"/>
              <a:gd name="connsiteY20" fmla="*/ 469450 h 905494"/>
              <a:gd name="connsiteX21" fmla="*/ 10275 w 577020"/>
              <a:gd name="connsiteY21" fmla="*/ 326575 h 905494"/>
              <a:gd name="connsiteX22" fmla="*/ 15038 w 577020"/>
              <a:gd name="connsiteY22" fmla="*/ 195606 h 905494"/>
              <a:gd name="connsiteX23" fmla="*/ 10275 w 577020"/>
              <a:gd name="connsiteY23" fmla="*/ 83688 h 905494"/>
              <a:gd name="connsiteX24" fmla="*/ 5513 w 577020"/>
              <a:gd name="connsiteY24" fmla="*/ 344 h 905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7020" h="905494">
                <a:moveTo>
                  <a:pt x="5513" y="344"/>
                </a:moveTo>
                <a:cubicBezTo>
                  <a:pt x="19801" y="-4419"/>
                  <a:pt x="59488" y="41619"/>
                  <a:pt x="96000" y="55113"/>
                </a:cubicBezTo>
                <a:cubicBezTo>
                  <a:pt x="132513" y="68607"/>
                  <a:pt x="182916" y="76941"/>
                  <a:pt x="224588" y="81306"/>
                </a:cubicBezTo>
                <a:cubicBezTo>
                  <a:pt x="266260" y="85671"/>
                  <a:pt x="307534" y="83290"/>
                  <a:pt x="346031" y="81306"/>
                </a:cubicBezTo>
                <a:cubicBezTo>
                  <a:pt x="384528" y="79322"/>
                  <a:pt x="422232" y="77337"/>
                  <a:pt x="455569" y="69400"/>
                </a:cubicBezTo>
                <a:cubicBezTo>
                  <a:pt x="488906" y="61463"/>
                  <a:pt x="526609" y="33284"/>
                  <a:pt x="546056" y="33681"/>
                </a:cubicBezTo>
                <a:cubicBezTo>
                  <a:pt x="565503" y="34078"/>
                  <a:pt x="567091" y="40428"/>
                  <a:pt x="572250" y="71781"/>
                </a:cubicBezTo>
                <a:cubicBezTo>
                  <a:pt x="577409" y="103134"/>
                  <a:pt x="577013" y="153934"/>
                  <a:pt x="577013" y="221800"/>
                </a:cubicBezTo>
                <a:cubicBezTo>
                  <a:pt x="577013" y="289666"/>
                  <a:pt x="572647" y="409522"/>
                  <a:pt x="572250" y="478975"/>
                </a:cubicBezTo>
                <a:cubicBezTo>
                  <a:pt x="571853" y="548428"/>
                  <a:pt x="574631" y="591291"/>
                  <a:pt x="574631" y="638519"/>
                </a:cubicBezTo>
                <a:cubicBezTo>
                  <a:pt x="574631" y="685747"/>
                  <a:pt x="573044" y="731785"/>
                  <a:pt x="572250" y="762344"/>
                </a:cubicBezTo>
                <a:cubicBezTo>
                  <a:pt x="571456" y="792903"/>
                  <a:pt x="580188" y="805206"/>
                  <a:pt x="569869" y="821875"/>
                </a:cubicBezTo>
                <a:cubicBezTo>
                  <a:pt x="559550" y="838544"/>
                  <a:pt x="538119" y="850847"/>
                  <a:pt x="510338" y="862356"/>
                </a:cubicBezTo>
                <a:cubicBezTo>
                  <a:pt x="482557" y="873865"/>
                  <a:pt x="443662" y="883787"/>
                  <a:pt x="403181" y="890931"/>
                </a:cubicBezTo>
                <a:cubicBezTo>
                  <a:pt x="362700" y="898075"/>
                  <a:pt x="314281" y="907203"/>
                  <a:pt x="267450" y="905219"/>
                </a:cubicBezTo>
                <a:cubicBezTo>
                  <a:pt x="220619" y="903235"/>
                  <a:pt x="161485" y="891328"/>
                  <a:pt x="122194" y="879025"/>
                </a:cubicBezTo>
                <a:cubicBezTo>
                  <a:pt x="82903" y="866722"/>
                  <a:pt x="50359" y="846481"/>
                  <a:pt x="31706" y="831400"/>
                </a:cubicBezTo>
                <a:cubicBezTo>
                  <a:pt x="13053" y="816319"/>
                  <a:pt x="13847" y="812350"/>
                  <a:pt x="10275" y="788538"/>
                </a:cubicBezTo>
                <a:cubicBezTo>
                  <a:pt x="6703" y="764726"/>
                  <a:pt x="11069" y="715116"/>
                  <a:pt x="10275" y="688525"/>
                </a:cubicBezTo>
                <a:cubicBezTo>
                  <a:pt x="9481" y="661934"/>
                  <a:pt x="5513" y="665506"/>
                  <a:pt x="5513" y="628994"/>
                </a:cubicBezTo>
                <a:cubicBezTo>
                  <a:pt x="5513" y="592482"/>
                  <a:pt x="9481" y="519853"/>
                  <a:pt x="10275" y="469450"/>
                </a:cubicBezTo>
                <a:cubicBezTo>
                  <a:pt x="11069" y="419047"/>
                  <a:pt x="9481" y="372216"/>
                  <a:pt x="10275" y="326575"/>
                </a:cubicBezTo>
                <a:cubicBezTo>
                  <a:pt x="11069" y="280934"/>
                  <a:pt x="15038" y="236087"/>
                  <a:pt x="15038" y="195606"/>
                </a:cubicBezTo>
                <a:cubicBezTo>
                  <a:pt x="15038" y="155125"/>
                  <a:pt x="11466" y="111866"/>
                  <a:pt x="10275" y="83688"/>
                </a:cubicBezTo>
                <a:cubicBezTo>
                  <a:pt x="9084" y="55510"/>
                  <a:pt x="-8775" y="5107"/>
                  <a:pt x="5513" y="344"/>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DAD2"/>
              </a:solidFill>
            </a:endParaRPr>
          </a:p>
        </p:txBody>
      </p:sp>
      <p:pic>
        <p:nvPicPr>
          <p:cNvPr id="189" name="Picture 2" descr="Alexa, control, home, smart, smart home, speaker icon - Download on  Iconfinder"/>
          <p:cNvPicPr>
            <a:picLocks noChangeAspect="1" noChangeArrowheads="1"/>
          </p:cNvPicPr>
          <p:nvPr/>
        </p:nvPicPr>
        <p:blipFill rotWithShape="1">
          <a:blip r:embed="rId4" cstate="print">
            <a:clrChange>
              <a:clrFrom>
                <a:srgbClr val="020202">
                  <a:alpha val="2353"/>
                </a:srgbClr>
              </a:clrFrom>
              <a:clrTo>
                <a:srgbClr val="020202">
                  <a:alpha val="0"/>
                </a:srgbClr>
              </a:clrTo>
            </a:clrChange>
            <a:extLst>
              <a:ext uri="{28A0092B-C50C-407E-A947-70E740481C1C}">
                <a14:useLocalDpi xmlns:a14="http://schemas.microsoft.com/office/drawing/2010/main" val="0"/>
              </a:ext>
            </a:extLst>
          </a:blip>
          <a:srcRect l="28638" t="13985" r="28253" b="13993"/>
          <a:stretch>
            <a:fillRect/>
          </a:stretch>
        </p:blipFill>
        <p:spPr bwMode="auto">
          <a:xfrm>
            <a:off x="4388959" y="2400069"/>
            <a:ext cx="677032" cy="1131087"/>
          </a:xfrm>
          <a:prstGeom prst="rect">
            <a:avLst/>
          </a:prstGeom>
          <a:noFill/>
          <a:extLst>
            <a:ext uri="{909E8E84-426E-40DD-AFC4-6F175D3DCCD1}">
              <a14:hiddenFill xmlns:a14="http://schemas.microsoft.com/office/drawing/2010/main">
                <a:solidFill>
                  <a:srgbClr val="FFFFFF"/>
                </a:solidFill>
              </a14:hiddenFill>
            </a:ext>
          </a:extLst>
        </p:spPr>
      </p:pic>
      <p:sp>
        <p:nvSpPr>
          <p:cNvPr id="190" name="矩形 189"/>
          <p:cNvSpPr/>
          <p:nvPr/>
        </p:nvSpPr>
        <p:spPr>
          <a:xfrm>
            <a:off x="2646105" y="4046478"/>
            <a:ext cx="216597" cy="566456"/>
          </a:xfrm>
          <a:prstGeom prst="rect">
            <a:avLst/>
          </a:prstGeom>
          <a:solidFill>
            <a:srgbClr val="F2F2F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椭圆 190"/>
          <p:cNvSpPr/>
          <p:nvPr/>
        </p:nvSpPr>
        <p:spPr>
          <a:xfrm>
            <a:off x="3015802" y="3090618"/>
            <a:ext cx="152920" cy="1529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椭圆 191"/>
          <p:cNvSpPr/>
          <p:nvPr/>
        </p:nvSpPr>
        <p:spPr>
          <a:xfrm>
            <a:off x="3498602" y="3070028"/>
            <a:ext cx="152920" cy="1529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8" name="直接箭头连接符 197"/>
          <p:cNvCxnSpPr/>
          <p:nvPr/>
        </p:nvCxnSpPr>
        <p:spPr>
          <a:xfrm>
            <a:off x="2866837" y="4408952"/>
            <a:ext cx="30653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连接符: 肘形 199"/>
          <p:cNvCxnSpPr>
            <a:cxnSpLocks/>
            <a:stCxn id="193" idx="3"/>
            <a:endCxn id="186" idx="4"/>
          </p:cNvCxnSpPr>
          <p:nvPr/>
        </p:nvCxnSpPr>
        <p:spPr>
          <a:xfrm flipV="1">
            <a:off x="3965655" y="3517985"/>
            <a:ext cx="745130" cy="345881"/>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1" name="图片 200"/>
          <p:cNvPicPr>
            <a:picLocks noChangeAspect="1"/>
          </p:cNvPicPr>
          <p:nvPr/>
        </p:nvPicPr>
        <p:blipFill rotWithShape="1">
          <a:blip r:embed="rId5">
            <a:clrChange>
              <a:clrFrom>
                <a:srgbClr val="FFFFFF"/>
              </a:clrFrom>
              <a:clrTo>
                <a:srgbClr val="FFFFFF">
                  <a:alpha val="0"/>
                </a:srgbClr>
              </a:clrTo>
            </a:clrChange>
          </a:blip>
          <a:srcRect r="10000"/>
          <a:stretch>
            <a:fillRect/>
          </a:stretch>
        </p:blipFill>
        <p:spPr>
          <a:xfrm>
            <a:off x="8242793" y="2261885"/>
            <a:ext cx="1048693" cy="444376"/>
          </a:xfrm>
          <a:prstGeom prst="rect">
            <a:avLst/>
          </a:prstGeom>
        </p:spPr>
      </p:pic>
      <p:pic>
        <p:nvPicPr>
          <p:cNvPr id="202" name="图片 201"/>
          <p:cNvPicPr>
            <a:picLocks noChangeAspect="1"/>
          </p:cNvPicPr>
          <p:nvPr/>
        </p:nvPicPr>
        <p:blipFill rotWithShape="1">
          <a:blip r:embed="rId5">
            <a:clrChange>
              <a:clrFrom>
                <a:srgbClr val="FFFFFF"/>
              </a:clrFrom>
              <a:clrTo>
                <a:srgbClr val="FFFFFF">
                  <a:alpha val="0"/>
                </a:srgbClr>
              </a:clrTo>
            </a:clrChange>
          </a:blip>
          <a:srcRect r="10000"/>
          <a:stretch>
            <a:fillRect/>
          </a:stretch>
        </p:blipFill>
        <p:spPr>
          <a:xfrm flipH="1">
            <a:off x="7276678" y="3655935"/>
            <a:ext cx="1048693" cy="444376"/>
          </a:xfrm>
          <a:prstGeom prst="rect">
            <a:avLst/>
          </a:prstGeom>
        </p:spPr>
      </p:pic>
      <p:cxnSp>
        <p:nvCxnSpPr>
          <p:cNvPr id="203" name="直接箭头连接符 202"/>
          <p:cNvCxnSpPr/>
          <p:nvPr/>
        </p:nvCxnSpPr>
        <p:spPr>
          <a:xfrm>
            <a:off x="6998083" y="4466939"/>
            <a:ext cx="150610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4" name="组合 203"/>
          <p:cNvGrpSpPr/>
          <p:nvPr/>
        </p:nvGrpSpPr>
        <p:grpSpPr>
          <a:xfrm>
            <a:off x="9578801" y="2498093"/>
            <a:ext cx="640474" cy="831904"/>
            <a:chOff x="8789277" y="1054046"/>
            <a:chExt cx="640474" cy="831904"/>
          </a:xfrm>
        </p:grpSpPr>
        <p:sp>
          <p:nvSpPr>
            <p:cNvPr id="315" name="矩形: 圆角 314"/>
            <p:cNvSpPr/>
            <p:nvPr/>
          </p:nvSpPr>
          <p:spPr>
            <a:xfrm>
              <a:off x="8789277" y="1054046"/>
              <a:ext cx="640474" cy="831904"/>
            </a:xfrm>
            <a:prstGeom prst="roundRect">
              <a:avLst>
                <a:gd name="adj" fmla="val 10957"/>
              </a:avLst>
            </a:prstGeom>
            <a:solidFill>
              <a:srgbClr val="A48BB7"/>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tx1"/>
                </a:solidFill>
                <a:latin typeface="Calibri" panose="020F0502020204030204" pitchFamily="34" charset="0"/>
                <a:cs typeface="Calibri" panose="020F0502020204030204" pitchFamily="34" charset="0"/>
              </a:endParaRPr>
            </a:p>
          </p:txBody>
        </p:sp>
        <p:grpSp>
          <p:nvGrpSpPr>
            <p:cNvPr id="316" name="组合 315"/>
            <p:cNvGrpSpPr/>
            <p:nvPr/>
          </p:nvGrpSpPr>
          <p:grpSpPr>
            <a:xfrm>
              <a:off x="8879870" y="1140660"/>
              <a:ext cx="469433" cy="648319"/>
              <a:chOff x="9348011" y="1068600"/>
              <a:chExt cx="549575" cy="759000"/>
            </a:xfrm>
          </p:grpSpPr>
          <p:sp>
            <p:nvSpPr>
              <p:cNvPr id="317" name="椭圆 316"/>
              <p:cNvSpPr/>
              <p:nvPr/>
            </p:nvSpPr>
            <p:spPr>
              <a:xfrm>
                <a:off x="9348011" y="1068600"/>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18" name="椭圆 317"/>
              <p:cNvSpPr/>
              <p:nvPr/>
            </p:nvSpPr>
            <p:spPr>
              <a:xfrm>
                <a:off x="9348011" y="1356183"/>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19" name="椭圆 318"/>
              <p:cNvSpPr/>
              <p:nvPr/>
            </p:nvSpPr>
            <p:spPr>
              <a:xfrm>
                <a:off x="9348011" y="1643765"/>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20" name="椭圆 319"/>
              <p:cNvSpPr/>
              <p:nvPr/>
            </p:nvSpPr>
            <p:spPr>
              <a:xfrm>
                <a:off x="9713751" y="1220042"/>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21" name="椭圆 320"/>
              <p:cNvSpPr/>
              <p:nvPr/>
            </p:nvSpPr>
            <p:spPr>
              <a:xfrm>
                <a:off x="9713751" y="1507625"/>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cxnSp>
            <p:nvCxnSpPr>
              <p:cNvPr id="322" name="直接连接符 321"/>
              <p:cNvCxnSpPr>
                <a:stCxn id="317" idx="6"/>
                <a:endCxn id="320" idx="2"/>
              </p:cNvCxnSpPr>
              <p:nvPr/>
            </p:nvCxnSpPr>
            <p:spPr>
              <a:xfrm>
                <a:off x="9531846" y="1160518"/>
                <a:ext cx="181905" cy="1514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直接连接符 322"/>
              <p:cNvCxnSpPr>
                <a:stCxn id="318" idx="6"/>
                <a:endCxn id="320" idx="2"/>
              </p:cNvCxnSpPr>
              <p:nvPr/>
            </p:nvCxnSpPr>
            <p:spPr>
              <a:xfrm flipV="1">
                <a:off x="9531846" y="1311960"/>
                <a:ext cx="181905" cy="1361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4" name="直接连接符 323"/>
              <p:cNvCxnSpPr>
                <a:stCxn id="318" idx="6"/>
                <a:endCxn id="321" idx="2"/>
              </p:cNvCxnSpPr>
              <p:nvPr/>
            </p:nvCxnSpPr>
            <p:spPr>
              <a:xfrm>
                <a:off x="9531846" y="1448101"/>
                <a:ext cx="181905" cy="1514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直接连接符 324"/>
              <p:cNvCxnSpPr>
                <a:stCxn id="319" idx="6"/>
                <a:endCxn id="321" idx="2"/>
              </p:cNvCxnSpPr>
              <p:nvPr/>
            </p:nvCxnSpPr>
            <p:spPr>
              <a:xfrm flipV="1">
                <a:off x="9531846" y="1599543"/>
                <a:ext cx="181905" cy="1361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6" name="直接连接符 325"/>
              <p:cNvCxnSpPr>
                <a:stCxn id="319" idx="6"/>
                <a:endCxn id="320" idx="2"/>
              </p:cNvCxnSpPr>
              <p:nvPr/>
            </p:nvCxnSpPr>
            <p:spPr>
              <a:xfrm flipV="1">
                <a:off x="9531846" y="1311960"/>
                <a:ext cx="181905" cy="4237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7" name="直接连接符 326"/>
              <p:cNvCxnSpPr>
                <a:stCxn id="321" idx="2"/>
                <a:endCxn id="317" idx="6"/>
              </p:cNvCxnSpPr>
              <p:nvPr/>
            </p:nvCxnSpPr>
            <p:spPr>
              <a:xfrm flipH="1" flipV="1">
                <a:off x="9531846" y="1160518"/>
                <a:ext cx="181905" cy="439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06" name="矩形 205"/>
          <p:cNvSpPr/>
          <p:nvPr/>
        </p:nvSpPr>
        <p:spPr>
          <a:xfrm>
            <a:off x="7092519" y="4109300"/>
            <a:ext cx="422186" cy="220823"/>
          </a:xfrm>
          <a:prstGeom prst="rect">
            <a:avLst/>
          </a:prstGeom>
          <a:solidFill>
            <a:schemeClr val="bg1">
              <a:lumMod val="95000"/>
            </a:schemeClr>
          </a:solidFill>
          <a:ln>
            <a:solidFill>
              <a:srgbClr val="E7D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7" name="矩形 206"/>
          <p:cNvSpPr/>
          <p:nvPr/>
        </p:nvSpPr>
        <p:spPr>
          <a:xfrm>
            <a:off x="7520492" y="4109300"/>
            <a:ext cx="838542" cy="220823"/>
          </a:xfrm>
          <a:prstGeom prst="rect">
            <a:avLst/>
          </a:prstGeom>
          <a:solidFill>
            <a:schemeClr val="bg1">
              <a:lumMod val="95000"/>
            </a:schemeClr>
          </a:solidFill>
          <a:ln>
            <a:solidFill>
              <a:srgbClr val="E7D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8" name="直接连接符 207"/>
          <p:cNvCxnSpPr/>
          <p:nvPr/>
        </p:nvCxnSpPr>
        <p:spPr>
          <a:xfrm>
            <a:off x="7517598" y="4114888"/>
            <a:ext cx="0" cy="2208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9" name="矩形 208"/>
          <p:cNvSpPr/>
          <p:nvPr/>
        </p:nvSpPr>
        <p:spPr>
          <a:xfrm>
            <a:off x="7092521" y="4109299"/>
            <a:ext cx="1266515" cy="22082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椭圆 209"/>
          <p:cNvSpPr/>
          <p:nvPr/>
        </p:nvSpPr>
        <p:spPr>
          <a:xfrm>
            <a:off x="7117928" y="4132464"/>
            <a:ext cx="175049" cy="175049"/>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椭圆 210"/>
          <p:cNvSpPr/>
          <p:nvPr/>
        </p:nvSpPr>
        <p:spPr>
          <a:xfrm>
            <a:off x="7321191" y="4132464"/>
            <a:ext cx="175049" cy="175049"/>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2" name="椭圆 211"/>
          <p:cNvSpPr/>
          <p:nvPr/>
        </p:nvSpPr>
        <p:spPr>
          <a:xfrm>
            <a:off x="7539442" y="4132464"/>
            <a:ext cx="175049" cy="175049"/>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椭圆 212"/>
          <p:cNvSpPr/>
          <p:nvPr/>
        </p:nvSpPr>
        <p:spPr>
          <a:xfrm>
            <a:off x="7746036" y="4132464"/>
            <a:ext cx="175049" cy="175049"/>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椭圆 213"/>
          <p:cNvSpPr/>
          <p:nvPr/>
        </p:nvSpPr>
        <p:spPr>
          <a:xfrm>
            <a:off x="7952629" y="4132464"/>
            <a:ext cx="175049" cy="175049"/>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椭圆 214"/>
          <p:cNvSpPr/>
          <p:nvPr/>
        </p:nvSpPr>
        <p:spPr>
          <a:xfrm>
            <a:off x="8159224" y="4132464"/>
            <a:ext cx="175049" cy="175049"/>
          </a:xfrm>
          <a:prstGeom prst="ellipse">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6" name="组合 215"/>
          <p:cNvGrpSpPr/>
          <p:nvPr/>
        </p:nvGrpSpPr>
        <p:grpSpPr>
          <a:xfrm>
            <a:off x="8534973" y="3863059"/>
            <a:ext cx="640474" cy="831904"/>
            <a:chOff x="9502867" y="1940244"/>
            <a:chExt cx="640474" cy="831904"/>
          </a:xfrm>
        </p:grpSpPr>
        <p:sp>
          <p:nvSpPr>
            <p:cNvPr id="289" name="矩形: 圆角 288"/>
            <p:cNvSpPr/>
            <p:nvPr/>
          </p:nvSpPr>
          <p:spPr>
            <a:xfrm>
              <a:off x="9502867" y="1940244"/>
              <a:ext cx="640474" cy="831904"/>
            </a:xfrm>
            <a:prstGeom prst="roundRect">
              <a:avLst>
                <a:gd name="adj" fmla="val 10957"/>
              </a:avLst>
            </a:prstGeom>
            <a:solidFill>
              <a:srgbClr val="BDBDB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tx1"/>
                </a:solidFill>
                <a:latin typeface="Calibri" panose="020F0502020204030204" pitchFamily="34" charset="0"/>
                <a:cs typeface="Calibri" panose="020F0502020204030204" pitchFamily="34" charset="0"/>
              </a:endParaRPr>
            </a:p>
          </p:txBody>
        </p:sp>
        <p:grpSp>
          <p:nvGrpSpPr>
            <p:cNvPr id="290" name="组合 289"/>
            <p:cNvGrpSpPr/>
            <p:nvPr/>
          </p:nvGrpSpPr>
          <p:grpSpPr>
            <a:xfrm>
              <a:off x="9593460" y="2026858"/>
              <a:ext cx="469433" cy="648319"/>
              <a:chOff x="9348011" y="1068600"/>
              <a:chExt cx="549575" cy="759000"/>
            </a:xfrm>
          </p:grpSpPr>
          <p:sp>
            <p:nvSpPr>
              <p:cNvPr id="291" name="椭圆 290"/>
              <p:cNvSpPr/>
              <p:nvPr/>
            </p:nvSpPr>
            <p:spPr>
              <a:xfrm>
                <a:off x="9348011" y="1068600"/>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92" name="椭圆 291"/>
              <p:cNvSpPr/>
              <p:nvPr/>
            </p:nvSpPr>
            <p:spPr>
              <a:xfrm>
                <a:off x="9348011" y="1356183"/>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93" name="椭圆 292"/>
              <p:cNvSpPr/>
              <p:nvPr/>
            </p:nvSpPr>
            <p:spPr>
              <a:xfrm>
                <a:off x="9348011" y="1643765"/>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94" name="椭圆 293"/>
              <p:cNvSpPr/>
              <p:nvPr/>
            </p:nvSpPr>
            <p:spPr>
              <a:xfrm>
                <a:off x="9713751" y="1220042"/>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95" name="椭圆 294"/>
              <p:cNvSpPr/>
              <p:nvPr/>
            </p:nvSpPr>
            <p:spPr>
              <a:xfrm>
                <a:off x="9713751" y="1507625"/>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cxnSp>
            <p:nvCxnSpPr>
              <p:cNvPr id="296" name="直接连接符 295"/>
              <p:cNvCxnSpPr>
                <a:stCxn id="291" idx="6"/>
                <a:endCxn id="294" idx="2"/>
              </p:cNvCxnSpPr>
              <p:nvPr/>
            </p:nvCxnSpPr>
            <p:spPr>
              <a:xfrm>
                <a:off x="9531846" y="1160518"/>
                <a:ext cx="181905" cy="1514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直接连接符 296"/>
              <p:cNvCxnSpPr>
                <a:stCxn id="292" idx="6"/>
                <a:endCxn id="294" idx="2"/>
              </p:cNvCxnSpPr>
              <p:nvPr/>
            </p:nvCxnSpPr>
            <p:spPr>
              <a:xfrm flipV="1">
                <a:off x="9531846" y="1311960"/>
                <a:ext cx="181905" cy="1361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直接连接符 297"/>
              <p:cNvCxnSpPr>
                <a:stCxn id="292" idx="6"/>
                <a:endCxn id="295" idx="2"/>
              </p:cNvCxnSpPr>
              <p:nvPr/>
            </p:nvCxnSpPr>
            <p:spPr>
              <a:xfrm>
                <a:off x="9531846" y="1448101"/>
                <a:ext cx="181905" cy="1514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直接连接符 298"/>
              <p:cNvCxnSpPr>
                <a:stCxn id="293" idx="6"/>
                <a:endCxn id="295" idx="2"/>
              </p:cNvCxnSpPr>
              <p:nvPr/>
            </p:nvCxnSpPr>
            <p:spPr>
              <a:xfrm flipV="1">
                <a:off x="9531846" y="1599543"/>
                <a:ext cx="181905" cy="1361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直接连接符 299"/>
              <p:cNvCxnSpPr>
                <a:stCxn id="293" idx="6"/>
                <a:endCxn id="294" idx="2"/>
              </p:cNvCxnSpPr>
              <p:nvPr/>
            </p:nvCxnSpPr>
            <p:spPr>
              <a:xfrm flipV="1">
                <a:off x="9531846" y="1311960"/>
                <a:ext cx="181905" cy="4237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1" name="直接连接符 300"/>
              <p:cNvCxnSpPr>
                <a:stCxn id="295" idx="2"/>
                <a:endCxn id="291" idx="6"/>
              </p:cNvCxnSpPr>
              <p:nvPr/>
            </p:nvCxnSpPr>
            <p:spPr>
              <a:xfrm flipH="1" flipV="1">
                <a:off x="9531846" y="1160518"/>
                <a:ext cx="181905" cy="4390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17" name="直接箭头连接符 216"/>
          <p:cNvCxnSpPr/>
          <p:nvPr/>
        </p:nvCxnSpPr>
        <p:spPr>
          <a:xfrm>
            <a:off x="10219277" y="2947464"/>
            <a:ext cx="23685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直接箭头连接符 217"/>
          <p:cNvCxnSpPr/>
          <p:nvPr/>
        </p:nvCxnSpPr>
        <p:spPr>
          <a:xfrm>
            <a:off x="9192684" y="4294908"/>
            <a:ext cx="23685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9" name="文本框 218"/>
          <p:cNvSpPr txBox="1"/>
          <p:nvPr/>
        </p:nvSpPr>
        <p:spPr>
          <a:xfrm>
            <a:off x="10402139" y="2768774"/>
            <a:ext cx="671979" cy="369332"/>
          </a:xfrm>
          <a:prstGeom prst="rect">
            <a:avLst/>
          </a:prstGeom>
          <a:noFill/>
        </p:spPr>
        <p:txBody>
          <a:bodyPr wrap="none" rtlCol="0">
            <a:spAutoFit/>
          </a:bodyPr>
          <a:lstStyle/>
          <a:p>
            <a:r>
              <a:rPr lang="en-US" altLang="zh-CN" b="1" dirty="0">
                <a:solidFill>
                  <a:srgbClr val="C00000"/>
                </a:solidFill>
                <a:latin typeface="Calibri" panose="020F0502020204030204" pitchFamily="34" charset="0"/>
                <a:cs typeface="Calibri" panose="020F0502020204030204" pitchFamily="34" charset="0"/>
              </a:rPr>
              <a:t>0101</a:t>
            </a:r>
            <a:endParaRPr lang="zh-CN" altLang="en-US" b="1" dirty="0">
              <a:solidFill>
                <a:srgbClr val="C00000"/>
              </a:solidFill>
              <a:latin typeface="Calibri" panose="020F0502020204030204" pitchFamily="34" charset="0"/>
              <a:cs typeface="Calibri" panose="020F0502020204030204" pitchFamily="34" charset="0"/>
            </a:endParaRPr>
          </a:p>
        </p:txBody>
      </p:sp>
      <p:sp>
        <p:nvSpPr>
          <p:cNvPr id="220" name="文本框 219"/>
          <p:cNvSpPr txBox="1"/>
          <p:nvPr/>
        </p:nvSpPr>
        <p:spPr>
          <a:xfrm>
            <a:off x="9439276" y="4132462"/>
            <a:ext cx="614271" cy="369332"/>
          </a:xfrm>
          <a:prstGeom prst="rect">
            <a:avLst/>
          </a:prstGeom>
          <a:noFill/>
        </p:spPr>
        <p:txBody>
          <a:bodyPr wrap="none" rtlCol="0">
            <a:spAutoFit/>
          </a:bodyPr>
          <a:lstStyle/>
          <a:p>
            <a:r>
              <a:rPr lang="en-US" altLang="zh-CN" b="1" dirty="0">
                <a:solidFill>
                  <a:srgbClr val="C00000"/>
                </a:solidFill>
                <a:latin typeface="Calibri" panose="020F0502020204030204" pitchFamily="34" charset="0"/>
                <a:cs typeface="Calibri" panose="020F0502020204030204" pitchFamily="34" charset="0"/>
              </a:rPr>
              <a:t>????</a:t>
            </a:r>
            <a:endParaRPr lang="zh-CN" altLang="en-US" b="1" dirty="0">
              <a:solidFill>
                <a:srgbClr val="C00000"/>
              </a:solidFill>
              <a:latin typeface="Calibri" panose="020F0502020204030204" pitchFamily="34" charset="0"/>
              <a:cs typeface="Calibri" panose="020F0502020204030204" pitchFamily="34" charset="0"/>
            </a:endParaRPr>
          </a:p>
        </p:txBody>
      </p:sp>
      <p:sp>
        <p:nvSpPr>
          <p:cNvPr id="224" name="矩形 223"/>
          <p:cNvSpPr/>
          <p:nvPr/>
        </p:nvSpPr>
        <p:spPr>
          <a:xfrm>
            <a:off x="2646105" y="4540268"/>
            <a:ext cx="216597" cy="319125"/>
          </a:xfrm>
          <a:prstGeom prst="rect">
            <a:avLst/>
          </a:prstGeom>
          <a:solidFill>
            <a:srgbClr val="BAA8C8"/>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5" name="组合 224"/>
          <p:cNvGrpSpPr/>
          <p:nvPr/>
        </p:nvGrpSpPr>
        <p:grpSpPr>
          <a:xfrm>
            <a:off x="1693795" y="4577194"/>
            <a:ext cx="950507" cy="369332"/>
            <a:chOff x="912190" y="2167067"/>
            <a:chExt cx="950507" cy="369332"/>
          </a:xfrm>
        </p:grpSpPr>
        <p:sp>
          <p:nvSpPr>
            <p:cNvPr id="287" name="文本框 286"/>
            <p:cNvSpPr txBox="1"/>
            <p:nvPr/>
          </p:nvSpPr>
          <p:spPr>
            <a:xfrm>
              <a:off x="912190" y="2167067"/>
              <a:ext cx="671979" cy="369332"/>
            </a:xfrm>
            <a:prstGeom prst="rect">
              <a:avLst/>
            </a:prstGeom>
            <a:noFill/>
          </p:spPr>
          <p:txBody>
            <a:bodyPr wrap="none" rtlCol="0">
              <a:spAutoFit/>
            </a:bodyPr>
            <a:lstStyle/>
            <a:p>
              <a:r>
                <a:rPr lang="en-US" altLang="zh-CN" b="1" dirty="0">
                  <a:solidFill>
                    <a:srgbClr val="C00000"/>
                  </a:solidFill>
                  <a:latin typeface="Calibri" panose="020F0502020204030204" pitchFamily="34" charset="0"/>
                  <a:cs typeface="Calibri" panose="020F0502020204030204" pitchFamily="34" charset="0"/>
                </a:rPr>
                <a:t>0101</a:t>
              </a:r>
              <a:endParaRPr lang="zh-CN" altLang="en-US" b="1" dirty="0">
                <a:solidFill>
                  <a:srgbClr val="C00000"/>
                </a:solidFill>
                <a:latin typeface="Calibri" panose="020F0502020204030204" pitchFamily="34" charset="0"/>
                <a:cs typeface="Calibri" panose="020F0502020204030204" pitchFamily="34" charset="0"/>
              </a:endParaRPr>
            </a:p>
          </p:txBody>
        </p:sp>
        <p:cxnSp>
          <p:nvCxnSpPr>
            <p:cNvPr id="288" name="直接箭头连接符 287"/>
            <p:cNvCxnSpPr/>
            <p:nvPr/>
          </p:nvCxnSpPr>
          <p:spPr>
            <a:xfrm>
              <a:off x="1584170" y="2351733"/>
              <a:ext cx="27852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86" name="直接箭头连接符 285"/>
          <p:cNvCxnSpPr/>
          <p:nvPr/>
        </p:nvCxnSpPr>
        <p:spPr>
          <a:xfrm>
            <a:off x="2367981" y="4330623"/>
            <a:ext cx="27852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7" name="文本框 226"/>
          <p:cNvSpPr txBox="1"/>
          <p:nvPr/>
        </p:nvSpPr>
        <p:spPr>
          <a:xfrm>
            <a:off x="1016386" y="2684787"/>
            <a:ext cx="2039628" cy="307777"/>
          </a:xfrm>
          <a:prstGeom prst="rect">
            <a:avLst/>
          </a:prstGeom>
          <a:noFill/>
        </p:spPr>
        <p:txBody>
          <a:bodyPr wrap="square" rtlCol="0">
            <a:spAutoFit/>
          </a:bodyPr>
          <a:lstStyle/>
          <a:p>
            <a:pPr algn="ctr"/>
            <a:r>
              <a:rPr lang="en-US" altLang="zh-CN" sz="1400" b="1" dirty="0">
                <a:latin typeface="Calibri" panose="020F0502020204030204" pitchFamily="34" charset="0"/>
                <a:cs typeface="Calibri" panose="020F0502020204030204" pitchFamily="34" charset="0"/>
              </a:rPr>
              <a:t>Delay profile</a:t>
            </a:r>
            <a:endParaRPr lang="zh-CN" altLang="en-US" sz="1400" b="1" dirty="0">
              <a:latin typeface="Calibri" panose="020F0502020204030204" pitchFamily="34" charset="0"/>
              <a:cs typeface="Calibri" panose="020F0502020204030204" pitchFamily="34" charset="0"/>
            </a:endParaRPr>
          </a:p>
        </p:txBody>
      </p:sp>
      <p:sp>
        <p:nvSpPr>
          <p:cNvPr id="229" name="文本框 228"/>
          <p:cNvSpPr txBox="1"/>
          <p:nvPr/>
        </p:nvSpPr>
        <p:spPr>
          <a:xfrm>
            <a:off x="7158444" y="2023364"/>
            <a:ext cx="1095428" cy="400110"/>
          </a:xfrm>
          <a:prstGeom prst="rect">
            <a:avLst/>
          </a:prstGeom>
          <a:noFill/>
        </p:spPr>
        <p:txBody>
          <a:bodyPr wrap="none" rtlCol="0">
            <a:spAutoFit/>
          </a:bodyPr>
          <a:lstStyle/>
          <a:p>
            <a:r>
              <a:rPr lang="en-US" altLang="zh-CN" sz="2000" b="1" dirty="0">
                <a:latin typeface="Calibri" panose="020F0502020204030204" pitchFamily="34" charset="0"/>
                <a:cs typeface="Calibri" panose="020F0502020204030204" pitchFamily="34" charset="0"/>
              </a:rPr>
              <a:t>Receiver</a:t>
            </a:r>
            <a:endParaRPr lang="zh-CN" altLang="en-US" sz="2000" b="1" dirty="0">
              <a:latin typeface="Calibri" panose="020F0502020204030204" pitchFamily="34" charset="0"/>
              <a:cs typeface="Calibri" panose="020F0502020204030204" pitchFamily="34" charset="0"/>
            </a:endParaRPr>
          </a:p>
        </p:txBody>
      </p:sp>
      <p:pic>
        <p:nvPicPr>
          <p:cNvPr id="231" name="图片 230"/>
          <p:cNvPicPr>
            <a:picLocks noChangeAspect="1"/>
          </p:cNvPicPr>
          <p:nvPr/>
        </p:nvPicPr>
        <p:blipFill rotWithShape="1">
          <a:blip r:embed="rId6"/>
          <a:srcRect l="12368" t="20766" r="34393" b="39791"/>
          <a:stretch>
            <a:fillRect/>
          </a:stretch>
        </p:blipFill>
        <p:spPr>
          <a:xfrm>
            <a:off x="1310551" y="2992564"/>
            <a:ext cx="1409846" cy="460767"/>
          </a:xfrm>
          <a:prstGeom prst="rect">
            <a:avLst/>
          </a:prstGeom>
        </p:spPr>
      </p:pic>
      <p:sp>
        <p:nvSpPr>
          <p:cNvPr id="233" name="任意多边形: 形状 232"/>
          <p:cNvSpPr/>
          <p:nvPr/>
        </p:nvSpPr>
        <p:spPr>
          <a:xfrm>
            <a:off x="4830413" y="3005331"/>
            <a:ext cx="2480354" cy="2078342"/>
          </a:xfrm>
          <a:custGeom>
            <a:avLst/>
            <a:gdLst>
              <a:gd name="connsiteX0" fmla="*/ 1166603 w 2480354"/>
              <a:gd name="connsiteY0" fmla="*/ 1759445 h 1944443"/>
              <a:gd name="connsiteX1" fmla="*/ 1201028 w 2480354"/>
              <a:gd name="connsiteY1" fmla="*/ 1811364 h 1944443"/>
              <a:gd name="connsiteX2" fmla="*/ 1175990 w 2480354"/>
              <a:gd name="connsiteY2" fmla="*/ 1787266 h 1944443"/>
              <a:gd name="connsiteX3" fmla="*/ 2346932 w 2480354"/>
              <a:gd name="connsiteY3" fmla="*/ 486148 h 1944443"/>
              <a:gd name="connsiteX4" fmla="*/ 2480354 w 2480354"/>
              <a:gd name="connsiteY4" fmla="*/ 542624 h 1944443"/>
              <a:gd name="connsiteX5" fmla="*/ 2447144 w 2480354"/>
              <a:gd name="connsiteY5" fmla="*/ 533267 h 1944443"/>
              <a:gd name="connsiteX6" fmla="*/ 2373161 w 2480354"/>
              <a:gd name="connsiteY6" fmla="*/ 502648 h 1944443"/>
              <a:gd name="connsiteX7" fmla="*/ 0 w 2480354"/>
              <a:gd name="connsiteY7" fmla="*/ 0 h 1944443"/>
              <a:gd name="connsiteX8" fmla="*/ 2396240 w 2480354"/>
              <a:gd name="connsiteY8" fmla="*/ 1644140 h 1944443"/>
              <a:gd name="connsiteX9" fmla="*/ 2390821 w 2480354"/>
              <a:gd name="connsiteY9" fmla="*/ 1650188 h 1944443"/>
              <a:gd name="connsiteX10" fmla="*/ 2428576 w 2480354"/>
              <a:gd name="connsiteY10" fmla="*/ 1670970 h 1944443"/>
              <a:gd name="connsiteX11" fmla="*/ 2480354 w 2480354"/>
              <a:gd name="connsiteY11" fmla="*/ 1747593 h 1944443"/>
              <a:gd name="connsiteX12" fmla="*/ 2189862 w 2480354"/>
              <a:gd name="connsiteY12" fmla="*/ 1910824 h 1944443"/>
              <a:gd name="connsiteX13" fmla="*/ 2135590 w 2480354"/>
              <a:gd name="connsiteY13" fmla="*/ 1919626 h 1944443"/>
              <a:gd name="connsiteX14" fmla="*/ 2077943 w 2480354"/>
              <a:gd name="connsiteY14" fmla="*/ 1928974 h 1944443"/>
              <a:gd name="connsiteX15" fmla="*/ 1821479 w 2480354"/>
              <a:gd name="connsiteY15" fmla="*/ 1944443 h 1944443"/>
              <a:gd name="connsiteX16" fmla="*/ 1214382 w 2480354"/>
              <a:gd name="connsiteY16" fmla="*/ 1824216 h 1944443"/>
              <a:gd name="connsiteX17" fmla="*/ 1201028 w 2480354"/>
              <a:gd name="connsiteY17" fmla="*/ 1811363 h 1944443"/>
              <a:gd name="connsiteX18" fmla="*/ 1166603 w 2480354"/>
              <a:gd name="connsiteY18" fmla="*/ 1759444 h 1944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80354" h="1944443">
                <a:moveTo>
                  <a:pt x="1166603" y="1759445"/>
                </a:moveTo>
                <a:lnTo>
                  <a:pt x="1201028" y="1811364"/>
                </a:lnTo>
                <a:lnTo>
                  <a:pt x="1175990" y="1787266"/>
                </a:lnTo>
                <a:close/>
                <a:moveTo>
                  <a:pt x="2346932" y="486148"/>
                </a:moveTo>
                <a:lnTo>
                  <a:pt x="2480354" y="542624"/>
                </a:lnTo>
                <a:lnTo>
                  <a:pt x="2447144" y="533267"/>
                </a:lnTo>
                <a:cubicBezTo>
                  <a:pt x="2419734" y="523907"/>
                  <a:pt x="2394937" y="513654"/>
                  <a:pt x="2373161" y="502648"/>
                </a:cubicBezTo>
                <a:close/>
                <a:moveTo>
                  <a:pt x="0" y="0"/>
                </a:moveTo>
                <a:lnTo>
                  <a:pt x="2396240" y="1644140"/>
                </a:lnTo>
                <a:lnTo>
                  <a:pt x="2390821" y="1650188"/>
                </a:lnTo>
                <a:lnTo>
                  <a:pt x="2428576" y="1670970"/>
                </a:lnTo>
                <a:cubicBezTo>
                  <a:pt x="2461917" y="1694521"/>
                  <a:pt x="2480354" y="1720414"/>
                  <a:pt x="2480354" y="1747593"/>
                </a:cubicBezTo>
                <a:cubicBezTo>
                  <a:pt x="2480354" y="1815541"/>
                  <a:pt x="2365124" y="1875449"/>
                  <a:pt x="2189862" y="1910824"/>
                </a:cubicBezTo>
                <a:lnTo>
                  <a:pt x="2135590" y="1919626"/>
                </a:lnTo>
                <a:lnTo>
                  <a:pt x="2077943" y="1928974"/>
                </a:lnTo>
                <a:cubicBezTo>
                  <a:pt x="1999116" y="1938935"/>
                  <a:pt x="1912451" y="1944443"/>
                  <a:pt x="1821479" y="1944443"/>
                </a:cubicBezTo>
                <a:cubicBezTo>
                  <a:pt x="1548564" y="1944443"/>
                  <a:pt x="1314404" y="1894868"/>
                  <a:pt x="1214382" y="1824216"/>
                </a:cubicBezTo>
                <a:lnTo>
                  <a:pt x="1201028" y="1811363"/>
                </a:lnTo>
                <a:lnTo>
                  <a:pt x="1166603" y="1759444"/>
                </a:lnTo>
                <a:close/>
              </a:path>
            </a:pathLst>
          </a:custGeom>
          <a:solidFill>
            <a:schemeClr val="tx1">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cxnSp>
        <p:nvCxnSpPr>
          <p:cNvPr id="234" name="直接箭头连接符 233"/>
          <p:cNvCxnSpPr/>
          <p:nvPr/>
        </p:nvCxnSpPr>
        <p:spPr>
          <a:xfrm>
            <a:off x="8037766" y="3086482"/>
            <a:ext cx="150610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5" name="矩形 274"/>
          <p:cNvSpPr/>
          <p:nvPr/>
        </p:nvSpPr>
        <p:spPr>
          <a:xfrm>
            <a:off x="8131901" y="2753244"/>
            <a:ext cx="422186" cy="220823"/>
          </a:xfrm>
          <a:prstGeom prst="rect">
            <a:avLst/>
          </a:prstGeom>
          <a:solidFill>
            <a:srgbClr val="E3DBE9"/>
          </a:solidFill>
          <a:ln>
            <a:solidFill>
              <a:srgbClr val="E7D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6" name="矩形 275"/>
          <p:cNvSpPr/>
          <p:nvPr/>
        </p:nvSpPr>
        <p:spPr>
          <a:xfrm>
            <a:off x="8563834" y="2739629"/>
            <a:ext cx="838542" cy="220823"/>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7" name="直接连接符 276"/>
          <p:cNvCxnSpPr/>
          <p:nvPr/>
        </p:nvCxnSpPr>
        <p:spPr>
          <a:xfrm>
            <a:off x="8556980" y="2758834"/>
            <a:ext cx="0" cy="2208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8" name="矩形 277"/>
          <p:cNvSpPr/>
          <p:nvPr/>
        </p:nvSpPr>
        <p:spPr>
          <a:xfrm>
            <a:off x="8131901" y="2753245"/>
            <a:ext cx="1266515" cy="22082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9" name="椭圆 278"/>
          <p:cNvSpPr/>
          <p:nvPr/>
        </p:nvSpPr>
        <p:spPr>
          <a:xfrm>
            <a:off x="8157308" y="2776408"/>
            <a:ext cx="175049" cy="175048"/>
          </a:xfrm>
          <a:prstGeom prst="ellipse">
            <a:avLst/>
          </a:prstGeom>
          <a:solidFill>
            <a:srgbClr val="C9BAD4"/>
          </a:solidFill>
          <a:ln>
            <a:solidFill>
              <a:srgbClr val="5B2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0" name="椭圆 279"/>
          <p:cNvSpPr/>
          <p:nvPr/>
        </p:nvSpPr>
        <p:spPr>
          <a:xfrm>
            <a:off x="8360571" y="2776408"/>
            <a:ext cx="175049" cy="175048"/>
          </a:xfrm>
          <a:prstGeom prst="ellipse">
            <a:avLst/>
          </a:prstGeom>
          <a:solidFill>
            <a:srgbClr val="C9BAD4"/>
          </a:solidFill>
          <a:ln>
            <a:solidFill>
              <a:srgbClr val="5B2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1" name="椭圆 280"/>
          <p:cNvSpPr/>
          <p:nvPr/>
        </p:nvSpPr>
        <p:spPr>
          <a:xfrm>
            <a:off x="8578822" y="2776408"/>
            <a:ext cx="175049" cy="175048"/>
          </a:xfrm>
          <a:prstGeom prst="ellipse">
            <a:avLst/>
          </a:prstGeom>
          <a:solidFill>
            <a:schemeClr val="bg1"/>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2" name="椭圆 281"/>
          <p:cNvSpPr/>
          <p:nvPr/>
        </p:nvSpPr>
        <p:spPr>
          <a:xfrm>
            <a:off x="8785416" y="2776408"/>
            <a:ext cx="175049" cy="175048"/>
          </a:xfrm>
          <a:prstGeom prst="ellipse">
            <a:avLst/>
          </a:prstGeom>
          <a:solidFill>
            <a:schemeClr val="bg1"/>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3" name="椭圆 282"/>
          <p:cNvSpPr/>
          <p:nvPr/>
        </p:nvSpPr>
        <p:spPr>
          <a:xfrm>
            <a:off x="8992010" y="2776408"/>
            <a:ext cx="175049" cy="175048"/>
          </a:xfrm>
          <a:prstGeom prst="ellipse">
            <a:avLst/>
          </a:prstGeom>
          <a:solidFill>
            <a:schemeClr val="bg1"/>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4" name="椭圆 283"/>
          <p:cNvSpPr/>
          <p:nvPr/>
        </p:nvSpPr>
        <p:spPr>
          <a:xfrm>
            <a:off x="9198604" y="2776408"/>
            <a:ext cx="175049" cy="175048"/>
          </a:xfrm>
          <a:prstGeom prst="ellipse">
            <a:avLst/>
          </a:prstGeom>
          <a:solidFill>
            <a:schemeClr val="bg1"/>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6" name="图片 235"/>
          <p:cNvPicPr>
            <a:picLocks noChangeAspect="1"/>
          </p:cNvPicPr>
          <p:nvPr/>
        </p:nvPicPr>
        <p:blipFill rotWithShape="1">
          <a:blip r:embed="rId5">
            <a:clrChange>
              <a:clrFrom>
                <a:srgbClr val="FFFFFF"/>
              </a:clrFrom>
              <a:clrTo>
                <a:srgbClr val="FFFFFF">
                  <a:alpha val="0"/>
                </a:srgbClr>
              </a:clrTo>
            </a:clrChange>
          </a:blip>
          <a:srcRect r="10000"/>
          <a:stretch>
            <a:fillRect/>
          </a:stretch>
        </p:blipFill>
        <p:spPr>
          <a:xfrm>
            <a:off x="5338545" y="1970700"/>
            <a:ext cx="1048693" cy="444376"/>
          </a:xfrm>
          <a:prstGeom prst="rect">
            <a:avLst/>
          </a:prstGeom>
        </p:spPr>
      </p:pic>
      <p:sp>
        <p:nvSpPr>
          <p:cNvPr id="265" name="矩形 264"/>
          <p:cNvSpPr/>
          <p:nvPr/>
        </p:nvSpPr>
        <p:spPr>
          <a:xfrm>
            <a:off x="5229634" y="2456972"/>
            <a:ext cx="422186" cy="220823"/>
          </a:xfrm>
          <a:prstGeom prst="rect">
            <a:avLst/>
          </a:prstGeom>
          <a:solidFill>
            <a:srgbClr val="E3DBE9"/>
          </a:solidFill>
          <a:ln>
            <a:solidFill>
              <a:srgbClr val="E7D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 name="矩形 265"/>
          <p:cNvSpPr/>
          <p:nvPr/>
        </p:nvSpPr>
        <p:spPr>
          <a:xfrm>
            <a:off x="5661567" y="2443357"/>
            <a:ext cx="838542" cy="220823"/>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7" name="直接连接符 266"/>
          <p:cNvCxnSpPr/>
          <p:nvPr/>
        </p:nvCxnSpPr>
        <p:spPr>
          <a:xfrm>
            <a:off x="5654713" y="2462562"/>
            <a:ext cx="0" cy="2208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8" name="矩形 267"/>
          <p:cNvSpPr/>
          <p:nvPr/>
        </p:nvSpPr>
        <p:spPr>
          <a:xfrm>
            <a:off x="5229634" y="2456973"/>
            <a:ext cx="1266515" cy="22082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椭圆 268"/>
          <p:cNvSpPr/>
          <p:nvPr/>
        </p:nvSpPr>
        <p:spPr>
          <a:xfrm>
            <a:off x="5255041" y="2480136"/>
            <a:ext cx="175049" cy="175048"/>
          </a:xfrm>
          <a:prstGeom prst="ellipse">
            <a:avLst/>
          </a:prstGeom>
          <a:solidFill>
            <a:srgbClr val="C9BAD4"/>
          </a:solidFill>
          <a:ln>
            <a:solidFill>
              <a:srgbClr val="5B2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椭圆 269"/>
          <p:cNvSpPr/>
          <p:nvPr/>
        </p:nvSpPr>
        <p:spPr>
          <a:xfrm>
            <a:off x="5458304" y="2480136"/>
            <a:ext cx="175049" cy="175048"/>
          </a:xfrm>
          <a:prstGeom prst="ellipse">
            <a:avLst/>
          </a:prstGeom>
          <a:solidFill>
            <a:srgbClr val="C9BAD4"/>
          </a:solidFill>
          <a:ln>
            <a:solidFill>
              <a:srgbClr val="5B2D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1" name="椭圆 270"/>
          <p:cNvSpPr/>
          <p:nvPr/>
        </p:nvSpPr>
        <p:spPr>
          <a:xfrm>
            <a:off x="5676555" y="2480136"/>
            <a:ext cx="175049" cy="175048"/>
          </a:xfrm>
          <a:prstGeom prst="ellipse">
            <a:avLst/>
          </a:prstGeom>
          <a:solidFill>
            <a:schemeClr val="bg1"/>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椭圆 271"/>
          <p:cNvSpPr/>
          <p:nvPr/>
        </p:nvSpPr>
        <p:spPr>
          <a:xfrm>
            <a:off x="5883149" y="2480136"/>
            <a:ext cx="175049" cy="175048"/>
          </a:xfrm>
          <a:prstGeom prst="ellipse">
            <a:avLst/>
          </a:prstGeom>
          <a:solidFill>
            <a:schemeClr val="bg1"/>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椭圆 272"/>
          <p:cNvSpPr/>
          <p:nvPr/>
        </p:nvSpPr>
        <p:spPr>
          <a:xfrm>
            <a:off x="6089743" y="2480136"/>
            <a:ext cx="175049" cy="175048"/>
          </a:xfrm>
          <a:prstGeom prst="ellipse">
            <a:avLst/>
          </a:prstGeom>
          <a:solidFill>
            <a:schemeClr val="bg1"/>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椭圆 273"/>
          <p:cNvSpPr/>
          <p:nvPr/>
        </p:nvSpPr>
        <p:spPr>
          <a:xfrm>
            <a:off x="6296337" y="2480136"/>
            <a:ext cx="175049" cy="175048"/>
          </a:xfrm>
          <a:prstGeom prst="ellipse">
            <a:avLst/>
          </a:prstGeom>
          <a:solidFill>
            <a:schemeClr val="bg1"/>
          </a:solid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8" name="任意多边形: 形状 237"/>
          <p:cNvSpPr/>
          <p:nvPr/>
        </p:nvSpPr>
        <p:spPr>
          <a:xfrm>
            <a:off x="4883330" y="2880552"/>
            <a:ext cx="3429717" cy="702991"/>
          </a:xfrm>
          <a:custGeom>
            <a:avLst/>
            <a:gdLst>
              <a:gd name="connsiteX0" fmla="*/ 2350222 w 2540824"/>
              <a:gd name="connsiteY0" fmla="*/ 346107 h 702991"/>
              <a:gd name="connsiteX1" fmla="*/ 2363366 w 2540824"/>
              <a:gd name="connsiteY1" fmla="*/ 349810 h 702991"/>
              <a:gd name="connsiteX2" fmla="*/ 2540824 w 2540824"/>
              <a:gd name="connsiteY2" fmla="*/ 496103 h 702991"/>
              <a:gd name="connsiteX3" fmla="*/ 2363366 w 2540824"/>
              <a:gd name="connsiteY3" fmla="*/ 642396 h 702991"/>
              <a:gd name="connsiteX4" fmla="*/ 2283305 w 2540824"/>
              <a:gd name="connsiteY4" fmla="*/ 664952 h 702991"/>
              <a:gd name="connsiteX5" fmla="*/ 2291187 w 2540824"/>
              <a:gd name="connsiteY5" fmla="*/ 638645 h 702991"/>
              <a:gd name="connsiteX6" fmla="*/ 2325986 w 2540824"/>
              <a:gd name="connsiteY6" fmla="*/ 489511 h 702991"/>
              <a:gd name="connsiteX7" fmla="*/ 0 w 2540824"/>
              <a:gd name="connsiteY7" fmla="*/ 0 h 702991"/>
              <a:gd name="connsiteX8" fmla="*/ 2034232 w 2540824"/>
              <a:gd name="connsiteY8" fmla="*/ 292631 h 702991"/>
              <a:gd name="connsiteX9" fmla="*/ 2034241 w 2540824"/>
              <a:gd name="connsiteY9" fmla="*/ 292631 h 702991"/>
              <a:gd name="connsiteX10" fmla="*/ 2292055 w 2540824"/>
              <a:gd name="connsiteY10" fmla="*/ 329718 h 702991"/>
              <a:gd name="connsiteX11" fmla="*/ 2350222 w 2540824"/>
              <a:gd name="connsiteY11" fmla="*/ 346106 h 702991"/>
              <a:gd name="connsiteX12" fmla="*/ 2325986 w 2540824"/>
              <a:gd name="connsiteY12" fmla="*/ 489510 h 702991"/>
              <a:gd name="connsiteX13" fmla="*/ 2291187 w 2540824"/>
              <a:gd name="connsiteY13" fmla="*/ 638644 h 702991"/>
              <a:gd name="connsiteX14" fmla="*/ 2283305 w 2540824"/>
              <a:gd name="connsiteY14" fmla="*/ 664951 h 702991"/>
              <a:gd name="connsiteX15" fmla="*/ 2273697 w 2540824"/>
              <a:gd name="connsiteY15" fmla="*/ 667658 h 702991"/>
              <a:gd name="connsiteX16" fmla="*/ 1934944 w 2540824"/>
              <a:gd name="connsiteY16" fmla="*/ 702991 h 702991"/>
              <a:gd name="connsiteX17" fmla="*/ 1596191 w 2540824"/>
              <a:gd name="connsiteY17" fmla="*/ 667658 h 702991"/>
              <a:gd name="connsiteX18" fmla="*/ 1539732 w 2540824"/>
              <a:gd name="connsiteY18" fmla="*/ 651752 h 702991"/>
              <a:gd name="connsiteX19" fmla="*/ 1406310 w 2540824"/>
              <a:gd name="connsiteY19" fmla="*/ 595276 h 702991"/>
              <a:gd name="connsiteX20" fmla="*/ 1376677 w 2540824"/>
              <a:gd name="connsiteY20" fmla="*/ 576633 h 702991"/>
              <a:gd name="connsiteX21" fmla="*/ 1329064 w 2540824"/>
              <a:gd name="connsiteY21" fmla="*/ 496103 h 702991"/>
              <a:gd name="connsiteX22" fmla="*/ 1329064 w 2540824"/>
              <a:gd name="connsiteY22" fmla="*/ 496103 h 702991"/>
              <a:gd name="connsiteX23" fmla="*/ 1376677 w 2540824"/>
              <a:gd name="connsiteY23" fmla="*/ 576634 h 702991"/>
              <a:gd name="connsiteX24" fmla="*/ 1406310 w 2540824"/>
              <a:gd name="connsiteY24" fmla="*/ 595277 h 702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40824" h="702991">
                <a:moveTo>
                  <a:pt x="2350222" y="346107"/>
                </a:moveTo>
                <a:lnTo>
                  <a:pt x="2363366" y="349810"/>
                </a:lnTo>
                <a:cubicBezTo>
                  <a:pt x="2473009" y="387250"/>
                  <a:pt x="2540824" y="438972"/>
                  <a:pt x="2540824" y="496103"/>
                </a:cubicBezTo>
                <a:cubicBezTo>
                  <a:pt x="2540824" y="553234"/>
                  <a:pt x="2473009" y="604956"/>
                  <a:pt x="2363366" y="642396"/>
                </a:cubicBezTo>
                <a:lnTo>
                  <a:pt x="2283305" y="664952"/>
                </a:lnTo>
                <a:lnTo>
                  <a:pt x="2291187" y="638645"/>
                </a:lnTo>
                <a:cubicBezTo>
                  <a:pt x="2304314" y="589333"/>
                  <a:pt x="2315920" y="539597"/>
                  <a:pt x="2325986" y="489511"/>
                </a:cubicBezTo>
                <a:close/>
                <a:moveTo>
                  <a:pt x="0" y="0"/>
                </a:moveTo>
                <a:lnTo>
                  <a:pt x="2034232" y="292631"/>
                </a:lnTo>
                <a:lnTo>
                  <a:pt x="2034241" y="292631"/>
                </a:lnTo>
                <a:lnTo>
                  <a:pt x="2292055" y="329718"/>
                </a:lnTo>
                <a:lnTo>
                  <a:pt x="2350222" y="346106"/>
                </a:lnTo>
                <a:lnTo>
                  <a:pt x="2325986" y="489510"/>
                </a:lnTo>
                <a:cubicBezTo>
                  <a:pt x="2315920" y="539596"/>
                  <a:pt x="2304314" y="589332"/>
                  <a:pt x="2291187" y="638644"/>
                </a:cubicBezTo>
                <a:lnTo>
                  <a:pt x="2283305" y="664951"/>
                </a:lnTo>
                <a:lnTo>
                  <a:pt x="2273697" y="667658"/>
                </a:lnTo>
                <a:cubicBezTo>
                  <a:pt x="2176998" y="689965"/>
                  <a:pt x="2060426" y="702991"/>
                  <a:pt x="1934944" y="702991"/>
                </a:cubicBezTo>
                <a:cubicBezTo>
                  <a:pt x="1809462" y="702991"/>
                  <a:pt x="1692890" y="689965"/>
                  <a:pt x="1596191" y="667658"/>
                </a:cubicBezTo>
                <a:lnTo>
                  <a:pt x="1539732" y="651752"/>
                </a:lnTo>
                <a:lnTo>
                  <a:pt x="1406310" y="595276"/>
                </a:lnTo>
                <a:lnTo>
                  <a:pt x="1376677" y="576633"/>
                </a:lnTo>
                <a:lnTo>
                  <a:pt x="1329064" y="496103"/>
                </a:lnTo>
                <a:lnTo>
                  <a:pt x="1329064" y="496103"/>
                </a:lnTo>
                <a:cubicBezTo>
                  <a:pt x="1329064" y="524669"/>
                  <a:pt x="1346018" y="551882"/>
                  <a:pt x="1376677" y="576634"/>
                </a:cubicBezTo>
                <a:lnTo>
                  <a:pt x="1406310" y="595277"/>
                </a:lnTo>
                <a:close/>
              </a:path>
            </a:pathLst>
          </a:custGeom>
          <a:solidFill>
            <a:srgbClr val="C9BAD4">
              <a:alpha val="42000"/>
            </a:srgb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239" name="直接箭头连接符 238"/>
          <p:cNvCxnSpPr/>
          <p:nvPr/>
        </p:nvCxnSpPr>
        <p:spPr>
          <a:xfrm flipV="1">
            <a:off x="6001504" y="2716004"/>
            <a:ext cx="0" cy="349614"/>
          </a:xfrm>
          <a:prstGeom prst="straightConnector1">
            <a:avLst/>
          </a:prstGeom>
          <a:ln w="28575"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直接箭头连接符 239"/>
          <p:cNvCxnSpPr/>
          <p:nvPr/>
        </p:nvCxnSpPr>
        <p:spPr>
          <a:xfrm flipV="1">
            <a:off x="6205804" y="2834393"/>
            <a:ext cx="0" cy="261550"/>
          </a:xfrm>
          <a:prstGeom prst="straightConnector1">
            <a:avLst/>
          </a:prstGeom>
          <a:ln w="28575" cap="rnd">
            <a:solidFill>
              <a:srgbClr val="5B2D7B"/>
            </a:solidFill>
            <a:tailEnd type="triangle"/>
          </a:ln>
        </p:spPr>
        <p:style>
          <a:lnRef idx="1">
            <a:schemeClr val="accent1"/>
          </a:lnRef>
          <a:fillRef idx="0">
            <a:schemeClr val="accent1"/>
          </a:fillRef>
          <a:effectRef idx="0">
            <a:schemeClr val="accent1"/>
          </a:effectRef>
          <a:fontRef idx="minor">
            <a:schemeClr val="tx1"/>
          </a:fontRef>
        </p:style>
      </p:cxnSp>
      <p:cxnSp>
        <p:nvCxnSpPr>
          <p:cNvPr id="241" name="直接箭头连接符 240"/>
          <p:cNvCxnSpPr/>
          <p:nvPr/>
        </p:nvCxnSpPr>
        <p:spPr>
          <a:xfrm flipV="1">
            <a:off x="6383861" y="2946698"/>
            <a:ext cx="0" cy="184683"/>
          </a:xfrm>
          <a:prstGeom prst="straightConnector1">
            <a:avLst/>
          </a:prstGeom>
          <a:ln w="28575" cap="rnd">
            <a:solidFill>
              <a:srgbClr val="5B2D7B"/>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直接箭头连接符 241"/>
          <p:cNvCxnSpPr/>
          <p:nvPr/>
        </p:nvCxnSpPr>
        <p:spPr>
          <a:xfrm flipV="1">
            <a:off x="6796321" y="3102616"/>
            <a:ext cx="0" cy="120333"/>
          </a:xfrm>
          <a:prstGeom prst="straightConnector1">
            <a:avLst/>
          </a:prstGeom>
          <a:ln w="28575" cap="rnd">
            <a:solidFill>
              <a:srgbClr val="5B2D7B"/>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直接箭头连接符 242"/>
          <p:cNvCxnSpPr/>
          <p:nvPr/>
        </p:nvCxnSpPr>
        <p:spPr>
          <a:xfrm flipV="1">
            <a:off x="6607072" y="2971116"/>
            <a:ext cx="0" cy="218168"/>
          </a:xfrm>
          <a:prstGeom prst="straightConnector1">
            <a:avLst/>
          </a:prstGeom>
          <a:ln w="28575" cap="rnd">
            <a:solidFill>
              <a:srgbClr val="5B2D7B"/>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直接箭头连接符 243"/>
          <p:cNvCxnSpPr/>
          <p:nvPr/>
        </p:nvCxnSpPr>
        <p:spPr>
          <a:xfrm>
            <a:off x="6001504" y="3065618"/>
            <a:ext cx="1103269" cy="247333"/>
          </a:xfrm>
          <a:prstGeom prst="straightConnector1">
            <a:avLst/>
          </a:prstGeom>
          <a:ln w="28575"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5" name="组合 244"/>
          <p:cNvGrpSpPr/>
          <p:nvPr/>
        </p:nvGrpSpPr>
        <p:grpSpPr>
          <a:xfrm>
            <a:off x="5315870" y="3123187"/>
            <a:ext cx="650252" cy="1042139"/>
            <a:chOff x="12218511" y="2325388"/>
            <a:chExt cx="650252" cy="1042139"/>
          </a:xfrm>
        </p:grpSpPr>
        <p:cxnSp>
          <p:nvCxnSpPr>
            <p:cNvPr id="259" name="直接箭头连接符 258"/>
            <p:cNvCxnSpPr/>
            <p:nvPr/>
          </p:nvCxnSpPr>
          <p:spPr>
            <a:xfrm flipV="1">
              <a:off x="12218511" y="2325388"/>
              <a:ext cx="0" cy="393530"/>
            </a:xfrm>
            <a:prstGeom prst="straightConnector1">
              <a:avLst/>
            </a:prstGeom>
            <a:ln w="28575"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0" name="直接箭头连接符 259"/>
            <p:cNvCxnSpPr/>
            <p:nvPr/>
          </p:nvCxnSpPr>
          <p:spPr>
            <a:xfrm flipV="1">
              <a:off x="12335353" y="2553234"/>
              <a:ext cx="0" cy="261550"/>
            </a:xfrm>
            <a:prstGeom prst="straightConnector1">
              <a:avLst/>
            </a:prstGeom>
            <a:ln w="28575"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1" name="直接箭头连接符 260"/>
            <p:cNvCxnSpPr/>
            <p:nvPr/>
          </p:nvCxnSpPr>
          <p:spPr>
            <a:xfrm flipV="1">
              <a:off x="12462290" y="2722913"/>
              <a:ext cx="1388" cy="203295"/>
            </a:xfrm>
            <a:prstGeom prst="straightConnector1">
              <a:avLst/>
            </a:prstGeom>
            <a:ln w="28575"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2" name="直接箭头连接符 261"/>
            <p:cNvCxnSpPr/>
            <p:nvPr/>
          </p:nvCxnSpPr>
          <p:spPr>
            <a:xfrm flipV="1">
              <a:off x="12579195" y="2912983"/>
              <a:ext cx="0" cy="142293"/>
            </a:xfrm>
            <a:prstGeom prst="straightConnector1">
              <a:avLst/>
            </a:prstGeom>
            <a:ln w="28575"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直接箭头连接符 262"/>
            <p:cNvCxnSpPr/>
            <p:nvPr/>
          </p:nvCxnSpPr>
          <p:spPr>
            <a:xfrm flipV="1">
              <a:off x="12711837" y="2966927"/>
              <a:ext cx="0" cy="229655"/>
            </a:xfrm>
            <a:prstGeom prst="straightConnector1">
              <a:avLst/>
            </a:prstGeom>
            <a:ln w="28575"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4" name="直接箭头连接符 263"/>
            <p:cNvCxnSpPr/>
            <p:nvPr/>
          </p:nvCxnSpPr>
          <p:spPr>
            <a:xfrm>
              <a:off x="12218511" y="2718918"/>
              <a:ext cx="650252" cy="648609"/>
            </a:xfrm>
            <a:prstGeom prst="straightConnector1">
              <a:avLst/>
            </a:prstGeom>
            <a:ln w="28575"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46" name="文本框 245"/>
          <p:cNvSpPr txBox="1"/>
          <p:nvPr/>
        </p:nvSpPr>
        <p:spPr>
          <a:xfrm>
            <a:off x="1102960" y="3663470"/>
            <a:ext cx="1500732" cy="523220"/>
          </a:xfrm>
          <a:prstGeom prst="rect">
            <a:avLst/>
          </a:prstGeom>
          <a:noFill/>
        </p:spPr>
        <p:txBody>
          <a:bodyPr wrap="square" rtlCol="0">
            <a:spAutoFit/>
          </a:bodyPr>
          <a:lstStyle>
            <a:defPPr>
              <a:defRPr lang="zh-CN"/>
            </a:defPPr>
            <a:lvl1pPr algn="ctr">
              <a:defRPr sz="1200" b="1">
                <a:latin typeface="Calibri" panose="020F0502020204030204" pitchFamily="34" charset="0"/>
                <a:cs typeface="Calibri" panose="020F0502020204030204" pitchFamily="34" charset="0"/>
              </a:defRPr>
            </a:lvl1pPr>
          </a:lstStyle>
          <a:p>
            <a:r>
              <a:rPr lang="en-US" altLang="zh-CN" sz="1400" dirty="0"/>
              <a:t>Carrier </a:t>
            </a:r>
          </a:p>
          <a:p>
            <a:r>
              <a:rPr lang="en-US" altLang="zh-CN" sz="1400" dirty="0"/>
              <a:t>(noise signal)</a:t>
            </a:r>
            <a:endParaRPr lang="zh-CN" altLang="en-US" sz="1400" dirty="0"/>
          </a:p>
        </p:txBody>
      </p:sp>
      <p:sp>
        <p:nvSpPr>
          <p:cNvPr id="247" name="椭圆 246"/>
          <p:cNvSpPr/>
          <p:nvPr/>
        </p:nvSpPr>
        <p:spPr>
          <a:xfrm>
            <a:off x="6001505" y="4681798"/>
            <a:ext cx="1309262" cy="386058"/>
          </a:xfrm>
          <a:prstGeom prst="ellipse">
            <a:avLst/>
          </a:prstGeom>
          <a:solidFill>
            <a:schemeClr val="tx1">
              <a:alpha val="22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grpSp>
        <p:nvGrpSpPr>
          <p:cNvPr id="248" name="组合 247"/>
          <p:cNvGrpSpPr/>
          <p:nvPr/>
        </p:nvGrpSpPr>
        <p:grpSpPr>
          <a:xfrm>
            <a:off x="6283573" y="3791339"/>
            <a:ext cx="677032" cy="1131087"/>
            <a:chOff x="13368778" y="3599033"/>
            <a:chExt cx="677032" cy="1131087"/>
          </a:xfrm>
        </p:grpSpPr>
        <p:sp>
          <p:nvSpPr>
            <p:cNvPr id="255" name="椭圆 254"/>
            <p:cNvSpPr/>
            <p:nvPr/>
          </p:nvSpPr>
          <p:spPr>
            <a:xfrm>
              <a:off x="13403766" y="3647852"/>
              <a:ext cx="577020" cy="223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6" name="组合 255"/>
            <p:cNvGrpSpPr/>
            <p:nvPr/>
          </p:nvGrpSpPr>
          <p:grpSpPr>
            <a:xfrm>
              <a:off x="13368778" y="3599033"/>
              <a:ext cx="677032" cy="1131087"/>
              <a:chOff x="13310123" y="3222197"/>
              <a:chExt cx="677032" cy="1131087"/>
            </a:xfrm>
          </p:grpSpPr>
          <p:sp>
            <p:nvSpPr>
              <p:cNvPr id="257" name="任意多边形: 形状 256"/>
              <p:cNvSpPr/>
              <p:nvPr/>
            </p:nvSpPr>
            <p:spPr>
              <a:xfrm>
                <a:off x="13353349" y="3411168"/>
                <a:ext cx="577020" cy="905494"/>
              </a:xfrm>
              <a:custGeom>
                <a:avLst/>
                <a:gdLst>
                  <a:gd name="connsiteX0" fmla="*/ 5513 w 577020"/>
                  <a:gd name="connsiteY0" fmla="*/ 344 h 905494"/>
                  <a:gd name="connsiteX1" fmla="*/ 96000 w 577020"/>
                  <a:gd name="connsiteY1" fmla="*/ 55113 h 905494"/>
                  <a:gd name="connsiteX2" fmla="*/ 224588 w 577020"/>
                  <a:gd name="connsiteY2" fmla="*/ 81306 h 905494"/>
                  <a:gd name="connsiteX3" fmla="*/ 346031 w 577020"/>
                  <a:gd name="connsiteY3" fmla="*/ 81306 h 905494"/>
                  <a:gd name="connsiteX4" fmla="*/ 455569 w 577020"/>
                  <a:gd name="connsiteY4" fmla="*/ 69400 h 905494"/>
                  <a:gd name="connsiteX5" fmla="*/ 546056 w 577020"/>
                  <a:gd name="connsiteY5" fmla="*/ 33681 h 905494"/>
                  <a:gd name="connsiteX6" fmla="*/ 572250 w 577020"/>
                  <a:gd name="connsiteY6" fmla="*/ 71781 h 905494"/>
                  <a:gd name="connsiteX7" fmla="*/ 577013 w 577020"/>
                  <a:gd name="connsiteY7" fmla="*/ 221800 h 905494"/>
                  <a:gd name="connsiteX8" fmla="*/ 572250 w 577020"/>
                  <a:gd name="connsiteY8" fmla="*/ 478975 h 905494"/>
                  <a:gd name="connsiteX9" fmla="*/ 574631 w 577020"/>
                  <a:gd name="connsiteY9" fmla="*/ 638519 h 905494"/>
                  <a:gd name="connsiteX10" fmla="*/ 572250 w 577020"/>
                  <a:gd name="connsiteY10" fmla="*/ 762344 h 905494"/>
                  <a:gd name="connsiteX11" fmla="*/ 569869 w 577020"/>
                  <a:gd name="connsiteY11" fmla="*/ 821875 h 905494"/>
                  <a:gd name="connsiteX12" fmla="*/ 510338 w 577020"/>
                  <a:gd name="connsiteY12" fmla="*/ 862356 h 905494"/>
                  <a:gd name="connsiteX13" fmla="*/ 403181 w 577020"/>
                  <a:gd name="connsiteY13" fmla="*/ 890931 h 905494"/>
                  <a:gd name="connsiteX14" fmla="*/ 267450 w 577020"/>
                  <a:gd name="connsiteY14" fmla="*/ 905219 h 905494"/>
                  <a:gd name="connsiteX15" fmla="*/ 122194 w 577020"/>
                  <a:gd name="connsiteY15" fmla="*/ 879025 h 905494"/>
                  <a:gd name="connsiteX16" fmla="*/ 31706 w 577020"/>
                  <a:gd name="connsiteY16" fmla="*/ 831400 h 905494"/>
                  <a:gd name="connsiteX17" fmla="*/ 10275 w 577020"/>
                  <a:gd name="connsiteY17" fmla="*/ 788538 h 905494"/>
                  <a:gd name="connsiteX18" fmla="*/ 10275 w 577020"/>
                  <a:gd name="connsiteY18" fmla="*/ 688525 h 905494"/>
                  <a:gd name="connsiteX19" fmla="*/ 5513 w 577020"/>
                  <a:gd name="connsiteY19" fmla="*/ 628994 h 905494"/>
                  <a:gd name="connsiteX20" fmla="*/ 10275 w 577020"/>
                  <a:gd name="connsiteY20" fmla="*/ 469450 h 905494"/>
                  <a:gd name="connsiteX21" fmla="*/ 10275 w 577020"/>
                  <a:gd name="connsiteY21" fmla="*/ 326575 h 905494"/>
                  <a:gd name="connsiteX22" fmla="*/ 15038 w 577020"/>
                  <a:gd name="connsiteY22" fmla="*/ 195606 h 905494"/>
                  <a:gd name="connsiteX23" fmla="*/ 10275 w 577020"/>
                  <a:gd name="connsiteY23" fmla="*/ 83688 h 905494"/>
                  <a:gd name="connsiteX24" fmla="*/ 5513 w 577020"/>
                  <a:gd name="connsiteY24" fmla="*/ 344 h 905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7020" h="905494">
                    <a:moveTo>
                      <a:pt x="5513" y="344"/>
                    </a:moveTo>
                    <a:cubicBezTo>
                      <a:pt x="19801" y="-4419"/>
                      <a:pt x="59488" y="41619"/>
                      <a:pt x="96000" y="55113"/>
                    </a:cubicBezTo>
                    <a:cubicBezTo>
                      <a:pt x="132513" y="68607"/>
                      <a:pt x="182916" y="76941"/>
                      <a:pt x="224588" y="81306"/>
                    </a:cubicBezTo>
                    <a:cubicBezTo>
                      <a:pt x="266260" y="85671"/>
                      <a:pt x="307534" y="83290"/>
                      <a:pt x="346031" y="81306"/>
                    </a:cubicBezTo>
                    <a:cubicBezTo>
                      <a:pt x="384528" y="79322"/>
                      <a:pt x="422232" y="77337"/>
                      <a:pt x="455569" y="69400"/>
                    </a:cubicBezTo>
                    <a:cubicBezTo>
                      <a:pt x="488906" y="61463"/>
                      <a:pt x="526609" y="33284"/>
                      <a:pt x="546056" y="33681"/>
                    </a:cubicBezTo>
                    <a:cubicBezTo>
                      <a:pt x="565503" y="34078"/>
                      <a:pt x="567091" y="40428"/>
                      <a:pt x="572250" y="71781"/>
                    </a:cubicBezTo>
                    <a:cubicBezTo>
                      <a:pt x="577409" y="103134"/>
                      <a:pt x="577013" y="153934"/>
                      <a:pt x="577013" y="221800"/>
                    </a:cubicBezTo>
                    <a:cubicBezTo>
                      <a:pt x="577013" y="289666"/>
                      <a:pt x="572647" y="409522"/>
                      <a:pt x="572250" y="478975"/>
                    </a:cubicBezTo>
                    <a:cubicBezTo>
                      <a:pt x="571853" y="548428"/>
                      <a:pt x="574631" y="591291"/>
                      <a:pt x="574631" y="638519"/>
                    </a:cubicBezTo>
                    <a:cubicBezTo>
                      <a:pt x="574631" y="685747"/>
                      <a:pt x="573044" y="731785"/>
                      <a:pt x="572250" y="762344"/>
                    </a:cubicBezTo>
                    <a:cubicBezTo>
                      <a:pt x="571456" y="792903"/>
                      <a:pt x="580188" y="805206"/>
                      <a:pt x="569869" y="821875"/>
                    </a:cubicBezTo>
                    <a:cubicBezTo>
                      <a:pt x="559550" y="838544"/>
                      <a:pt x="538119" y="850847"/>
                      <a:pt x="510338" y="862356"/>
                    </a:cubicBezTo>
                    <a:cubicBezTo>
                      <a:pt x="482557" y="873865"/>
                      <a:pt x="443662" y="883787"/>
                      <a:pt x="403181" y="890931"/>
                    </a:cubicBezTo>
                    <a:cubicBezTo>
                      <a:pt x="362700" y="898075"/>
                      <a:pt x="314281" y="907203"/>
                      <a:pt x="267450" y="905219"/>
                    </a:cubicBezTo>
                    <a:cubicBezTo>
                      <a:pt x="220619" y="903235"/>
                      <a:pt x="161485" y="891328"/>
                      <a:pt x="122194" y="879025"/>
                    </a:cubicBezTo>
                    <a:cubicBezTo>
                      <a:pt x="82903" y="866722"/>
                      <a:pt x="50359" y="846481"/>
                      <a:pt x="31706" y="831400"/>
                    </a:cubicBezTo>
                    <a:cubicBezTo>
                      <a:pt x="13053" y="816319"/>
                      <a:pt x="13847" y="812350"/>
                      <a:pt x="10275" y="788538"/>
                    </a:cubicBezTo>
                    <a:cubicBezTo>
                      <a:pt x="6703" y="764726"/>
                      <a:pt x="11069" y="715116"/>
                      <a:pt x="10275" y="688525"/>
                    </a:cubicBezTo>
                    <a:cubicBezTo>
                      <a:pt x="9481" y="661934"/>
                      <a:pt x="5513" y="665506"/>
                      <a:pt x="5513" y="628994"/>
                    </a:cubicBezTo>
                    <a:cubicBezTo>
                      <a:pt x="5513" y="592482"/>
                      <a:pt x="9481" y="519853"/>
                      <a:pt x="10275" y="469450"/>
                    </a:cubicBezTo>
                    <a:cubicBezTo>
                      <a:pt x="11069" y="419047"/>
                      <a:pt x="9481" y="372216"/>
                      <a:pt x="10275" y="326575"/>
                    </a:cubicBezTo>
                    <a:cubicBezTo>
                      <a:pt x="11069" y="280934"/>
                      <a:pt x="15038" y="236087"/>
                      <a:pt x="15038" y="195606"/>
                    </a:cubicBezTo>
                    <a:cubicBezTo>
                      <a:pt x="15038" y="155125"/>
                      <a:pt x="11466" y="111866"/>
                      <a:pt x="10275" y="83688"/>
                    </a:cubicBezTo>
                    <a:cubicBezTo>
                      <a:pt x="9084" y="55510"/>
                      <a:pt x="-8775" y="5107"/>
                      <a:pt x="5513" y="344"/>
                    </a:cubicBezTo>
                    <a:close/>
                  </a:path>
                </a:pathLst>
              </a:custGeom>
              <a:solidFill>
                <a:srgbClr val="BD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DAD2"/>
                  </a:solidFill>
                </a:endParaRPr>
              </a:p>
            </p:txBody>
          </p:sp>
          <p:pic>
            <p:nvPicPr>
              <p:cNvPr id="258" name="Picture 2" descr="Alexa, control, home, smart, smart home, speaker icon - Download on  Iconfinder"/>
              <p:cNvPicPr>
                <a:picLocks noChangeAspect="1" noChangeArrowheads="1"/>
              </p:cNvPicPr>
              <p:nvPr/>
            </p:nvPicPr>
            <p:blipFill rotWithShape="1">
              <a:blip r:embed="rId4" cstate="print">
                <a:clrChange>
                  <a:clrFrom>
                    <a:srgbClr val="020202">
                      <a:alpha val="2353"/>
                    </a:srgbClr>
                  </a:clrFrom>
                  <a:clrTo>
                    <a:srgbClr val="020202">
                      <a:alpha val="0"/>
                    </a:srgbClr>
                  </a:clrTo>
                </a:clrChange>
                <a:extLst>
                  <a:ext uri="{28A0092B-C50C-407E-A947-70E740481C1C}">
                    <a14:useLocalDpi xmlns:a14="http://schemas.microsoft.com/office/drawing/2010/main" val="0"/>
                  </a:ext>
                </a:extLst>
              </a:blip>
              <a:srcRect l="28638" t="13985" r="28253" b="13993"/>
              <a:stretch>
                <a:fillRect/>
              </a:stretch>
            </p:blipFill>
            <p:spPr bwMode="auto">
              <a:xfrm>
                <a:off x="13310123" y="3222197"/>
                <a:ext cx="677032" cy="1131087"/>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49" name="椭圆 248"/>
          <p:cNvSpPr/>
          <p:nvPr/>
        </p:nvSpPr>
        <p:spPr>
          <a:xfrm>
            <a:off x="7012591" y="3180832"/>
            <a:ext cx="1289490" cy="386058"/>
          </a:xfrm>
          <a:prstGeom prst="ellipse">
            <a:avLst/>
          </a:prstGeom>
          <a:solidFill>
            <a:schemeClr val="tx1">
              <a:lumMod val="50000"/>
              <a:lumOff val="50000"/>
              <a:alpha val="22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51" name="任意多边形: 形状 250"/>
          <p:cNvSpPr/>
          <p:nvPr/>
        </p:nvSpPr>
        <p:spPr>
          <a:xfrm>
            <a:off x="7812922" y="3173184"/>
            <a:ext cx="257814" cy="37087"/>
          </a:xfrm>
          <a:custGeom>
            <a:avLst/>
            <a:gdLst>
              <a:gd name="connsiteX0" fmla="*/ 0 w 257814"/>
              <a:gd name="connsiteY0" fmla="*/ 0 h 37087"/>
              <a:gd name="connsiteX1" fmla="*/ 22809 w 257814"/>
              <a:gd name="connsiteY1" fmla="*/ 785 h 37087"/>
              <a:gd name="connsiteX2" fmla="*/ 239456 w 257814"/>
              <a:gd name="connsiteY2" fmla="*/ 31915 h 37087"/>
              <a:gd name="connsiteX3" fmla="*/ 257814 w 257814"/>
              <a:gd name="connsiteY3" fmla="*/ 37087 h 37087"/>
              <a:gd name="connsiteX4" fmla="*/ 0 w 257814"/>
              <a:gd name="connsiteY4" fmla="*/ 0 h 370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814" h="37087">
                <a:moveTo>
                  <a:pt x="0" y="0"/>
                </a:moveTo>
                <a:lnTo>
                  <a:pt x="22809" y="785"/>
                </a:lnTo>
                <a:cubicBezTo>
                  <a:pt x="101691" y="6297"/>
                  <a:pt x="174990" y="17044"/>
                  <a:pt x="239456" y="31915"/>
                </a:cubicBezTo>
                <a:lnTo>
                  <a:pt x="257814" y="37087"/>
                </a:lnTo>
                <a:lnTo>
                  <a:pt x="0" y="0"/>
                </a:lnTo>
                <a:close/>
              </a:path>
            </a:pathLst>
          </a:custGeom>
          <a:solidFill>
            <a:srgbClr val="E9D4B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2" name="任意多边形: 形状 251"/>
          <p:cNvSpPr/>
          <p:nvPr/>
        </p:nvSpPr>
        <p:spPr>
          <a:xfrm>
            <a:off x="8070736" y="3123186"/>
            <a:ext cx="59490" cy="16388"/>
          </a:xfrm>
          <a:custGeom>
            <a:avLst/>
            <a:gdLst>
              <a:gd name="connsiteX0" fmla="*/ 0 w 59490"/>
              <a:gd name="connsiteY0" fmla="*/ 0 h 16388"/>
              <a:gd name="connsiteX1" fmla="*/ 59490 w 59490"/>
              <a:gd name="connsiteY1" fmla="*/ 8558 h 16388"/>
              <a:gd name="connsiteX2" fmla="*/ 58167 w 59490"/>
              <a:gd name="connsiteY2" fmla="*/ 16388 h 16388"/>
              <a:gd name="connsiteX3" fmla="*/ 0 w 59490"/>
              <a:gd name="connsiteY3" fmla="*/ 0 h 16388"/>
            </a:gdLst>
            <a:ahLst/>
            <a:cxnLst>
              <a:cxn ang="0">
                <a:pos x="connsiteX0" y="connsiteY0"/>
              </a:cxn>
              <a:cxn ang="0">
                <a:pos x="connsiteX1" y="connsiteY1"/>
              </a:cxn>
              <a:cxn ang="0">
                <a:pos x="connsiteX2" y="connsiteY2"/>
              </a:cxn>
              <a:cxn ang="0">
                <a:pos x="connsiteX3" y="connsiteY3"/>
              </a:cxn>
            </a:cxnLst>
            <a:rect l="l" t="t" r="r" b="b"/>
            <a:pathLst>
              <a:path w="59490" h="16388">
                <a:moveTo>
                  <a:pt x="0" y="0"/>
                </a:moveTo>
                <a:lnTo>
                  <a:pt x="59490" y="8558"/>
                </a:lnTo>
                <a:lnTo>
                  <a:pt x="58167" y="16388"/>
                </a:lnTo>
                <a:lnTo>
                  <a:pt x="0" y="0"/>
                </a:lnTo>
                <a:close/>
              </a:path>
            </a:pathLst>
          </a:custGeom>
          <a:solidFill>
            <a:srgbClr val="E9D4B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3" name="任意多边形: 形状 252"/>
          <p:cNvSpPr/>
          <p:nvPr/>
        </p:nvSpPr>
        <p:spPr>
          <a:xfrm>
            <a:off x="7418241" y="2578429"/>
            <a:ext cx="577020" cy="905494"/>
          </a:xfrm>
          <a:custGeom>
            <a:avLst/>
            <a:gdLst>
              <a:gd name="connsiteX0" fmla="*/ 5513 w 577020"/>
              <a:gd name="connsiteY0" fmla="*/ 344 h 905494"/>
              <a:gd name="connsiteX1" fmla="*/ 96000 w 577020"/>
              <a:gd name="connsiteY1" fmla="*/ 55113 h 905494"/>
              <a:gd name="connsiteX2" fmla="*/ 224588 w 577020"/>
              <a:gd name="connsiteY2" fmla="*/ 81306 h 905494"/>
              <a:gd name="connsiteX3" fmla="*/ 346031 w 577020"/>
              <a:gd name="connsiteY3" fmla="*/ 81306 h 905494"/>
              <a:gd name="connsiteX4" fmla="*/ 455569 w 577020"/>
              <a:gd name="connsiteY4" fmla="*/ 69400 h 905494"/>
              <a:gd name="connsiteX5" fmla="*/ 546056 w 577020"/>
              <a:gd name="connsiteY5" fmla="*/ 33681 h 905494"/>
              <a:gd name="connsiteX6" fmla="*/ 572250 w 577020"/>
              <a:gd name="connsiteY6" fmla="*/ 71781 h 905494"/>
              <a:gd name="connsiteX7" fmla="*/ 577013 w 577020"/>
              <a:gd name="connsiteY7" fmla="*/ 221800 h 905494"/>
              <a:gd name="connsiteX8" fmla="*/ 572250 w 577020"/>
              <a:gd name="connsiteY8" fmla="*/ 478975 h 905494"/>
              <a:gd name="connsiteX9" fmla="*/ 574631 w 577020"/>
              <a:gd name="connsiteY9" fmla="*/ 638519 h 905494"/>
              <a:gd name="connsiteX10" fmla="*/ 572250 w 577020"/>
              <a:gd name="connsiteY10" fmla="*/ 762344 h 905494"/>
              <a:gd name="connsiteX11" fmla="*/ 569869 w 577020"/>
              <a:gd name="connsiteY11" fmla="*/ 821875 h 905494"/>
              <a:gd name="connsiteX12" fmla="*/ 510338 w 577020"/>
              <a:gd name="connsiteY12" fmla="*/ 862356 h 905494"/>
              <a:gd name="connsiteX13" fmla="*/ 403181 w 577020"/>
              <a:gd name="connsiteY13" fmla="*/ 890931 h 905494"/>
              <a:gd name="connsiteX14" fmla="*/ 267450 w 577020"/>
              <a:gd name="connsiteY14" fmla="*/ 905219 h 905494"/>
              <a:gd name="connsiteX15" fmla="*/ 122194 w 577020"/>
              <a:gd name="connsiteY15" fmla="*/ 879025 h 905494"/>
              <a:gd name="connsiteX16" fmla="*/ 31706 w 577020"/>
              <a:gd name="connsiteY16" fmla="*/ 831400 h 905494"/>
              <a:gd name="connsiteX17" fmla="*/ 10275 w 577020"/>
              <a:gd name="connsiteY17" fmla="*/ 788538 h 905494"/>
              <a:gd name="connsiteX18" fmla="*/ 10275 w 577020"/>
              <a:gd name="connsiteY18" fmla="*/ 688525 h 905494"/>
              <a:gd name="connsiteX19" fmla="*/ 5513 w 577020"/>
              <a:gd name="connsiteY19" fmla="*/ 628994 h 905494"/>
              <a:gd name="connsiteX20" fmla="*/ 10275 w 577020"/>
              <a:gd name="connsiteY20" fmla="*/ 469450 h 905494"/>
              <a:gd name="connsiteX21" fmla="*/ 10275 w 577020"/>
              <a:gd name="connsiteY21" fmla="*/ 326575 h 905494"/>
              <a:gd name="connsiteX22" fmla="*/ 15038 w 577020"/>
              <a:gd name="connsiteY22" fmla="*/ 195606 h 905494"/>
              <a:gd name="connsiteX23" fmla="*/ 10275 w 577020"/>
              <a:gd name="connsiteY23" fmla="*/ 83688 h 905494"/>
              <a:gd name="connsiteX24" fmla="*/ 5513 w 577020"/>
              <a:gd name="connsiteY24" fmla="*/ 344 h 905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7020" h="905494">
                <a:moveTo>
                  <a:pt x="5513" y="344"/>
                </a:moveTo>
                <a:cubicBezTo>
                  <a:pt x="19801" y="-4419"/>
                  <a:pt x="59488" y="41619"/>
                  <a:pt x="96000" y="55113"/>
                </a:cubicBezTo>
                <a:cubicBezTo>
                  <a:pt x="132513" y="68607"/>
                  <a:pt x="182916" y="76941"/>
                  <a:pt x="224588" y="81306"/>
                </a:cubicBezTo>
                <a:cubicBezTo>
                  <a:pt x="266260" y="85671"/>
                  <a:pt x="307534" y="83290"/>
                  <a:pt x="346031" y="81306"/>
                </a:cubicBezTo>
                <a:cubicBezTo>
                  <a:pt x="384528" y="79322"/>
                  <a:pt x="422232" y="77337"/>
                  <a:pt x="455569" y="69400"/>
                </a:cubicBezTo>
                <a:cubicBezTo>
                  <a:pt x="488906" y="61463"/>
                  <a:pt x="526609" y="33284"/>
                  <a:pt x="546056" y="33681"/>
                </a:cubicBezTo>
                <a:cubicBezTo>
                  <a:pt x="565503" y="34078"/>
                  <a:pt x="567091" y="40428"/>
                  <a:pt x="572250" y="71781"/>
                </a:cubicBezTo>
                <a:cubicBezTo>
                  <a:pt x="577409" y="103134"/>
                  <a:pt x="577013" y="153934"/>
                  <a:pt x="577013" y="221800"/>
                </a:cubicBezTo>
                <a:cubicBezTo>
                  <a:pt x="577013" y="289666"/>
                  <a:pt x="572647" y="409522"/>
                  <a:pt x="572250" y="478975"/>
                </a:cubicBezTo>
                <a:cubicBezTo>
                  <a:pt x="571853" y="548428"/>
                  <a:pt x="574631" y="591291"/>
                  <a:pt x="574631" y="638519"/>
                </a:cubicBezTo>
                <a:cubicBezTo>
                  <a:pt x="574631" y="685747"/>
                  <a:pt x="573044" y="731785"/>
                  <a:pt x="572250" y="762344"/>
                </a:cubicBezTo>
                <a:cubicBezTo>
                  <a:pt x="571456" y="792903"/>
                  <a:pt x="580188" y="805206"/>
                  <a:pt x="569869" y="821875"/>
                </a:cubicBezTo>
                <a:cubicBezTo>
                  <a:pt x="559550" y="838544"/>
                  <a:pt x="538119" y="850847"/>
                  <a:pt x="510338" y="862356"/>
                </a:cubicBezTo>
                <a:cubicBezTo>
                  <a:pt x="482557" y="873865"/>
                  <a:pt x="443662" y="883787"/>
                  <a:pt x="403181" y="890931"/>
                </a:cubicBezTo>
                <a:cubicBezTo>
                  <a:pt x="362700" y="898075"/>
                  <a:pt x="314281" y="907203"/>
                  <a:pt x="267450" y="905219"/>
                </a:cubicBezTo>
                <a:cubicBezTo>
                  <a:pt x="220619" y="903235"/>
                  <a:pt x="161485" y="891328"/>
                  <a:pt x="122194" y="879025"/>
                </a:cubicBezTo>
                <a:cubicBezTo>
                  <a:pt x="82903" y="866722"/>
                  <a:pt x="50359" y="846481"/>
                  <a:pt x="31706" y="831400"/>
                </a:cubicBezTo>
                <a:cubicBezTo>
                  <a:pt x="13053" y="816319"/>
                  <a:pt x="13847" y="812350"/>
                  <a:pt x="10275" y="788538"/>
                </a:cubicBezTo>
                <a:cubicBezTo>
                  <a:pt x="6703" y="764726"/>
                  <a:pt x="11069" y="715116"/>
                  <a:pt x="10275" y="688525"/>
                </a:cubicBezTo>
                <a:cubicBezTo>
                  <a:pt x="9481" y="661934"/>
                  <a:pt x="5513" y="665506"/>
                  <a:pt x="5513" y="628994"/>
                </a:cubicBezTo>
                <a:cubicBezTo>
                  <a:pt x="5513" y="592482"/>
                  <a:pt x="9481" y="519853"/>
                  <a:pt x="10275" y="469450"/>
                </a:cubicBezTo>
                <a:cubicBezTo>
                  <a:pt x="11069" y="419047"/>
                  <a:pt x="9481" y="372216"/>
                  <a:pt x="10275" y="326575"/>
                </a:cubicBezTo>
                <a:cubicBezTo>
                  <a:pt x="11069" y="280934"/>
                  <a:pt x="15038" y="236087"/>
                  <a:pt x="15038" y="195606"/>
                </a:cubicBezTo>
                <a:cubicBezTo>
                  <a:pt x="15038" y="155125"/>
                  <a:pt x="11466" y="111866"/>
                  <a:pt x="10275" y="83688"/>
                </a:cubicBezTo>
                <a:cubicBezTo>
                  <a:pt x="9084" y="55510"/>
                  <a:pt x="-8775" y="5107"/>
                  <a:pt x="5513" y="344"/>
                </a:cubicBezTo>
                <a:close/>
              </a:path>
            </a:pathLst>
          </a:custGeom>
          <a:solidFill>
            <a:srgbClr val="A48B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DAD2"/>
              </a:solidFill>
            </a:endParaRPr>
          </a:p>
        </p:txBody>
      </p:sp>
      <p:pic>
        <p:nvPicPr>
          <p:cNvPr id="254" name="Picture 2" descr="Alexa, control, home, smart, smart home, speaker icon - Download on  Iconfinder"/>
          <p:cNvPicPr>
            <a:picLocks noChangeAspect="1" noChangeArrowheads="1"/>
          </p:cNvPicPr>
          <p:nvPr/>
        </p:nvPicPr>
        <p:blipFill rotWithShape="1">
          <a:blip r:embed="rId4" cstate="print">
            <a:clrChange>
              <a:clrFrom>
                <a:srgbClr val="020202">
                  <a:alpha val="2353"/>
                </a:srgbClr>
              </a:clrFrom>
              <a:clrTo>
                <a:srgbClr val="020202">
                  <a:alpha val="0"/>
                </a:srgbClr>
              </a:clrTo>
            </a:clrChange>
            <a:extLst>
              <a:ext uri="{28A0092B-C50C-407E-A947-70E740481C1C}">
                <a14:useLocalDpi xmlns:a14="http://schemas.microsoft.com/office/drawing/2010/main" val="0"/>
              </a:ext>
            </a:extLst>
          </a:blip>
          <a:srcRect l="28638" t="13985" r="28253" b="13993"/>
          <a:stretch>
            <a:fillRect/>
          </a:stretch>
        </p:blipFill>
        <p:spPr bwMode="auto">
          <a:xfrm>
            <a:off x="7367642" y="2393261"/>
            <a:ext cx="677032" cy="1131087"/>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4">
            <a:extLst>
              <a:ext uri="{FF2B5EF4-FFF2-40B4-BE49-F238E27FC236}">
                <a16:creationId xmlns:a16="http://schemas.microsoft.com/office/drawing/2014/main" id="{5E65A8AB-7A42-00B3-76B1-590783831408}"/>
              </a:ext>
            </a:extLst>
          </p:cNvPr>
          <p:cNvSpPr txBox="1"/>
          <p:nvPr/>
        </p:nvSpPr>
        <p:spPr>
          <a:xfrm>
            <a:off x="11348133" y="6396885"/>
            <a:ext cx="634136" cy="296235"/>
          </a:xfrm>
          <a:prstGeom prst="rect">
            <a:avLst/>
          </a:prstGeom>
        </p:spPr>
        <p:txBody>
          <a:bodyPr vert="horz" wrap="square" lIns="0" tIns="0" rIns="0" bIns="0" rtlCol="0">
            <a:spAutoFit/>
          </a:bodyPr>
          <a:lstStyle/>
          <a:p>
            <a:pPr marL="38100">
              <a:lnSpc>
                <a:spcPts val="2120"/>
              </a:lnSpc>
            </a:pPr>
            <a:fld id="{81D60167-4931-47E6-BA6A-407CBD079E47}" type="slidenum">
              <a:rPr sz="3200" spc="-25" dirty="0">
                <a:solidFill>
                  <a:srgbClr val="898989"/>
                </a:solidFill>
                <a:latin typeface="Trebuchet MS"/>
                <a:cs typeface="Trebuchet MS"/>
              </a:rPr>
              <a:t>18</a:t>
            </a:fld>
            <a:endParaRPr sz="3200" dirty="0">
              <a:latin typeface="Trebuchet MS"/>
              <a:cs typeface="Trebuchet MS"/>
            </a:endParaRPr>
          </a:p>
        </p:txBody>
      </p:sp>
      <p:sp>
        <p:nvSpPr>
          <p:cNvPr id="4" name="文本框 3">
            <a:extLst>
              <a:ext uri="{FF2B5EF4-FFF2-40B4-BE49-F238E27FC236}">
                <a16:creationId xmlns:a16="http://schemas.microsoft.com/office/drawing/2014/main" id="{0CB82820-1E00-1809-B16A-8E95BDE996E9}"/>
              </a:ext>
            </a:extLst>
          </p:cNvPr>
          <p:cNvSpPr txBox="1"/>
          <p:nvPr/>
        </p:nvSpPr>
        <p:spPr>
          <a:xfrm>
            <a:off x="5883149" y="5099517"/>
            <a:ext cx="1642053" cy="400110"/>
          </a:xfrm>
          <a:prstGeom prst="rect">
            <a:avLst/>
          </a:prstGeom>
          <a:noFill/>
        </p:spPr>
        <p:txBody>
          <a:bodyPr wrap="none" rtlCol="0">
            <a:spAutoFit/>
          </a:bodyPr>
          <a:lstStyle/>
          <a:p>
            <a:r>
              <a:rPr lang="en-US" altLang="zh-CN" sz="2000" b="1" dirty="0">
                <a:latin typeface="Calibri" panose="020F0502020204030204" pitchFamily="34" charset="0"/>
                <a:cs typeface="Calibri" panose="020F0502020204030204" pitchFamily="34" charset="0"/>
              </a:rPr>
              <a:t>Eavesdropper</a:t>
            </a:r>
            <a:endParaRPr lang="zh-CN" altLang="en-US" sz="2000" b="1" dirty="0">
              <a:latin typeface="Calibri" panose="020F0502020204030204" pitchFamily="34" charset="0"/>
              <a:cs typeface="Calibri" panose="020F0502020204030204" pitchFamily="34" charset="0"/>
            </a:endParaRPr>
          </a:p>
        </p:txBody>
      </p:sp>
      <p:sp>
        <p:nvSpPr>
          <p:cNvPr id="5" name="文本框 4">
            <a:extLst>
              <a:ext uri="{FF2B5EF4-FFF2-40B4-BE49-F238E27FC236}">
                <a16:creationId xmlns:a16="http://schemas.microsoft.com/office/drawing/2014/main" id="{A74C9690-1F34-91DF-21A5-A5A4DEF22B92}"/>
              </a:ext>
            </a:extLst>
          </p:cNvPr>
          <p:cNvSpPr txBox="1"/>
          <p:nvPr/>
        </p:nvSpPr>
        <p:spPr>
          <a:xfrm>
            <a:off x="435166" y="318234"/>
            <a:ext cx="10039794" cy="707886"/>
          </a:xfrm>
          <a:prstGeom prst="rect">
            <a:avLst/>
          </a:prstGeom>
          <a:noFill/>
        </p:spPr>
        <p:txBody>
          <a:bodyPr wrap="square">
            <a:spAutoFit/>
          </a:bodyPr>
          <a:lstStyle/>
          <a:p>
            <a:r>
              <a:rPr lang="en-US" altLang="zh-CN" sz="4000" b="1" dirty="0">
                <a:solidFill>
                  <a:srgbClr val="5B2D7B"/>
                </a:solidFill>
                <a:latin typeface="Century Gothic" panose="020B0502020202020204" pitchFamily="34" charset="0"/>
                <a:ea typeface="Sathu" charset="-34"/>
                <a:cs typeface="Segoe UI" panose="020B0502040204020203" pitchFamily="34" charset="0"/>
              </a:rPr>
              <a:t>Deep Learning-based Communication</a:t>
            </a:r>
            <a:endParaRPr lang="zh-CN" altLang="en-US" sz="4000" b="1" dirty="0">
              <a:solidFill>
                <a:srgbClr val="5B2D7B"/>
              </a:solidFill>
              <a:latin typeface="Century Gothic" panose="020B0502020202020204" pitchFamily="34" charset="0"/>
              <a:ea typeface="Sathu" charset="-34"/>
              <a:cs typeface="Segoe UI" panose="020B0502040204020203" pitchFamily="34" charset="0"/>
            </a:endParaRPr>
          </a:p>
        </p:txBody>
      </p:sp>
      <p:cxnSp>
        <p:nvCxnSpPr>
          <p:cNvPr id="6" name="直接箭头连接符 5">
            <a:extLst>
              <a:ext uri="{FF2B5EF4-FFF2-40B4-BE49-F238E27FC236}">
                <a16:creationId xmlns:a16="http://schemas.microsoft.com/office/drawing/2014/main" id="{377593B8-9524-BF74-B959-6C28958798E0}"/>
              </a:ext>
            </a:extLst>
          </p:cNvPr>
          <p:cNvCxnSpPr/>
          <p:nvPr/>
        </p:nvCxnSpPr>
        <p:spPr>
          <a:xfrm>
            <a:off x="2870220" y="3369382"/>
            <a:ext cx="30653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9" name="组合 68">
            <a:extLst>
              <a:ext uri="{FF2B5EF4-FFF2-40B4-BE49-F238E27FC236}">
                <a16:creationId xmlns:a16="http://schemas.microsoft.com/office/drawing/2014/main" id="{CC0CE4B8-8BA2-0756-E914-C942C54B0C7B}"/>
              </a:ext>
            </a:extLst>
          </p:cNvPr>
          <p:cNvGrpSpPr/>
          <p:nvPr/>
        </p:nvGrpSpPr>
        <p:grpSpPr>
          <a:xfrm>
            <a:off x="3176758" y="2946698"/>
            <a:ext cx="788897" cy="1834335"/>
            <a:chOff x="3600577" y="3387361"/>
            <a:chExt cx="788897" cy="1834335"/>
          </a:xfrm>
        </p:grpSpPr>
        <p:sp>
          <p:nvSpPr>
            <p:cNvPr id="193" name="矩形: 圆角 192"/>
            <p:cNvSpPr/>
            <p:nvPr/>
          </p:nvSpPr>
          <p:spPr>
            <a:xfrm>
              <a:off x="3600577" y="3387361"/>
              <a:ext cx="788897" cy="1834335"/>
            </a:xfrm>
            <a:prstGeom prst="roundRect">
              <a:avLst>
                <a:gd name="adj" fmla="val 10957"/>
              </a:avLst>
            </a:prstGeom>
            <a:solidFill>
              <a:srgbClr val="BAA8C8"/>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tx1"/>
                </a:solidFill>
                <a:latin typeface="Calibri" panose="020F0502020204030204" pitchFamily="34" charset="0"/>
                <a:cs typeface="Calibri" panose="020F0502020204030204" pitchFamily="34" charset="0"/>
              </a:endParaRPr>
            </a:p>
          </p:txBody>
        </p:sp>
        <p:grpSp>
          <p:nvGrpSpPr>
            <p:cNvPr id="8" name="组合 7">
              <a:extLst>
                <a:ext uri="{FF2B5EF4-FFF2-40B4-BE49-F238E27FC236}">
                  <a16:creationId xmlns:a16="http://schemas.microsoft.com/office/drawing/2014/main" id="{68562B83-2757-9C5C-7629-8B1BF38F564C}"/>
                </a:ext>
              </a:extLst>
            </p:cNvPr>
            <p:cNvGrpSpPr/>
            <p:nvPr/>
          </p:nvGrpSpPr>
          <p:grpSpPr>
            <a:xfrm rot="16200000">
              <a:off x="3590391" y="3666858"/>
              <a:ext cx="809603" cy="408026"/>
              <a:chOff x="1599197" y="1795264"/>
              <a:chExt cx="916571" cy="461936"/>
            </a:xfrm>
          </p:grpSpPr>
          <p:sp>
            <p:nvSpPr>
              <p:cNvPr id="9" name="椭圆 8">
                <a:extLst>
                  <a:ext uri="{FF2B5EF4-FFF2-40B4-BE49-F238E27FC236}">
                    <a16:creationId xmlns:a16="http://schemas.microsoft.com/office/drawing/2014/main" id="{5A7C8BEB-DC60-F37C-9688-AD0A5D940A05}"/>
                  </a:ext>
                </a:extLst>
              </p:cNvPr>
              <p:cNvSpPr/>
              <p:nvPr/>
            </p:nvSpPr>
            <p:spPr>
              <a:xfrm>
                <a:off x="1599197" y="1795264"/>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椭圆 9">
                <a:extLst>
                  <a:ext uri="{FF2B5EF4-FFF2-40B4-BE49-F238E27FC236}">
                    <a16:creationId xmlns:a16="http://schemas.microsoft.com/office/drawing/2014/main" id="{57E257C4-06A9-4ED5-8F0C-BCB263892BF3}"/>
                  </a:ext>
                </a:extLst>
              </p:cNvPr>
              <p:cNvSpPr/>
              <p:nvPr/>
            </p:nvSpPr>
            <p:spPr>
              <a:xfrm>
                <a:off x="1965565" y="1795264"/>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1" name="椭圆 10">
                <a:extLst>
                  <a:ext uri="{FF2B5EF4-FFF2-40B4-BE49-F238E27FC236}">
                    <a16:creationId xmlns:a16="http://schemas.microsoft.com/office/drawing/2014/main" id="{E875BB86-4AD6-C04D-9930-DAB453A2CA99}"/>
                  </a:ext>
                </a:extLst>
              </p:cNvPr>
              <p:cNvSpPr/>
              <p:nvPr/>
            </p:nvSpPr>
            <p:spPr>
              <a:xfrm>
                <a:off x="2331933" y="1795264"/>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2" name="椭圆 11">
                <a:extLst>
                  <a:ext uri="{FF2B5EF4-FFF2-40B4-BE49-F238E27FC236}">
                    <a16:creationId xmlns:a16="http://schemas.microsoft.com/office/drawing/2014/main" id="{AEC6FAD6-5495-1597-EC2F-74AAA7E673CD}"/>
                  </a:ext>
                </a:extLst>
              </p:cNvPr>
              <p:cNvSpPr/>
              <p:nvPr/>
            </p:nvSpPr>
            <p:spPr>
              <a:xfrm>
                <a:off x="1599197" y="2070707"/>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椭圆 12">
                <a:extLst>
                  <a:ext uri="{FF2B5EF4-FFF2-40B4-BE49-F238E27FC236}">
                    <a16:creationId xmlns:a16="http://schemas.microsoft.com/office/drawing/2014/main" id="{ADA5320C-19E9-F42B-A049-E57121B5A856}"/>
                  </a:ext>
                </a:extLst>
              </p:cNvPr>
              <p:cNvSpPr/>
              <p:nvPr/>
            </p:nvSpPr>
            <p:spPr>
              <a:xfrm>
                <a:off x="1965565" y="2070707"/>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4" name="椭圆 13">
                <a:extLst>
                  <a:ext uri="{FF2B5EF4-FFF2-40B4-BE49-F238E27FC236}">
                    <a16:creationId xmlns:a16="http://schemas.microsoft.com/office/drawing/2014/main" id="{20205BE8-7D3D-EC19-4C33-DCE3C3F58486}"/>
                  </a:ext>
                </a:extLst>
              </p:cNvPr>
              <p:cNvSpPr/>
              <p:nvPr/>
            </p:nvSpPr>
            <p:spPr>
              <a:xfrm>
                <a:off x="2331933" y="2073365"/>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cxnSp>
            <p:nvCxnSpPr>
              <p:cNvPr id="15" name="直接箭头连接符 14">
                <a:extLst>
                  <a:ext uri="{FF2B5EF4-FFF2-40B4-BE49-F238E27FC236}">
                    <a16:creationId xmlns:a16="http://schemas.microsoft.com/office/drawing/2014/main" id="{242F48B1-A051-36DA-1D7E-0B35361540A1}"/>
                  </a:ext>
                </a:extLst>
              </p:cNvPr>
              <p:cNvCxnSpPr>
                <a:stCxn id="10" idx="3"/>
                <a:endCxn id="12" idx="7"/>
              </p:cNvCxnSpPr>
              <p:nvPr/>
            </p:nvCxnSpPr>
            <p:spPr>
              <a:xfrm flipH="1">
                <a:off x="1756110" y="1952177"/>
                <a:ext cx="236377" cy="145452"/>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74721F16-272D-BF0B-7F33-7E142B8485AF}"/>
                  </a:ext>
                </a:extLst>
              </p:cNvPr>
              <p:cNvCxnSpPr>
                <a:stCxn id="10" idx="5"/>
                <a:endCxn id="14" idx="1"/>
              </p:cNvCxnSpPr>
              <p:nvPr/>
            </p:nvCxnSpPr>
            <p:spPr>
              <a:xfrm>
                <a:off x="2122478" y="1952177"/>
                <a:ext cx="236377" cy="148110"/>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6CE6F37E-943C-24E6-96D9-47466A2F4CB8}"/>
                  </a:ext>
                </a:extLst>
              </p:cNvPr>
              <p:cNvCxnSpPr>
                <a:stCxn id="10" idx="4"/>
                <a:endCxn id="13" idx="0"/>
              </p:cNvCxnSpPr>
              <p:nvPr/>
            </p:nvCxnSpPr>
            <p:spPr>
              <a:xfrm>
                <a:off x="2057483" y="1979099"/>
                <a:ext cx="0" cy="91608"/>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006D2FD1-6A2E-08B0-BEA0-ECB96FA2350C}"/>
                  </a:ext>
                </a:extLst>
              </p:cNvPr>
              <p:cNvCxnSpPr>
                <a:stCxn id="9" idx="4"/>
                <a:endCxn id="12" idx="0"/>
              </p:cNvCxnSpPr>
              <p:nvPr/>
            </p:nvCxnSpPr>
            <p:spPr>
              <a:xfrm>
                <a:off x="1691115" y="1979099"/>
                <a:ext cx="0" cy="91608"/>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B6DDD47E-4853-D9DD-6790-0266E2402670}"/>
                  </a:ext>
                </a:extLst>
              </p:cNvPr>
              <p:cNvCxnSpPr>
                <a:stCxn id="11" idx="4"/>
                <a:endCxn id="14" idx="0"/>
              </p:cNvCxnSpPr>
              <p:nvPr/>
            </p:nvCxnSpPr>
            <p:spPr>
              <a:xfrm>
                <a:off x="2423851" y="1979099"/>
                <a:ext cx="0" cy="94266"/>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33212C58-28A5-B32A-C181-419D51F22251}"/>
                  </a:ext>
                </a:extLst>
              </p:cNvPr>
              <p:cNvCxnSpPr>
                <a:stCxn id="9" idx="5"/>
                <a:endCxn id="13" idx="1"/>
              </p:cNvCxnSpPr>
              <p:nvPr/>
            </p:nvCxnSpPr>
            <p:spPr>
              <a:xfrm>
                <a:off x="1756110" y="1952177"/>
                <a:ext cx="236377" cy="145452"/>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F6801D24-25D6-153B-B590-A297FE35C159}"/>
                  </a:ext>
                </a:extLst>
              </p:cNvPr>
              <p:cNvCxnSpPr>
                <a:stCxn id="11" idx="3"/>
                <a:endCxn id="13" idx="7"/>
              </p:cNvCxnSpPr>
              <p:nvPr/>
            </p:nvCxnSpPr>
            <p:spPr>
              <a:xfrm flipH="1">
                <a:off x="2122478" y="1952177"/>
                <a:ext cx="236377" cy="145452"/>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22" name="组合 21">
              <a:extLst>
                <a:ext uri="{FF2B5EF4-FFF2-40B4-BE49-F238E27FC236}">
                  <a16:creationId xmlns:a16="http://schemas.microsoft.com/office/drawing/2014/main" id="{2D13A362-EA5C-088D-0B58-AD38E4825317}"/>
                </a:ext>
              </a:extLst>
            </p:cNvPr>
            <p:cNvGrpSpPr/>
            <p:nvPr/>
          </p:nvGrpSpPr>
          <p:grpSpPr>
            <a:xfrm rot="16200000">
              <a:off x="3590180" y="4536096"/>
              <a:ext cx="809603" cy="408026"/>
              <a:chOff x="1599197" y="1795264"/>
              <a:chExt cx="916571" cy="461936"/>
            </a:xfrm>
          </p:grpSpPr>
          <p:sp>
            <p:nvSpPr>
              <p:cNvPr id="23" name="椭圆 22">
                <a:extLst>
                  <a:ext uri="{FF2B5EF4-FFF2-40B4-BE49-F238E27FC236}">
                    <a16:creationId xmlns:a16="http://schemas.microsoft.com/office/drawing/2014/main" id="{DC07F6E8-1937-5D7A-E921-E413CFD4E01C}"/>
                  </a:ext>
                </a:extLst>
              </p:cNvPr>
              <p:cNvSpPr/>
              <p:nvPr/>
            </p:nvSpPr>
            <p:spPr>
              <a:xfrm>
                <a:off x="1599197" y="1795264"/>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4" name="椭圆 23">
                <a:extLst>
                  <a:ext uri="{FF2B5EF4-FFF2-40B4-BE49-F238E27FC236}">
                    <a16:creationId xmlns:a16="http://schemas.microsoft.com/office/drawing/2014/main" id="{CD73FA08-AB34-2146-D405-8DCD4ABF85FF}"/>
                  </a:ext>
                </a:extLst>
              </p:cNvPr>
              <p:cNvSpPr/>
              <p:nvPr/>
            </p:nvSpPr>
            <p:spPr>
              <a:xfrm>
                <a:off x="1965565" y="1795264"/>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5" name="椭圆 24">
                <a:extLst>
                  <a:ext uri="{FF2B5EF4-FFF2-40B4-BE49-F238E27FC236}">
                    <a16:creationId xmlns:a16="http://schemas.microsoft.com/office/drawing/2014/main" id="{B7F01111-9A4A-D630-8A9F-5FD235E1F516}"/>
                  </a:ext>
                </a:extLst>
              </p:cNvPr>
              <p:cNvSpPr/>
              <p:nvPr/>
            </p:nvSpPr>
            <p:spPr>
              <a:xfrm>
                <a:off x="2331933" y="1795264"/>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6" name="椭圆 25">
                <a:extLst>
                  <a:ext uri="{FF2B5EF4-FFF2-40B4-BE49-F238E27FC236}">
                    <a16:creationId xmlns:a16="http://schemas.microsoft.com/office/drawing/2014/main" id="{C60CB40D-6315-0646-6E7D-49530EAFFC19}"/>
                  </a:ext>
                </a:extLst>
              </p:cNvPr>
              <p:cNvSpPr/>
              <p:nvPr/>
            </p:nvSpPr>
            <p:spPr>
              <a:xfrm>
                <a:off x="1599197" y="2070707"/>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7" name="椭圆 26">
                <a:extLst>
                  <a:ext uri="{FF2B5EF4-FFF2-40B4-BE49-F238E27FC236}">
                    <a16:creationId xmlns:a16="http://schemas.microsoft.com/office/drawing/2014/main" id="{6FD0347C-37D6-0E91-AB0E-C12EA3984F36}"/>
                  </a:ext>
                </a:extLst>
              </p:cNvPr>
              <p:cNvSpPr/>
              <p:nvPr/>
            </p:nvSpPr>
            <p:spPr>
              <a:xfrm>
                <a:off x="1965565" y="2070707"/>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8" name="椭圆 27">
                <a:extLst>
                  <a:ext uri="{FF2B5EF4-FFF2-40B4-BE49-F238E27FC236}">
                    <a16:creationId xmlns:a16="http://schemas.microsoft.com/office/drawing/2014/main" id="{E4A001B0-0ED0-D3AB-6F7A-6E14A3ECBF26}"/>
                  </a:ext>
                </a:extLst>
              </p:cNvPr>
              <p:cNvSpPr/>
              <p:nvPr/>
            </p:nvSpPr>
            <p:spPr>
              <a:xfrm>
                <a:off x="2331933" y="2073365"/>
                <a:ext cx="183835" cy="18383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cxnSp>
            <p:nvCxnSpPr>
              <p:cNvPr id="29" name="直接箭头连接符 28">
                <a:extLst>
                  <a:ext uri="{FF2B5EF4-FFF2-40B4-BE49-F238E27FC236}">
                    <a16:creationId xmlns:a16="http://schemas.microsoft.com/office/drawing/2014/main" id="{A6FCE18F-56F1-37A3-DEDE-CF5C137E0A21}"/>
                  </a:ext>
                </a:extLst>
              </p:cNvPr>
              <p:cNvCxnSpPr>
                <a:stCxn id="24" idx="3"/>
                <a:endCxn id="26" idx="7"/>
              </p:cNvCxnSpPr>
              <p:nvPr/>
            </p:nvCxnSpPr>
            <p:spPr>
              <a:xfrm flipH="1">
                <a:off x="1756110" y="1952177"/>
                <a:ext cx="236377" cy="145452"/>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E401AC0C-9A38-CF97-C578-96ABD9F3F97D}"/>
                  </a:ext>
                </a:extLst>
              </p:cNvPr>
              <p:cNvCxnSpPr>
                <a:stCxn id="24" idx="5"/>
                <a:endCxn id="28" idx="1"/>
              </p:cNvCxnSpPr>
              <p:nvPr/>
            </p:nvCxnSpPr>
            <p:spPr>
              <a:xfrm>
                <a:off x="2122478" y="1952177"/>
                <a:ext cx="236377" cy="148110"/>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6C34AD07-D7B4-50A2-11CB-F0D2F7CF7FCA}"/>
                  </a:ext>
                </a:extLst>
              </p:cNvPr>
              <p:cNvCxnSpPr>
                <a:stCxn id="24" idx="4"/>
                <a:endCxn id="27" idx="0"/>
              </p:cNvCxnSpPr>
              <p:nvPr/>
            </p:nvCxnSpPr>
            <p:spPr>
              <a:xfrm>
                <a:off x="2057483" y="1979099"/>
                <a:ext cx="0" cy="91608"/>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F68FFB53-879D-31E2-BE0A-F8B1B93E2C31}"/>
                  </a:ext>
                </a:extLst>
              </p:cNvPr>
              <p:cNvCxnSpPr>
                <a:stCxn id="23" idx="4"/>
                <a:endCxn id="26" idx="0"/>
              </p:cNvCxnSpPr>
              <p:nvPr/>
            </p:nvCxnSpPr>
            <p:spPr>
              <a:xfrm>
                <a:off x="1691115" y="1979099"/>
                <a:ext cx="0" cy="91608"/>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8CB265F9-CDB2-5012-6E73-388E0D89131A}"/>
                  </a:ext>
                </a:extLst>
              </p:cNvPr>
              <p:cNvCxnSpPr>
                <a:stCxn id="25" idx="4"/>
                <a:endCxn id="28" idx="0"/>
              </p:cNvCxnSpPr>
              <p:nvPr/>
            </p:nvCxnSpPr>
            <p:spPr>
              <a:xfrm>
                <a:off x="2423851" y="1979099"/>
                <a:ext cx="0" cy="94266"/>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FC5F6B04-B87C-E4F1-11FF-5F899536F826}"/>
                  </a:ext>
                </a:extLst>
              </p:cNvPr>
              <p:cNvCxnSpPr>
                <a:stCxn id="23" idx="5"/>
                <a:endCxn id="27" idx="1"/>
              </p:cNvCxnSpPr>
              <p:nvPr/>
            </p:nvCxnSpPr>
            <p:spPr>
              <a:xfrm>
                <a:off x="1756110" y="1952177"/>
                <a:ext cx="236377" cy="145452"/>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AC7E369B-C4DE-DC0F-04C3-6B30FA9ABE8E}"/>
                  </a:ext>
                </a:extLst>
              </p:cNvPr>
              <p:cNvCxnSpPr>
                <a:stCxn id="25" idx="3"/>
                <a:endCxn id="27" idx="7"/>
              </p:cNvCxnSpPr>
              <p:nvPr/>
            </p:nvCxnSpPr>
            <p:spPr>
              <a:xfrm flipH="1">
                <a:off x="2122478" y="1952177"/>
                <a:ext cx="236377" cy="145452"/>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sp>
        <p:nvSpPr>
          <p:cNvPr id="7" name="矩形: 圆角 6">
            <a:extLst>
              <a:ext uri="{FF2B5EF4-FFF2-40B4-BE49-F238E27FC236}">
                <a16:creationId xmlns:a16="http://schemas.microsoft.com/office/drawing/2014/main" id="{DD698678-EF1F-E82A-DC87-58329D3CC7E7}"/>
              </a:ext>
            </a:extLst>
          </p:cNvPr>
          <p:cNvSpPr/>
          <p:nvPr/>
        </p:nvSpPr>
        <p:spPr>
          <a:xfrm>
            <a:off x="5953552" y="3403024"/>
            <a:ext cx="1385371" cy="317074"/>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i="1" kern="0" dirty="0">
                <a:solidFill>
                  <a:schemeClr val="tx1"/>
                </a:solidFill>
                <a:latin typeface="Calibri" panose="020F0502020204030204" pitchFamily="34" charset="0"/>
                <a:ea typeface="黑体" panose="02010609060101010101" pitchFamily="49" charset="-122"/>
                <a:cs typeface="Calibri" panose="020F0502020204030204" pitchFamily="34" charset="0"/>
              </a:rPr>
              <a:t>Target channel</a:t>
            </a:r>
            <a:endParaRPr lang="en-US" altLang="zh-CN" sz="1400" b="1" i="1" kern="0" dirty="0">
              <a:solidFill>
                <a:schemeClr val="tx1"/>
              </a:solidFill>
              <a:latin typeface="Calibri" panose="020F0502020204030204" pitchFamily="34" charset="0"/>
              <a:cs typeface="Calibri" panose="020F0502020204030204" pitchFamily="34" charset="0"/>
            </a:endParaRPr>
          </a:p>
        </p:txBody>
      </p:sp>
      <p:sp>
        <p:nvSpPr>
          <p:cNvPr id="36" name="矩形: 圆角 35">
            <a:extLst>
              <a:ext uri="{FF2B5EF4-FFF2-40B4-BE49-F238E27FC236}">
                <a16:creationId xmlns:a16="http://schemas.microsoft.com/office/drawing/2014/main" id="{0857E265-611D-14B9-433B-81B86743AAF5}"/>
              </a:ext>
            </a:extLst>
          </p:cNvPr>
          <p:cNvSpPr/>
          <p:nvPr/>
        </p:nvSpPr>
        <p:spPr>
          <a:xfrm>
            <a:off x="4461057" y="4215777"/>
            <a:ext cx="1665596" cy="317074"/>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i="1" kern="0" dirty="0">
                <a:solidFill>
                  <a:schemeClr val="tx1"/>
                </a:solidFill>
                <a:latin typeface="Calibri" panose="020F0502020204030204" pitchFamily="34" charset="0"/>
                <a:ea typeface="黑体" panose="02010609060101010101" pitchFamily="49" charset="-122"/>
                <a:cs typeface="Calibri" panose="020F0502020204030204" pitchFamily="34" charset="0"/>
              </a:rPr>
              <a:t>Non-target channel</a:t>
            </a:r>
            <a:endParaRPr lang="en-US" altLang="zh-CN" sz="1400" b="1" i="1" kern="0" dirty="0">
              <a:solidFill>
                <a:schemeClr val="tx1"/>
              </a:solidFill>
              <a:latin typeface="Calibri" panose="020F0502020204030204" pitchFamily="34" charset="0"/>
              <a:cs typeface="Calibri" panose="020F0502020204030204" pitchFamily="34" charset="0"/>
            </a:endParaRPr>
          </a:p>
        </p:txBody>
      </p:sp>
      <p:sp>
        <p:nvSpPr>
          <p:cNvPr id="37" name="矩形: 圆角 36">
            <a:extLst>
              <a:ext uri="{FF2B5EF4-FFF2-40B4-BE49-F238E27FC236}">
                <a16:creationId xmlns:a16="http://schemas.microsoft.com/office/drawing/2014/main" id="{9EE08CAF-A300-C5DE-2284-439226CD0795}"/>
              </a:ext>
            </a:extLst>
          </p:cNvPr>
          <p:cNvSpPr/>
          <p:nvPr/>
        </p:nvSpPr>
        <p:spPr>
          <a:xfrm>
            <a:off x="1043722" y="5799861"/>
            <a:ext cx="9704390" cy="688822"/>
          </a:xfrm>
          <a:prstGeom prst="roundRect">
            <a:avLst/>
          </a:prstGeom>
          <a:solidFill>
            <a:srgbClr val="D24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kern="0" dirty="0">
                <a:solidFill>
                  <a:schemeClr val="bg1"/>
                </a:solidFill>
                <a:latin typeface="Calibri" panose="020F0502020204030204" pitchFamily="34" charset="0"/>
                <a:ea typeface="黑体" panose="02010609060101010101" pitchFamily="49" charset="-122"/>
                <a:cs typeface="Calibri" panose="020F0502020204030204" pitchFamily="34" charset="0"/>
              </a:rPr>
              <a:t>Generate signals in a channel-selective manner</a:t>
            </a:r>
            <a:endParaRPr lang="en-US" altLang="zh-CN" sz="3200" b="1" kern="0" dirty="0">
              <a:solidFill>
                <a:schemeClr val="bg1"/>
              </a:solidFill>
              <a:latin typeface="Calibri" panose="020F0502020204030204" pitchFamily="34" charset="0"/>
              <a:cs typeface="Calibri" panose="020F0502020204030204" pitchFamily="34" charset="0"/>
            </a:endParaRPr>
          </a:p>
        </p:txBody>
      </p:sp>
      <p:sp>
        <p:nvSpPr>
          <p:cNvPr id="43" name="文本框 42">
            <a:extLst>
              <a:ext uri="{FF2B5EF4-FFF2-40B4-BE49-F238E27FC236}">
                <a16:creationId xmlns:a16="http://schemas.microsoft.com/office/drawing/2014/main" id="{743CC47D-397C-42D3-A939-06850F43984F}"/>
              </a:ext>
            </a:extLst>
          </p:cNvPr>
          <p:cNvSpPr txBox="1"/>
          <p:nvPr/>
        </p:nvSpPr>
        <p:spPr>
          <a:xfrm>
            <a:off x="3954064" y="2017637"/>
            <a:ext cx="1413272" cy="400110"/>
          </a:xfrm>
          <a:prstGeom prst="rect">
            <a:avLst/>
          </a:prstGeom>
          <a:noFill/>
        </p:spPr>
        <p:txBody>
          <a:bodyPr wrap="none" rtlCol="0">
            <a:spAutoFit/>
          </a:bodyPr>
          <a:lstStyle/>
          <a:p>
            <a:r>
              <a:rPr lang="en-US" altLang="zh-CN" sz="2000" b="1" dirty="0">
                <a:latin typeface="Calibri" panose="020F0502020204030204" pitchFamily="34" charset="0"/>
                <a:cs typeface="Calibri" panose="020F0502020204030204" pitchFamily="34" charset="0"/>
              </a:rPr>
              <a:t>Transmitter</a:t>
            </a:r>
            <a:endParaRPr lang="zh-CN" altLang="en-US" sz="2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79787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object 4">
            <a:extLst>
              <a:ext uri="{FF2B5EF4-FFF2-40B4-BE49-F238E27FC236}">
                <a16:creationId xmlns:a16="http://schemas.microsoft.com/office/drawing/2014/main" id="{6940DAE9-C000-7267-474E-234D0F037254}"/>
              </a:ext>
            </a:extLst>
          </p:cNvPr>
          <p:cNvSpPr txBox="1"/>
          <p:nvPr/>
        </p:nvSpPr>
        <p:spPr>
          <a:xfrm>
            <a:off x="11348133" y="6396885"/>
            <a:ext cx="634136" cy="296235"/>
          </a:xfrm>
          <a:prstGeom prst="rect">
            <a:avLst/>
          </a:prstGeom>
        </p:spPr>
        <p:txBody>
          <a:bodyPr vert="horz" wrap="square" lIns="0" tIns="0" rIns="0" bIns="0" rtlCol="0">
            <a:spAutoFit/>
          </a:bodyPr>
          <a:lstStyle/>
          <a:p>
            <a:pPr marL="38100">
              <a:lnSpc>
                <a:spcPts val="2120"/>
              </a:lnSpc>
            </a:pPr>
            <a:fld id="{81D60167-4931-47E6-BA6A-407CBD079E47}" type="slidenum">
              <a:rPr sz="3200" spc="-25" dirty="0">
                <a:solidFill>
                  <a:srgbClr val="898989"/>
                </a:solidFill>
                <a:latin typeface="Trebuchet MS"/>
                <a:cs typeface="Trebuchet MS"/>
              </a:rPr>
              <a:t>19</a:t>
            </a:fld>
            <a:endParaRPr sz="3200" dirty="0">
              <a:latin typeface="Trebuchet MS"/>
              <a:cs typeface="Trebuchet MS"/>
            </a:endParaRPr>
          </a:p>
        </p:txBody>
      </p:sp>
      <p:sp>
        <p:nvSpPr>
          <p:cNvPr id="72" name="文本框 71">
            <a:extLst>
              <a:ext uri="{FF2B5EF4-FFF2-40B4-BE49-F238E27FC236}">
                <a16:creationId xmlns:a16="http://schemas.microsoft.com/office/drawing/2014/main" id="{B4EB245A-D687-482C-F9A4-C4A2D4E81AA2}"/>
              </a:ext>
            </a:extLst>
          </p:cNvPr>
          <p:cNvSpPr txBox="1"/>
          <p:nvPr/>
        </p:nvSpPr>
        <p:spPr>
          <a:xfrm>
            <a:off x="435166" y="318234"/>
            <a:ext cx="7154354" cy="707886"/>
          </a:xfrm>
          <a:prstGeom prst="rect">
            <a:avLst/>
          </a:prstGeom>
          <a:noFill/>
        </p:spPr>
        <p:txBody>
          <a:bodyPr wrap="square">
            <a:spAutoFit/>
          </a:bodyPr>
          <a:lstStyle/>
          <a:p>
            <a:r>
              <a:rPr lang="en-US" altLang="zh-CN" sz="4000" b="1" dirty="0" err="1">
                <a:solidFill>
                  <a:srgbClr val="5B2D7B"/>
                </a:solidFill>
                <a:latin typeface="Century Gothic" panose="020B0502020202020204" pitchFamily="34" charset="0"/>
                <a:ea typeface="Sathu" charset="-34"/>
                <a:cs typeface="Segoe UI" panose="020B0502040204020203" pitchFamily="34" charset="0"/>
              </a:rPr>
              <a:t>SpotSound’s</a:t>
            </a:r>
            <a:r>
              <a:rPr lang="en-US" altLang="zh-CN" sz="4000" b="1" dirty="0">
                <a:solidFill>
                  <a:srgbClr val="5B2D7B"/>
                </a:solidFill>
                <a:latin typeface="Century Gothic" panose="020B0502020202020204" pitchFamily="34" charset="0"/>
                <a:ea typeface="Sathu" charset="-34"/>
                <a:cs typeface="Segoe UI" panose="020B0502040204020203" pitchFamily="34" charset="0"/>
              </a:rPr>
              <a:t> model</a:t>
            </a:r>
            <a:endParaRPr lang="zh-CN" altLang="en-US" sz="4000" b="1" dirty="0">
              <a:solidFill>
                <a:srgbClr val="5B2D7B"/>
              </a:solidFill>
              <a:latin typeface="Century Gothic" panose="020B0502020202020204" pitchFamily="34" charset="0"/>
              <a:ea typeface="Sathu" charset="-34"/>
              <a:cs typeface="Segoe UI" panose="020B0502040204020203" pitchFamily="34" charset="0"/>
            </a:endParaRPr>
          </a:p>
        </p:txBody>
      </p:sp>
      <p:grpSp>
        <p:nvGrpSpPr>
          <p:cNvPr id="46" name="组合 45">
            <a:extLst>
              <a:ext uri="{FF2B5EF4-FFF2-40B4-BE49-F238E27FC236}">
                <a16:creationId xmlns:a16="http://schemas.microsoft.com/office/drawing/2014/main" id="{A98D2E56-AB5B-866C-D509-1A28067C2C13}"/>
              </a:ext>
            </a:extLst>
          </p:cNvPr>
          <p:cNvGrpSpPr/>
          <p:nvPr/>
        </p:nvGrpSpPr>
        <p:grpSpPr>
          <a:xfrm>
            <a:off x="2176626" y="3347717"/>
            <a:ext cx="2331079" cy="1193151"/>
            <a:chOff x="2176626" y="3347717"/>
            <a:chExt cx="2331079" cy="1193151"/>
          </a:xfrm>
        </p:grpSpPr>
        <p:grpSp>
          <p:nvGrpSpPr>
            <p:cNvPr id="45" name="组合 44">
              <a:extLst>
                <a:ext uri="{FF2B5EF4-FFF2-40B4-BE49-F238E27FC236}">
                  <a16:creationId xmlns:a16="http://schemas.microsoft.com/office/drawing/2014/main" id="{3B547F5B-6770-84A4-9B68-A013FD788677}"/>
                </a:ext>
              </a:extLst>
            </p:cNvPr>
            <p:cNvGrpSpPr/>
            <p:nvPr/>
          </p:nvGrpSpPr>
          <p:grpSpPr>
            <a:xfrm>
              <a:off x="2799471" y="3347717"/>
              <a:ext cx="1042416" cy="1193151"/>
              <a:chOff x="2799471" y="3347717"/>
              <a:chExt cx="1042416" cy="1193151"/>
            </a:xfrm>
          </p:grpSpPr>
          <p:sp>
            <p:nvSpPr>
              <p:cNvPr id="28" name="梯形 27">
                <a:extLst>
                  <a:ext uri="{FF2B5EF4-FFF2-40B4-BE49-F238E27FC236}">
                    <a16:creationId xmlns:a16="http://schemas.microsoft.com/office/drawing/2014/main" id="{E813F727-0956-1055-5C21-90F1221BB9C9}"/>
                  </a:ext>
                </a:extLst>
              </p:cNvPr>
              <p:cNvSpPr/>
              <p:nvPr/>
            </p:nvSpPr>
            <p:spPr>
              <a:xfrm rot="16200000" flipH="1">
                <a:off x="2724103" y="3423085"/>
                <a:ext cx="1193151" cy="1042416"/>
              </a:xfrm>
              <a:prstGeom prst="trapezoi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文本框 28">
                <a:extLst>
                  <a:ext uri="{FF2B5EF4-FFF2-40B4-BE49-F238E27FC236}">
                    <a16:creationId xmlns:a16="http://schemas.microsoft.com/office/drawing/2014/main" id="{3D7B918A-70F8-E812-6D34-AF5F78E12E65}"/>
                  </a:ext>
                </a:extLst>
              </p:cNvPr>
              <p:cNvSpPr txBox="1"/>
              <p:nvPr/>
            </p:nvSpPr>
            <p:spPr>
              <a:xfrm>
                <a:off x="3080869" y="3621128"/>
                <a:ext cx="479618" cy="646331"/>
              </a:xfrm>
              <a:prstGeom prst="rect">
                <a:avLst/>
              </a:prstGeom>
              <a:noFill/>
            </p:spPr>
            <p:txBody>
              <a:bodyPr wrap="none" rtlCol="0">
                <a:spAutoFit/>
              </a:bodyPr>
              <a:lstStyle/>
              <a:p>
                <a:r>
                  <a:rPr lang="en-US" altLang="zh-CN" sz="3600" b="1" dirty="0">
                    <a:latin typeface="Calibri" panose="020F0502020204030204" pitchFamily="34" charset="0"/>
                    <a:ea typeface="Calibri" panose="020F0502020204030204" pitchFamily="34" charset="0"/>
                    <a:cs typeface="Calibri" panose="020F0502020204030204" pitchFamily="34" charset="0"/>
                  </a:rPr>
                  <a:t>G</a:t>
                </a:r>
                <a:endParaRPr lang="zh-CN" altLang="en-US" sz="3600" b="1" dirty="0">
                  <a:latin typeface="Calibri" panose="020F0502020204030204" pitchFamily="34" charset="0"/>
                  <a:cs typeface="Calibri" panose="020F0502020204030204" pitchFamily="34" charset="0"/>
                </a:endParaRPr>
              </a:p>
            </p:txBody>
          </p:sp>
        </p:grpSp>
        <p:sp>
          <p:nvSpPr>
            <p:cNvPr id="32" name="箭头: 右 31">
              <a:extLst>
                <a:ext uri="{FF2B5EF4-FFF2-40B4-BE49-F238E27FC236}">
                  <a16:creationId xmlns:a16="http://schemas.microsoft.com/office/drawing/2014/main" id="{72D35346-2FD1-BB92-AC88-CBAF413E5B36}"/>
                </a:ext>
              </a:extLst>
            </p:cNvPr>
            <p:cNvSpPr/>
            <p:nvPr/>
          </p:nvSpPr>
          <p:spPr>
            <a:xfrm>
              <a:off x="4012343" y="3767218"/>
              <a:ext cx="495362" cy="354149"/>
            </a:xfrm>
            <a:prstGeom prst="rightArrow">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solidFill>
                <a:latin typeface="Calibri" panose="020F0502020204030204" pitchFamily="34" charset="0"/>
                <a:cs typeface="Calibri" panose="020F0502020204030204" pitchFamily="34" charset="0"/>
              </a:endParaRPr>
            </a:p>
          </p:txBody>
        </p:sp>
        <p:sp>
          <p:nvSpPr>
            <p:cNvPr id="37" name="矩形 36">
              <a:extLst>
                <a:ext uri="{FF2B5EF4-FFF2-40B4-BE49-F238E27FC236}">
                  <a16:creationId xmlns:a16="http://schemas.microsoft.com/office/drawing/2014/main" id="{DE63CD0E-2CCE-552A-EE8B-CCE50C22D3FC}"/>
                </a:ext>
              </a:extLst>
            </p:cNvPr>
            <p:cNvSpPr/>
            <p:nvPr/>
          </p:nvSpPr>
          <p:spPr>
            <a:xfrm>
              <a:off x="2176626" y="3537833"/>
              <a:ext cx="216597" cy="812915"/>
            </a:xfrm>
            <a:prstGeom prst="rect">
              <a:avLst/>
            </a:prstGeom>
            <a:solidFill>
              <a:srgbClr val="F2F2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任意多边形: 形状 39">
            <a:extLst>
              <a:ext uri="{FF2B5EF4-FFF2-40B4-BE49-F238E27FC236}">
                <a16:creationId xmlns:a16="http://schemas.microsoft.com/office/drawing/2014/main" id="{6B99A2D7-258B-1DDA-8305-50232829D720}"/>
              </a:ext>
            </a:extLst>
          </p:cNvPr>
          <p:cNvSpPr/>
          <p:nvPr/>
        </p:nvSpPr>
        <p:spPr>
          <a:xfrm>
            <a:off x="2234746" y="4358640"/>
            <a:ext cx="2573474" cy="694268"/>
          </a:xfrm>
          <a:custGeom>
            <a:avLst/>
            <a:gdLst>
              <a:gd name="connsiteX0" fmla="*/ 43634 w 2573474"/>
              <a:gd name="connsiteY0" fmla="*/ 0 h 694268"/>
              <a:gd name="connsiteX1" fmla="*/ 150314 w 2573474"/>
              <a:gd name="connsiteY1" fmla="*/ 365760 h 694268"/>
              <a:gd name="connsiteX2" fmla="*/ 1278074 w 2573474"/>
              <a:gd name="connsiteY2" fmla="*/ 693420 h 694268"/>
              <a:gd name="connsiteX3" fmla="*/ 2573474 w 2573474"/>
              <a:gd name="connsiteY3" fmla="*/ 266700 h 694268"/>
            </a:gdLst>
            <a:ahLst/>
            <a:cxnLst>
              <a:cxn ang="0">
                <a:pos x="connsiteX0" y="connsiteY0"/>
              </a:cxn>
              <a:cxn ang="0">
                <a:pos x="connsiteX1" y="connsiteY1"/>
              </a:cxn>
              <a:cxn ang="0">
                <a:pos x="connsiteX2" y="connsiteY2"/>
              </a:cxn>
              <a:cxn ang="0">
                <a:pos x="connsiteX3" y="connsiteY3"/>
              </a:cxn>
            </a:cxnLst>
            <a:rect l="l" t="t" r="r" b="b"/>
            <a:pathLst>
              <a:path w="2573474" h="694268">
                <a:moveTo>
                  <a:pt x="43634" y="0"/>
                </a:moveTo>
                <a:cubicBezTo>
                  <a:pt x="-5896" y="125095"/>
                  <a:pt x="-55426" y="250190"/>
                  <a:pt x="150314" y="365760"/>
                </a:cubicBezTo>
                <a:cubicBezTo>
                  <a:pt x="356054" y="481330"/>
                  <a:pt x="874214" y="709930"/>
                  <a:pt x="1278074" y="693420"/>
                </a:cubicBezTo>
                <a:cubicBezTo>
                  <a:pt x="1681934" y="676910"/>
                  <a:pt x="2127704" y="471805"/>
                  <a:pt x="2573474" y="266700"/>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形状 42">
            <a:extLst>
              <a:ext uri="{FF2B5EF4-FFF2-40B4-BE49-F238E27FC236}">
                <a16:creationId xmlns:a16="http://schemas.microsoft.com/office/drawing/2014/main" id="{ECF54198-1735-6E25-5FC1-3181BDE2844C}"/>
              </a:ext>
            </a:extLst>
          </p:cNvPr>
          <p:cNvSpPr/>
          <p:nvPr/>
        </p:nvSpPr>
        <p:spPr>
          <a:xfrm>
            <a:off x="2267257" y="4381500"/>
            <a:ext cx="2662883" cy="377072"/>
          </a:xfrm>
          <a:custGeom>
            <a:avLst/>
            <a:gdLst>
              <a:gd name="connsiteX0" fmla="*/ 18743 w 2662883"/>
              <a:gd name="connsiteY0" fmla="*/ 0 h 377072"/>
              <a:gd name="connsiteX1" fmla="*/ 308303 w 2662883"/>
              <a:gd name="connsiteY1" fmla="*/ 297180 h 377072"/>
              <a:gd name="connsiteX2" fmla="*/ 2144723 w 2662883"/>
              <a:gd name="connsiteY2" fmla="*/ 373380 h 377072"/>
              <a:gd name="connsiteX3" fmla="*/ 2662883 w 2662883"/>
              <a:gd name="connsiteY3" fmla="*/ 358140 h 377072"/>
            </a:gdLst>
            <a:ahLst/>
            <a:cxnLst>
              <a:cxn ang="0">
                <a:pos x="connsiteX0" y="connsiteY0"/>
              </a:cxn>
              <a:cxn ang="0">
                <a:pos x="connsiteX1" y="connsiteY1"/>
              </a:cxn>
              <a:cxn ang="0">
                <a:pos x="connsiteX2" y="connsiteY2"/>
              </a:cxn>
              <a:cxn ang="0">
                <a:pos x="connsiteX3" y="connsiteY3"/>
              </a:cxn>
            </a:cxnLst>
            <a:rect l="l" t="t" r="r" b="b"/>
            <a:pathLst>
              <a:path w="2662883" h="377072">
                <a:moveTo>
                  <a:pt x="18743" y="0"/>
                </a:moveTo>
                <a:cubicBezTo>
                  <a:pt x="-13642" y="117475"/>
                  <a:pt x="-46027" y="234950"/>
                  <a:pt x="308303" y="297180"/>
                </a:cubicBezTo>
                <a:cubicBezTo>
                  <a:pt x="662633" y="359410"/>
                  <a:pt x="1752293" y="363220"/>
                  <a:pt x="2144723" y="373380"/>
                </a:cubicBezTo>
                <a:cubicBezTo>
                  <a:pt x="2537153" y="383540"/>
                  <a:pt x="2600018" y="370840"/>
                  <a:pt x="2662883" y="358140"/>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形状 43">
            <a:extLst>
              <a:ext uri="{FF2B5EF4-FFF2-40B4-BE49-F238E27FC236}">
                <a16:creationId xmlns:a16="http://schemas.microsoft.com/office/drawing/2014/main" id="{8935CF91-0462-F080-566E-2A406F34D0B5}"/>
              </a:ext>
            </a:extLst>
          </p:cNvPr>
          <p:cNvSpPr/>
          <p:nvPr/>
        </p:nvSpPr>
        <p:spPr>
          <a:xfrm>
            <a:off x="2285572" y="4441929"/>
            <a:ext cx="2295917" cy="648278"/>
          </a:xfrm>
          <a:custGeom>
            <a:avLst/>
            <a:gdLst>
              <a:gd name="connsiteX0" fmla="*/ 428 w 2560748"/>
              <a:gd name="connsiteY0" fmla="*/ 0 h 723947"/>
              <a:gd name="connsiteX1" fmla="*/ 145208 w 2560748"/>
              <a:gd name="connsiteY1" fmla="*/ 396240 h 723947"/>
              <a:gd name="connsiteX2" fmla="*/ 891968 w 2560748"/>
              <a:gd name="connsiteY2" fmla="*/ 723900 h 723947"/>
              <a:gd name="connsiteX3" fmla="*/ 2050208 w 2560748"/>
              <a:gd name="connsiteY3" fmla="*/ 419100 h 723947"/>
              <a:gd name="connsiteX4" fmla="*/ 2560748 w 2560748"/>
              <a:gd name="connsiteY4" fmla="*/ 236220 h 723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0748" h="723947">
                <a:moveTo>
                  <a:pt x="428" y="0"/>
                </a:moveTo>
                <a:cubicBezTo>
                  <a:pt x="-1477" y="137795"/>
                  <a:pt x="-3382" y="275590"/>
                  <a:pt x="145208" y="396240"/>
                </a:cubicBezTo>
                <a:cubicBezTo>
                  <a:pt x="293798" y="516890"/>
                  <a:pt x="574468" y="720090"/>
                  <a:pt x="891968" y="723900"/>
                </a:cubicBezTo>
                <a:cubicBezTo>
                  <a:pt x="1209468" y="727710"/>
                  <a:pt x="1772078" y="500380"/>
                  <a:pt x="2050208" y="419100"/>
                </a:cubicBezTo>
                <a:cubicBezTo>
                  <a:pt x="2328338" y="337820"/>
                  <a:pt x="2444543" y="287020"/>
                  <a:pt x="2560748" y="236220"/>
                </a:cubicBezTo>
              </a:path>
            </a:pathLst>
          </a:custGeom>
          <a:noFill/>
          <a:ln w="28575">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直接箭头连接符 47">
            <a:extLst>
              <a:ext uri="{FF2B5EF4-FFF2-40B4-BE49-F238E27FC236}">
                <a16:creationId xmlns:a16="http://schemas.microsoft.com/office/drawing/2014/main" id="{0067332D-8F8E-7EF3-CBEC-AC3FA8B3796B}"/>
              </a:ext>
            </a:extLst>
          </p:cNvPr>
          <p:cNvCxnSpPr>
            <a:stCxn id="37" idx="3"/>
            <a:endCxn id="28" idx="0"/>
          </p:cNvCxnSpPr>
          <p:nvPr/>
        </p:nvCxnSpPr>
        <p:spPr>
          <a:xfrm>
            <a:off x="2393223" y="3944291"/>
            <a:ext cx="406248" cy="3"/>
          </a:xfrm>
          <a:prstGeom prst="straightConnector1">
            <a:avLst/>
          </a:prstGeom>
          <a:ln w="381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84" name="任意多边形: 形状 83">
            <a:extLst>
              <a:ext uri="{FF2B5EF4-FFF2-40B4-BE49-F238E27FC236}">
                <a16:creationId xmlns:a16="http://schemas.microsoft.com/office/drawing/2014/main" id="{1C3477D3-0727-7F94-3B72-F510BCF64ADE}"/>
              </a:ext>
            </a:extLst>
          </p:cNvPr>
          <p:cNvSpPr/>
          <p:nvPr/>
        </p:nvSpPr>
        <p:spPr>
          <a:xfrm>
            <a:off x="4814847" y="3444023"/>
            <a:ext cx="1984794" cy="707886"/>
          </a:xfrm>
          <a:custGeom>
            <a:avLst/>
            <a:gdLst>
              <a:gd name="connsiteX0" fmla="*/ 0 w 1482290"/>
              <a:gd name="connsiteY0" fmla="*/ 866441 h 866441"/>
              <a:gd name="connsiteX1" fmla="*/ 86627 w 1482290"/>
              <a:gd name="connsiteY1" fmla="*/ 240799 h 866441"/>
              <a:gd name="connsiteX2" fmla="*/ 211755 w 1482290"/>
              <a:gd name="connsiteY2" fmla="*/ 587309 h 866441"/>
              <a:gd name="connsiteX3" fmla="*/ 356134 w 1482290"/>
              <a:gd name="connsiteY3" fmla="*/ 183048 h 866441"/>
              <a:gd name="connsiteX4" fmla="*/ 558265 w 1482290"/>
              <a:gd name="connsiteY4" fmla="*/ 789439 h 866441"/>
              <a:gd name="connsiteX5" fmla="*/ 644892 w 1482290"/>
              <a:gd name="connsiteY5" fmla="*/ 404429 h 866441"/>
              <a:gd name="connsiteX6" fmla="*/ 741145 w 1482290"/>
              <a:gd name="connsiteY6" fmla="*/ 673936 h 866441"/>
              <a:gd name="connsiteX7" fmla="*/ 847023 w 1482290"/>
              <a:gd name="connsiteY7" fmla="*/ 298551 h 866441"/>
              <a:gd name="connsiteX8" fmla="*/ 1001027 w 1482290"/>
              <a:gd name="connsiteY8" fmla="*/ 760563 h 866441"/>
              <a:gd name="connsiteX9" fmla="*/ 1251284 w 1482290"/>
              <a:gd name="connsiteY9" fmla="*/ 168 h 866441"/>
              <a:gd name="connsiteX10" fmla="*/ 1482290 w 1482290"/>
              <a:gd name="connsiteY10" fmla="*/ 837565 h 866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82290" h="866441">
                <a:moveTo>
                  <a:pt x="0" y="866441"/>
                </a:moveTo>
                <a:cubicBezTo>
                  <a:pt x="25667" y="576881"/>
                  <a:pt x="51334" y="287321"/>
                  <a:pt x="86627" y="240799"/>
                </a:cubicBezTo>
                <a:cubicBezTo>
                  <a:pt x="121920" y="194277"/>
                  <a:pt x="166837" y="596934"/>
                  <a:pt x="211755" y="587309"/>
                </a:cubicBezTo>
                <a:cubicBezTo>
                  <a:pt x="256673" y="577684"/>
                  <a:pt x="298382" y="149360"/>
                  <a:pt x="356134" y="183048"/>
                </a:cubicBezTo>
                <a:cubicBezTo>
                  <a:pt x="413886" y="216736"/>
                  <a:pt x="510139" y="752542"/>
                  <a:pt x="558265" y="789439"/>
                </a:cubicBezTo>
                <a:cubicBezTo>
                  <a:pt x="606391" y="826336"/>
                  <a:pt x="614412" y="423679"/>
                  <a:pt x="644892" y="404429"/>
                </a:cubicBezTo>
                <a:cubicBezTo>
                  <a:pt x="675372" y="385179"/>
                  <a:pt x="707457" y="691582"/>
                  <a:pt x="741145" y="673936"/>
                </a:cubicBezTo>
                <a:cubicBezTo>
                  <a:pt x="774833" y="656290"/>
                  <a:pt x="803709" y="284113"/>
                  <a:pt x="847023" y="298551"/>
                </a:cubicBezTo>
                <a:cubicBezTo>
                  <a:pt x="890337" y="312989"/>
                  <a:pt x="933650" y="810293"/>
                  <a:pt x="1001027" y="760563"/>
                </a:cubicBezTo>
                <a:cubicBezTo>
                  <a:pt x="1068404" y="710832"/>
                  <a:pt x="1171074" y="-12666"/>
                  <a:pt x="1251284" y="168"/>
                </a:cubicBezTo>
                <a:cubicBezTo>
                  <a:pt x="1331495" y="13002"/>
                  <a:pt x="1406892" y="425283"/>
                  <a:pt x="1482290" y="837565"/>
                </a:cubicBezTo>
              </a:path>
            </a:pathLst>
          </a:custGeom>
          <a:ln w="381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solidFill>
                <a:schemeClr val="tx1"/>
              </a:solidFill>
            </a:endParaRPr>
          </a:p>
        </p:txBody>
      </p:sp>
      <p:grpSp>
        <p:nvGrpSpPr>
          <p:cNvPr id="85" name="组合 84">
            <a:extLst>
              <a:ext uri="{FF2B5EF4-FFF2-40B4-BE49-F238E27FC236}">
                <a16:creationId xmlns:a16="http://schemas.microsoft.com/office/drawing/2014/main" id="{B2817229-C7BA-493C-1917-2AC07A921950}"/>
              </a:ext>
            </a:extLst>
          </p:cNvPr>
          <p:cNvGrpSpPr/>
          <p:nvPr/>
        </p:nvGrpSpPr>
        <p:grpSpPr>
          <a:xfrm>
            <a:off x="4638988" y="4407518"/>
            <a:ext cx="2336512" cy="275819"/>
            <a:chOff x="4927744" y="4407518"/>
            <a:chExt cx="2336512" cy="275819"/>
          </a:xfrm>
        </p:grpSpPr>
        <p:cxnSp>
          <p:nvCxnSpPr>
            <p:cNvPr id="86" name="直接连接符 85">
              <a:extLst>
                <a:ext uri="{FF2B5EF4-FFF2-40B4-BE49-F238E27FC236}">
                  <a16:creationId xmlns:a16="http://schemas.microsoft.com/office/drawing/2014/main" id="{5EC0E2F1-4BB7-9FAA-3D59-3465C9E978F2}"/>
                </a:ext>
              </a:extLst>
            </p:cNvPr>
            <p:cNvCxnSpPr/>
            <p:nvPr/>
          </p:nvCxnSpPr>
          <p:spPr>
            <a:xfrm rot="5400000">
              <a:off x="7130906"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92" name="直接连接符 91">
              <a:extLst>
                <a:ext uri="{FF2B5EF4-FFF2-40B4-BE49-F238E27FC236}">
                  <a16:creationId xmlns:a16="http://schemas.microsoft.com/office/drawing/2014/main" id="{D0F4DF87-0B09-0F04-A033-CB55E71EE871}"/>
                </a:ext>
              </a:extLst>
            </p:cNvPr>
            <p:cNvCxnSpPr/>
            <p:nvPr/>
          </p:nvCxnSpPr>
          <p:spPr>
            <a:xfrm rot="5400000">
              <a:off x="6897254"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00" name="直接连接符 99">
              <a:extLst>
                <a:ext uri="{FF2B5EF4-FFF2-40B4-BE49-F238E27FC236}">
                  <a16:creationId xmlns:a16="http://schemas.microsoft.com/office/drawing/2014/main" id="{F65C52B4-0F4C-E089-CBAD-A2BCA07DE72D}"/>
                </a:ext>
              </a:extLst>
            </p:cNvPr>
            <p:cNvCxnSpPr/>
            <p:nvPr/>
          </p:nvCxnSpPr>
          <p:spPr>
            <a:xfrm rot="5400000">
              <a:off x="6429952"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01" name="直接连接符 100">
              <a:extLst>
                <a:ext uri="{FF2B5EF4-FFF2-40B4-BE49-F238E27FC236}">
                  <a16:creationId xmlns:a16="http://schemas.microsoft.com/office/drawing/2014/main" id="{C97B8404-2C26-0790-2FC2-E91C6AA8ABED}"/>
                </a:ext>
              </a:extLst>
            </p:cNvPr>
            <p:cNvCxnSpPr/>
            <p:nvPr/>
          </p:nvCxnSpPr>
          <p:spPr>
            <a:xfrm rot="5400000">
              <a:off x="5962650"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02" name="直接连接符 101">
              <a:extLst>
                <a:ext uri="{FF2B5EF4-FFF2-40B4-BE49-F238E27FC236}">
                  <a16:creationId xmlns:a16="http://schemas.microsoft.com/office/drawing/2014/main" id="{EA8285D3-06DB-7D5A-746F-83DDFCB4213D}"/>
                </a:ext>
              </a:extLst>
            </p:cNvPr>
            <p:cNvCxnSpPr/>
            <p:nvPr/>
          </p:nvCxnSpPr>
          <p:spPr>
            <a:xfrm rot="5400000">
              <a:off x="5495348"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03" name="直接连接符 102">
              <a:extLst>
                <a:ext uri="{FF2B5EF4-FFF2-40B4-BE49-F238E27FC236}">
                  <a16:creationId xmlns:a16="http://schemas.microsoft.com/office/drawing/2014/main" id="{7287D66F-4202-DB9C-E645-431E35532810}"/>
                </a:ext>
              </a:extLst>
            </p:cNvPr>
            <p:cNvCxnSpPr/>
            <p:nvPr/>
          </p:nvCxnSpPr>
          <p:spPr>
            <a:xfrm rot="5400000">
              <a:off x="4794395"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04" name="直接连接符 103">
              <a:extLst>
                <a:ext uri="{FF2B5EF4-FFF2-40B4-BE49-F238E27FC236}">
                  <a16:creationId xmlns:a16="http://schemas.microsoft.com/office/drawing/2014/main" id="{D06CB0B4-DC1F-6B7E-1858-4D557E87C22C}"/>
                </a:ext>
              </a:extLst>
            </p:cNvPr>
            <p:cNvCxnSpPr/>
            <p:nvPr/>
          </p:nvCxnSpPr>
          <p:spPr>
            <a:xfrm rot="5400000">
              <a:off x="6663603"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05" name="直接连接符 104">
              <a:extLst>
                <a:ext uri="{FF2B5EF4-FFF2-40B4-BE49-F238E27FC236}">
                  <a16:creationId xmlns:a16="http://schemas.microsoft.com/office/drawing/2014/main" id="{A8F21161-3A2A-917A-5582-25104BB55043}"/>
                </a:ext>
              </a:extLst>
            </p:cNvPr>
            <p:cNvCxnSpPr/>
            <p:nvPr/>
          </p:nvCxnSpPr>
          <p:spPr>
            <a:xfrm rot="5400000">
              <a:off x="6196301"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06" name="直接连接符 105">
              <a:extLst>
                <a:ext uri="{FF2B5EF4-FFF2-40B4-BE49-F238E27FC236}">
                  <a16:creationId xmlns:a16="http://schemas.microsoft.com/office/drawing/2014/main" id="{056F2712-24C5-C6A2-EE71-C5AEE7ECADE3}"/>
                </a:ext>
              </a:extLst>
            </p:cNvPr>
            <p:cNvCxnSpPr/>
            <p:nvPr/>
          </p:nvCxnSpPr>
          <p:spPr>
            <a:xfrm rot="5400000">
              <a:off x="5728999"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07" name="直接连接符 106">
              <a:extLst>
                <a:ext uri="{FF2B5EF4-FFF2-40B4-BE49-F238E27FC236}">
                  <a16:creationId xmlns:a16="http://schemas.microsoft.com/office/drawing/2014/main" id="{26660ED2-DF64-E1A7-0660-4159C86DAF92}"/>
                </a:ext>
              </a:extLst>
            </p:cNvPr>
            <p:cNvCxnSpPr/>
            <p:nvPr/>
          </p:nvCxnSpPr>
          <p:spPr>
            <a:xfrm rot="5400000">
              <a:off x="5261697"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08" name="直接连接符 107">
              <a:extLst>
                <a:ext uri="{FF2B5EF4-FFF2-40B4-BE49-F238E27FC236}">
                  <a16:creationId xmlns:a16="http://schemas.microsoft.com/office/drawing/2014/main" id="{EED5BD02-A12E-D430-4BFD-B1451E80ADBC}"/>
                </a:ext>
              </a:extLst>
            </p:cNvPr>
            <p:cNvCxnSpPr/>
            <p:nvPr/>
          </p:nvCxnSpPr>
          <p:spPr>
            <a:xfrm rot="5400000">
              <a:off x="5028046"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09" name="矩形 108">
              <a:extLst>
                <a:ext uri="{FF2B5EF4-FFF2-40B4-BE49-F238E27FC236}">
                  <a16:creationId xmlns:a16="http://schemas.microsoft.com/office/drawing/2014/main" id="{3662CBA7-8E86-4DAB-CED0-CE6A884DB438}"/>
                </a:ext>
              </a:extLst>
            </p:cNvPr>
            <p:cNvSpPr/>
            <p:nvPr/>
          </p:nvSpPr>
          <p:spPr>
            <a:xfrm rot="5400000">
              <a:off x="5962650" y="3372612"/>
              <a:ext cx="266700" cy="233651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0" name="文本框 109">
            <a:extLst>
              <a:ext uri="{FF2B5EF4-FFF2-40B4-BE49-F238E27FC236}">
                <a16:creationId xmlns:a16="http://schemas.microsoft.com/office/drawing/2014/main" id="{659D9F2A-3E83-F1A9-0545-21A86BD7214E}"/>
              </a:ext>
            </a:extLst>
          </p:cNvPr>
          <p:cNvSpPr txBox="1"/>
          <p:nvPr/>
        </p:nvSpPr>
        <p:spPr>
          <a:xfrm>
            <a:off x="4636593" y="5063370"/>
            <a:ext cx="2336512" cy="400110"/>
          </a:xfrm>
          <a:prstGeom prst="rect">
            <a:avLst/>
          </a:prstGeom>
          <a:noFill/>
        </p:spPr>
        <p:txBody>
          <a:bodyPr wrap="square" rtlCol="0">
            <a:spAutoFit/>
          </a:bodyPr>
          <a:lstStyle/>
          <a:p>
            <a:pPr algn="ctr"/>
            <a:r>
              <a:rPr lang="en-US" altLang="zh-CN" sz="2000" b="1" dirty="0">
                <a:latin typeface="Calibri" panose="020F0502020204030204" pitchFamily="34" charset="0"/>
                <a:ea typeface="Calibri" panose="020F0502020204030204" pitchFamily="34" charset="0"/>
                <a:cs typeface="Calibri" panose="020F0502020204030204" pitchFamily="34" charset="0"/>
              </a:rPr>
              <a:t>Features</a:t>
            </a:r>
            <a:endParaRPr lang="zh-CN" altLang="en-US" sz="2000" b="1"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wipe(left)">
                                      <p:cBhvr>
                                        <p:cTn id="7" dur="500"/>
                                        <p:tgtEl>
                                          <p:spTgt spid="8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0"/>
                                        </p:tgtEl>
                                        <p:attrNameLst>
                                          <p:attrName>style.visibility</p:attrName>
                                        </p:attrNameLst>
                                      </p:cBhvr>
                                      <p:to>
                                        <p:strVal val="visible"/>
                                      </p:to>
                                    </p:set>
                                    <p:animEffect transition="in" filter="wipe(left)">
                                      <p:cBhvr>
                                        <p:cTn id="10" dur="500"/>
                                        <p:tgtEl>
                                          <p:spTgt spid="11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par>
                          <p:cTn id="15" fill="hold">
                            <p:stCondLst>
                              <p:cond delay="0"/>
                            </p:stCondLst>
                            <p:childTnLst>
                              <p:par>
                                <p:cTn id="16" presetID="22" presetClass="entr" presetSubtype="8" fill="hold" grpId="0" nodeType="after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wipe(left)">
                                      <p:cBhvr>
                                        <p:cTn id="18" dur="500"/>
                                        <p:tgtEl>
                                          <p:spTgt spid="44"/>
                                        </p:tgtEl>
                                      </p:cBhvr>
                                    </p:animEffec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1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nvSpPr>
        <p:spPr>
          <a:xfrm>
            <a:off x="3811895" y="3099145"/>
            <a:ext cx="941815" cy="941815"/>
          </a:xfrm>
          <a:prstGeom prst="ellipse">
            <a:avLst/>
          </a:prstGeom>
          <a:gradFill flip="none" rotWithShape="1">
            <a:gsLst>
              <a:gs pos="63000">
                <a:srgbClr val="915C9A">
                  <a:alpha val="0"/>
                </a:srgbClr>
              </a:gs>
              <a:gs pos="100000">
                <a:srgbClr val="915C9A"/>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椭圆 9"/>
          <p:cNvSpPr/>
          <p:nvPr/>
        </p:nvSpPr>
        <p:spPr>
          <a:xfrm>
            <a:off x="3811895" y="3099145"/>
            <a:ext cx="941815" cy="941815"/>
          </a:xfrm>
          <a:prstGeom prst="ellipse">
            <a:avLst/>
          </a:prstGeom>
          <a:gradFill flip="none" rotWithShape="1">
            <a:gsLst>
              <a:gs pos="63000">
                <a:srgbClr val="915C9A">
                  <a:alpha val="0"/>
                </a:srgbClr>
              </a:gs>
              <a:gs pos="100000">
                <a:srgbClr val="915C9A"/>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椭圆 10"/>
          <p:cNvSpPr/>
          <p:nvPr/>
        </p:nvSpPr>
        <p:spPr>
          <a:xfrm>
            <a:off x="3811895" y="3099145"/>
            <a:ext cx="941815" cy="941815"/>
          </a:xfrm>
          <a:prstGeom prst="ellipse">
            <a:avLst/>
          </a:prstGeom>
          <a:gradFill flip="none" rotWithShape="1">
            <a:gsLst>
              <a:gs pos="63000">
                <a:srgbClr val="915C9A">
                  <a:alpha val="0"/>
                </a:srgbClr>
              </a:gs>
              <a:gs pos="100000">
                <a:srgbClr val="915C9A"/>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椭圆 16"/>
          <p:cNvSpPr/>
          <p:nvPr/>
        </p:nvSpPr>
        <p:spPr>
          <a:xfrm>
            <a:off x="3811895" y="3099145"/>
            <a:ext cx="941815" cy="941815"/>
          </a:xfrm>
          <a:prstGeom prst="ellipse">
            <a:avLst/>
          </a:prstGeom>
          <a:gradFill flip="none" rotWithShape="1">
            <a:gsLst>
              <a:gs pos="63000">
                <a:srgbClr val="915C9A">
                  <a:alpha val="0"/>
                </a:srgbClr>
              </a:gs>
              <a:gs pos="100000">
                <a:srgbClr val="915C9A"/>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椭圆 17"/>
          <p:cNvSpPr/>
          <p:nvPr/>
        </p:nvSpPr>
        <p:spPr>
          <a:xfrm>
            <a:off x="6310029" y="3798438"/>
            <a:ext cx="941815" cy="941815"/>
          </a:xfrm>
          <a:prstGeom prst="ellipse">
            <a:avLst/>
          </a:prstGeom>
          <a:gradFill flip="none" rotWithShape="1">
            <a:gsLst>
              <a:gs pos="63000">
                <a:srgbClr val="915C9A">
                  <a:alpha val="0"/>
                </a:srgbClr>
              </a:gs>
              <a:gs pos="100000">
                <a:srgbClr val="915C9A"/>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椭圆 18"/>
          <p:cNvSpPr/>
          <p:nvPr/>
        </p:nvSpPr>
        <p:spPr>
          <a:xfrm>
            <a:off x="6310029" y="3798438"/>
            <a:ext cx="941815" cy="941815"/>
          </a:xfrm>
          <a:prstGeom prst="ellipse">
            <a:avLst/>
          </a:prstGeom>
          <a:gradFill flip="none" rotWithShape="1">
            <a:gsLst>
              <a:gs pos="63000">
                <a:srgbClr val="915C9A">
                  <a:alpha val="0"/>
                </a:srgbClr>
              </a:gs>
              <a:gs pos="100000">
                <a:srgbClr val="915C9A"/>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椭圆 19"/>
          <p:cNvSpPr/>
          <p:nvPr/>
        </p:nvSpPr>
        <p:spPr>
          <a:xfrm>
            <a:off x="6310029" y="3798438"/>
            <a:ext cx="941815" cy="941815"/>
          </a:xfrm>
          <a:prstGeom prst="ellipse">
            <a:avLst/>
          </a:prstGeom>
          <a:gradFill flip="none" rotWithShape="1">
            <a:gsLst>
              <a:gs pos="63000">
                <a:srgbClr val="915C9A">
                  <a:alpha val="0"/>
                </a:srgbClr>
              </a:gs>
              <a:gs pos="100000">
                <a:srgbClr val="915C9A"/>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椭圆 20"/>
          <p:cNvSpPr/>
          <p:nvPr/>
        </p:nvSpPr>
        <p:spPr>
          <a:xfrm>
            <a:off x="6310029" y="3798438"/>
            <a:ext cx="941815" cy="941815"/>
          </a:xfrm>
          <a:prstGeom prst="ellipse">
            <a:avLst/>
          </a:prstGeom>
          <a:gradFill flip="none" rotWithShape="1">
            <a:gsLst>
              <a:gs pos="63000">
                <a:srgbClr val="915C9A">
                  <a:alpha val="0"/>
                </a:srgbClr>
              </a:gs>
              <a:gs pos="100000">
                <a:srgbClr val="915C9A"/>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椭圆 21"/>
          <p:cNvSpPr/>
          <p:nvPr/>
        </p:nvSpPr>
        <p:spPr>
          <a:xfrm>
            <a:off x="8029970" y="2244480"/>
            <a:ext cx="941815" cy="941815"/>
          </a:xfrm>
          <a:prstGeom prst="ellipse">
            <a:avLst/>
          </a:prstGeom>
          <a:gradFill flip="none" rotWithShape="1">
            <a:gsLst>
              <a:gs pos="63000">
                <a:srgbClr val="915C9A">
                  <a:alpha val="0"/>
                </a:srgbClr>
              </a:gs>
              <a:gs pos="100000">
                <a:srgbClr val="915C9A"/>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椭圆 22"/>
          <p:cNvSpPr/>
          <p:nvPr/>
        </p:nvSpPr>
        <p:spPr>
          <a:xfrm>
            <a:off x="8029970" y="2244480"/>
            <a:ext cx="941815" cy="941815"/>
          </a:xfrm>
          <a:prstGeom prst="ellipse">
            <a:avLst/>
          </a:prstGeom>
          <a:gradFill flip="none" rotWithShape="1">
            <a:gsLst>
              <a:gs pos="63000">
                <a:srgbClr val="915C9A">
                  <a:alpha val="0"/>
                </a:srgbClr>
              </a:gs>
              <a:gs pos="100000">
                <a:srgbClr val="915C9A"/>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椭圆 23"/>
          <p:cNvSpPr/>
          <p:nvPr/>
        </p:nvSpPr>
        <p:spPr>
          <a:xfrm>
            <a:off x="8029970" y="2244480"/>
            <a:ext cx="941815" cy="941815"/>
          </a:xfrm>
          <a:prstGeom prst="ellipse">
            <a:avLst/>
          </a:prstGeom>
          <a:gradFill flip="none" rotWithShape="1">
            <a:gsLst>
              <a:gs pos="63000">
                <a:srgbClr val="915C9A">
                  <a:alpha val="0"/>
                </a:srgbClr>
              </a:gs>
              <a:gs pos="100000">
                <a:srgbClr val="915C9A"/>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椭圆 24"/>
          <p:cNvSpPr/>
          <p:nvPr/>
        </p:nvSpPr>
        <p:spPr>
          <a:xfrm>
            <a:off x="8029970" y="2244480"/>
            <a:ext cx="941815" cy="941815"/>
          </a:xfrm>
          <a:prstGeom prst="ellipse">
            <a:avLst/>
          </a:prstGeom>
          <a:gradFill flip="none" rotWithShape="1">
            <a:gsLst>
              <a:gs pos="63000">
                <a:srgbClr val="915C9A">
                  <a:alpha val="0"/>
                </a:srgbClr>
              </a:gs>
              <a:gs pos="100000">
                <a:srgbClr val="915C9A"/>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椭圆 25"/>
          <p:cNvSpPr/>
          <p:nvPr/>
        </p:nvSpPr>
        <p:spPr>
          <a:xfrm>
            <a:off x="9970570" y="3327530"/>
            <a:ext cx="941815" cy="941815"/>
          </a:xfrm>
          <a:prstGeom prst="ellipse">
            <a:avLst/>
          </a:prstGeom>
          <a:gradFill flip="none" rotWithShape="1">
            <a:gsLst>
              <a:gs pos="63000">
                <a:srgbClr val="915C9A">
                  <a:alpha val="0"/>
                </a:srgbClr>
              </a:gs>
              <a:gs pos="100000">
                <a:srgbClr val="915C9A"/>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椭圆 26"/>
          <p:cNvSpPr/>
          <p:nvPr/>
        </p:nvSpPr>
        <p:spPr>
          <a:xfrm>
            <a:off x="9970570" y="3327530"/>
            <a:ext cx="941815" cy="941815"/>
          </a:xfrm>
          <a:prstGeom prst="ellipse">
            <a:avLst/>
          </a:prstGeom>
          <a:gradFill flip="none" rotWithShape="1">
            <a:gsLst>
              <a:gs pos="63000">
                <a:srgbClr val="915C9A">
                  <a:alpha val="0"/>
                </a:srgbClr>
              </a:gs>
              <a:gs pos="100000">
                <a:srgbClr val="915C9A"/>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椭圆 27"/>
          <p:cNvSpPr/>
          <p:nvPr/>
        </p:nvSpPr>
        <p:spPr>
          <a:xfrm>
            <a:off x="9970570" y="3327530"/>
            <a:ext cx="941815" cy="941815"/>
          </a:xfrm>
          <a:prstGeom prst="ellipse">
            <a:avLst/>
          </a:prstGeom>
          <a:gradFill flip="none" rotWithShape="1">
            <a:gsLst>
              <a:gs pos="63000">
                <a:srgbClr val="915C9A">
                  <a:alpha val="0"/>
                </a:srgbClr>
              </a:gs>
              <a:gs pos="100000">
                <a:srgbClr val="915C9A"/>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椭圆 28"/>
          <p:cNvSpPr/>
          <p:nvPr/>
        </p:nvSpPr>
        <p:spPr>
          <a:xfrm>
            <a:off x="9970570" y="3327530"/>
            <a:ext cx="941815" cy="941815"/>
          </a:xfrm>
          <a:prstGeom prst="ellipse">
            <a:avLst/>
          </a:prstGeom>
          <a:gradFill flip="none" rotWithShape="1">
            <a:gsLst>
              <a:gs pos="63000">
                <a:srgbClr val="915C9A">
                  <a:alpha val="0"/>
                </a:srgbClr>
              </a:gs>
              <a:gs pos="100000">
                <a:srgbClr val="915C9A"/>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椭圆 29"/>
          <p:cNvSpPr/>
          <p:nvPr/>
        </p:nvSpPr>
        <p:spPr>
          <a:xfrm>
            <a:off x="1619405" y="2356913"/>
            <a:ext cx="941815" cy="941815"/>
          </a:xfrm>
          <a:prstGeom prst="ellipse">
            <a:avLst/>
          </a:prstGeom>
          <a:gradFill flip="none" rotWithShape="1">
            <a:gsLst>
              <a:gs pos="63000">
                <a:srgbClr val="915C9A">
                  <a:alpha val="0"/>
                </a:srgbClr>
              </a:gs>
              <a:gs pos="100000">
                <a:srgbClr val="915C9A"/>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椭圆 30"/>
          <p:cNvSpPr/>
          <p:nvPr/>
        </p:nvSpPr>
        <p:spPr>
          <a:xfrm>
            <a:off x="1619405" y="2356913"/>
            <a:ext cx="941815" cy="941815"/>
          </a:xfrm>
          <a:prstGeom prst="ellipse">
            <a:avLst/>
          </a:prstGeom>
          <a:gradFill flip="none" rotWithShape="1">
            <a:gsLst>
              <a:gs pos="63000">
                <a:srgbClr val="915C9A">
                  <a:alpha val="0"/>
                </a:srgbClr>
              </a:gs>
              <a:gs pos="100000">
                <a:srgbClr val="915C9A"/>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椭圆 31"/>
          <p:cNvSpPr/>
          <p:nvPr/>
        </p:nvSpPr>
        <p:spPr>
          <a:xfrm>
            <a:off x="1619405" y="2356913"/>
            <a:ext cx="941815" cy="941815"/>
          </a:xfrm>
          <a:prstGeom prst="ellipse">
            <a:avLst/>
          </a:prstGeom>
          <a:gradFill flip="none" rotWithShape="1">
            <a:gsLst>
              <a:gs pos="63000">
                <a:srgbClr val="915C9A">
                  <a:alpha val="0"/>
                </a:srgbClr>
              </a:gs>
              <a:gs pos="100000">
                <a:srgbClr val="915C9A"/>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椭圆 32"/>
          <p:cNvSpPr/>
          <p:nvPr/>
        </p:nvSpPr>
        <p:spPr>
          <a:xfrm>
            <a:off x="1619405" y="2356913"/>
            <a:ext cx="941815" cy="941815"/>
          </a:xfrm>
          <a:prstGeom prst="ellipse">
            <a:avLst/>
          </a:prstGeom>
          <a:gradFill flip="none" rotWithShape="1">
            <a:gsLst>
              <a:gs pos="63000">
                <a:srgbClr val="915C9A">
                  <a:alpha val="0"/>
                </a:srgbClr>
              </a:gs>
              <a:gs pos="100000">
                <a:srgbClr val="915C9A"/>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椭圆 33"/>
          <p:cNvSpPr/>
          <p:nvPr/>
        </p:nvSpPr>
        <p:spPr>
          <a:xfrm>
            <a:off x="930491" y="4174397"/>
            <a:ext cx="941815" cy="941815"/>
          </a:xfrm>
          <a:prstGeom prst="ellipse">
            <a:avLst/>
          </a:prstGeom>
          <a:gradFill flip="none" rotWithShape="1">
            <a:gsLst>
              <a:gs pos="63000">
                <a:srgbClr val="915C9A">
                  <a:alpha val="0"/>
                </a:srgbClr>
              </a:gs>
              <a:gs pos="100000">
                <a:srgbClr val="915C9A"/>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椭圆 34"/>
          <p:cNvSpPr/>
          <p:nvPr/>
        </p:nvSpPr>
        <p:spPr>
          <a:xfrm>
            <a:off x="930491" y="4174397"/>
            <a:ext cx="941815" cy="941815"/>
          </a:xfrm>
          <a:prstGeom prst="ellipse">
            <a:avLst/>
          </a:prstGeom>
          <a:gradFill flip="none" rotWithShape="1">
            <a:gsLst>
              <a:gs pos="63000">
                <a:srgbClr val="915C9A">
                  <a:alpha val="0"/>
                </a:srgbClr>
              </a:gs>
              <a:gs pos="100000">
                <a:srgbClr val="915C9A"/>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椭圆 35"/>
          <p:cNvSpPr/>
          <p:nvPr/>
        </p:nvSpPr>
        <p:spPr>
          <a:xfrm>
            <a:off x="930491" y="4174397"/>
            <a:ext cx="941815" cy="941815"/>
          </a:xfrm>
          <a:prstGeom prst="ellipse">
            <a:avLst/>
          </a:prstGeom>
          <a:gradFill flip="none" rotWithShape="1">
            <a:gsLst>
              <a:gs pos="63000">
                <a:srgbClr val="915C9A">
                  <a:alpha val="0"/>
                </a:srgbClr>
              </a:gs>
              <a:gs pos="100000">
                <a:srgbClr val="915C9A"/>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椭圆 36"/>
          <p:cNvSpPr/>
          <p:nvPr/>
        </p:nvSpPr>
        <p:spPr>
          <a:xfrm>
            <a:off x="930491" y="4174397"/>
            <a:ext cx="941815" cy="941815"/>
          </a:xfrm>
          <a:prstGeom prst="ellipse">
            <a:avLst/>
          </a:prstGeom>
          <a:gradFill flip="none" rotWithShape="1">
            <a:gsLst>
              <a:gs pos="63000">
                <a:srgbClr val="915C9A">
                  <a:alpha val="0"/>
                </a:srgbClr>
              </a:gs>
              <a:gs pos="100000">
                <a:srgbClr val="915C9A"/>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26" name="Picture 2" descr="Home &amp; Consumer IoT Security Solutions | DigiCert.com"/>
          <p:cNvPicPr>
            <a:picLocks noChangeAspect="1" noChangeArrowheads="1"/>
          </p:cNvPicPr>
          <p:nvPr/>
        </p:nvPicPr>
        <p:blipFill rotWithShape="1">
          <a:blip r:embed="rId3">
            <a:extLst>
              <a:ext uri="{28A0092B-C50C-407E-A947-70E740481C1C}">
                <a14:useLocalDpi xmlns:a14="http://schemas.microsoft.com/office/drawing/2010/main" val="0"/>
              </a:ext>
            </a:extLst>
          </a:blip>
          <a:srcRect l="9026" r="53134" b="67940"/>
          <a:stretch>
            <a:fillRect/>
          </a:stretch>
        </p:blipFill>
        <p:spPr bwMode="auto">
          <a:xfrm>
            <a:off x="1159913" y="1917974"/>
            <a:ext cx="2054431" cy="166428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ome &amp; Consumer IoT Security Solutions | DigiCert.com"/>
          <p:cNvPicPr>
            <a:picLocks noChangeAspect="1" noChangeArrowheads="1"/>
          </p:cNvPicPr>
          <p:nvPr/>
        </p:nvPicPr>
        <p:blipFill rotWithShape="1">
          <a:blip r:embed="rId3">
            <a:extLst>
              <a:ext uri="{28A0092B-C50C-407E-A947-70E740481C1C}">
                <a14:useLocalDpi xmlns:a14="http://schemas.microsoft.com/office/drawing/2010/main" val="0"/>
              </a:ext>
            </a:extLst>
          </a:blip>
          <a:srcRect l="73246" t="32870" r="3569" b="22436"/>
          <a:stretch>
            <a:fillRect/>
          </a:stretch>
        </p:blipFill>
        <p:spPr bwMode="auto">
          <a:xfrm>
            <a:off x="9794934" y="2476607"/>
            <a:ext cx="1258786" cy="232009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ome &amp; Consumer IoT Security Solutions | DigiCert.com"/>
          <p:cNvPicPr>
            <a:picLocks noChangeAspect="1" noChangeArrowheads="1"/>
          </p:cNvPicPr>
          <p:nvPr/>
        </p:nvPicPr>
        <p:blipFill rotWithShape="1">
          <a:blip r:embed="rId3">
            <a:extLst>
              <a:ext uri="{28A0092B-C50C-407E-A947-70E740481C1C}">
                <a14:useLocalDpi xmlns:a14="http://schemas.microsoft.com/office/drawing/2010/main" val="0"/>
              </a:ext>
            </a:extLst>
          </a:blip>
          <a:srcRect l="36968" t="28129" r="27833" b="34519"/>
          <a:stretch>
            <a:fillRect/>
          </a:stretch>
        </p:blipFill>
        <p:spPr bwMode="auto">
          <a:xfrm>
            <a:off x="7523439" y="1731518"/>
            <a:ext cx="1911006" cy="193900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ome &amp; Consumer IoT Security Solutions | DigiCert.com"/>
          <p:cNvPicPr>
            <a:picLocks noChangeAspect="1" noChangeArrowheads="1"/>
          </p:cNvPicPr>
          <p:nvPr/>
        </p:nvPicPr>
        <p:blipFill rotWithShape="1">
          <a:blip r:embed="rId3">
            <a:extLst>
              <a:ext uri="{28A0092B-C50C-407E-A947-70E740481C1C}">
                <a14:useLocalDpi xmlns:a14="http://schemas.microsoft.com/office/drawing/2010/main" val="0"/>
              </a:ext>
            </a:extLst>
          </a:blip>
          <a:srcRect l="2641" t="35513" r="62160" b="12329"/>
          <a:stretch>
            <a:fillRect/>
          </a:stretch>
        </p:blipFill>
        <p:spPr bwMode="auto">
          <a:xfrm>
            <a:off x="3394589" y="2077614"/>
            <a:ext cx="1750877" cy="248069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ome &amp; Consumer IoT Security Solutions | DigiCert.com"/>
          <p:cNvPicPr>
            <a:picLocks noChangeAspect="1" noChangeArrowheads="1"/>
          </p:cNvPicPr>
          <p:nvPr/>
        </p:nvPicPr>
        <p:blipFill rotWithShape="1">
          <a:blip r:embed="rId3">
            <a:extLst>
              <a:ext uri="{28A0092B-C50C-407E-A947-70E740481C1C}">
                <a14:useLocalDpi xmlns:a14="http://schemas.microsoft.com/office/drawing/2010/main" val="0"/>
              </a:ext>
            </a:extLst>
          </a:blip>
          <a:srcRect l="47224" t="7415" r="18436" b="72058"/>
          <a:stretch>
            <a:fillRect/>
          </a:stretch>
        </p:blipFill>
        <p:spPr bwMode="auto">
          <a:xfrm>
            <a:off x="408119" y="3981420"/>
            <a:ext cx="1864427" cy="106556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ome &amp; Consumer IoT Security Solutions | DigiCert.com"/>
          <p:cNvPicPr>
            <a:picLocks noChangeAspect="1" noChangeArrowheads="1"/>
          </p:cNvPicPr>
          <p:nvPr/>
        </p:nvPicPr>
        <p:blipFill rotWithShape="1">
          <a:blip r:embed="rId3">
            <a:extLst>
              <a:ext uri="{28A0092B-C50C-407E-A947-70E740481C1C}">
                <a14:useLocalDpi xmlns:a14="http://schemas.microsoft.com/office/drawing/2010/main" val="0"/>
              </a:ext>
            </a:extLst>
          </a:blip>
          <a:srcRect l="39012" t="68831" r="25790"/>
          <a:stretch>
            <a:fillRect/>
          </a:stretch>
        </p:blipFill>
        <p:spPr bwMode="auto">
          <a:xfrm>
            <a:off x="5856701" y="3484754"/>
            <a:ext cx="1911006" cy="1618013"/>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4">
            <a:extLst>
              <a:ext uri="{FF2B5EF4-FFF2-40B4-BE49-F238E27FC236}">
                <a16:creationId xmlns:a16="http://schemas.microsoft.com/office/drawing/2014/main" id="{BCF79FEA-BB1B-2825-C6D2-4690812E3DD6}"/>
              </a:ext>
            </a:extLst>
          </p:cNvPr>
          <p:cNvSpPr txBox="1"/>
          <p:nvPr/>
        </p:nvSpPr>
        <p:spPr>
          <a:xfrm>
            <a:off x="11348133" y="6396884"/>
            <a:ext cx="355600" cy="296235"/>
          </a:xfrm>
          <a:prstGeom prst="rect">
            <a:avLst/>
          </a:prstGeom>
        </p:spPr>
        <p:txBody>
          <a:bodyPr vert="horz" wrap="square" lIns="0" tIns="0" rIns="0" bIns="0" rtlCol="0">
            <a:spAutoFit/>
          </a:bodyPr>
          <a:lstStyle/>
          <a:p>
            <a:pPr marL="38100">
              <a:lnSpc>
                <a:spcPts val="2120"/>
              </a:lnSpc>
            </a:pPr>
            <a:fld id="{81D60167-4931-47E6-BA6A-407CBD079E47}" type="slidenum">
              <a:rPr sz="3200" spc="-25" dirty="0">
                <a:solidFill>
                  <a:srgbClr val="898989"/>
                </a:solidFill>
                <a:latin typeface="Trebuchet MS"/>
                <a:cs typeface="Trebuchet MS"/>
              </a:rPr>
              <a:t>2</a:t>
            </a:fld>
            <a:endParaRPr sz="3200" dirty="0">
              <a:latin typeface="Trebuchet MS"/>
              <a:cs typeface="Trebuchet MS"/>
            </a:endParaRPr>
          </a:p>
        </p:txBody>
      </p:sp>
      <p:sp>
        <p:nvSpPr>
          <p:cNvPr id="4" name="文本框 3">
            <a:extLst>
              <a:ext uri="{FF2B5EF4-FFF2-40B4-BE49-F238E27FC236}">
                <a16:creationId xmlns:a16="http://schemas.microsoft.com/office/drawing/2014/main" id="{FCE250A1-0A48-066C-3F26-504BD498C92C}"/>
              </a:ext>
            </a:extLst>
          </p:cNvPr>
          <p:cNvSpPr txBox="1"/>
          <p:nvPr/>
        </p:nvSpPr>
        <p:spPr>
          <a:xfrm>
            <a:off x="748479" y="594716"/>
            <a:ext cx="10253349" cy="707886"/>
          </a:xfrm>
          <a:prstGeom prst="rect">
            <a:avLst/>
          </a:prstGeom>
          <a:noFill/>
        </p:spPr>
        <p:txBody>
          <a:bodyPr wrap="square">
            <a:spAutoFit/>
          </a:bodyPr>
          <a:lstStyle/>
          <a:p>
            <a:r>
              <a:rPr lang="en-US" altLang="zh-CN" sz="4000" b="1" dirty="0">
                <a:solidFill>
                  <a:srgbClr val="5B2D7B"/>
                </a:solidFill>
                <a:latin typeface="Century Gothic" panose="020B0502020202020204" pitchFamily="34" charset="0"/>
                <a:ea typeface="Sathu" charset="-34"/>
                <a:cs typeface="Calibri" panose="020F0502020204030204" pitchFamily="34" charset="0"/>
              </a:rPr>
              <a:t>IoT devices are prevalent nowadays</a:t>
            </a:r>
            <a:endParaRPr lang="zh-CN" altLang="en-US" sz="4000" b="1" dirty="0">
              <a:solidFill>
                <a:srgbClr val="5B2D7B"/>
              </a:solidFill>
              <a:latin typeface="Century Gothic" panose="020B0502020202020204" pitchFamily="34" charset="0"/>
              <a:ea typeface="Sathu" charset="-34"/>
              <a:cs typeface="Calibri" panose="020F0502020204030204" pitchFamily="34" charset="0"/>
            </a:endParaRPr>
          </a:p>
        </p:txBody>
      </p:sp>
      <p:sp>
        <p:nvSpPr>
          <p:cNvPr id="5" name="矩形: 圆角 4">
            <a:extLst>
              <a:ext uri="{FF2B5EF4-FFF2-40B4-BE49-F238E27FC236}">
                <a16:creationId xmlns:a16="http://schemas.microsoft.com/office/drawing/2014/main" id="{CADB52F1-1490-BEDD-5A77-F47450AA0E77}"/>
              </a:ext>
            </a:extLst>
          </p:cNvPr>
          <p:cNvSpPr/>
          <p:nvPr/>
        </p:nvSpPr>
        <p:spPr>
          <a:xfrm>
            <a:off x="488267" y="5446152"/>
            <a:ext cx="10504266" cy="1200862"/>
          </a:xfrm>
          <a:prstGeom prst="roundRect">
            <a:avLst/>
          </a:prstGeom>
          <a:solidFill>
            <a:srgbClr val="D24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kern="0" dirty="0">
                <a:solidFill>
                  <a:schemeClr val="bg1"/>
                </a:solidFill>
                <a:latin typeface="Calibri" panose="020F0502020204030204" pitchFamily="34" charset="0"/>
                <a:ea typeface="黑体" panose="02010609060101010101" pitchFamily="49" charset="-122"/>
                <a:cs typeface="Calibri" panose="020F0502020204030204" pitchFamily="34" charset="0"/>
              </a:rPr>
              <a:t>The broadcast nature of the wireless channel brings a lot of privacy concerns</a:t>
            </a:r>
            <a:endParaRPr lang="en-US" altLang="zh-CN" sz="3200" b="1" i="1" kern="0" dirty="0">
              <a:solidFill>
                <a:schemeClr val="bg1"/>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repeatCount="indefinite" fill="hold" grpId="0" nodeType="clickEffect">
                                  <p:stCondLst>
                                    <p:cond delay="0"/>
                                  </p:stCondLst>
                                  <p:childTnLst>
                                    <p:animScale>
                                      <p:cBhvr>
                                        <p:cTn id="6" dur="2000" fill="hold"/>
                                        <p:tgtEl>
                                          <p:spTgt spid="9"/>
                                        </p:tgtEl>
                                      </p:cBhvr>
                                      <p:by x="400000" y="400000"/>
                                    </p:animScale>
                                  </p:childTnLst>
                                </p:cTn>
                              </p:par>
                              <p:par>
                                <p:cTn id="7" presetID="10" presetClass="exit" presetSubtype="0" repeatCount="indefinite" fill="hold" grpId="1" nodeType="withEffect">
                                  <p:stCondLst>
                                    <p:cond delay="0"/>
                                  </p:stCondLst>
                                  <p:childTnLst>
                                    <p:animEffect transition="out" filter="fade">
                                      <p:cBhvr>
                                        <p:cTn id="8" dur="2000"/>
                                        <p:tgtEl>
                                          <p:spTgt spid="9"/>
                                        </p:tgtEl>
                                      </p:cBhvr>
                                    </p:animEffect>
                                    <p:set>
                                      <p:cBhvr>
                                        <p:cTn id="9" dur="1" fill="hold">
                                          <p:stCondLst>
                                            <p:cond delay="1999"/>
                                          </p:stCondLst>
                                        </p:cTn>
                                        <p:tgtEl>
                                          <p:spTgt spid="9"/>
                                        </p:tgtEl>
                                        <p:attrNameLst>
                                          <p:attrName>style.visibility</p:attrName>
                                        </p:attrNameLst>
                                      </p:cBhvr>
                                      <p:to>
                                        <p:strVal val="hidden"/>
                                      </p:to>
                                    </p:set>
                                  </p:childTnLst>
                                </p:cTn>
                              </p:par>
                              <p:par>
                                <p:cTn id="10" presetID="6" presetClass="emph" presetSubtype="0" repeatCount="indefinite" fill="hold" grpId="0" nodeType="withEffect">
                                  <p:stCondLst>
                                    <p:cond delay="200"/>
                                  </p:stCondLst>
                                  <p:childTnLst>
                                    <p:animScale>
                                      <p:cBhvr>
                                        <p:cTn id="11" dur="2000" fill="hold"/>
                                        <p:tgtEl>
                                          <p:spTgt spid="10"/>
                                        </p:tgtEl>
                                      </p:cBhvr>
                                      <p:by x="400000" y="400000"/>
                                    </p:animScale>
                                  </p:childTnLst>
                                </p:cTn>
                              </p:par>
                              <p:par>
                                <p:cTn id="12" presetID="10" presetClass="exit" presetSubtype="0" repeatCount="indefinite" fill="hold" grpId="1" nodeType="withEffect">
                                  <p:stCondLst>
                                    <p:cond delay="200"/>
                                  </p:stCondLst>
                                  <p:childTnLst>
                                    <p:animEffect transition="out" filter="fade">
                                      <p:cBhvr>
                                        <p:cTn id="13" dur="2000"/>
                                        <p:tgtEl>
                                          <p:spTgt spid="10"/>
                                        </p:tgtEl>
                                      </p:cBhvr>
                                    </p:animEffect>
                                    <p:set>
                                      <p:cBhvr>
                                        <p:cTn id="14" dur="1" fill="hold">
                                          <p:stCondLst>
                                            <p:cond delay="1999"/>
                                          </p:stCondLst>
                                        </p:cTn>
                                        <p:tgtEl>
                                          <p:spTgt spid="10"/>
                                        </p:tgtEl>
                                        <p:attrNameLst>
                                          <p:attrName>style.visibility</p:attrName>
                                        </p:attrNameLst>
                                      </p:cBhvr>
                                      <p:to>
                                        <p:strVal val="hidden"/>
                                      </p:to>
                                    </p:set>
                                  </p:childTnLst>
                                </p:cTn>
                              </p:par>
                              <p:par>
                                <p:cTn id="15" presetID="6" presetClass="emph" presetSubtype="0" repeatCount="indefinite" fill="hold" grpId="0" nodeType="withEffect">
                                  <p:stCondLst>
                                    <p:cond delay="400"/>
                                  </p:stCondLst>
                                  <p:childTnLst>
                                    <p:animScale>
                                      <p:cBhvr>
                                        <p:cTn id="16" dur="2000" fill="hold"/>
                                        <p:tgtEl>
                                          <p:spTgt spid="11"/>
                                        </p:tgtEl>
                                      </p:cBhvr>
                                      <p:by x="400000" y="400000"/>
                                    </p:animScale>
                                  </p:childTnLst>
                                </p:cTn>
                              </p:par>
                              <p:par>
                                <p:cTn id="17" presetID="10" presetClass="exit" presetSubtype="0" repeatCount="indefinite" fill="hold" grpId="1" nodeType="withEffect">
                                  <p:stCondLst>
                                    <p:cond delay="400"/>
                                  </p:stCondLst>
                                  <p:childTnLst>
                                    <p:animEffect transition="out" filter="fade">
                                      <p:cBhvr>
                                        <p:cTn id="18" dur="2000"/>
                                        <p:tgtEl>
                                          <p:spTgt spid="11"/>
                                        </p:tgtEl>
                                      </p:cBhvr>
                                    </p:animEffect>
                                    <p:set>
                                      <p:cBhvr>
                                        <p:cTn id="19" dur="1" fill="hold">
                                          <p:stCondLst>
                                            <p:cond delay="1999"/>
                                          </p:stCondLst>
                                        </p:cTn>
                                        <p:tgtEl>
                                          <p:spTgt spid="11"/>
                                        </p:tgtEl>
                                        <p:attrNameLst>
                                          <p:attrName>style.visibility</p:attrName>
                                        </p:attrNameLst>
                                      </p:cBhvr>
                                      <p:to>
                                        <p:strVal val="hidden"/>
                                      </p:to>
                                    </p:set>
                                  </p:childTnLst>
                                </p:cTn>
                              </p:par>
                              <p:par>
                                <p:cTn id="20" presetID="6" presetClass="emph" presetSubtype="0" repeatCount="indefinite" fill="hold" grpId="0" nodeType="withEffect">
                                  <p:stCondLst>
                                    <p:cond delay="600"/>
                                  </p:stCondLst>
                                  <p:childTnLst>
                                    <p:animScale>
                                      <p:cBhvr>
                                        <p:cTn id="21" dur="2000" fill="hold"/>
                                        <p:tgtEl>
                                          <p:spTgt spid="17"/>
                                        </p:tgtEl>
                                      </p:cBhvr>
                                      <p:by x="400000" y="400000"/>
                                    </p:animScale>
                                  </p:childTnLst>
                                </p:cTn>
                              </p:par>
                              <p:par>
                                <p:cTn id="22" presetID="10" presetClass="exit" presetSubtype="0" repeatCount="indefinite" fill="hold" grpId="1" nodeType="withEffect">
                                  <p:stCondLst>
                                    <p:cond delay="600"/>
                                  </p:stCondLst>
                                  <p:childTnLst>
                                    <p:animEffect transition="out" filter="fade">
                                      <p:cBhvr>
                                        <p:cTn id="23" dur="2000"/>
                                        <p:tgtEl>
                                          <p:spTgt spid="17"/>
                                        </p:tgtEl>
                                      </p:cBhvr>
                                    </p:animEffect>
                                    <p:set>
                                      <p:cBhvr>
                                        <p:cTn id="24" dur="1" fill="hold">
                                          <p:stCondLst>
                                            <p:cond delay="1999"/>
                                          </p:stCondLst>
                                        </p:cTn>
                                        <p:tgtEl>
                                          <p:spTgt spid="17"/>
                                        </p:tgtEl>
                                        <p:attrNameLst>
                                          <p:attrName>style.visibility</p:attrName>
                                        </p:attrNameLst>
                                      </p:cBhvr>
                                      <p:to>
                                        <p:strVal val="hidden"/>
                                      </p:to>
                                    </p:set>
                                  </p:childTnLst>
                                </p:cTn>
                              </p:par>
                              <p:par>
                                <p:cTn id="25" presetID="6" presetClass="emph" presetSubtype="0" repeatCount="indefinite" fill="hold" grpId="0" nodeType="withEffect">
                                  <p:stCondLst>
                                    <p:cond delay="0"/>
                                  </p:stCondLst>
                                  <p:childTnLst>
                                    <p:animScale>
                                      <p:cBhvr>
                                        <p:cTn id="26" dur="2000" fill="hold"/>
                                        <p:tgtEl>
                                          <p:spTgt spid="18"/>
                                        </p:tgtEl>
                                      </p:cBhvr>
                                      <p:by x="400000" y="400000"/>
                                    </p:animScale>
                                  </p:childTnLst>
                                </p:cTn>
                              </p:par>
                              <p:par>
                                <p:cTn id="27" presetID="10" presetClass="exit" presetSubtype="0" repeatCount="indefinite" fill="hold" grpId="1" nodeType="withEffect">
                                  <p:stCondLst>
                                    <p:cond delay="0"/>
                                  </p:stCondLst>
                                  <p:childTnLst>
                                    <p:animEffect transition="out" filter="fade">
                                      <p:cBhvr>
                                        <p:cTn id="28" dur="2000"/>
                                        <p:tgtEl>
                                          <p:spTgt spid="18"/>
                                        </p:tgtEl>
                                      </p:cBhvr>
                                    </p:animEffect>
                                    <p:set>
                                      <p:cBhvr>
                                        <p:cTn id="29" dur="1" fill="hold">
                                          <p:stCondLst>
                                            <p:cond delay="1999"/>
                                          </p:stCondLst>
                                        </p:cTn>
                                        <p:tgtEl>
                                          <p:spTgt spid="18"/>
                                        </p:tgtEl>
                                        <p:attrNameLst>
                                          <p:attrName>style.visibility</p:attrName>
                                        </p:attrNameLst>
                                      </p:cBhvr>
                                      <p:to>
                                        <p:strVal val="hidden"/>
                                      </p:to>
                                    </p:set>
                                  </p:childTnLst>
                                </p:cTn>
                              </p:par>
                              <p:par>
                                <p:cTn id="30" presetID="6" presetClass="emph" presetSubtype="0" repeatCount="indefinite" fill="hold" grpId="0" nodeType="withEffect">
                                  <p:stCondLst>
                                    <p:cond delay="200"/>
                                  </p:stCondLst>
                                  <p:childTnLst>
                                    <p:animScale>
                                      <p:cBhvr>
                                        <p:cTn id="31" dur="2000" fill="hold"/>
                                        <p:tgtEl>
                                          <p:spTgt spid="19"/>
                                        </p:tgtEl>
                                      </p:cBhvr>
                                      <p:by x="400000" y="400000"/>
                                    </p:animScale>
                                  </p:childTnLst>
                                </p:cTn>
                              </p:par>
                              <p:par>
                                <p:cTn id="32" presetID="10" presetClass="exit" presetSubtype="0" repeatCount="indefinite" fill="hold" grpId="1" nodeType="withEffect">
                                  <p:stCondLst>
                                    <p:cond delay="200"/>
                                  </p:stCondLst>
                                  <p:childTnLst>
                                    <p:animEffect transition="out" filter="fade">
                                      <p:cBhvr>
                                        <p:cTn id="33" dur="2000"/>
                                        <p:tgtEl>
                                          <p:spTgt spid="19"/>
                                        </p:tgtEl>
                                      </p:cBhvr>
                                    </p:animEffect>
                                    <p:set>
                                      <p:cBhvr>
                                        <p:cTn id="34" dur="1" fill="hold">
                                          <p:stCondLst>
                                            <p:cond delay="1999"/>
                                          </p:stCondLst>
                                        </p:cTn>
                                        <p:tgtEl>
                                          <p:spTgt spid="19"/>
                                        </p:tgtEl>
                                        <p:attrNameLst>
                                          <p:attrName>style.visibility</p:attrName>
                                        </p:attrNameLst>
                                      </p:cBhvr>
                                      <p:to>
                                        <p:strVal val="hidden"/>
                                      </p:to>
                                    </p:set>
                                  </p:childTnLst>
                                </p:cTn>
                              </p:par>
                              <p:par>
                                <p:cTn id="35" presetID="6" presetClass="emph" presetSubtype="0" repeatCount="indefinite" fill="hold" grpId="0" nodeType="withEffect">
                                  <p:stCondLst>
                                    <p:cond delay="400"/>
                                  </p:stCondLst>
                                  <p:childTnLst>
                                    <p:animScale>
                                      <p:cBhvr>
                                        <p:cTn id="36" dur="2000" fill="hold"/>
                                        <p:tgtEl>
                                          <p:spTgt spid="20"/>
                                        </p:tgtEl>
                                      </p:cBhvr>
                                      <p:by x="400000" y="400000"/>
                                    </p:animScale>
                                  </p:childTnLst>
                                </p:cTn>
                              </p:par>
                              <p:par>
                                <p:cTn id="37" presetID="10" presetClass="exit" presetSubtype="0" repeatCount="indefinite" fill="hold" grpId="1" nodeType="withEffect">
                                  <p:stCondLst>
                                    <p:cond delay="400"/>
                                  </p:stCondLst>
                                  <p:childTnLst>
                                    <p:animEffect transition="out" filter="fade">
                                      <p:cBhvr>
                                        <p:cTn id="38" dur="2000"/>
                                        <p:tgtEl>
                                          <p:spTgt spid="20"/>
                                        </p:tgtEl>
                                      </p:cBhvr>
                                    </p:animEffect>
                                    <p:set>
                                      <p:cBhvr>
                                        <p:cTn id="39" dur="1" fill="hold">
                                          <p:stCondLst>
                                            <p:cond delay="1999"/>
                                          </p:stCondLst>
                                        </p:cTn>
                                        <p:tgtEl>
                                          <p:spTgt spid="20"/>
                                        </p:tgtEl>
                                        <p:attrNameLst>
                                          <p:attrName>style.visibility</p:attrName>
                                        </p:attrNameLst>
                                      </p:cBhvr>
                                      <p:to>
                                        <p:strVal val="hidden"/>
                                      </p:to>
                                    </p:set>
                                  </p:childTnLst>
                                </p:cTn>
                              </p:par>
                              <p:par>
                                <p:cTn id="40" presetID="6" presetClass="emph" presetSubtype="0" repeatCount="indefinite" fill="hold" grpId="0" nodeType="withEffect">
                                  <p:stCondLst>
                                    <p:cond delay="600"/>
                                  </p:stCondLst>
                                  <p:childTnLst>
                                    <p:animScale>
                                      <p:cBhvr>
                                        <p:cTn id="41" dur="2000" fill="hold"/>
                                        <p:tgtEl>
                                          <p:spTgt spid="21"/>
                                        </p:tgtEl>
                                      </p:cBhvr>
                                      <p:by x="400000" y="400000"/>
                                    </p:animScale>
                                  </p:childTnLst>
                                </p:cTn>
                              </p:par>
                              <p:par>
                                <p:cTn id="42" presetID="10" presetClass="exit" presetSubtype="0" repeatCount="indefinite" fill="hold" grpId="1" nodeType="withEffect">
                                  <p:stCondLst>
                                    <p:cond delay="600"/>
                                  </p:stCondLst>
                                  <p:childTnLst>
                                    <p:animEffect transition="out" filter="fade">
                                      <p:cBhvr>
                                        <p:cTn id="43" dur="2000"/>
                                        <p:tgtEl>
                                          <p:spTgt spid="21"/>
                                        </p:tgtEl>
                                      </p:cBhvr>
                                    </p:animEffect>
                                    <p:set>
                                      <p:cBhvr>
                                        <p:cTn id="44" dur="1" fill="hold">
                                          <p:stCondLst>
                                            <p:cond delay="1999"/>
                                          </p:stCondLst>
                                        </p:cTn>
                                        <p:tgtEl>
                                          <p:spTgt spid="21"/>
                                        </p:tgtEl>
                                        <p:attrNameLst>
                                          <p:attrName>style.visibility</p:attrName>
                                        </p:attrNameLst>
                                      </p:cBhvr>
                                      <p:to>
                                        <p:strVal val="hidden"/>
                                      </p:to>
                                    </p:set>
                                  </p:childTnLst>
                                </p:cTn>
                              </p:par>
                              <p:par>
                                <p:cTn id="45" presetID="6" presetClass="emph" presetSubtype="0" repeatCount="indefinite" fill="hold" grpId="0" nodeType="withEffect">
                                  <p:stCondLst>
                                    <p:cond delay="0"/>
                                  </p:stCondLst>
                                  <p:childTnLst>
                                    <p:animScale>
                                      <p:cBhvr>
                                        <p:cTn id="46" dur="2000" fill="hold"/>
                                        <p:tgtEl>
                                          <p:spTgt spid="22"/>
                                        </p:tgtEl>
                                      </p:cBhvr>
                                      <p:by x="400000" y="400000"/>
                                    </p:animScale>
                                  </p:childTnLst>
                                </p:cTn>
                              </p:par>
                              <p:par>
                                <p:cTn id="47" presetID="10" presetClass="exit" presetSubtype="0" repeatCount="indefinite" fill="hold" grpId="1" nodeType="withEffect">
                                  <p:stCondLst>
                                    <p:cond delay="0"/>
                                  </p:stCondLst>
                                  <p:childTnLst>
                                    <p:animEffect transition="out" filter="fade">
                                      <p:cBhvr>
                                        <p:cTn id="48" dur="2000"/>
                                        <p:tgtEl>
                                          <p:spTgt spid="22"/>
                                        </p:tgtEl>
                                      </p:cBhvr>
                                    </p:animEffect>
                                    <p:set>
                                      <p:cBhvr>
                                        <p:cTn id="49" dur="1" fill="hold">
                                          <p:stCondLst>
                                            <p:cond delay="1999"/>
                                          </p:stCondLst>
                                        </p:cTn>
                                        <p:tgtEl>
                                          <p:spTgt spid="22"/>
                                        </p:tgtEl>
                                        <p:attrNameLst>
                                          <p:attrName>style.visibility</p:attrName>
                                        </p:attrNameLst>
                                      </p:cBhvr>
                                      <p:to>
                                        <p:strVal val="hidden"/>
                                      </p:to>
                                    </p:set>
                                  </p:childTnLst>
                                </p:cTn>
                              </p:par>
                              <p:par>
                                <p:cTn id="50" presetID="6" presetClass="emph" presetSubtype="0" repeatCount="indefinite" fill="hold" grpId="0" nodeType="withEffect">
                                  <p:stCondLst>
                                    <p:cond delay="200"/>
                                  </p:stCondLst>
                                  <p:childTnLst>
                                    <p:animScale>
                                      <p:cBhvr>
                                        <p:cTn id="51" dur="2000" fill="hold"/>
                                        <p:tgtEl>
                                          <p:spTgt spid="23"/>
                                        </p:tgtEl>
                                      </p:cBhvr>
                                      <p:by x="400000" y="400000"/>
                                    </p:animScale>
                                  </p:childTnLst>
                                </p:cTn>
                              </p:par>
                              <p:par>
                                <p:cTn id="52" presetID="10" presetClass="exit" presetSubtype="0" repeatCount="indefinite" fill="hold" grpId="1" nodeType="withEffect">
                                  <p:stCondLst>
                                    <p:cond delay="200"/>
                                  </p:stCondLst>
                                  <p:childTnLst>
                                    <p:animEffect transition="out" filter="fade">
                                      <p:cBhvr>
                                        <p:cTn id="53" dur="2000"/>
                                        <p:tgtEl>
                                          <p:spTgt spid="23"/>
                                        </p:tgtEl>
                                      </p:cBhvr>
                                    </p:animEffect>
                                    <p:set>
                                      <p:cBhvr>
                                        <p:cTn id="54" dur="1" fill="hold">
                                          <p:stCondLst>
                                            <p:cond delay="1999"/>
                                          </p:stCondLst>
                                        </p:cTn>
                                        <p:tgtEl>
                                          <p:spTgt spid="23"/>
                                        </p:tgtEl>
                                        <p:attrNameLst>
                                          <p:attrName>style.visibility</p:attrName>
                                        </p:attrNameLst>
                                      </p:cBhvr>
                                      <p:to>
                                        <p:strVal val="hidden"/>
                                      </p:to>
                                    </p:set>
                                  </p:childTnLst>
                                </p:cTn>
                              </p:par>
                              <p:par>
                                <p:cTn id="55" presetID="6" presetClass="emph" presetSubtype="0" repeatCount="indefinite" fill="hold" grpId="0" nodeType="withEffect">
                                  <p:stCondLst>
                                    <p:cond delay="400"/>
                                  </p:stCondLst>
                                  <p:childTnLst>
                                    <p:animScale>
                                      <p:cBhvr>
                                        <p:cTn id="56" dur="2000" fill="hold"/>
                                        <p:tgtEl>
                                          <p:spTgt spid="24"/>
                                        </p:tgtEl>
                                      </p:cBhvr>
                                      <p:by x="400000" y="400000"/>
                                    </p:animScale>
                                  </p:childTnLst>
                                </p:cTn>
                              </p:par>
                              <p:par>
                                <p:cTn id="57" presetID="10" presetClass="exit" presetSubtype="0" repeatCount="indefinite" fill="hold" grpId="1" nodeType="withEffect">
                                  <p:stCondLst>
                                    <p:cond delay="400"/>
                                  </p:stCondLst>
                                  <p:childTnLst>
                                    <p:animEffect transition="out" filter="fade">
                                      <p:cBhvr>
                                        <p:cTn id="58" dur="2000"/>
                                        <p:tgtEl>
                                          <p:spTgt spid="24"/>
                                        </p:tgtEl>
                                      </p:cBhvr>
                                    </p:animEffect>
                                    <p:set>
                                      <p:cBhvr>
                                        <p:cTn id="59" dur="1" fill="hold">
                                          <p:stCondLst>
                                            <p:cond delay="1999"/>
                                          </p:stCondLst>
                                        </p:cTn>
                                        <p:tgtEl>
                                          <p:spTgt spid="24"/>
                                        </p:tgtEl>
                                        <p:attrNameLst>
                                          <p:attrName>style.visibility</p:attrName>
                                        </p:attrNameLst>
                                      </p:cBhvr>
                                      <p:to>
                                        <p:strVal val="hidden"/>
                                      </p:to>
                                    </p:set>
                                  </p:childTnLst>
                                </p:cTn>
                              </p:par>
                              <p:par>
                                <p:cTn id="60" presetID="6" presetClass="emph" presetSubtype="0" repeatCount="indefinite" fill="hold" grpId="0" nodeType="withEffect">
                                  <p:stCondLst>
                                    <p:cond delay="600"/>
                                  </p:stCondLst>
                                  <p:childTnLst>
                                    <p:animScale>
                                      <p:cBhvr>
                                        <p:cTn id="61" dur="2000" fill="hold"/>
                                        <p:tgtEl>
                                          <p:spTgt spid="25"/>
                                        </p:tgtEl>
                                      </p:cBhvr>
                                      <p:by x="400000" y="400000"/>
                                    </p:animScale>
                                  </p:childTnLst>
                                </p:cTn>
                              </p:par>
                              <p:par>
                                <p:cTn id="62" presetID="10" presetClass="exit" presetSubtype="0" repeatCount="indefinite" fill="hold" grpId="1" nodeType="withEffect">
                                  <p:stCondLst>
                                    <p:cond delay="600"/>
                                  </p:stCondLst>
                                  <p:childTnLst>
                                    <p:animEffect transition="out" filter="fade">
                                      <p:cBhvr>
                                        <p:cTn id="63" dur="2000"/>
                                        <p:tgtEl>
                                          <p:spTgt spid="25"/>
                                        </p:tgtEl>
                                      </p:cBhvr>
                                    </p:animEffect>
                                    <p:set>
                                      <p:cBhvr>
                                        <p:cTn id="64" dur="1" fill="hold">
                                          <p:stCondLst>
                                            <p:cond delay="1999"/>
                                          </p:stCondLst>
                                        </p:cTn>
                                        <p:tgtEl>
                                          <p:spTgt spid="25"/>
                                        </p:tgtEl>
                                        <p:attrNameLst>
                                          <p:attrName>style.visibility</p:attrName>
                                        </p:attrNameLst>
                                      </p:cBhvr>
                                      <p:to>
                                        <p:strVal val="hidden"/>
                                      </p:to>
                                    </p:set>
                                  </p:childTnLst>
                                </p:cTn>
                              </p:par>
                              <p:par>
                                <p:cTn id="65" presetID="6" presetClass="emph" presetSubtype="0" repeatCount="indefinite" fill="hold" grpId="0" nodeType="withEffect">
                                  <p:stCondLst>
                                    <p:cond delay="0"/>
                                  </p:stCondLst>
                                  <p:childTnLst>
                                    <p:animScale>
                                      <p:cBhvr>
                                        <p:cTn id="66" dur="2000" fill="hold"/>
                                        <p:tgtEl>
                                          <p:spTgt spid="26"/>
                                        </p:tgtEl>
                                      </p:cBhvr>
                                      <p:by x="400000" y="400000"/>
                                    </p:animScale>
                                  </p:childTnLst>
                                </p:cTn>
                              </p:par>
                              <p:par>
                                <p:cTn id="67" presetID="10" presetClass="exit" presetSubtype="0" repeatCount="indefinite" fill="hold" grpId="1" nodeType="withEffect">
                                  <p:stCondLst>
                                    <p:cond delay="0"/>
                                  </p:stCondLst>
                                  <p:childTnLst>
                                    <p:animEffect transition="out" filter="fade">
                                      <p:cBhvr>
                                        <p:cTn id="68" dur="2000"/>
                                        <p:tgtEl>
                                          <p:spTgt spid="26"/>
                                        </p:tgtEl>
                                      </p:cBhvr>
                                    </p:animEffect>
                                    <p:set>
                                      <p:cBhvr>
                                        <p:cTn id="69" dur="1" fill="hold">
                                          <p:stCondLst>
                                            <p:cond delay="1999"/>
                                          </p:stCondLst>
                                        </p:cTn>
                                        <p:tgtEl>
                                          <p:spTgt spid="26"/>
                                        </p:tgtEl>
                                        <p:attrNameLst>
                                          <p:attrName>style.visibility</p:attrName>
                                        </p:attrNameLst>
                                      </p:cBhvr>
                                      <p:to>
                                        <p:strVal val="hidden"/>
                                      </p:to>
                                    </p:set>
                                  </p:childTnLst>
                                </p:cTn>
                              </p:par>
                              <p:par>
                                <p:cTn id="70" presetID="6" presetClass="emph" presetSubtype="0" repeatCount="indefinite" fill="hold" grpId="0" nodeType="withEffect">
                                  <p:stCondLst>
                                    <p:cond delay="200"/>
                                  </p:stCondLst>
                                  <p:childTnLst>
                                    <p:animScale>
                                      <p:cBhvr>
                                        <p:cTn id="71" dur="2000" fill="hold"/>
                                        <p:tgtEl>
                                          <p:spTgt spid="27"/>
                                        </p:tgtEl>
                                      </p:cBhvr>
                                      <p:by x="400000" y="400000"/>
                                    </p:animScale>
                                  </p:childTnLst>
                                </p:cTn>
                              </p:par>
                              <p:par>
                                <p:cTn id="72" presetID="10" presetClass="exit" presetSubtype="0" repeatCount="indefinite" fill="hold" grpId="1" nodeType="withEffect">
                                  <p:stCondLst>
                                    <p:cond delay="200"/>
                                  </p:stCondLst>
                                  <p:childTnLst>
                                    <p:animEffect transition="out" filter="fade">
                                      <p:cBhvr>
                                        <p:cTn id="73" dur="2000"/>
                                        <p:tgtEl>
                                          <p:spTgt spid="27"/>
                                        </p:tgtEl>
                                      </p:cBhvr>
                                    </p:animEffect>
                                    <p:set>
                                      <p:cBhvr>
                                        <p:cTn id="74" dur="1" fill="hold">
                                          <p:stCondLst>
                                            <p:cond delay="1999"/>
                                          </p:stCondLst>
                                        </p:cTn>
                                        <p:tgtEl>
                                          <p:spTgt spid="27"/>
                                        </p:tgtEl>
                                        <p:attrNameLst>
                                          <p:attrName>style.visibility</p:attrName>
                                        </p:attrNameLst>
                                      </p:cBhvr>
                                      <p:to>
                                        <p:strVal val="hidden"/>
                                      </p:to>
                                    </p:set>
                                  </p:childTnLst>
                                </p:cTn>
                              </p:par>
                              <p:par>
                                <p:cTn id="75" presetID="6" presetClass="emph" presetSubtype="0" repeatCount="indefinite" fill="hold" grpId="0" nodeType="withEffect">
                                  <p:stCondLst>
                                    <p:cond delay="400"/>
                                  </p:stCondLst>
                                  <p:childTnLst>
                                    <p:animScale>
                                      <p:cBhvr>
                                        <p:cTn id="76" dur="2000" fill="hold"/>
                                        <p:tgtEl>
                                          <p:spTgt spid="28"/>
                                        </p:tgtEl>
                                      </p:cBhvr>
                                      <p:by x="400000" y="400000"/>
                                    </p:animScale>
                                  </p:childTnLst>
                                </p:cTn>
                              </p:par>
                              <p:par>
                                <p:cTn id="77" presetID="10" presetClass="exit" presetSubtype="0" repeatCount="indefinite" fill="hold" grpId="1" nodeType="withEffect">
                                  <p:stCondLst>
                                    <p:cond delay="400"/>
                                  </p:stCondLst>
                                  <p:childTnLst>
                                    <p:animEffect transition="out" filter="fade">
                                      <p:cBhvr>
                                        <p:cTn id="78" dur="2000"/>
                                        <p:tgtEl>
                                          <p:spTgt spid="28"/>
                                        </p:tgtEl>
                                      </p:cBhvr>
                                    </p:animEffect>
                                    <p:set>
                                      <p:cBhvr>
                                        <p:cTn id="79" dur="1" fill="hold">
                                          <p:stCondLst>
                                            <p:cond delay="1999"/>
                                          </p:stCondLst>
                                        </p:cTn>
                                        <p:tgtEl>
                                          <p:spTgt spid="28"/>
                                        </p:tgtEl>
                                        <p:attrNameLst>
                                          <p:attrName>style.visibility</p:attrName>
                                        </p:attrNameLst>
                                      </p:cBhvr>
                                      <p:to>
                                        <p:strVal val="hidden"/>
                                      </p:to>
                                    </p:set>
                                  </p:childTnLst>
                                </p:cTn>
                              </p:par>
                              <p:par>
                                <p:cTn id="80" presetID="6" presetClass="emph" presetSubtype="0" repeatCount="indefinite" fill="hold" grpId="0" nodeType="withEffect">
                                  <p:stCondLst>
                                    <p:cond delay="600"/>
                                  </p:stCondLst>
                                  <p:childTnLst>
                                    <p:animScale>
                                      <p:cBhvr>
                                        <p:cTn id="81" dur="2000" fill="hold"/>
                                        <p:tgtEl>
                                          <p:spTgt spid="29"/>
                                        </p:tgtEl>
                                      </p:cBhvr>
                                      <p:by x="400000" y="400000"/>
                                    </p:animScale>
                                  </p:childTnLst>
                                </p:cTn>
                              </p:par>
                              <p:par>
                                <p:cTn id="82" presetID="10" presetClass="exit" presetSubtype="0" repeatCount="indefinite" fill="hold" grpId="1" nodeType="withEffect">
                                  <p:stCondLst>
                                    <p:cond delay="600"/>
                                  </p:stCondLst>
                                  <p:childTnLst>
                                    <p:animEffect transition="out" filter="fade">
                                      <p:cBhvr>
                                        <p:cTn id="83" dur="2000"/>
                                        <p:tgtEl>
                                          <p:spTgt spid="29"/>
                                        </p:tgtEl>
                                      </p:cBhvr>
                                    </p:animEffect>
                                    <p:set>
                                      <p:cBhvr>
                                        <p:cTn id="84" dur="1" fill="hold">
                                          <p:stCondLst>
                                            <p:cond delay="1999"/>
                                          </p:stCondLst>
                                        </p:cTn>
                                        <p:tgtEl>
                                          <p:spTgt spid="29"/>
                                        </p:tgtEl>
                                        <p:attrNameLst>
                                          <p:attrName>style.visibility</p:attrName>
                                        </p:attrNameLst>
                                      </p:cBhvr>
                                      <p:to>
                                        <p:strVal val="hidden"/>
                                      </p:to>
                                    </p:set>
                                  </p:childTnLst>
                                </p:cTn>
                              </p:par>
                              <p:par>
                                <p:cTn id="85" presetID="6" presetClass="emph" presetSubtype="0" repeatCount="indefinite" fill="hold" grpId="0" nodeType="withEffect">
                                  <p:stCondLst>
                                    <p:cond delay="0"/>
                                  </p:stCondLst>
                                  <p:childTnLst>
                                    <p:animScale>
                                      <p:cBhvr>
                                        <p:cTn id="86" dur="2000" fill="hold"/>
                                        <p:tgtEl>
                                          <p:spTgt spid="30"/>
                                        </p:tgtEl>
                                      </p:cBhvr>
                                      <p:by x="400000" y="400000"/>
                                    </p:animScale>
                                  </p:childTnLst>
                                </p:cTn>
                              </p:par>
                              <p:par>
                                <p:cTn id="87" presetID="10" presetClass="exit" presetSubtype="0" repeatCount="indefinite" fill="hold" grpId="1" nodeType="withEffect">
                                  <p:stCondLst>
                                    <p:cond delay="0"/>
                                  </p:stCondLst>
                                  <p:childTnLst>
                                    <p:animEffect transition="out" filter="fade">
                                      <p:cBhvr>
                                        <p:cTn id="88" dur="2000"/>
                                        <p:tgtEl>
                                          <p:spTgt spid="30"/>
                                        </p:tgtEl>
                                      </p:cBhvr>
                                    </p:animEffect>
                                    <p:set>
                                      <p:cBhvr>
                                        <p:cTn id="89" dur="1" fill="hold">
                                          <p:stCondLst>
                                            <p:cond delay="1999"/>
                                          </p:stCondLst>
                                        </p:cTn>
                                        <p:tgtEl>
                                          <p:spTgt spid="30"/>
                                        </p:tgtEl>
                                        <p:attrNameLst>
                                          <p:attrName>style.visibility</p:attrName>
                                        </p:attrNameLst>
                                      </p:cBhvr>
                                      <p:to>
                                        <p:strVal val="hidden"/>
                                      </p:to>
                                    </p:set>
                                  </p:childTnLst>
                                </p:cTn>
                              </p:par>
                              <p:par>
                                <p:cTn id="90" presetID="6" presetClass="emph" presetSubtype="0" repeatCount="indefinite" fill="hold" grpId="0" nodeType="withEffect">
                                  <p:stCondLst>
                                    <p:cond delay="200"/>
                                  </p:stCondLst>
                                  <p:childTnLst>
                                    <p:animScale>
                                      <p:cBhvr>
                                        <p:cTn id="91" dur="2000" fill="hold"/>
                                        <p:tgtEl>
                                          <p:spTgt spid="31"/>
                                        </p:tgtEl>
                                      </p:cBhvr>
                                      <p:by x="400000" y="400000"/>
                                    </p:animScale>
                                  </p:childTnLst>
                                </p:cTn>
                              </p:par>
                              <p:par>
                                <p:cTn id="92" presetID="10" presetClass="exit" presetSubtype="0" repeatCount="indefinite" fill="hold" grpId="1" nodeType="withEffect">
                                  <p:stCondLst>
                                    <p:cond delay="200"/>
                                  </p:stCondLst>
                                  <p:childTnLst>
                                    <p:animEffect transition="out" filter="fade">
                                      <p:cBhvr>
                                        <p:cTn id="93" dur="2000"/>
                                        <p:tgtEl>
                                          <p:spTgt spid="31"/>
                                        </p:tgtEl>
                                      </p:cBhvr>
                                    </p:animEffect>
                                    <p:set>
                                      <p:cBhvr>
                                        <p:cTn id="94" dur="1" fill="hold">
                                          <p:stCondLst>
                                            <p:cond delay="1999"/>
                                          </p:stCondLst>
                                        </p:cTn>
                                        <p:tgtEl>
                                          <p:spTgt spid="31"/>
                                        </p:tgtEl>
                                        <p:attrNameLst>
                                          <p:attrName>style.visibility</p:attrName>
                                        </p:attrNameLst>
                                      </p:cBhvr>
                                      <p:to>
                                        <p:strVal val="hidden"/>
                                      </p:to>
                                    </p:set>
                                  </p:childTnLst>
                                </p:cTn>
                              </p:par>
                              <p:par>
                                <p:cTn id="95" presetID="6" presetClass="emph" presetSubtype="0" repeatCount="indefinite" fill="hold" grpId="0" nodeType="withEffect">
                                  <p:stCondLst>
                                    <p:cond delay="400"/>
                                  </p:stCondLst>
                                  <p:childTnLst>
                                    <p:animScale>
                                      <p:cBhvr>
                                        <p:cTn id="96" dur="2000" fill="hold"/>
                                        <p:tgtEl>
                                          <p:spTgt spid="32"/>
                                        </p:tgtEl>
                                      </p:cBhvr>
                                      <p:by x="400000" y="400000"/>
                                    </p:animScale>
                                  </p:childTnLst>
                                </p:cTn>
                              </p:par>
                              <p:par>
                                <p:cTn id="97" presetID="10" presetClass="exit" presetSubtype="0" repeatCount="indefinite" fill="hold" grpId="1" nodeType="withEffect">
                                  <p:stCondLst>
                                    <p:cond delay="400"/>
                                  </p:stCondLst>
                                  <p:childTnLst>
                                    <p:animEffect transition="out" filter="fade">
                                      <p:cBhvr>
                                        <p:cTn id="98" dur="2000"/>
                                        <p:tgtEl>
                                          <p:spTgt spid="32"/>
                                        </p:tgtEl>
                                      </p:cBhvr>
                                    </p:animEffect>
                                    <p:set>
                                      <p:cBhvr>
                                        <p:cTn id="99" dur="1" fill="hold">
                                          <p:stCondLst>
                                            <p:cond delay="1999"/>
                                          </p:stCondLst>
                                        </p:cTn>
                                        <p:tgtEl>
                                          <p:spTgt spid="32"/>
                                        </p:tgtEl>
                                        <p:attrNameLst>
                                          <p:attrName>style.visibility</p:attrName>
                                        </p:attrNameLst>
                                      </p:cBhvr>
                                      <p:to>
                                        <p:strVal val="hidden"/>
                                      </p:to>
                                    </p:set>
                                  </p:childTnLst>
                                </p:cTn>
                              </p:par>
                              <p:par>
                                <p:cTn id="100" presetID="6" presetClass="emph" presetSubtype="0" repeatCount="indefinite" fill="hold" grpId="0" nodeType="withEffect">
                                  <p:stCondLst>
                                    <p:cond delay="600"/>
                                  </p:stCondLst>
                                  <p:childTnLst>
                                    <p:animScale>
                                      <p:cBhvr>
                                        <p:cTn id="101" dur="2000" fill="hold"/>
                                        <p:tgtEl>
                                          <p:spTgt spid="33"/>
                                        </p:tgtEl>
                                      </p:cBhvr>
                                      <p:by x="400000" y="400000"/>
                                    </p:animScale>
                                  </p:childTnLst>
                                </p:cTn>
                              </p:par>
                              <p:par>
                                <p:cTn id="102" presetID="10" presetClass="exit" presetSubtype="0" repeatCount="indefinite" fill="hold" grpId="1" nodeType="withEffect">
                                  <p:stCondLst>
                                    <p:cond delay="600"/>
                                  </p:stCondLst>
                                  <p:childTnLst>
                                    <p:animEffect transition="out" filter="fade">
                                      <p:cBhvr>
                                        <p:cTn id="103" dur="2000"/>
                                        <p:tgtEl>
                                          <p:spTgt spid="33"/>
                                        </p:tgtEl>
                                      </p:cBhvr>
                                    </p:animEffect>
                                    <p:set>
                                      <p:cBhvr>
                                        <p:cTn id="104" dur="1" fill="hold">
                                          <p:stCondLst>
                                            <p:cond delay="1999"/>
                                          </p:stCondLst>
                                        </p:cTn>
                                        <p:tgtEl>
                                          <p:spTgt spid="33"/>
                                        </p:tgtEl>
                                        <p:attrNameLst>
                                          <p:attrName>style.visibility</p:attrName>
                                        </p:attrNameLst>
                                      </p:cBhvr>
                                      <p:to>
                                        <p:strVal val="hidden"/>
                                      </p:to>
                                    </p:set>
                                  </p:childTnLst>
                                </p:cTn>
                              </p:par>
                              <p:par>
                                <p:cTn id="105" presetID="6" presetClass="emph" presetSubtype="0" repeatCount="indefinite" fill="hold" grpId="0" nodeType="withEffect">
                                  <p:stCondLst>
                                    <p:cond delay="0"/>
                                  </p:stCondLst>
                                  <p:childTnLst>
                                    <p:animScale>
                                      <p:cBhvr>
                                        <p:cTn id="106" dur="2000" fill="hold"/>
                                        <p:tgtEl>
                                          <p:spTgt spid="34"/>
                                        </p:tgtEl>
                                      </p:cBhvr>
                                      <p:by x="400000" y="400000"/>
                                    </p:animScale>
                                  </p:childTnLst>
                                </p:cTn>
                              </p:par>
                              <p:par>
                                <p:cTn id="107" presetID="10" presetClass="exit" presetSubtype="0" repeatCount="indefinite" fill="hold" grpId="1" nodeType="withEffect">
                                  <p:stCondLst>
                                    <p:cond delay="0"/>
                                  </p:stCondLst>
                                  <p:childTnLst>
                                    <p:animEffect transition="out" filter="fade">
                                      <p:cBhvr>
                                        <p:cTn id="108" dur="2000"/>
                                        <p:tgtEl>
                                          <p:spTgt spid="34"/>
                                        </p:tgtEl>
                                      </p:cBhvr>
                                    </p:animEffect>
                                    <p:set>
                                      <p:cBhvr>
                                        <p:cTn id="109" dur="1" fill="hold">
                                          <p:stCondLst>
                                            <p:cond delay="1999"/>
                                          </p:stCondLst>
                                        </p:cTn>
                                        <p:tgtEl>
                                          <p:spTgt spid="34"/>
                                        </p:tgtEl>
                                        <p:attrNameLst>
                                          <p:attrName>style.visibility</p:attrName>
                                        </p:attrNameLst>
                                      </p:cBhvr>
                                      <p:to>
                                        <p:strVal val="hidden"/>
                                      </p:to>
                                    </p:set>
                                  </p:childTnLst>
                                </p:cTn>
                              </p:par>
                              <p:par>
                                <p:cTn id="110" presetID="6" presetClass="emph" presetSubtype="0" repeatCount="indefinite" fill="hold" grpId="0" nodeType="withEffect">
                                  <p:stCondLst>
                                    <p:cond delay="200"/>
                                  </p:stCondLst>
                                  <p:childTnLst>
                                    <p:animScale>
                                      <p:cBhvr>
                                        <p:cTn id="111" dur="2000" fill="hold"/>
                                        <p:tgtEl>
                                          <p:spTgt spid="35"/>
                                        </p:tgtEl>
                                      </p:cBhvr>
                                      <p:by x="400000" y="400000"/>
                                    </p:animScale>
                                  </p:childTnLst>
                                </p:cTn>
                              </p:par>
                              <p:par>
                                <p:cTn id="112" presetID="10" presetClass="exit" presetSubtype="0" repeatCount="indefinite" fill="hold" grpId="1" nodeType="withEffect">
                                  <p:stCondLst>
                                    <p:cond delay="200"/>
                                  </p:stCondLst>
                                  <p:childTnLst>
                                    <p:animEffect transition="out" filter="fade">
                                      <p:cBhvr>
                                        <p:cTn id="113" dur="2000"/>
                                        <p:tgtEl>
                                          <p:spTgt spid="35"/>
                                        </p:tgtEl>
                                      </p:cBhvr>
                                    </p:animEffect>
                                    <p:set>
                                      <p:cBhvr>
                                        <p:cTn id="114" dur="1" fill="hold">
                                          <p:stCondLst>
                                            <p:cond delay="1999"/>
                                          </p:stCondLst>
                                        </p:cTn>
                                        <p:tgtEl>
                                          <p:spTgt spid="35"/>
                                        </p:tgtEl>
                                        <p:attrNameLst>
                                          <p:attrName>style.visibility</p:attrName>
                                        </p:attrNameLst>
                                      </p:cBhvr>
                                      <p:to>
                                        <p:strVal val="hidden"/>
                                      </p:to>
                                    </p:set>
                                  </p:childTnLst>
                                </p:cTn>
                              </p:par>
                              <p:par>
                                <p:cTn id="115" presetID="6" presetClass="emph" presetSubtype="0" repeatCount="indefinite" fill="hold" grpId="0" nodeType="withEffect">
                                  <p:stCondLst>
                                    <p:cond delay="400"/>
                                  </p:stCondLst>
                                  <p:childTnLst>
                                    <p:animScale>
                                      <p:cBhvr>
                                        <p:cTn id="116" dur="2000" fill="hold"/>
                                        <p:tgtEl>
                                          <p:spTgt spid="36"/>
                                        </p:tgtEl>
                                      </p:cBhvr>
                                      <p:by x="400000" y="400000"/>
                                    </p:animScale>
                                  </p:childTnLst>
                                </p:cTn>
                              </p:par>
                              <p:par>
                                <p:cTn id="117" presetID="10" presetClass="exit" presetSubtype="0" repeatCount="indefinite" fill="hold" grpId="1" nodeType="withEffect">
                                  <p:stCondLst>
                                    <p:cond delay="400"/>
                                  </p:stCondLst>
                                  <p:childTnLst>
                                    <p:animEffect transition="out" filter="fade">
                                      <p:cBhvr>
                                        <p:cTn id="118" dur="2000"/>
                                        <p:tgtEl>
                                          <p:spTgt spid="36"/>
                                        </p:tgtEl>
                                      </p:cBhvr>
                                    </p:animEffect>
                                    <p:set>
                                      <p:cBhvr>
                                        <p:cTn id="119" dur="1" fill="hold">
                                          <p:stCondLst>
                                            <p:cond delay="1999"/>
                                          </p:stCondLst>
                                        </p:cTn>
                                        <p:tgtEl>
                                          <p:spTgt spid="36"/>
                                        </p:tgtEl>
                                        <p:attrNameLst>
                                          <p:attrName>style.visibility</p:attrName>
                                        </p:attrNameLst>
                                      </p:cBhvr>
                                      <p:to>
                                        <p:strVal val="hidden"/>
                                      </p:to>
                                    </p:set>
                                  </p:childTnLst>
                                </p:cTn>
                              </p:par>
                              <p:par>
                                <p:cTn id="120" presetID="6" presetClass="emph" presetSubtype="0" repeatCount="indefinite" fill="hold" grpId="0" nodeType="withEffect">
                                  <p:stCondLst>
                                    <p:cond delay="600"/>
                                  </p:stCondLst>
                                  <p:childTnLst>
                                    <p:animScale>
                                      <p:cBhvr>
                                        <p:cTn id="121" dur="2000" fill="hold"/>
                                        <p:tgtEl>
                                          <p:spTgt spid="37"/>
                                        </p:tgtEl>
                                      </p:cBhvr>
                                      <p:by x="400000" y="400000"/>
                                    </p:animScale>
                                  </p:childTnLst>
                                </p:cTn>
                              </p:par>
                              <p:par>
                                <p:cTn id="122" presetID="10" presetClass="exit" presetSubtype="0" repeatCount="indefinite" fill="hold" grpId="1" nodeType="withEffect">
                                  <p:stCondLst>
                                    <p:cond delay="600"/>
                                  </p:stCondLst>
                                  <p:childTnLst>
                                    <p:animEffect transition="out" filter="fade">
                                      <p:cBhvr>
                                        <p:cTn id="123" dur="2000"/>
                                        <p:tgtEl>
                                          <p:spTgt spid="37"/>
                                        </p:tgtEl>
                                      </p:cBhvr>
                                    </p:animEffect>
                                    <p:set>
                                      <p:cBhvr>
                                        <p:cTn id="124" dur="1" fill="hold">
                                          <p:stCondLst>
                                            <p:cond delay="1999"/>
                                          </p:stCondLst>
                                        </p:cTn>
                                        <p:tgtEl>
                                          <p:spTgt spid="37"/>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grpId="0" nodeType="clickEffect">
                                  <p:stCondLst>
                                    <p:cond delay="0"/>
                                  </p:stCondLst>
                                  <p:childTnLst>
                                    <p:set>
                                      <p:cBhvr>
                                        <p:cTn id="128" dur="1" fill="hold">
                                          <p:stCondLst>
                                            <p:cond delay="0"/>
                                          </p:stCondLst>
                                        </p:cTn>
                                        <p:tgtEl>
                                          <p:spTgt spid="5"/>
                                        </p:tgtEl>
                                        <p:attrNameLst>
                                          <p:attrName>style.visibility</p:attrName>
                                        </p:attrNameLst>
                                      </p:cBhvr>
                                      <p:to>
                                        <p:strVal val="visible"/>
                                      </p:to>
                                    </p:set>
                                    <p:animEffect transition="in" filter="fade">
                                      <p:cBhvr>
                                        <p:cTn id="1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1" grpId="0" animBg="1"/>
      <p:bldP spid="11"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06EA365A-F54A-0596-D74B-56E9AD252B2F}"/>
              </a:ext>
            </a:extLst>
          </p:cNvPr>
          <p:cNvSpPr/>
          <p:nvPr/>
        </p:nvSpPr>
        <p:spPr>
          <a:xfrm rot="5400000">
            <a:off x="5680624" y="3379073"/>
            <a:ext cx="266700" cy="2318262"/>
          </a:xfrm>
          <a:prstGeom prst="rect">
            <a:avLst/>
          </a:prstGeom>
          <a:solidFill>
            <a:schemeClr val="accent6">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D3079B32-903B-3226-3B93-E2FEFDEDA92A}"/>
              </a:ext>
            </a:extLst>
          </p:cNvPr>
          <p:cNvSpPr/>
          <p:nvPr/>
        </p:nvSpPr>
        <p:spPr>
          <a:xfrm rot="5400000">
            <a:off x="5106026" y="3962004"/>
            <a:ext cx="250032" cy="1152398"/>
          </a:xfrm>
          <a:prstGeom prst="rect">
            <a:avLst/>
          </a:prstGeom>
          <a:solidFill>
            <a:srgbClr val="C9BAD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object 4">
            <a:extLst>
              <a:ext uri="{FF2B5EF4-FFF2-40B4-BE49-F238E27FC236}">
                <a16:creationId xmlns:a16="http://schemas.microsoft.com/office/drawing/2014/main" id="{6940DAE9-C000-7267-474E-234D0F037254}"/>
              </a:ext>
            </a:extLst>
          </p:cNvPr>
          <p:cNvSpPr txBox="1"/>
          <p:nvPr/>
        </p:nvSpPr>
        <p:spPr>
          <a:xfrm>
            <a:off x="11348133" y="6396885"/>
            <a:ext cx="634136" cy="296235"/>
          </a:xfrm>
          <a:prstGeom prst="rect">
            <a:avLst/>
          </a:prstGeom>
        </p:spPr>
        <p:txBody>
          <a:bodyPr vert="horz" wrap="square" lIns="0" tIns="0" rIns="0" bIns="0" rtlCol="0">
            <a:spAutoFit/>
          </a:bodyPr>
          <a:lstStyle/>
          <a:p>
            <a:pPr marL="38100">
              <a:lnSpc>
                <a:spcPts val="2120"/>
              </a:lnSpc>
            </a:pPr>
            <a:fld id="{81D60167-4931-47E6-BA6A-407CBD079E47}" type="slidenum">
              <a:rPr sz="3200" spc="-25" dirty="0">
                <a:solidFill>
                  <a:srgbClr val="898989"/>
                </a:solidFill>
                <a:latin typeface="Trebuchet MS"/>
                <a:cs typeface="Trebuchet MS"/>
              </a:rPr>
              <a:t>20</a:t>
            </a:fld>
            <a:endParaRPr sz="3200" dirty="0">
              <a:latin typeface="Trebuchet MS"/>
              <a:cs typeface="Trebuchet MS"/>
            </a:endParaRPr>
          </a:p>
        </p:txBody>
      </p:sp>
      <p:sp>
        <p:nvSpPr>
          <p:cNvPr id="72" name="文本框 71">
            <a:extLst>
              <a:ext uri="{FF2B5EF4-FFF2-40B4-BE49-F238E27FC236}">
                <a16:creationId xmlns:a16="http://schemas.microsoft.com/office/drawing/2014/main" id="{B4EB245A-D687-482C-F9A4-C4A2D4E81AA2}"/>
              </a:ext>
            </a:extLst>
          </p:cNvPr>
          <p:cNvSpPr txBox="1"/>
          <p:nvPr/>
        </p:nvSpPr>
        <p:spPr>
          <a:xfrm>
            <a:off x="435166" y="318234"/>
            <a:ext cx="7154354" cy="707886"/>
          </a:xfrm>
          <a:prstGeom prst="rect">
            <a:avLst/>
          </a:prstGeom>
          <a:noFill/>
        </p:spPr>
        <p:txBody>
          <a:bodyPr wrap="square">
            <a:spAutoFit/>
          </a:bodyPr>
          <a:lstStyle/>
          <a:p>
            <a:r>
              <a:rPr lang="en-US" altLang="zh-CN" sz="4000" b="1" dirty="0" err="1">
                <a:solidFill>
                  <a:srgbClr val="5B2D7B"/>
                </a:solidFill>
                <a:latin typeface="Century Gothic" panose="020B0502020202020204" pitchFamily="34" charset="0"/>
                <a:ea typeface="Sathu" charset="-34"/>
                <a:cs typeface="Segoe UI" panose="020B0502040204020203" pitchFamily="34" charset="0"/>
              </a:rPr>
              <a:t>SpotSound’s</a:t>
            </a:r>
            <a:r>
              <a:rPr lang="en-US" altLang="zh-CN" sz="4000" b="1" dirty="0">
                <a:solidFill>
                  <a:srgbClr val="5B2D7B"/>
                </a:solidFill>
                <a:latin typeface="Century Gothic" panose="020B0502020202020204" pitchFamily="34" charset="0"/>
                <a:ea typeface="Sathu" charset="-34"/>
                <a:cs typeface="Segoe UI" panose="020B0502040204020203" pitchFamily="34" charset="0"/>
              </a:rPr>
              <a:t> model</a:t>
            </a:r>
            <a:endParaRPr lang="zh-CN" altLang="en-US" sz="4000" b="1" dirty="0">
              <a:solidFill>
                <a:srgbClr val="5B2D7B"/>
              </a:solidFill>
              <a:latin typeface="Century Gothic" panose="020B0502020202020204" pitchFamily="34" charset="0"/>
              <a:ea typeface="Sathu" charset="-34"/>
              <a:cs typeface="Segoe UI" panose="020B0502040204020203" pitchFamily="34" charset="0"/>
            </a:endParaRPr>
          </a:p>
        </p:txBody>
      </p:sp>
      <p:sp>
        <p:nvSpPr>
          <p:cNvPr id="3" name="任意多边形: 形状 2">
            <a:extLst>
              <a:ext uri="{FF2B5EF4-FFF2-40B4-BE49-F238E27FC236}">
                <a16:creationId xmlns:a16="http://schemas.microsoft.com/office/drawing/2014/main" id="{184E82CD-AFD5-5E15-2699-1D9FA9DB1B1B}"/>
              </a:ext>
            </a:extLst>
          </p:cNvPr>
          <p:cNvSpPr/>
          <p:nvPr/>
        </p:nvSpPr>
        <p:spPr>
          <a:xfrm>
            <a:off x="4814847" y="3444023"/>
            <a:ext cx="1984794" cy="707886"/>
          </a:xfrm>
          <a:custGeom>
            <a:avLst/>
            <a:gdLst>
              <a:gd name="connsiteX0" fmla="*/ 0 w 1482290"/>
              <a:gd name="connsiteY0" fmla="*/ 866441 h 866441"/>
              <a:gd name="connsiteX1" fmla="*/ 86627 w 1482290"/>
              <a:gd name="connsiteY1" fmla="*/ 240799 h 866441"/>
              <a:gd name="connsiteX2" fmla="*/ 211755 w 1482290"/>
              <a:gd name="connsiteY2" fmla="*/ 587309 h 866441"/>
              <a:gd name="connsiteX3" fmla="*/ 356134 w 1482290"/>
              <a:gd name="connsiteY3" fmla="*/ 183048 h 866441"/>
              <a:gd name="connsiteX4" fmla="*/ 558265 w 1482290"/>
              <a:gd name="connsiteY4" fmla="*/ 789439 h 866441"/>
              <a:gd name="connsiteX5" fmla="*/ 644892 w 1482290"/>
              <a:gd name="connsiteY5" fmla="*/ 404429 h 866441"/>
              <a:gd name="connsiteX6" fmla="*/ 741145 w 1482290"/>
              <a:gd name="connsiteY6" fmla="*/ 673936 h 866441"/>
              <a:gd name="connsiteX7" fmla="*/ 847023 w 1482290"/>
              <a:gd name="connsiteY7" fmla="*/ 298551 h 866441"/>
              <a:gd name="connsiteX8" fmla="*/ 1001027 w 1482290"/>
              <a:gd name="connsiteY8" fmla="*/ 760563 h 866441"/>
              <a:gd name="connsiteX9" fmla="*/ 1251284 w 1482290"/>
              <a:gd name="connsiteY9" fmla="*/ 168 h 866441"/>
              <a:gd name="connsiteX10" fmla="*/ 1482290 w 1482290"/>
              <a:gd name="connsiteY10" fmla="*/ 837565 h 866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82290" h="866441">
                <a:moveTo>
                  <a:pt x="0" y="866441"/>
                </a:moveTo>
                <a:cubicBezTo>
                  <a:pt x="25667" y="576881"/>
                  <a:pt x="51334" y="287321"/>
                  <a:pt x="86627" y="240799"/>
                </a:cubicBezTo>
                <a:cubicBezTo>
                  <a:pt x="121920" y="194277"/>
                  <a:pt x="166837" y="596934"/>
                  <a:pt x="211755" y="587309"/>
                </a:cubicBezTo>
                <a:cubicBezTo>
                  <a:pt x="256673" y="577684"/>
                  <a:pt x="298382" y="149360"/>
                  <a:pt x="356134" y="183048"/>
                </a:cubicBezTo>
                <a:cubicBezTo>
                  <a:pt x="413886" y="216736"/>
                  <a:pt x="510139" y="752542"/>
                  <a:pt x="558265" y="789439"/>
                </a:cubicBezTo>
                <a:cubicBezTo>
                  <a:pt x="606391" y="826336"/>
                  <a:pt x="614412" y="423679"/>
                  <a:pt x="644892" y="404429"/>
                </a:cubicBezTo>
                <a:cubicBezTo>
                  <a:pt x="675372" y="385179"/>
                  <a:pt x="707457" y="691582"/>
                  <a:pt x="741145" y="673936"/>
                </a:cubicBezTo>
                <a:cubicBezTo>
                  <a:pt x="774833" y="656290"/>
                  <a:pt x="803709" y="284113"/>
                  <a:pt x="847023" y="298551"/>
                </a:cubicBezTo>
                <a:cubicBezTo>
                  <a:pt x="890337" y="312989"/>
                  <a:pt x="933650" y="810293"/>
                  <a:pt x="1001027" y="760563"/>
                </a:cubicBezTo>
                <a:cubicBezTo>
                  <a:pt x="1068404" y="710832"/>
                  <a:pt x="1171074" y="-12666"/>
                  <a:pt x="1251284" y="168"/>
                </a:cubicBezTo>
                <a:cubicBezTo>
                  <a:pt x="1331495" y="13002"/>
                  <a:pt x="1406892" y="425283"/>
                  <a:pt x="1482290" y="837565"/>
                </a:cubicBezTo>
              </a:path>
            </a:pathLst>
          </a:custGeom>
          <a:ln w="381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solidFill>
                <a:schemeClr val="tx1"/>
              </a:solidFill>
            </a:endParaRPr>
          </a:p>
        </p:txBody>
      </p:sp>
      <p:grpSp>
        <p:nvGrpSpPr>
          <p:cNvPr id="36" name="组合 35">
            <a:extLst>
              <a:ext uri="{FF2B5EF4-FFF2-40B4-BE49-F238E27FC236}">
                <a16:creationId xmlns:a16="http://schemas.microsoft.com/office/drawing/2014/main" id="{0B2A7A34-25F0-284E-994F-4A4B9AB95447}"/>
              </a:ext>
            </a:extLst>
          </p:cNvPr>
          <p:cNvGrpSpPr/>
          <p:nvPr/>
        </p:nvGrpSpPr>
        <p:grpSpPr>
          <a:xfrm>
            <a:off x="4638988" y="4407518"/>
            <a:ext cx="2336512" cy="275819"/>
            <a:chOff x="4927744" y="4407518"/>
            <a:chExt cx="2336512" cy="275819"/>
          </a:xfrm>
        </p:grpSpPr>
        <p:cxnSp>
          <p:nvCxnSpPr>
            <p:cNvPr id="7" name="直接连接符 6">
              <a:extLst>
                <a:ext uri="{FF2B5EF4-FFF2-40B4-BE49-F238E27FC236}">
                  <a16:creationId xmlns:a16="http://schemas.microsoft.com/office/drawing/2014/main" id="{12CCE367-9F94-745D-09AE-42C1C1255C54}"/>
                </a:ext>
              </a:extLst>
            </p:cNvPr>
            <p:cNvCxnSpPr/>
            <p:nvPr/>
          </p:nvCxnSpPr>
          <p:spPr>
            <a:xfrm rot="5400000">
              <a:off x="7130906"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8" name="直接连接符 7">
              <a:extLst>
                <a:ext uri="{FF2B5EF4-FFF2-40B4-BE49-F238E27FC236}">
                  <a16:creationId xmlns:a16="http://schemas.microsoft.com/office/drawing/2014/main" id="{F9B7AD1A-7CAD-173D-8F4F-0F3E1D68BE4B}"/>
                </a:ext>
              </a:extLst>
            </p:cNvPr>
            <p:cNvCxnSpPr/>
            <p:nvPr/>
          </p:nvCxnSpPr>
          <p:spPr>
            <a:xfrm rot="5400000">
              <a:off x="6897254"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9" name="直接连接符 8">
              <a:extLst>
                <a:ext uri="{FF2B5EF4-FFF2-40B4-BE49-F238E27FC236}">
                  <a16:creationId xmlns:a16="http://schemas.microsoft.com/office/drawing/2014/main" id="{80A3F43D-227A-C95D-4C04-A2C15DC337B5}"/>
                </a:ext>
              </a:extLst>
            </p:cNvPr>
            <p:cNvCxnSpPr/>
            <p:nvPr/>
          </p:nvCxnSpPr>
          <p:spPr>
            <a:xfrm rot="5400000">
              <a:off x="6429952"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0" name="直接连接符 9">
              <a:extLst>
                <a:ext uri="{FF2B5EF4-FFF2-40B4-BE49-F238E27FC236}">
                  <a16:creationId xmlns:a16="http://schemas.microsoft.com/office/drawing/2014/main" id="{8AEF4BE5-7BDF-06E5-0A22-65BC5A77978D}"/>
                </a:ext>
              </a:extLst>
            </p:cNvPr>
            <p:cNvCxnSpPr/>
            <p:nvPr/>
          </p:nvCxnSpPr>
          <p:spPr>
            <a:xfrm rot="5400000">
              <a:off x="5962650"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直接连接符 10">
              <a:extLst>
                <a:ext uri="{FF2B5EF4-FFF2-40B4-BE49-F238E27FC236}">
                  <a16:creationId xmlns:a16="http://schemas.microsoft.com/office/drawing/2014/main" id="{8614050D-D17A-B35A-AF69-74C2121F05EB}"/>
                </a:ext>
              </a:extLst>
            </p:cNvPr>
            <p:cNvCxnSpPr/>
            <p:nvPr/>
          </p:nvCxnSpPr>
          <p:spPr>
            <a:xfrm rot="5400000">
              <a:off x="5495348"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 name="直接连接符 11">
              <a:extLst>
                <a:ext uri="{FF2B5EF4-FFF2-40B4-BE49-F238E27FC236}">
                  <a16:creationId xmlns:a16="http://schemas.microsoft.com/office/drawing/2014/main" id="{BF264AF3-8EB3-693D-8FFB-98421109BCD0}"/>
                </a:ext>
              </a:extLst>
            </p:cNvPr>
            <p:cNvCxnSpPr/>
            <p:nvPr/>
          </p:nvCxnSpPr>
          <p:spPr>
            <a:xfrm rot="5400000">
              <a:off x="4794395"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3" name="直接连接符 12">
              <a:extLst>
                <a:ext uri="{FF2B5EF4-FFF2-40B4-BE49-F238E27FC236}">
                  <a16:creationId xmlns:a16="http://schemas.microsoft.com/office/drawing/2014/main" id="{ACC36390-D2A9-B1B0-02F9-1ED89D579C06}"/>
                </a:ext>
              </a:extLst>
            </p:cNvPr>
            <p:cNvCxnSpPr/>
            <p:nvPr/>
          </p:nvCxnSpPr>
          <p:spPr>
            <a:xfrm rot="5400000">
              <a:off x="6663603"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4" name="直接连接符 13">
              <a:extLst>
                <a:ext uri="{FF2B5EF4-FFF2-40B4-BE49-F238E27FC236}">
                  <a16:creationId xmlns:a16="http://schemas.microsoft.com/office/drawing/2014/main" id="{B8FDD15E-BC10-E916-D3A3-1F2D9E7BDCC2}"/>
                </a:ext>
              </a:extLst>
            </p:cNvPr>
            <p:cNvCxnSpPr/>
            <p:nvPr/>
          </p:nvCxnSpPr>
          <p:spPr>
            <a:xfrm rot="5400000">
              <a:off x="6196301"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5" name="直接连接符 14">
              <a:extLst>
                <a:ext uri="{FF2B5EF4-FFF2-40B4-BE49-F238E27FC236}">
                  <a16:creationId xmlns:a16="http://schemas.microsoft.com/office/drawing/2014/main" id="{4FF8E5F8-9B8B-7B1B-CA1C-048980E0BF1B}"/>
                </a:ext>
              </a:extLst>
            </p:cNvPr>
            <p:cNvCxnSpPr/>
            <p:nvPr/>
          </p:nvCxnSpPr>
          <p:spPr>
            <a:xfrm rot="5400000">
              <a:off x="5728999"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5" name="直接连接符 24">
              <a:extLst>
                <a:ext uri="{FF2B5EF4-FFF2-40B4-BE49-F238E27FC236}">
                  <a16:creationId xmlns:a16="http://schemas.microsoft.com/office/drawing/2014/main" id="{82AC7353-BD18-1E0E-5BBD-C7021ED9A1D7}"/>
                </a:ext>
              </a:extLst>
            </p:cNvPr>
            <p:cNvCxnSpPr/>
            <p:nvPr/>
          </p:nvCxnSpPr>
          <p:spPr>
            <a:xfrm rot="5400000">
              <a:off x="5261697"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6" name="直接连接符 25">
              <a:extLst>
                <a:ext uri="{FF2B5EF4-FFF2-40B4-BE49-F238E27FC236}">
                  <a16:creationId xmlns:a16="http://schemas.microsoft.com/office/drawing/2014/main" id="{D117175F-CE84-32A1-A179-A9847EF38083}"/>
                </a:ext>
              </a:extLst>
            </p:cNvPr>
            <p:cNvCxnSpPr/>
            <p:nvPr/>
          </p:nvCxnSpPr>
          <p:spPr>
            <a:xfrm rot="5400000">
              <a:off x="5028046"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7" name="矩形 26">
              <a:extLst>
                <a:ext uri="{FF2B5EF4-FFF2-40B4-BE49-F238E27FC236}">
                  <a16:creationId xmlns:a16="http://schemas.microsoft.com/office/drawing/2014/main" id="{3D88AA9A-7287-4494-506F-7DAF30165ED4}"/>
                </a:ext>
              </a:extLst>
            </p:cNvPr>
            <p:cNvSpPr/>
            <p:nvPr/>
          </p:nvSpPr>
          <p:spPr>
            <a:xfrm rot="5400000">
              <a:off x="5962650" y="3372612"/>
              <a:ext cx="266700" cy="233651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a:extLst>
              <a:ext uri="{FF2B5EF4-FFF2-40B4-BE49-F238E27FC236}">
                <a16:creationId xmlns:a16="http://schemas.microsoft.com/office/drawing/2014/main" id="{A98D2E56-AB5B-866C-D509-1A28067C2C13}"/>
              </a:ext>
            </a:extLst>
          </p:cNvPr>
          <p:cNvGrpSpPr/>
          <p:nvPr/>
        </p:nvGrpSpPr>
        <p:grpSpPr>
          <a:xfrm>
            <a:off x="2176626" y="3347717"/>
            <a:ext cx="2331079" cy="1193151"/>
            <a:chOff x="2176626" y="3347717"/>
            <a:chExt cx="2331079" cy="1193151"/>
          </a:xfrm>
        </p:grpSpPr>
        <p:grpSp>
          <p:nvGrpSpPr>
            <p:cNvPr id="45" name="组合 44">
              <a:extLst>
                <a:ext uri="{FF2B5EF4-FFF2-40B4-BE49-F238E27FC236}">
                  <a16:creationId xmlns:a16="http://schemas.microsoft.com/office/drawing/2014/main" id="{3B547F5B-6770-84A4-9B68-A013FD788677}"/>
                </a:ext>
              </a:extLst>
            </p:cNvPr>
            <p:cNvGrpSpPr/>
            <p:nvPr/>
          </p:nvGrpSpPr>
          <p:grpSpPr>
            <a:xfrm>
              <a:off x="2799471" y="3347717"/>
              <a:ext cx="1042416" cy="1193151"/>
              <a:chOff x="2799471" y="3347717"/>
              <a:chExt cx="1042416" cy="1193151"/>
            </a:xfrm>
          </p:grpSpPr>
          <p:sp>
            <p:nvSpPr>
              <p:cNvPr id="28" name="梯形 27">
                <a:extLst>
                  <a:ext uri="{FF2B5EF4-FFF2-40B4-BE49-F238E27FC236}">
                    <a16:creationId xmlns:a16="http://schemas.microsoft.com/office/drawing/2014/main" id="{E813F727-0956-1055-5C21-90F1221BB9C9}"/>
                  </a:ext>
                </a:extLst>
              </p:cNvPr>
              <p:cNvSpPr/>
              <p:nvPr/>
            </p:nvSpPr>
            <p:spPr>
              <a:xfrm rot="16200000" flipH="1">
                <a:off x="2724103" y="3423085"/>
                <a:ext cx="1193151" cy="1042416"/>
              </a:xfrm>
              <a:prstGeom prst="trapezoi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文本框 28">
                <a:extLst>
                  <a:ext uri="{FF2B5EF4-FFF2-40B4-BE49-F238E27FC236}">
                    <a16:creationId xmlns:a16="http://schemas.microsoft.com/office/drawing/2014/main" id="{3D7B918A-70F8-E812-6D34-AF5F78E12E65}"/>
                  </a:ext>
                </a:extLst>
              </p:cNvPr>
              <p:cNvSpPr txBox="1"/>
              <p:nvPr/>
            </p:nvSpPr>
            <p:spPr>
              <a:xfrm>
                <a:off x="3080869" y="3621128"/>
                <a:ext cx="479618" cy="646331"/>
              </a:xfrm>
              <a:prstGeom prst="rect">
                <a:avLst/>
              </a:prstGeom>
              <a:noFill/>
            </p:spPr>
            <p:txBody>
              <a:bodyPr wrap="none" rtlCol="0">
                <a:spAutoFit/>
              </a:bodyPr>
              <a:lstStyle/>
              <a:p>
                <a:r>
                  <a:rPr lang="en-US" altLang="zh-CN" sz="3600" b="1" dirty="0">
                    <a:latin typeface="Calibri" panose="020F0502020204030204" pitchFamily="34" charset="0"/>
                    <a:ea typeface="Calibri" panose="020F0502020204030204" pitchFamily="34" charset="0"/>
                    <a:cs typeface="Calibri" panose="020F0502020204030204" pitchFamily="34" charset="0"/>
                  </a:rPr>
                  <a:t>G</a:t>
                </a:r>
                <a:endParaRPr lang="zh-CN" altLang="en-US" sz="3600" b="1" dirty="0">
                  <a:latin typeface="Calibri" panose="020F0502020204030204" pitchFamily="34" charset="0"/>
                  <a:cs typeface="Calibri" panose="020F0502020204030204" pitchFamily="34" charset="0"/>
                </a:endParaRPr>
              </a:p>
            </p:txBody>
          </p:sp>
        </p:grpSp>
        <p:sp>
          <p:nvSpPr>
            <p:cNvPr id="32" name="箭头: 右 31">
              <a:extLst>
                <a:ext uri="{FF2B5EF4-FFF2-40B4-BE49-F238E27FC236}">
                  <a16:creationId xmlns:a16="http://schemas.microsoft.com/office/drawing/2014/main" id="{72D35346-2FD1-BB92-AC88-CBAF413E5B36}"/>
                </a:ext>
              </a:extLst>
            </p:cNvPr>
            <p:cNvSpPr/>
            <p:nvPr/>
          </p:nvSpPr>
          <p:spPr>
            <a:xfrm>
              <a:off x="4012343" y="3767218"/>
              <a:ext cx="495362" cy="354149"/>
            </a:xfrm>
            <a:prstGeom prst="rightArrow">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solidFill>
                <a:latin typeface="Calibri" panose="020F0502020204030204" pitchFamily="34" charset="0"/>
                <a:cs typeface="Calibri" panose="020F0502020204030204" pitchFamily="34" charset="0"/>
              </a:endParaRPr>
            </a:p>
          </p:txBody>
        </p:sp>
        <p:sp>
          <p:nvSpPr>
            <p:cNvPr id="37" name="矩形 36">
              <a:extLst>
                <a:ext uri="{FF2B5EF4-FFF2-40B4-BE49-F238E27FC236}">
                  <a16:creationId xmlns:a16="http://schemas.microsoft.com/office/drawing/2014/main" id="{DE63CD0E-2CCE-552A-EE8B-CCE50C22D3FC}"/>
                </a:ext>
              </a:extLst>
            </p:cNvPr>
            <p:cNvSpPr/>
            <p:nvPr/>
          </p:nvSpPr>
          <p:spPr>
            <a:xfrm>
              <a:off x="2176626" y="3537833"/>
              <a:ext cx="216597" cy="812915"/>
            </a:xfrm>
            <a:prstGeom prst="rect">
              <a:avLst/>
            </a:prstGeom>
            <a:solidFill>
              <a:srgbClr val="E2F0D9"/>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任意多边形: 形状 39">
            <a:extLst>
              <a:ext uri="{FF2B5EF4-FFF2-40B4-BE49-F238E27FC236}">
                <a16:creationId xmlns:a16="http://schemas.microsoft.com/office/drawing/2014/main" id="{6B99A2D7-258B-1DDA-8305-50232829D720}"/>
              </a:ext>
            </a:extLst>
          </p:cNvPr>
          <p:cNvSpPr/>
          <p:nvPr/>
        </p:nvSpPr>
        <p:spPr>
          <a:xfrm>
            <a:off x="2234746" y="4358640"/>
            <a:ext cx="2573474" cy="694268"/>
          </a:xfrm>
          <a:custGeom>
            <a:avLst/>
            <a:gdLst>
              <a:gd name="connsiteX0" fmla="*/ 43634 w 2573474"/>
              <a:gd name="connsiteY0" fmla="*/ 0 h 694268"/>
              <a:gd name="connsiteX1" fmla="*/ 150314 w 2573474"/>
              <a:gd name="connsiteY1" fmla="*/ 365760 h 694268"/>
              <a:gd name="connsiteX2" fmla="*/ 1278074 w 2573474"/>
              <a:gd name="connsiteY2" fmla="*/ 693420 h 694268"/>
              <a:gd name="connsiteX3" fmla="*/ 2573474 w 2573474"/>
              <a:gd name="connsiteY3" fmla="*/ 266700 h 694268"/>
            </a:gdLst>
            <a:ahLst/>
            <a:cxnLst>
              <a:cxn ang="0">
                <a:pos x="connsiteX0" y="connsiteY0"/>
              </a:cxn>
              <a:cxn ang="0">
                <a:pos x="connsiteX1" y="connsiteY1"/>
              </a:cxn>
              <a:cxn ang="0">
                <a:pos x="connsiteX2" y="connsiteY2"/>
              </a:cxn>
              <a:cxn ang="0">
                <a:pos x="connsiteX3" y="connsiteY3"/>
              </a:cxn>
            </a:cxnLst>
            <a:rect l="l" t="t" r="r" b="b"/>
            <a:pathLst>
              <a:path w="2573474" h="694268">
                <a:moveTo>
                  <a:pt x="43634" y="0"/>
                </a:moveTo>
                <a:cubicBezTo>
                  <a:pt x="-5896" y="125095"/>
                  <a:pt x="-55426" y="250190"/>
                  <a:pt x="150314" y="365760"/>
                </a:cubicBezTo>
                <a:cubicBezTo>
                  <a:pt x="356054" y="481330"/>
                  <a:pt x="874214" y="709930"/>
                  <a:pt x="1278074" y="693420"/>
                </a:cubicBezTo>
                <a:cubicBezTo>
                  <a:pt x="1681934" y="676910"/>
                  <a:pt x="2127704" y="471805"/>
                  <a:pt x="2573474" y="266700"/>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形状 42">
            <a:extLst>
              <a:ext uri="{FF2B5EF4-FFF2-40B4-BE49-F238E27FC236}">
                <a16:creationId xmlns:a16="http://schemas.microsoft.com/office/drawing/2014/main" id="{ECF54198-1735-6E25-5FC1-3181BDE2844C}"/>
              </a:ext>
            </a:extLst>
          </p:cNvPr>
          <p:cNvSpPr/>
          <p:nvPr/>
        </p:nvSpPr>
        <p:spPr>
          <a:xfrm>
            <a:off x="2267257" y="4381500"/>
            <a:ext cx="2662883" cy="377072"/>
          </a:xfrm>
          <a:custGeom>
            <a:avLst/>
            <a:gdLst>
              <a:gd name="connsiteX0" fmla="*/ 18743 w 2662883"/>
              <a:gd name="connsiteY0" fmla="*/ 0 h 377072"/>
              <a:gd name="connsiteX1" fmla="*/ 308303 w 2662883"/>
              <a:gd name="connsiteY1" fmla="*/ 297180 h 377072"/>
              <a:gd name="connsiteX2" fmla="*/ 2144723 w 2662883"/>
              <a:gd name="connsiteY2" fmla="*/ 373380 h 377072"/>
              <a:gd name="connsiteX3" fmla="*/ 2662883 w 2662883"/>
              <a:gd name="connsiteY3" fmla="*/ 358140 h 377072"/>
            </a:gdLst>
            <a:ahLst/>
            <a:cxnLst>
              <a:cxn ang="0">
                <a:pos x="connsiteX0" y="connsiteY0"/>
              </a:cxn>
              <a:cxn ang="0">
                <a:pos x="connsiteX1" y="connsiteY1"/>
              </a:cxn>
              <a:cxn ang="0">
                <a:pos x="connsiteX2" y="connsiteY2"/>
              </a:cxn>
              <a:cxn ang="0">
                <a:pos x="connsiteX3" y="connsiteY3"/>
              </a:cxn>
            </a:cxnLst>
            <a:rect l="l" t="t" r="r" b="b"/>
            <a:pathLst>
              <a:path w="2662883" h="377072">
                <a:moveTo>
                  <a:pt x="18743" y="0"/>
                </a:moveTo>
                <a:cubicBezTo>
                  <a:pt x="-13642" y="117475"/>
                  <a:pt x="-46027" y="234950"/>
                  <a:pt x="308303" y="297180"/>
                </a:cubicBezTo>
                <a:cubicBezTo>
                  <a:pt x="662633" y="359410"/>
                  <a:pt x="1752293" y="363220"/>
                  <a:pt x="2144723" y="373380"/>
                </a:cubicBezTo>
                <a:cubicBezTo>
                  <a:pt x="2537153" y="383540"/>
                  <a:pt x="2600018" y="370840"/>
                  <a:pt x="2662883" y="358140"/>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形状 43">
            <a:extLst>
              <a:ext uri="{FF2B5EF4-FFF2-40B4-BE49-F238E27FC236}">
                <a16:creationId xmlns:a16="http://schemas.microsoft.com/office/drawing/2014/main" id="{8935CF91-0462-F080-566E-2A406F34D0B5}"/>
              </a:ext>
            </a:extLst>
          </p:cNvPr>
          <p:cNvSpPr/>
          <p:nvPr/>
        </p:nvSpPr>
        <p:spPr>
          <a:xfrm>
            <a:off x="1451430" y="4441929"/>
            <a:ext cx="3027262" cy="648278"/>
          </a:xfrm>
          <a:custGeom>
            <a:avLst/>
            <a:gdLst>
              <a:gd name="connsiteX0" fmla="*/ 428 w 2560748"/>
              <a:gd name="connsiteY0" fmla="*/ 0 h 723947"/>
              <a:gd name="connsiteX1" fmla="*/ 145208 w 2560748"/>
              <a:gd name="connsiteY1" fmla="*/ 396240 h 723947"/>
              <a:gd name="connsiteX2" fmla="*/ 891968 w 2560748"/>
              <a:gd name="connsiteY2" fmla="*/ 723900 h 723947"/>
              <a:gd name="connsiteX3" fmla="*/ 2050208 w 2560748"/>
              <a:gd name="connsiteY3" fmla="*/ 419100 h 723947"/>
              <a:gd name="connsiteX4" fmla="*/ 2560748 w 2560748"/>
              <a:gd name="connsiteY4" fmla="*/ 236220 h 723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0748" h="723947">
                <a:moveTo>
                  <a:pt x="428" y="0"/>
                </a:moveTo>
                <a:cubicBezTo>
                  <a:pt x="-1477" y="137795"/>
                  <a:pt x="-3382" y="275590"/>
                  <a:pt x="145208" y="396240"/>
                </a:cubicBezTo>
                <a:cubicBezTo>
                  <a:pt x="293798" y="516890"/>
                  <a:pt x="574468" y="720090"/>
                  <a:pt x="891968" y="723900"/>
                </a:cubicBezTo>
                <a:cubicBezTo>
                  <a:pt x="1209468" y="727710"/>
                  <a:pt x="1772078" y="500380"/>
                  <a:pt x="2050208" y="419100"/>
                </a:cubicBezTo>
                <a:cubicBezTo>
                  <a:pt x="2328338" y="337820"/>
                  <a:pt x="2444543" y="287020"/>
                  <a:pt x="2560748" y="236220"/>
                </a:cubicBezTo>
              </a:path>
            </a:pathLst>
          </a:custGeom>
          <a:noFill/>
          <a:ln w="28575">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直接箭头连接符 47">
            <a:extLst>
              <a:ext uri="{FF2B5EF4-FFF2-40B4-BE49-F238E27FC236}">
                <a16:creationId xmlns:a16="http://schemas.microsoft.com/office/drawing/2014/main" id="{0067332D-8F8E-7EF3-CBEC-AC3FA8B3796B}"/>
              </a:ext>
            </a:extLst>
          </p:cNvPr>
          <p:cNvCxnSpPr>
            <a:stCxn id="37" idx="3"/>
            <a:endCxn id="28" idx="0"/>
          </p:cNvCxnSpPr>
          <p:nvPr/>
        </p:nvCxnSpPr>
        <p:spPr>
          <a:xfrm>
            <a:off x="2393223" y="3944291"/>
            <a:ext cx="406248" cy="3"/>
          </a:xfrm>
          <a:prstGeom prst="straightConnector1">
            <a:avLst/>
          </a:prstGeom>
          <a:ln w="381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65" name="文本框 64">
            <a:extLst>
              <a:ext uri="{FF2B5EF4-FFF2-40B4-BE49-F238E27FC236}">
                <a16:creationId xmlns:a16="http://schemas.microsoft.com/office/drawing/2014/main" id="{99179D24-24F0-1931-984A-EAC7716DD9D5}"/>
              </a:ext>
            </a:extLst>
          </p:cNvPr>
          <p:cNvSpPr txBox="1"/>
          <p:nvPr/>
        </p:nvSpPr>
        <p:spPr>
          <a:xfrm>
            <a:off x="4636593" y="5063370"/>
            <a:ext cx="2336512" cy="400110"/>
          </a:xfrm>
          <a:prstGeom prst="rect">
            <a:avLst/>
          </a:prstGeom>
          <a:noFill/>
        </p:spPr>
        <p:txBody>
          <a:bodyPr wrap="square" rtlCol="0">
            <a:spAutoFit/>
          </a:bodyPr>
          <a:lstStyle/>
          <a:p>
            <a:pPr algn="ctr"/>
            <a:r>
              <a:rPr lang="en-US" altLang="zh-CN" sz="2000" b="1" dirty="0">
                <a:latin typeface="Calibri" panose="020F0502020204030204" pitchFamily="34" charset="0"/>
                <a:ea typeface="Calibri" panose="020F0502020204030204" pitchFamily="34" charset="0"/>
                <a:cs typeface="Calibri" panose="020F0502020204030204" pitchFamily="34" charset="0"/>
              </a:rPr>
              <a:t>Features</a:t>
            </a:r>
            <a:endParaRPr lang="zh-CN" altLang="en-US" sz="2000" b="1" dirty="0">
              <a:latin typeface="Calibri" panose="020F0502020204030204" pitchFamily="34" charset="0"/>
              <a:cs typeface="Calibri" panose="020F0502020204030204" pitchFamily="34" charset="0"/>
            </a:endParaRPr>
          </a:p>
        </p:txBody>
      </p:sp>
      <p:sp>
        <p:nvSpPr>
          <p:cNvPr id="2" name="矩形 1">
            <a:extLst>
              <a:ext uri="{FF2B5EF4-FFF2-40B4-BE49-F238E27FC236}">
                <a16:creationId xmlns:a16="http://schemas.microsoft.com/office/drawing/2014/main" id="{C47F7E97-FD67-12B5-C8DB-644E448EF6D2}"/>
              </a:ext>
            </a:extLst>
          </p:cNvPr>
          <p:cNvSpPr/>
          <p:nvPr/>
        </p:nvSpPr>
        <p:spPr>
          <a:xfrm>
            <a:off x="2177620" y="3897851"/>
            <a:ext cx="216597" cy="452898"/>
          </a:xfrm>
          <a:prstGeom prst="rect">
            <a:avLst/>
          </a:prstGeom>
          <a:solidFill>
            <a:srgbClr val="BAA8C8"/>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FA5881BF-DBD4-7080-B21F-9EB91516AC50}"/>
              </a:ext>
            </a:extLst>
          </p:cNvPr>
          <p:cNvPicPr>
            <a:picLocks noChangeAspect="1"/>
          </p:cNvPicPr>
          <p:nvPr/>
        </p:nvPicPr>
        <p:blipFill>
          <a:blip r:embed="rId3">
            <a:clrChange>
              <a:clrFrom>
                <a:srgbClr val="FFFFFF"/>
              </a:clrFrom>
              <a:clrTo>
                <a:srgbClr val="FFFFFF">
                  <a:alpha val="0"/>
                </a:srgbClr>
              </a:clrTo>
            </a:clrChange>
            <a:biLevel thresh="50000"/>
          </a:blip>
          <a:stretch>
            <a:fillRect/>
          </a:stretch>
        </p:blipFill>
        <p:spPr>
          <a:xfrm rot="16200000">
            <a:off x="977220" y="3080434"/>
            <a:ext cx="403793" cy="1130970"/>
          </a:xfrm>
          <a:prstGeom prst="rect">
            <a:avLst/>
          </a:prstGeom>
        </p:spPr>
      </p:pic>
      <p:sp>
        <p:nvSpPr>
          <p:cNvPr id="6" name="文本框 5">
            <a:extLst>
              <a:ext uri="{FF2B5EF4-FFF2-40B4-BE49-F238E27FC236}">
                <a16:creationId xmlns:a16="http://schemas.microsoft.com/office/drawing/2014/main" id="{8F8F3536-1373-440D-4A72-ED06A73AD60C}"/>
              </a:ext>
            </a:extLst>
          </p:cNvPr>
          <p:cNvSpPr txBox="1"/>
          <p:nvPr/>
        </p:nvSpPr>
        <p:spPr>
          <a:xfrm>
            <a:off x="1149370" y="3967243"/>
            <a:ext cx="671979" cy="369332"/>
          </a:xfrm>
          <a:prstGeom prst="rect">
            <a:avLst/>
          </a:prstGeom>
          <a:noFill/>
        </p:spPr>
        <p:txBody>
          <a:bodyPr wrap="none" rtlCol="0">
            <a:spAutoFit/>
          </a:bodyPr>
          <a:lstStyle/>
          <a:p>
            <a:r>
              <a:rPr lang="en-US" altLang="zh-CN" b="1" dirty="0">
                <a:solidFill>
                  <a:srgbClr val="C00000"/>
                </a:solidFill>
                <a:latin typeface="Calibri" panose="020F0502020204030204" pitchFamily="34" charset="0"/>
                <a:cs typeface="Calibri" panose="020F0502020204030204" pitchFamily="34" charset="0"/>
              </a:rPr>
              <a:t>0101</a:t>
            </a:r>
            <a:endParaRPr lang="zh-CN" altLang="en-US" b="1" dirty="0">
              <a:solidFill>
                <a:srgbClr val="C00000"/>
              </a:solidFill>
              <a:latin typeface="Calibri" panose="020F0502020204030204" pitchFamily="34" charset="0"/>
              <a:cs typeface="Calibri" panose="020F0502020204030204" pitchFamily="34" charset="0"/>
            </a:endParaRPr>
          </a:p>
        </p:txBody>
      </p:sp>
      <p:cxnSp>
        <p:nvCxnSpPr>
          <p:cNvPr id="16" name="直接箭头连接符 15">
            <a:extLst>
              <a:ext uri="{FF2B5EF4-FFF2-40B4-BE49-F238E27FC236}">
                <a16:creationId xmlns:a16="http://schemas.microsoft.com/office/drawing/2014/main" id="{263DA570-DE62-3121-E54B-F43813E1FF1A}"/>
              </a:ext>
            </a:extLst>
          </p:cNvPr>
          <p:cNvCxnSpPr>
            <a:cxnSpLocks/>
          </p:cNvCxnSpPr>
          <p:nvPr/>
        </p:nvCxnSpPr>
        <p:spPr>
          <a:xfrm>
            <a:off x="1821350" y="4151909"/>
            <a:ext cx="278527" cy="0"/>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81485DB1-B689-814A-0038-C5F0A86CD9C9}"/>
              </a:ext>
            </a:extLst>
          </p:cNvPr>
          <p:cNvCxnSpPr>
            <a:cxnSpLocks/>
          </p:cNvCxnSpPr>
          <p:nvPr/>
        </p:nvCxnSpPr>
        <p:spPr>
          <a:xfrm>
            <a:off x="1821350" y="3689947"/>
            <a:ext cx="278527" cy="0"/>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1" name="任意多边形: 形状 20">
            <a:extLst>
              <a:ext uri="{FF2B5EF4-FFF2-40B4-BE49-F238E27FC236}">
                <a16:creationId xmlns:a16="http://schemas.microsoft.com/office/drawing/2014/main" id="{FE7C4C27-27BB-EF91-C335-BC331393A4F4}"/>
              </a:ext>
            </a:extLst>
          </p:cNvPr>
          <p:cNvSpPr/>
          <p:nvPr/>
        </p:nvSpPr>
        <p:spPr>
          <a:xfrm>
            <a:off x="775161" y="4090737"/>
            <a:ext cx="5353260" cy="1244134"/>
          </a:xfrm>
          <a:custGeom>
            <a:avLst/>
            <a:gdLst>
              <a:gd name="connsiteX0" fmla="*/ 59028 w 5545428"/>
              <a:gd name="connsiteY0" fmla="*/ 0 h 1244134"/>
              <a:gd name="connsiteX1" fmla="*/ 492165 w 5545428"/>
              <a:gd name="connsiteY1" fmla="*/ 1138989 h 1244134"/>
              <a:gd name="connsiteX2" fmla="*/ 3668502 w 5545428"/>
              <a:gd name="connsiteY2" fmla="*/ 1138989 h 1244134"/>
              <a:gd name="connsiteX3" fmla="*/ 5545428 w 5545428"/>
              <a:gd name="connsiteY3" fmla="*/ 657726 h 1244134"/>
            </a:gdLst>
            <a:ahLst/>
            <a:cxnLst>
              <a:cxn ang="0">
                <a:pos x="connsiteX0" y="connsiteY0"/>
              </a:cxn>
              <a:cxn ang="0">
                <a:pos x="connsiteX1" y="connsiteY1"/>
              </a:cxn>
              <a:cxn ang="0">
                <a:pos x="connsiteX2" y="connsiteY2"/>
              </a:cxn>
              <a:cxn ang="0">
                <a:pos x="connsiteX3" y="connsiteY3"/>
              </a:cxn>
            </a:cxnLst>
            <a:rect l="l" t="t" r="r" b="b"/>
            <a:pathLst>
              <a:path w="5545428" h="1244134">
                <a:moveTo>
                  <a:pt x="59028" y="0"/>
                </a:moveTo>
                <a:cubicBezTo>
                  <a:pt x="-25193" y="474579"/>
                  <a:pt x="-109414" y="949158"/>
                  <a:pt x="492165" y="1138989"/>
                </a:cubicBezTo>
                <a:cubicBezTo>
                  <a:pt x="1093744" y="1328820"/>
                  <a:pt x="2826292" y="1219200"/>
                  <a:pt x="3668502" y="1138989"/>
                </a:cubicBezTo>
                <a:cubicBezTo>
                  <a:pt x="4510713" y="1058779"/>
                  <a:pt x="5028070" y="858252"/>
                  <a:pt x="5545428" y="657726"/>
                </a:cubicBezTo>
              </a:path>
            </a:pathLst>
          </a:custGeom>
          <a:noFill/>
          <a:ln w="28575">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9" name="组合 88">
            <a:extLst>
              <a:ext uri="{FF2B5EF4-FFF2-40B4-BE49-F238E27FC236}">
                <a16:creationId xmlns:a16="http://schemas.microsoft.com/office/drawing/2014/main" id="{1F61FE39-72B9-B1C4-46C0-7FC64F1E647A}"/>
              </a:ext>
            </a:extLst>
          </p:cNvPr>
          <p:cNvGrpSpPr/>
          <p:nvPr/>
        </p:nvGrpSpPr>
        <p:grpSpPr>
          <a:xfrm>
            <a:off x="6975500" y="1966562"/>
            <a:ext cx="4386363" cy="2574306"/>
            <a:chOff x="6975500" y="1966562"/>
            <a:chExt cx="4386363" cy="2574306"/>
          </a:xfrm>
        </p:grpSpPr>
        <p:grpSp>
          <p:nvGrpSpPr>
            <p:cNvPr id="68" name="组合 67">
              <a:extLst>
                <a:ext uri="{FF2B5EF4-FFF2-40B4-BE49-F238E27FC236}">
                  <a16:creationId xmlns:a16="http://schemas.microsoft.com/office/drawing/2014/main" id="{C94240C2-32E5-5628-D11C-75B47B8777D5}"/>
                </a:ext>
              </a:extLst>
            </p:cNvPr>
            <p:cNvGrpSpPr/>
            <p:nvPr/>
          </p:nvGrpSpPr>
          <p:grpSpPr>
            <a:xfrm>
              <a:off x="8575638" y="3231060"/>
              <a:ext cx="1533563" cy="182782"/>
              <a:chOff x="7573665" y="2386145"/>
              <a:chExt cx="2336512" cy="278483"/>
            </a:xfrm>
          </p:grpSpPr>
          <p:sp>
            <p:nvSpPr>
              <p:cNvPr id="22" name="矩形 21">
                <a:extLst>
                  <a:ext uri="{FF2B5EF4-FFF2-40B4-BE49-F238E27FC236}">
                    <a16:creationId xmlns:a16="http://schemas.microsoft.com/office/drawing/2014/main" id="{07875DFB-E642-229F-3C54-0A4B9A76842F}"/>
                  </a:ext>
                </a:extLst>
              </p:cNvPr>
              <p:cNvSpPr/>
              <p:nvPr/>
            </p:nvSpPr>
            <p:spPr>
              <a:xfrm rot="5400000">
                <a:off x="8615301" y="1360364"/>
                <a:ext cx="266700" cy="2318262"/>
              </a:xfrm>
              <a:prstGeom prst="rect">
                <a:avLst/>
              </a:prstGeom>
              <a:solidFill>
                <a:schemeClr val="accent6">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706B96E1-46D5-8A11-6C1A-CDB3C17821A6}"/>
                  </a:ext>
                </a:extLst>
              </p:cNvPr>
              <p:cNvSpPr/>
              <p:nvPr/>
            </p:nvSpPr>
            <p:spPr>
              <a:xfrm rot="5400000">
                <a:off x="8040703" y="1943295"/>
                <a:ext cx="250032" cy="1152398"/>
              </a:xfrm>
              <a:prstGeom prst="rect">
                <a:avLst/>
              </a:prstGeom>
              <a:solidFill>
                <a:srgbClr val="C9BAD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a:extLst>
                  <a:ext uri="{FF2B5EF4-FFF2-40B4-BE49-F238E27FC236}">
                    <a16:creationId xmlns:a16="http://schemas.microsoft.com/office/drawing/2014/main" id="{D6BDC0D4-EDA8-946F-BD18-00AB6807A8B3}"/>
                  </a:ext>
                </a:extLst>
              </p:cNvPr>
              <p:cNvGrpSpPr/>
              <p:nvPr/>
            </p:nvGrpSpPr>
            <p:grpSpPr>
              <a:xfrm>
                <a:off x="7573665" y="2388809"/>
                <a:ext cx="2336512" cy="275819"/>
                <a:chOff x="4927744" y="4407518"/>
                <a:chExt cx="2336512" cy="275819"/>
              </a:xfrm>
            </p:grpSpPr>
            <p:cxnSp>
              <p:nvCxnSpPr>
                <p:cNvPr id="30" name="直接连接符 29">
                  <a:extLst>
                    <a:ext uri="{FF2B5EF4-FFF2-40B4-BE49-F238E27FC236}">
                      <a16:creationId xmlns:a16="http://schemas.microsoft.com/office/drawing/2014/main" id="{1AC1C203-2350-152F-C0CE-10B1111AAA6A}"/>
                    </a:ext>
                  </a:extLst>
                </p:cNvPr>
                <p:cNvCxnSpPr/>
                <p:nvPr/>
              </p:nvCxnSpPr>
              <p:spPr>
                <a:xfrm rot="5400000">
                  <a:off x="7130906"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直接连接符 30">
                  <a:extLst>
                    <a:ext uri="{FF2B5EF4-FFF2-40B4-BE49-F238E27FC236}">
                      <a16:creationId xmlns:a16="http://schemas.microsoft.com/office/drawing/2014/main" id="{621C1D08-66ED-3812-6DE5-03F5A512E4A5}"/>
                    </a:ext>
                  </a:extLst>
                </p:cNvPr>
                <p:cNvCxnSpPr/>
                <p:nvPr/>
              </p:nvCxnSpPr>
              <p:spPr>
                <a:xfrm rot="5400000">
                  <a:off x="6897254"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3" name="直接连接符 32">
                  <a:extLst>
                    <a:ext uri="{FF2B5EF4-FFF2-40B4-BE49-F238E27FC236}">
                      <a16:creationId xmlns:a16="http://schemas.microsoft.com/office/drawing/2014/main" id="{C3464FBA-5E99-6748-FF4E-2EA7280F5F87}"/>
                    </a:ext>
                  </a:extLst>
                </p:cNvPr>
                <p:cNvCxnSpPr/>
                <p:nvPr/>
              </p:nvCxnSpPr>
              <p:spPr>
                <a:xfrm rot="5400000">
                  <a:off x="6429952"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4" name="直接连接符 33">
                  <a:extLst>
                    <a:ext uri="{FF2B5EF4-FFF2-40B4-BE49-F238E27FC236}">
                      <a16:creationId xmlns:a16="http://schemas.microsoft.com/office/drawing/2014/main" id="{F0777E92-9AD8-5771-BAD0-6FEB0189AB8E}"/>
                    </a:ext>
                  </a:extLst>
                </p:cNvPr>
                <p:cNvCxnSpPr/>
                <p:nvPr/>
              </p:nvCxnSpPr>
              <p:spPr>
                <a:xfrm rot="5400000">
                  <a:off x="5962650"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5" name="直接连接符 34">
                  <a:extLst>
                    <a:ext uri="{FF2B5EF4-FFF2-40B4-BE49-F238E27FC236}">
                      <a16:creationId xmlns:a16="http://schemas.microsoft.com/office/drawing/2014/main" id="{9F9F9E27-331F-9C2F-3C91-0D5E136EDA19}"/>
                    </a:ext>
                  </a:extLst>
                </p:cNvPr>
                <p:cNvCxnSpPr/>
                <p:nvPr/>
              </p:nvCxnSpPr>
              <p:spPr>
                <a:xfrm rot="5400000">
                  <a:off x="5495348"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8" name="直接连接符 37">
                  <a:extLst>
                    <a:ext uri="{FF2B5EF4-FFF2-40B4-BE49-F238E27FC236}">
                      <a16:creationId xmlns:a16="http://schemas.microsoft.com/office/drawing/2014/main" id="{DF044688-A4D1-8811-EAA6-F35B42E313D5}"/>
                    </a:ext>
                  </a:extLst>
                </p:cNvPr>
                <p:cNvCxnSpPr/>
                <p:nvPr/>
              </p:nvCxnSpPr>
              <p:spPr>
                <a:xfrm rot="5400000">
                  <a:off x="4794395"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9" name="直接连接符 38">
                  <a:extLst>
                    <a:ext uri="{FF2B5EF4-FFF2-40B4-BE49-F238E27FC236}">
                      <a16:creationId xmlns:a16="http://schemas.microsoft.com/office/drawing/2014/main" id="{BB570CE7-6434-61E4-0014-A7A30EF5B24C}"/>
                    </a:ext>
                  </a:extLst>
                </p:cNvPr>
                <p:cNvCxnSpPr/>
                <p:nvPr/>
              </p:nvCxnSpPr>
              <p:spPr>
                <a:xfrm rot="5400000">
                  <a:off x="6663603"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1" name="直接连接符 40">
                  <a:extLst>
                    <a:ext uri="{FF2B5EF4-FFF2-40B4-BE49-F238E27FC236}">
                      <a16:creationId xmlns:a16="http://schemas.microsoft.com/office/drawing/2014/main" id="{4F788000-7375-5948-6A73-6FE0D45085F6}"/>
                    </a:ext>
                  </a:extLst>
                </p:cNvPr>
                <p:cNvCxnSpPr/>
                <p:nvPr/>
              </p:nvCxnSpPr>
              <p:spPr>
                <a:xfrm rot="5400000">
                  <a:off x="6196301"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2" name="直接连接符 41">
                  <a:extLst>
                    <a:ext uri="{FF2B5EF4-FFF2-40B4-BE49-F238E27FC236}">
                      <a16:creationId xmlns:a16="http://schemas.microsoft.com/office/drawing/2014/main" id="{2AE38C7B-6F0E-36FD-CEC1-045BA74B3575}"/>
                    </a:ext>
                  </a:extLst>
                </p:cNvPr>
                <p:cNvCxnSpPr/>
                <p:nvPr/>
              </p:nvCxnSpPr>
              <p:spPr>
                <a:xfrm rot="5400000">
                  <a:off x="5728999"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7" name="直接连接符 46">
                  <a:extLst>
                    <a:ext uri="{FF2B5EF4-FFF2-40B4-BE49-F238E27FC236}">
                      <a16:creationId xmlns:a16="http://schemas.microsoft.com/office/drawing/2014/main" id="{DD8376EA-4F69-BFB4-F829-5902B1A4E7C6}"/>
                    </a:ext>
                  </a:extLst>
                </p:cNvPr>
                <p:cNvCxnSpPr/>
                <p:nvPr/>
              </p:nvCxnSpPr>
              <p:spPr>
                <a:xfrm rot="5400000">
                  <a:off x="5261697"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9" name="直接连接符 48">
                  <a:extLst>
                    <a:ext uri="{FF2B5EF4-FFF2-40B4-BE49-F238E27FC236}">
                      <a16:creationId xmlns:a16="http://schemas.microsoft.com/office/drawing/2014/main" id="{D818DD90-DD6D-EDDE-4E38-4B6C4A2F2B0E}"/>
                    </a:ext>
                  </a:extLst>
                </p:cNvPr>
                <p:cNvCxnSpPr/>
                <p:nvPr/>
              </p:nvCxnSpPr>
              <p:spPr>
                <a:xfrm rot="5400000">
                  <a:off x="5028046"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50" name="矩形 49">
                  <a:extLst>
                    <a:ext uri="{FF2B5EF4-FFF2-40B4-BE49-F238E27FC236}">
                      <a16:creationId xmlns:a16="http://schemas.microsoft.com/office/drawing/2014/main" id="{D39C5540-F31C-C819-B31E-8D3085D37417}"/>
                    </a:ext>
                  </a:extLst>
                </p:cNvPr>
                <p:cNvSpPr/>
                <p:nvPr/>
              </p:nvSpPr>
              <p:spPr>
                <a:xfrm rot="5400000">
                  <a:off x="5962650" y="3372612"/>
                  <a:ext cx="266700" cy="233651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69" name="Picture 6" descr="Premium Vector | Vintage light bulb in sketch style.">
              <a:extLst>
                <a:ext uri="{FF2B5EF4-FFF2-40B4-BE49-F238E27FC236}">
                  <a16:creationId xmlns:a16="http://schemas.microsoft.com/office/drawing/2014/main" id="{278C6266-2324-B6D0-89AF-4A582DAB9BD9}"/>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795484" y="1966562"/>
              <a:ext cx="1093866" cy="1242391"/>
            </a:xfrm>
            <a:prstGeom prst="rect">
              <a:avLst/>
            </a:prstGeom>
            <a:noFill/>
            <a:extLst>
              <a:ext uri="{909E8E84-426E-40DD-AFC4-6F175D3DCCD1}">
                <a14:hiddenFill xmlns:a14="http://schemas.microsoft.com/office/drawing/2010/main">
                  <a:solidFill>
                    <a:srgbClr val="FFFFFF"/>
                  </a:solidFill>
                </a14:hiddenFill>
              </a:ext>
            </a:extLst>
          </p:spPr>
        </p:pic>
        <p:cxnSp>
          <p:nvCxnSpPr>
            <p:cNvPr id="76" name="连接符: 肘形 75">
              <a:extLst>
                <a:ext uri="{FF2B5EF4-FFF2-40B4-BE49-F238E27FC236}">
                  <a16:creationId xmlns:a16="http://schemas.microsoft.com/office/drawing/2014/main" id="{17D900C9-3D3F-FF7D-005B-C489388F6788}"/>
                </a:ext>
              </a:extLst>
            </p:cNvPr>
            <p:cNvCxnSpPr>
              <a:stCxn id="27" idx="0"/>
              <a:endCxn id="50" idx="2"/>
            </p:cNvCxnSpPr>
            <p:nvPr/>
          </p:nvCxnSpPr>
          <p:spPr>
            <a:xfrm flipV="1">
              <a:off x="6975500" y="3320332"/>
              <a:ext cx="1600139" cy="1220536"/>
            </a:xfrm>
            <a:prstGeom prst="bentConnector3">
              <a:avLst>
                <a:gd name="adj1" fmla="val 26190"/>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文本框 82">
                  <a:extLst>
                    <a:ext uri="{FF2B5EF4-FFF2-40B4-BE49-F238E27FC236}">
                      <a16:creationId xmlns:a16="http://schemas.microsoft.com/office/drawing/2014/main" id="{E6752960-506B-2386-483D-81F8DA2EBF82}"/>
                    </a:ext>
                  </a:extLst>
                </p:cNvPr>
                <p:cNvSpPr txBox="1"/>
                <p:nvPr/>
              </p:nvSpPr>
              <p:spPr>
                <a:xfrm>
                  <a:off x="7378699" y="2722183"/>
                  <a:ext cx="1207341"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chemeClr val="tx1"/>
                            </a:solidFill>
                            <a:latin typeface="Cambria Math" panose="02040503050406030204" pitchFamily="18" charset="0"/>
                            <a:ea typeface="Cambria Math" panose="02040503050406030204" pitchFamily="18" charset="0"/>
                          </a:rPr>
                          <m:t>⨂</m:t>
                        </m:r>
                        <m:sSub>
                          <m:sSubPr>
                            <m:ctrlPr>
                              <a:rPr lang="en-US" altLang="zh-CN" sz="2400" b="1" i="1" smtClean="0">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𝒉</m:t>
                            </m:r>
                          </m:e>
                          <m:sub>
                            <m:r>
                              <a:rPr lang="en-US" altLang="zh-CN" sz="2400" b="1" i="1">
                                <a:solidFill>
                                  <a:schemeClr val="tx1"/>
                                </a:solidFill>
                                <a:latin typeface="Cambria Math" panose="02040503050406030204" pitchFamily="18" charset="0"/>
                              </a:rPr>
                              <m:t>𝑩</m:t>
                            </m:r>
                          </m:sub>
                        </m:sSub>
                        <m:d>
                          <m:dPr>
                            <m:ctrlPr>
                              <a:rPr lang="en-US" altLang="zh-CN" sz="2400" b="1" i="1" smtClean="0">
                                <a:solidFill>
                                  <a:schemeClr val="tx1"/>
                                </a:solidFill>
                                <a:latin typeface="Cambria Math" panose="02040503050406030204" pitchFamily="18" charset="0"/>
                              </a:rPr>
                            </m:ctrlPr>
                          </m:dPr>
                          <m:e>
                            <m:r>
                              <a:rPr lang="en-US" altLang="zh-CN" sz="2400" b="1" i="1" smtClean="0">
                                <a:solidFill>
                                  <a:schemeClr val="tx1"/>
                                </a:solidFill>
                                <a:latin typeface="Cambria Math" panose="02040503050406030204" pitchFamily="18" charset="0"/>
                              </a:rPr>
                              <m:t>𝒕</m:t>
                            </m:r>
                          </m:e>
                        </m:d>
                      </m:oMath>
                    </m:oMathPara>
                  </a14:m>
                  <a:endParaRPr lang="zh-CN" altLang="en-US" sz="2400" dirty="0"/>
                </a:p>
              </p:txBody>
            </p:sp>
          </mc:Choice>
          <mc:Fallback xmlns="">
            <p:sp>
              <p:nvSpPr>
                <p:cNvPr id="83" name="文本框 82">
                  <a:extLst>
                    <a:ext uri="{FF2B5EF4-FFF2-40B4-BE49-F238E27FC236}">
                      <a16:creationId xmlns:a16="http://schemas.microsoft.com/office/drawing/2014/main" id="{E6752960-506B-2386-483D-81F8DA2EBF82}"/>
                    </a:ext>
                  </a:extLst>
                </p:cNvPr>
                <p:cNvSpPr txBox="1">
                  <a:spLocks noRot="1" noChangeAspect="1" noMove="1" noResize="1" noEditPoints="1" noAdjustHandles="1" noChangeArrowheads="1" noChangeShapeType="1" noTextEdit="1"/>
                </p:cNvSpPr>
                <p:nvPr/>
              </p:nvSpPr>
              <p:spPr>
                <a:xfrm>
                  <a:off x="7378699" y="2722183"/>
                  <a:ext cx="1207341" cy="461665"/>
                </a:xfrm>
                <a:prstGeom prst="rect">
                  <a:avLst/>
                </a:prstGeom>
                <a:blipFill>
                  <a:blip r:embed="rId5"/>
                  <a:stretch>
                    <a:fillRect l="-1515" b="-5333"/>
                  </a:stretch>
                </a:blipFill>
              </p:spPr>
              <p:txBody>
                <a:bodyPr/>
                <a:lstStyle/>
                <a:p>
                  <a:r>
                    <a:rPr lang="zh-CN" altLang="en-US">
                      <a:noFill/>
                    </a:rPr>
                    <a:t> </a:t>
                  </a:r>
                </a:p>
              </p:txBody>
            </p:sp>
          </mc:Fallback>
        </mc:AlternateContent>
        <p:sp>
          <p:nvSpPr>
            <p:cNvPr id="85" name="文本框 84">
              <a:extLst>
                <a:ext uri="{FF2B5EF4-FFF2-40B4-BE49-F238E27FC236}">
                  <a16:creationId xmlns:a16="http://schemas.microsoft.com/office/drawing/2014/main" id="{21842504-26C0-8692-DDAC-F223E6F346F8}"/>
                </a:ext>
              </a:extLst>
            </p:cNvPr>
            <p:cNvSpPr txBox="1"/>
            <p:nvPr/>
          </p:nvSpPr>
          <p:spPr>
            <a:xfrm>
              <a:off x="10555232" y="3076168"/>
              <a:ext cx="806631" cy="461665"/>
            </a:xfrm>
            <a:prstGeom prst="rect">
              <a:avLst/>
            </a:prstGeom>
            <a:noFill/>
          </p:spPr>
          <p:txBody>
            <a:bodyPr wrap="none" rtlCol="0">
              <a:spAutoFit/>
            </a:bodyPr>
            <a:lstStyle/>
            <a:p>
              <a:r>
                <a:rPr lang="en-US" altLang="zh-CN" sz="2400" b="1" dirty="0">
                  <a:solidFill>
                    <a:srgbClr val="C00000"/>
                  </a:solidFill>
                  <a:latin typeface="Calibri" panose="020F0502020204030204" pitchFamily="34" charset="0"/>
                  <a:cs typeface="Calibri" panose="020F0502020204030204" pitchFamily="34" charset="0"/>
                </a:rPr>
                <a:t>0101</a:t>
              </a:r>
              <a:endParaRPr lang="zh-CN" altLang="en-US" sz="2400" b="1" dirty="0">
                <a:solidFill>
                  <a:srgbClr val="C00000"/>
                </a:solidFill>
                <a:latin typeface="Calibri" panose="020F0502020204030204" pitchFamily="34" charset="0"/>
                <a:cs typeface="Calibri" panose="020F0502020204030204" pitchFamily="34" charset="0"/>
              </a:endParaRPr>
            </a:p>
          </p:txBody>
        </p:sp>
        <p:cxnSp>
          <p:nvCxnSpPr>
            <p:cNvPr id="87" name="直接箭头连接符 86">
              <a:extLst>
                <a:ext uri="{FF2B5EF4-FFF2-40B4-BE49-F238E27FC236}">
                  <a16:creationId xmlns:a16="http://schemas.microsoft.com/office/drawing/2014/main" id="{539DA5CA-C654-78F7-3687-EDA13148B41E}"/>
                </a:ext>
              </a:extLst>
            </p:cNvPr>
            <p:cNvCxnSpPr/>
            <p:nvPr/>
          </p:nvCxnSpPr>
          <p:spPr>
            <a:xfrm>
              <a:off x="10161782" y="3316288"/>
              <a:ext cx="406248" cy="3"/>
            </a:xfrm>
            <a:prstGeom prst="straightConnector1">
              <a:avLst/>
            </a:prstGeom>
            <a:ln w="3810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grpSp>
        <p:nvGrpSpPr>
          <p:cNvPr id="90" name="组合 89">
            <a:extLst>
              <a:ext uri="{FF2B5EF4-FFF2-40B4-BE49-F238E27FC236}">
                <a16:creationId xmlns:a16="http://schemas.microsoft.com/office/drawing/2014/main" id="{98B01843-3EF3-A7CE-4EAB-0F9F8CF0D3CF}"/>
              </a:ext>
            </a:extLst>
          </p:cNvPr>
          <p:cNvGrpSpPr/>
          <p:nvPr/>
        </p:nvGrpSpPr>
        <p:grpSpPr>
          <a:xfrm>
            <a:off x="6975500" y="3897851"/>
            <a:ext cx="4192400" cy="1473413"/>
            <a:chOff x="6975500" y="3897851"/>
            <a:chExt cx="4192400" cy="1473413"/>
          </a:xfrm>
        </p:grpSpPr>
        <p:grpSp>
          <p:nvGrpSpPr>
            <p:cNvPr id="67" name="组合 66">
              <a:extLst>
                <a:ext uri="{FF2B5EF4-FFF2-40B4-BE49-F238E27FC236}">
                  <a16:creationId xmlns:a16="http://schemas.microsoft.com/office/drawing/2014/main" id="{0AAAF35E-872D-43AA-CD79-83CC380D5440}"/>
                </a:ext>
              </a:extLst>
            </p:cNvPr>
            <p:cNvGrpSpPr/>
            <p:nvPr/>
          </p:nvGrpSpPr>
          <p:grpSpPr>
            <a:xfrm>
              <a:off x="8575637" y="5052909"/>
              <a:ext cx="1533563" cy="182782"/>
              <a:chOff x="7623137" y="5052908"/>
              <a:chExt cx="2336512" cy="278483"/>
            </a:xfrm>
          </p:grpSpPr>
          <p:sp>
            <p:nvSpPr>
              <p:cNvPr id="51" name="矩形 50">
                <a:extLst>
                  <a:ext uri="{FF2B5EF4-FFF2-40B4-BE49-F238E27FC236}">
                    <a16:creationId xmlns:a16="http://schemas.microsoft.com/office/drawing/2014/main" id="{B6C17507-0500-3DE8-9966-2B57649C9141}"/>
                  </a:ext>
                </a:extLst>
              </p:cNvPr>
              <p:cNvSpPr/>
              <p:nvPr/>
            </p:nvSpPr>
            <p:spPr>
              <a:xfrm rot="5400000">
                <a:off x="8664773" y="4027127"/>
                <a:ext cx="266700" cy="2318262"/>
              </a:xfrm>
              <a:prstGeom prst="rect">
                <a:avLst/>
              </a:prstGeom>
              <a:solidFill>
                <a:schemeClr val="accent6">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2BA1DB92-2923-B81C-7964-86C1D6C64CEA}"/>
                  </a:ext>
                </a:extLst>
              </p:cNvPr>
              <p:cNvSpPr/>
              <p:nvPr/>
            </p:nvSpPr>
            <p:spPr>
              <a:xfrm rot="5400000">
                <a:off x="8090175" y="4610058"/>
                <a:ext cx="250032" cy="1152398"/>
              </a:xfrm>
              <a:prstGeom prst="rect">
                <a:avLst/>
              </a:prstGeom>
              <a:solidFill>
                <a:schemeClr val="bg2">
                  <a:lumMod val="9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a:extLst>
                  <a:ext uri="{FF2B5EF4-FFF2-40B4-BE49-F238E27FC236}">
                    <a16:creationId xmlns:a16="http://schemas.microsoft.com/office/drawing/2014/main" id="{D2242C55-25A6-CB2E-C406-1154F56564C0}"/>
                  </a:ext>
                </a:extLst>
              </p:cNvPr>
              <p:cNvGrpSpPr/>
              <p:nvPr/>
            </p:nvGrpSpPr>
            <p:grpSpPr>
              <a:xfrm>
                <a:off x="7623137" y="5055572"/>
                <a:ext cx="2336512" cy="275819"/>
                <a:chOff x="4927744" y="4407518"/>
                <a:chExt cx="2336512" cy="275819"/>
              </a:xfrm>
            </p:grpSpPr>
            <p:cxnSp>
              <p:nvCxnSpPr>
                <p:cNvPr id="54" name="直接连接符 53">
                  <a:extLst>
                    <a:ext uri="{FF2B5EF4-FFF2-40B4-BE49-F238E27FC236}">
                      <a16:creationId xmlns:a16="http://schemas.microsoft.com/office/drawing/2014/main" id="{E87F4714-E10D-CAA9-166A-06C6A88048CE}"/>
                    </a:ext>
                  </a:extLst>
                </p:cNvPr>
                <p:cNvCxnSpPr/>
                <p:nvPr/>
              </p:nvCxnSpPr>
              <p:spPr>
                <a:xfrm rot="5400000">
                  <a:off x="7130906"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5" name="直接连接符 54">
                  <a:extLst>
                    <a:ext uri="{FF2B5EF4-FFF2-40B4-BE49-F238E27FC236}">
                      <a16:creationId xmlns:a16="http://schemas.microsoft.com/office/drawing/2014/main" id="{99C0542D-989B-3ED4-50DC-CB8BDB4A937F}"/>
                    </a:ext>
                  </a:extLst>
                </p:cNvPr>
                <p:cNvCxnSpPr/>
                <p:nvPr/>
              </p:nvCxnSpPr>
              <p:spPr>
                <a:xfrm rot="5400000">
                  <a:off x="6897254"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6" name="直接连接符 55">
                  <a:extLst>
                    <a:ext uri="{FF2B5EF4-FFF2-40B4-BE49-F238E27FC236}">
                      <a16:creationId xmlns:a16="http://schemas.microsoft.com/office/drawing/2014/main" id="{BEE0719F-5560-821A-01CD-69C0D79D0C25}"/>
                    </a:ext>
                  </a:extLst>
                </p:cNvPr>
                <p:cNvCxnSpPr/>
                <p:nvPr/>
              </p:nvCxnSpPr>
              <p:spPr>
                <a:xfrm rot="5400000">
                  <a:off x="6429952"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7" name="直接连接符 56">
                  <a:extLst>
                    <a:ext uri="{FF2B5EF4-FFF2-40B4-BE49-F238E27FC236}">
                      <a16:creationId xmlns:a16="http://schemas.microsoft.com/office/drawing/2014/main" id="{4C73A83F-32D4-97A4-0EC7-5D24F8D60BD9}"/>
                    </a:ext>
                  </a:extLst>
                </p:cNvPr>
                <p:cNvCxnSpPr/>
                <p:nvPr/>
              </p:nvCxnSpPr>
              <p:spPr>
                <a:xfrm rot="5400000">
                  <a:off x="5962650"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8" name="直接连接符 57">
                  <a:extLst>
                    <a:ext uri="{FF2B5EF4-FFF2-40B4-BE49-F238E27FC236}">
                      <a16:creationId xmlns:a16="http://schemas.microsoft.com/office/drawing/2014/main" id="{3112DF9C-9499-6C87-28B8-BAC3D223585C}"/>
                    </a:ext>
                  </a:extLst>
                </p:cNvPr>
                <p:cNvCxnSpPr/>
                <p:nvPr/>
              </p:nvCxnSpPr>
              <p:spPr>
                <a:xfrm rot="5400000">
                  <a:off x="5495348"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9" name="直接连接符 58">
                  <a:extLst>
                    <a:ext uri="{FF2B5EF4-FFF2-40B4-BE49-F238E27FC236}">
                      <a16:creationId xmlns:a16="http://schemas.microsoft.com/office/drawing/2014/main" id="{2C469218-4562-5C2A-278D-64D636439E0B}"/>
                    </a:ext>
                  </a:extLst>
                </p:cNvPr>
                <p:cNvCxnSpPr/>
                <p:nvPr/>
              </p:nvCxnSpPr>
              <p:spPr>
                <a:xfrm rot="5400000">
                  <a:off x="4794395"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0" name="直接连接符 59">
                  <a:extLst>
                    <a:ext uri="{FF2B5EF4-FFF2-40B4-BE49-F238E27FC236}">
                      <a16:creationId xmlns:a16="http://schemas.microsoft.com/office/drawing/2014/main" id="{FC3B402B-DB71-64EB-4CA5-77C93D8544A4}"/>
                    </a:ext>
                  </a:extLst>
                </p:cNvPr>
                <p:cNvCxnSpPr/>
                <p:nvPr/>
              </p:nvCxnSpPr>
              <p:spPr>
                <a:xfrm rot="5400000">
                  <a:off x="6663603"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1" name="直接连接符 60">
                  <a:extLst>
                    <a:ext uri="{FF2B5EF4-FFF2-40B4-BE49-F238E27FC236}">
                      <a16:creationId xmlns:a16="http://schemas.microsoft.com/office/drawing/2014/main" id="{A183F1D8-FB42-F3B5-F822-861E27DD4722}"/>
                    </a:ext>
                  </a:extLst>
                </p:cNvPr>
                <p:cNvCxnSpPr/>
                <p:nvPr/>
              </p:nvCxnSpPr>
              <p:spPr>
                <a:xfrm rot="5400000">
                  <a:off x="6196301"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2" name="直接连接符 61">
                  <a:extLst>
                    <a:ext uri="{FF2B5EF4-FFF2-40B4-BE49-F238E27FC236}">
                      <a16:creationId xmlns:a16="http://schemas.microsoft.com/office/drawing/2014/main" id="{65DADD06-9AA9-001F-AB4A-B7E33371A557}"/>
                    </a:ext>
                  </a:extLst>
                </p:cNvPr>
                <p:cNvCxnSpPr/>
                <p:nvPr/>
              </p:nvCxnSpPr>
              <p:spPr>
                <a:xfrm rot="5400000">
                  <a:off x="5728999"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3" name="直接连接符 62">
                  <a:extLst>
                    <a:ext uri="{FF2B5EF4-FFF2-40B4-BE49-F238E27FC236}">
                      <a16:creationId xmlns:a16="http://schemas.microsoft.com/office/drawing/2014/main" id="{B27E107E-AB73-D19B-D88E-38AF906A5E97}"/>
                    </a:ext>
                  </a:extLst>
                </p:cNvPr>
                <p:cNvCxnSpPr/>
                <p:nvPr/>
              </p:nvCxnSpPr>
              <p:spPr>
                <a:xfrm rot="5400000">
                  <a:off x="5261697"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4" name="直接连接符 63">
                  <a:extLst>
                    <a:ext uri="{FF2B5EF4-FFF2-40B4-BE49-F238E27FC236}">
                      <a16:creationId xmlns:a16="http://schemas.microsoft.com/office/drawing/2014/main" id="{0C4BD1AC-67EF-B97B-AAA6-5307F2A54423}"/>
                    </a:ext>
                  </a:extLst>
                </p:cNvPr>
                <p:cNvCxnSpPr/>
                <p:nvPr/>
              </p:nvCxnSpPr>
              <p:spPr>
                <a:xfrm rot="5400000">
                  <a:off x="5028046"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66" name="矩形 65">
                  <a:extLst>
                    <a:ext uri="{FF2B5EF4-FFF2-40B4-BE49-F238E27FC236}">
                      <a16:creationId xmlns:a16="http://schemas.microsoft.com/office/drawing/2014/main" id="{FC5746BE-C07D-F153-FC40-3675890092E1}"/>
                    </a:ext>
                  </a:extLst>
                </p:cNvPr>
                <p:cNvSpPr/>
                <p:nvPr/>
              </p:nvSpPr>
              <p:spPr>
                <a:xfrm rot="5400000">
                  <a:off x="5962650" y="3372612"/>
                  <a:ext cx="266700" cy="233651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73" name="Picture 284">
              <a:extLst>
                <a:ext uri="{FF2B5EF4-FFF2-40B4-BE49-F238E27FC236}">
                  <a16:creationId xmlns:a16="http://schemas.microsoft.com/office/drawing/2014/main" id="{6CD1AB96-62C6-E3A8-02FA-636CBA7C5EEE}"/>
                </a:ext>
              </a:extLst>
            </p:cNvPr>
            <p:cNvPicPr>
              <a:picLocks noChangeAspect="1"/>
            </p:cNvPicPr>
            <p:nvPr/>
          </p:nvPicPr>
          <p:blipFill>
            <a:blip r:embed="rId6"/>
            <a:stretch>
              <a:fillRect/>
            </a:stretch>
          </p:blipFill>
          <p:spPr>
            <a:xfrm>
              <a:off x="8887669" y="3897851"/>
              <a:ext cx="978187" cy="1141854"/>
            </a:xfrm>
            <a:prstGeom prst="rect">
              <a:avLst/>
            </a:prstGeom>
          </p:spPr>
        </p:pic>
        <p:cxnSp>
          <p:nvCxnSpPr>
            <p:cNvPr id="77" name="连接符: 肘形 76">
              <a:extLst>
                <a:ext uri="{FF2B5EF4-FFF2-40B4-BE49-F238E27FC236}">
                  <a16:creationId xmlns:a16="http://schemas.microsoft.com/office/drawing/2014/main" id="{86C4BD8C-2EE6-FD08-4799-3787AEC6F185}"/>
                </a:ext>
              </a:extLst>
            </p:cNvPr>
            <p:cNvCxnSpPr>
              <a:cxnSpLocks/>
              <a:stCxn id="27" idx="0"/>
              <a:endCxn id="66" idx="2"/>
            </p:cNvCxnSpPr>
            <p:nvPr/>
          </p:nvCxnSpPr>
          <p:spPr>
            <a:xfrm>
              <a:off x="6975500" y="4540868"/>
              <a:ext cx="1600138" cy="601313"/>
            </a:xfrm>
            <a:prstGeom prst="bentConnector3">
              <a:avLst>
                <a:gd name="adj1" fmla="val 26190"/>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4" name="文本框 83">
                  <a:extLst>
                    <a:ext uri="{FF2B5EF4-FFF2-40B4-BE49-F238E27FC236}">
                      <a16:creationId xmlns:a16="http://schemas.microsoft.com/office/drawing/2014/main" id="{4B8DAABE-048E-BC7A-AEA5-3243E8AA24A8}"/>
                    </a:ext>
                  </a:extLst>
                </p:cNvPr>
                <p:cNvSpPr txBox="1"/>
                <p:nvPr/>
              </p:nvSpPr>
              <p:spPr>
                <a:xfrm>
                  <a:off x="7378699" y="4610692"/>
                  <a:ext cx="1207341"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chemeClr val="tx1"/>
                            </a:solidFill>
                            <a:latin typeface="Cambria Math" panose="02040503050406030204" pitchFamily="18" charset="0"/>
                            <a:ea typeface="Cambria Math" panose="02040503050406030204" pitchFamily="18" charset="0"/>
                          </a:rPr>
                          <m:t>⨂</m:t>
                        </m:r>
                        <m:sSub>
                          <m:sSubPr>
                            <m:ctrlPr>
                              <a:rPr lang="en-US" altLang="zh-CN" sz="2400" b="1" i="1" smtClean="0">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𝒉</m:t>
                            </m:r>
                          </m:e>
                          <m:sub>
                            <m:r>
                              <a:rPr lang="en-US" altLang="zh-CN" sz="2400" b="1" i="1" smtClean="0">
                                <a:solidFill>
                                  <a:schemeClr val="tx1"/>
                                </a:solidFill>
                                <a:latin typeface="Cambria Math" panose="02040503050406030204" pitchFamily="18" charset="0"/>
                              </a:rPr>
                              <m:t>𝑬</m:t>
                            </m:r>
                          </m:sub>
                        </m:sSub>
                        <m:d>
                          <m:dPr>
                            <m:ctrlPr>
                              <a:rPr lang="en-US" altLang="zh-CN" sz="2400" b="1" i="1" smtClean="0">
                                <a:solidFill>
                                  <a:schemeClr val="tx1"/>
                                </a:solidFill>
                                <a:latin typeface="Cambria Math" panose="02040503050406030204" pitchFamily="18" charset="0"/>
                              </a:rPr>
                            </m:ctrlPr>
                          </m:dPr>
                          <m:e>
                            <m:r>
                              <a:rPr lang="en-US" altLang="zh-CN" sz="2400" b="1" i="1" smtClean="0">
                                <a:solidFill>
                                  <a:schemeClr val="tx1"/>
                                </a:solidFill>
                                <a:latin typeface="Cambria Math" panose="02040503050406030204" pitchFamily="18" charset="0"/>
                              </a:rPr>
                              <m:t>𝒕</m:t>
                            </m:r>
                          </m:e>
                        </m:d>
                      </m:oMath>
                    </m:oMathPara>
                  </a14:m>
                  <a:endParaRPr lang="zh-CN" altLang="en-US" sz="2400" dirty="0"/>
                </a:p>
              </p:txBody>
            </p:sp>
          </mc:Choice>
          <mc:Fallback xmlns="">
            <p:sp>
              <p:nvSpPr>
                <p:cNvPr id="84" name="文本框 83">
                  <a:extLst>
                    <a:ext uri="{FF2B5EF4-FFF2-40B4-BE49-F238E27FC236}">
                      <a16:creationId xmlns:a16="http://schemas.microsoft.com/office/drawing/2014/main" id="{4B8DAABE-048E-BC7A-AEA5-3243E8AA24A8}"/>
                    </a:ext>
                  </a:extLst>
                </p:cNvPr>
                <p:cNvSpPr txBox="1">
                  <a:spLocks noRot="1" noChangeAspect="1" noMove="1" noResize="1" noEditPoints="1" noAdjustHandles="1" noChangeArrowheads="1" noChangeShapeType="1" noTextEdit="1"/>
                </p:cNvSpPr>
                <p:nvPr/>
              </p:nvSpPr>
              <p:spPr>
                <a:xfrm>
                  <a:off x="7378699" y="4610692"/>
                  <a:ext cx="1207341" cy="461665"/>
                </a:xfrm>
                <a:prstGeom prst="rect">
                  <a:avLst/>
                </a:prstGeom>
                <a:blipFill>
                  <a:blip r:embed="rId7"/>
                  <a:stretch>
                    <a:fillRect l="-1010" b="-3947"/>
                  </a:stretch>
                </a:blipFill>
              </p:spPr>
              <p:txBody>
                <a:bodyPr/>
                <a:lstStyle/>
                <a:p>
                  <a:r>
                    <a:rPr lang="zh-CN" altLang="en-US">
                      <a:noFill/>
                    </a:rPr>
                    <a:t> </a:t>
                  </a:r>
                </a:p>
              </p:txBody>
            </p:sp>
          </mc:Fallback>
        </mc:AlternateContent>
        <p:sp>
          <p:nvSpPr>
            <p:cNvPr id="86" name="文本框 85">
              <a:extLst>
                <a:ext uri="{FF2B5EF4-FFF2-40B4-BE49-F238E27FC236}">
                  <a16:creationId xmlns:a16="http://schemas.microsoft.com/office/drawing/2014/main" id="{582B45D4-C4F0-E483-9F44-D099BBD6FDFD}"/>
                </a:ext>
              </a:extLst>
            </p:cNvPr>
            <p:cNvSpPr txBox="1"/>
            <p:nvPr/>
          </p:nvSpPr>
          <p:spPr>
            <a:xfrm>
              <a:off x="10555232" y="4909599"/>
              <a:ext cx="612668" cy="461665"/>
            </a:xfrm>
            <a:prstGeom prst="rect">
              <a:avLst/>
            </a:prstGeom>
            <a:noFill/>
          </p:spPr>
          <p:txBody>
            <a:bodyPr wrap="none" rtlCol="0">
              <a:spAutoFit/>
            </a:bodyPr>
            <a:lstStyle/>
            <a:p>
              <a:r>
                <a:rPr lang="en-US" altLang="zh-CN" sz="2400" b="1" dirty="0">
                  <a:solidFill>
                    <a:srgbClr val="C00000"/>
                  </a:solidFill>
                  <a:latin typeface="Calibri" panose="020F0502020204030204" pitchFamily="34" charset="0"/>
                  <a:cs typeface="Calibri" panose="020F0502020204030204" pitchFamily="34" charset="0"/>
                </a:rPr>
                <a:t>???</a:t>
              </a:r>
              <a:endParaRPr lang="zh-CN" altLang="en-US" sz="2400" b="1" dirty="0">
                <a:solidFill>
                  <a:srgbClr val="C00000"/>
                </a:solidFill>
                <a:latin typeface="Calibri" panose="020F0502020204030204" pitchFamily="34" charset="0"/>
                <a:cs typeface="Calibri" panose="020F0502020204030204" pitchFamily="34" charset="0"/>
              </a:endParaRPr>
            </a:p>
          </p:txBody>
        </p:sp>
        <p:cxnSp>
          <p:nvCxnSpPr>
            <p:cNvPr id="88" name="直接箭头连接符 87">
              <a:extLst>
                <a:ext uri="{FF2B5EF4-FFF2-40B4-BE49-F238E27FC236}">
                  <a16:creationId xmlns:a16="http://schemas.microsoft.com/office/drawing/2014/main" id="{BEEA5975-9116-E723-CB65-3D8597B1ADB1}"/>
                </a:ext>
              </a:extLst>
            </p:cNvPr>
            <p:cNvCxnSpPr/>
            <p:nvPr/>
          </p:nvCxnSpPr>
          <p:spPr>
            <a:xfrm>
              <a:off x="10161782" y="5148164"/>
              <a:ext cx="406248" cy="3"/>
            </a:xfrm>
            <a:prstGeom prst="straightConnector1">
              <a:avLst/>
            </a:prstGeom>
            <a:ln w="3810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sp>
        <p:nvSpPr>
          <p:cNvPr id="91" name="矩形 90">
            <a:extLst>
              <a:ext uri="{FF2B5EF4-FFF2-40B4-BE49-F238E27FC236}">
                <a16:creationId xmlns:a16="http://schemas.microsoft.com/office/drawing/2014/main" id="{E49D8356-309D-D2DB-F473-6C99484EE88F}"/>
              </a:ext>
            </a:extLst>
          </p:cNvPr>
          <p:cNvSpPr/>
          <p:nvPr/>
        </p:nvSpPr>
        <p:spPr>
          <a:xfrm>
            <a:off x="8510603" y="3138218"/>
            <a:ext cx="889255" cy="32792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2" name="矩形 91">
            <a:extLst>
              <a:ext uri="{FF2B5EF4-FFF2-40B4-BE49-F238E27FC236}">
                <a16:creationId xmlns:a16="http://schemas.microsoft.com/office/drawing/2014/main" id="{8D708334-DE78-B035-A687-DF1EEBFCE5A8}"/>
              </a:ext>
            </a:extLst>
          </p:cNvPr>
          <p:cNvSpPr/>
          <p:nvPr/>
        </p:nvSpPr>
        <p:spPr>
          <a:xfrm>
            <a:off x="8510603" y="4968218"/>
            <a:ext cx="889255" cy="32792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71" name="组合 70">
            <a:extLst>
              <a:ext uri="{FF2B5EF4-FFF2-40B4-BE49-F238E27FC236}">
                <a16:creationId xmlns:a16="http://schemas.microsoft.com/office/drawing/2014/main" id="{6B3081A8-B94D-0436-1286-F629BB849943}"/>
              </a:ext>
            </a:extLst>
          </p:cNvPr>
          <p:cNvGrpSpPr/>
          <p:nvPr/>
        </p:nvGrpSpPr>
        <p:grpSpPr>
          <a:xfrm>
            <a:off x="8543194" y="5101979"/>
            <a:ext cx="879263" cy="106812"/>
            <a:chOff x="8816084" y="5802598"/>
            <a:chExt cx="879263" cy="106812"/>
          </a:xfrm>
        </p:grpSpPr>
        <p:sp>
          <p:nvSpPr>
            <p:cNvPr id="5" name="矩形: 圆角 4">
              <a:extLst>
                <a:ext uri="{FF2B5EF4-FFF2-40B4-BE49-F238E27FC236}">
                  <a16:creationId xmlns:a16="http://schemas.microsoft.com/office/drawing/2014/main" id="{3CA10601-EAC8-2AD0-3CF3-CC98FFF352AD}"/>
                </a:ext>
              </a:extLst>
            </p:cNvPr>
            <p:cNvSpPr/>
            <p:nvPr/>
          </p:nvSpPr>
          <p:spPr>
            <a:xfrm rot="1226130">
              <a:off x="8816084" y="5802598"/>
              <a:ext cx="869658" cy="92091"/>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p>
          </p:txBody>
        </p:sp>
        <p:sp>
          <p:nvSpPr>
            <p:cNvPr id="20" name="矩形: 圆角 19">
              <a:extLst>
                <a:ext uri="{FF2B5EF4-FFF2-40B4-BE49-F238E27FC236}">
                  <a16:creationId xmlns:a16="http://schemas.microsoft.com/office/drawing/2014/main" id="{B35FC309-C194-DC36-7344-A4369CBE8243}"/>
                </a:ext>
              </a:extLst>
            </p:cNvPr>
            <p:cNvSpPr/>
            <p:nvPr/>
          </p:nvSpPr>
          <p:spPr>
            <a:xfrm rot="20236912">
              <a:off x="8825689" y="5817319"/>
              <a:ext cx="869658" cy="92091"/>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p>
          </p:txBody>
        </p:sp>
      </p:grpSp>
      <p:sp>
        <p:nvSpPr>
          <p:cNvPr id="74" name="文本框 73">
            <a:extLst>
              <a:ext uri="{FF2B5EF4-FFF2-40B4-BE49-F238E27FC236}">
                <a16:creationId xmlns:a16="http://schemas.microsoft.com/office/drawing/2014/main" id="{C74A7C46-6A22-06BA-DBC5-C5AAFB432019}"/>
              </a:ext>
            </a:extLst>
          </p:cNvPr>
          <p:cNvSpPr txBox="1"/>
          <p:nvPr/>
        </p:nvSpPr>
        <p:spPr>
          <a:xfrm>
            <a:off x="6023583" y="1589479"/>
            <a:ext cx="5863294" cy="461665"/>
          </a:xfrm>
          <a:prstGeom prst="rect">
            <a:avLst/>
          </a:prstGeom>
          <a:noFill/>
        </p:spPr>
        <p:txBody>
          <a:bodyPr wrap="square">
            <a:spAutoFit/>
          </a:bodyPr>
          <a:lstStyle/>
          <a:p>
            <a:r>
              <a:rPr lang="en-US" altLang="zh-CN" sz="2400" dirty="0">
                <a:latin typeface="Calibri" panose="020F0502020204030204" pitchFamily="34" charset="0"/>
                <a:cs typeface="Calibri" panose="020F0502020204030204" pitchFamily="34" charset="0"/>
              </a:rPr>
              <a:t>Resistant to the impact of the target channel</a:t>
            </a:r>
          </a:p>
        </p:txBody>
      </p:sp>
      <p:sp>
        <p:nvSpPr>
          <p:cNvPr id="75" name="文本框 74">
            <a:extLst>
              <a:ext uri="{FF2B5EF4-FFF2-40B4-BE49-F238E27FC236}">
                <a16:creationId xmlns:a16="http://schemas.microsoft.com/office/drawing/2014/main" id="{806D953A-2E4E-8E0F-5688-49B892F4B9F7}"/>
              </a:ext>
            </a:extLst>
          </p:cNvPr>
          <p:cNvSpPr txBox="1"/>
          <p:nvPr/>
        </p:nvSpPr>
        <p:spPr>
          <a:xfrm>
            <a:off x="7185767" y="5565398"/>
            <a:ext cx="4620015" cy="461665"/>
          </a:xfrm>
          <a:prstGeom prst="rect">
            <a:avLst/>
          </a:prstGeom>
          <a:noFill/>
        </p:spPr>
        <p:txBody>
          <a:bodyPr wrap="square">
            <a:spAutoFit/>
          </a:bodyPr>
          <a:lstStyle/>
          <a:p>
            <a:r>
              <a:rPr lang="en-US" altLang="zh-CN" sz="2400" dirty="0">
                <a:latin typeface="Calibri" panose="020F0502020204030204" pitchFamily="34" charset="0"/>
                <a:cs typeface="Calibri" panose="020F0502020204030204" pitchFamily="34" charset="0"/>
              </a:rPr>
              <a:t>Vulnerable to other channel</a:t>
            </a:r>
            <a:endParaRPr lang="zh-CN" alt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6093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9"/>
                                        </p:tgtEl>
                                        <p:attrNameLst>
                                          <p:attrName>style.visibility</p:attrName>
                                        </p:attrNameLst>
                                      </p:cBhvr>
                                      <p:to>
                                        <p:strVal val="visible"/>
                                      </p:to>
                                    </p:set>
                                    <p:animEffect transition="in" filter="wipe(left)">
                                      <p:cBhvr>
                                        <p:cTn id="16" dur="500"/>
                                        <p:tgtEl>
                                          <p:spTgt spid="8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4"/>
                                        </p:tgtEl>
                                        <p:attrNameLst>
                                          <p:attrName>style.visibility</p:attrName>
                                        </p:attrNameLst>
                                      </p:cBhvr>
                                      <p:to>
                                        <p:strVal val="visible"/>
                                      </p:to>
                                    </p:set>
                                    <p:animEffect transition="in" filter="fade">
                                      <p:cBhvr>
                                        <p:cTn id="19" dur="500"/>
                                        <p:tgtEl>
                                          <p:spTgt spid="7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90"/>
                                        </p:tgtEl>
                                        <p:attrNameLst>
                                          <p:attrName>style.visibility</p:attrName>
                                        </p:attrNameLst>
                                      </p:cBhvr>
                                      <p:to>
                                        <p:strVal val="visible"/>
                                      </p:to>
                                    </p:set>
                                    <p:animEffect transition="in" filter="wipe(left)">
                                      <p:cBhvr>
                                        <p:cTn id="24" dur="500"/>
                                        <p:tgtEl>
                                          <p:spTgt spid="9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fade">
                                      <p:cBhvr>
                                        <p:cTn id="27" dur="500"/>
                                        <p:tgtEl>
                                          <p:spTgt spid="75"/>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1"/>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92"/>
                                        </p:tgtEl>
                                        <p:attrNameLst>
                                          <p:attrName>style.visibility</p:attrName>
                                        </p:attrNameLst>
                                      </p:cBhvr>
                                      <p:to>
                                        <p:strVal val="visible"/>
                                      </p:to>
                                    </p:set>
                                  </p:childTnLst>
                                </p:cTn>
                              </p:par>
                              <p:par>
                                <p:cTn id="34" presetID="10" presetClass="entr" presetSubtype="0" fill="hold" nodeType="withEffect">
                                  <p:stCondLst>
                                    <p:cond delay="0"/>
                                  </p:stCondLst>
                                  <p:childTnLst>
                                    <p:set>
                                      <p:cBhvr>
                                        <p:cTn id="35" dur="1" fill="hold">
                                          <p:stCondLst>
                                            <p:cond delay="0"/>
                                          </p:stCondLst>
                                        </p:cTn>
                                        <p:tgtEl>
                                          <p:spTgt spid="71"/>
                                        </p:tgtEl>
                                        <p:attrNameLst>
                                          <p:attrName>style.visibility</p:attrName>
                                        </p:attrNameLst>
                                      </p:cBhvr>
                                      <p:to>
                                        <p:strVal val="visible"/>
                                      </p:to>
                                    </p:set>
                                    <p:animEffect transition="in" filter="fade">
                                      <p:cBhvr>
                                        <p:cTn id="36"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21" grpId="0" animBg="1"/>
      <p:bldP spid="91" grpId="0" animBg="1"/>
      <p:bldP spid="92" grpId="0" animBg="1"/>
      <p:bldP spid="74" grpId="0"/>
      <p:bldP spid="7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06EA365A-F54A-0596-D74B-56E9AD252B2F}"/>
              </a:ext>
            </a:extLst>
          </p:cNvPr>
          <p:cNvSpPr/>
          <p:nvPr/>
        </p:nvSpPr>
        <p:spPr>
          <a:xfrm rot="5400000">
            <a:off x="5680624" y="3379073"/>
            <a:ext cx="266700" cy="2318262"/>
          </a:xfrm>
          <a:prstGeom prst="rect">
            <a:avLst/>
          </a:prstGeom>
          <a:solidFill>
            <a:schemeClr val="accent6">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D3079B32-903B-3226-3B93-E2FEFDEDA92A}"/>
              </a:ext>
            </a:extLst>
          </p:cNvPr>
          <p:cNvSpPr/>
          <p:nvPr/>
        </p:nvSpPr>
        <p:spPr>
          <a:xfrm rot="5400000">
            <a:off x="5106026" y="3962004"/>
            <a:ext cx="250032" cy="1152398"/>
          </a:xfrm>
          <a:prstGeom prst="rect">
            <a:avLst/>
          </a:prstGeom>
          <a:solidFill>
            <a:srgbClr val="C9BAD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object 4">
            <a:extLst>
              <a:ext uri="{FF2B5EF4-FFF2-40B4-BE49-F238E27FC236}">
                <a16:creationId xmlns:a16="http://schemas.microsoft.com/office/drawing/2014/main" id="{6940DAE9-C000-7267-474E-234D0F037254}"/>
              </a:ext>
            </a:extLst>
          </p:cNvPr>
          <p:cNvSpPr txBox="1"/>
          <p:nvPr/>
        </p:nvSpPr>
        <p:spPr>
          <a:xfrm>
            <a:off x="11348133" y="6396885"/>
            <a:ext cx="634136" cy="296235"/>
          </a:xfrm>
          <a:prstGeom prst="rect">
            <a:avLst/>
          </a:prstGeom>
        </p:spPr>
        <p:txBody>
          <a:bodyPr vert="horz" wrap="square" lIns="0" tIns="0" rIns="0" bIns="0" rtlCol="0">
            <a:spAutoFit/>
          </a:bodyPr>
          <a:lstStyle/>
          <a:p>
            <a:pPr marL="38100">
              <a:lnSpc>
                <a:spcPts val="2120"/>
              </a:lnSpc>
            </a:pPr>
            <a:fld id="{81D60167-4931-47E6-BA6A-407CBD079E47}" type="slidenum">
              <a:rPr sz="3200" spc="-25" dirty="0">
                <a:solidFill>
                  <a:srgbClr val="898989"/>
                </a:solidFill>
                <a:latin typeface="Trebuchet MS"/>
                <a:cs typeface="Trebuchet MS"/>
              </a:rPr>
              <a:t>21</a:t>
            </a:fld>
            <a:endParaRPr sz="3200" dirty="0">
              <a:latin typeface="Trebuchet MS"/>
              <a:cs typeface="Trebuchet MS"/>
            </a:endParaRPr>
          </a:p>
        </p:txBody>
      </p:sp>
      <p:sp>
        <p:nvSpPr>
          <p:cNvPr id="72" name="文本框 71">
            <a:extLst>
              <a:ext uri="{FF2B5EF4-FFF2-40B4-BE49-F238E27FC236}">
                <a16:creationId xmlns:a16="http://schemas.microsoft.com/office/drawing/2014/main" id="{B4EB245A-D687-482C-F9A4-C4A2D4E81AA2}"/>
              </a:ext>
            </a:extLst>
          </p:cNvPr>
          <p:cNvSpPr txBox="1"/>
          <p:nvPr/>
        </p:nvSpPr>
        <p:spPr>
          <a:xfrm>
            <a:off x="435166" y="318234"/>
            <a:ext cx="7154354" cy="707886"/>
          </a:xfrm>
          <a:prstGeom prst="rect">
            <a:avLst/>
          </a:prstGeom>
          <a:noFill/>
        </p:spPr>
        <p:txBody>
          <a:bodyPr wrap="square">
            <a:spAutoFit/>
          </a:bodyPr>
          <a:lstStyle/>
          <a:p>
            <a:r>
              <a:rPr lang="en-US" altLang="zh-CN" sz="4000" b="1" dirty="0" err="1">
                <a:solidFill>
                  <a:srgbClr val="5B2D7B"/>
                </a:solidFill>
                <a:latin typeface="Century Gothic" panose="020B0502020202020204" pitchFamily="34" charset="0"/>
                <a:ea typeface="Sathu" charset="-34"/>
                <a:cs typeface="Segoe UI" panose="020B0502040204020203" pitchFamily="34" charset="0"/>
              </a:rPr>
              <a:t>SpotSound’s</a:t>
            </a:r>
            <a:r>
              <a:rPr lang="en-US" altLang="zh-CN" sz="4000" b="1" dirty="0">
                <a:solidFill>
                  <a:srgbClr val="5B2D7B"/>
                </a:solidFill>
                <a:latin typeface="Century Gothic" panose="020B0502020202020204" pitchFamily="34" charset="0"/>
                <a:ea typeface="Sathu" charset="-34"/>
                <a:cs typeface="Segoe UI" panose="020B0502040204020203" pitchFamily="34" charset="0"/>
              </a:rPr>
              <a:t> model</a:t>
            </a:r>
            <a:endParaRPr lang="zh-CN" altLang="en-US" sz="4000" b="1" dirty="0">
              <a:solidFill>
                <a:srgbClr val="5B2D7B"/>
              </a:solidFill>
              <a:latin typeface="Century Gothic" panose="020B0502020202020204" pitchFamily="34" charset="0"/>
              <a:ea typeface="Sathu" charset="-34"/>
              <a:cs typeface="Segoe UI" panose="020B0502040204020203" pitchFamily="34" charset="0"/>
            </a:endParaRPr>
          </a:p>
        </p:txBody>
      </p:sp>
      <p:sp>
        <p:nvSpPr>
          <p:cNvPr id="3" name="任意多边形: 形状 2">
            <a:extLst>
              <a:ext uri="{FF2B5EF4-FFF2-40B4-BE49-F238E27FC236}">
                <a16:creationId xmlns:a16="http://schemas.microsoft.com/office/drawing/2014/main" id="{184E82CD-AFD5-5E15-2699-1D9FA9DB1B1B}"/>
              </a:ext>
            </a:extLst>
          </p:cNvPr>
          <p:cNvSpPr/>
          <p:nvPr/>
        </p:nvSpPr>
        <p:spPr>
          <a:xfrm>
            <a:off x="4814847" y="3444023"/>
            <a:ext cx="1984794" cy="707886"/>
          </a:xfrm>
          <a:custGeom>
            <a:avLst/>
            <a:gdLst>
              <a:gd name="connsiteX0" fmla="*/ 0 w 1482290"/>
              <a:gd name="connsiteY0" fmla="*/ 866441 h 866441"/>
              <a:gd name="connsiteX1" fmla="*/ 86627 w 1482290"/>
              <a:gd name="connsiteY1" fmla="*/ 240799 h 866441"/>
              <a:gd name="connsiteX2" fmla="*/ 211755 w 1482290"/>
              <a:gd name="connsiteY2" fmla="*/ 587309 h 866441"/>
              <a:gd name="connsiteX3" fmla="*/ 356134 w 1482290"/>
              <a:gd name="connsiteY3" fmla="*/ 183048 h 866441"/>
              <a:gd name="connsiteX4" fmla="*/ 558265 w 1482290"/>
              <a:gd name="connsiteY4" fmla="*/ 789439 h 866441"/>
              <a:gd name="connsiteX5" fmla="*/ 644892 w 1482290"/>
              <a:gd name="connsiteY5" fmla="*/ 404429 h 866441"/>
              <a:gd name="connsiteX6" fmla="*/ 741145 w 1482290"/>
              <a:gd name="connsiteY6" fmla="*/ 673936 h 866441"/>
              <a:gd name="connsiteX7" fmla="*/ 847023 w 1482290"/>
              <a:gd name="connsiteY7" fmla="*/ 298551 h 866441"/>
              <a:gd name="connsiteX8" fmla="*/ 1001027 w 1482290"/>
              <a:gd name="connsiteY8" fmla="*/ 760563 h 866441"/>
              <a:gd name="connsiteX9" fmla="*/ 1251284 w 1482290"/>
              <a:gd name="connsiteY9" fmla="*/ 168 h 866441"/>
              <a:gd name="connsiteX10" fmla="*/ 1482290 w 1482290"/>
              <a:gd name="connsiteY10" fmla="*/ 837565 h 866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82290" h="866441">
                <a:moveTo>
                  <a:pt x="0" y="866441"/>
                </a:moveTo>
                <a:cubicBezTo>
                  <a:pt x="25667" y="576881"/>
                  <a:pt x="51334" y="287321"/>
                  <a:pt x="86627" y="240799"/>
                </a:cubicBezTo>
                <a:cubicBezTo>
                  <a:pt x="121920" y="194277"/>
                  <a:pt x="166837" y="596934"/>
                  <a:pt x="211755" y="587309"/>
                </a:cubicBezTo>
                <a:cubicBezTo>
                  <a:pt x="256673" y="577684"/>
                  <a:pt x="298382" y="149360"/>
                  <a:pt x="356134" y="183048"/>
                </a:cubicBezTo>
                <a:cubicBezTo>
                  <a:pt x="413886" y="216736"/>
                  <a:pt x="510139" y="752542"/>
                  <a:pt x="558265" y="789439"/>
                </a:cubicBezTo>
                <a:cubicBezTo>
                  <a:pt x="606391" y="826336"/>
                  <a:pt x="614412" y="423679"/>
                  <a:pt x="644892" y="404429"/>
                </a:cubicBezTo>
                <a:cubicBezTo>
                  <a:pt x="675372" y="385179"/>
                  <a:pt x="707457" y="691582"/>
                  <a:pt x="741145" y="673936"/>
                </a:cubicBezTo>
                <a:cubicBezTo>
                  <a:pt x="774833" y="656290"/>
                  <a:pt x="803709" y="284113"/>
                  <a:pt x="847023" y="298551"/>
                </a:cubicBezTo>
                <a:cubicBezTo>
                  <a:pt x="890337" y="312989"/>
                  <a:pt x="933650" y="810293"/>
                  <a:pt x="1001027" y="760563"/>
                </a:cubicBezTo>
                <a:cubicBezTo>
                  <a:pt x="1068404" y="710832"/>
                  <a:pt x="1171074" y="-12666"/>
                  <a:pt x="1251284" y="168"/>
                </a:cubicBezTo>
                <a:cubicBezTo>
                  <a:pt x="1331495" y="13002"/>
                  <a:pt x="1406892" y="425283"/>
                  <a:pt x="1482290" y="837565"/>
                </a:cubicBezTo>
              </a:path>
            </a:pathLst>
          </a:custGeom>
          <a:ln w="381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solidFill>
                <a:schemeClr val="tx1"/>
              </a:solidFill>
            </a:endParaRPr>
          </a:p>
        </p:txBody>
      </p:sp>
      <p:grpSp>
        <p:nvGrpSpPr>
          <p:cNvPr id="36" name="组合 35">
            <a:extLst>
              <a:ext uri="{FF2B5EF4-FFF2-40B4-BE49-F238E27FC236}">
                <a16:creationId xmlns:a16="http://schemas.microsoft.com/office/drawing/2014/main" id="{0B2A7A34-25F0-284E-994F-4A4B9AB95447}"/>
              </a:ext>
            </a:extLst>
          </p:cNvPr>
          <p:cNvGrpSpPr/>
          <p:nvPr/>
        </p:nvGrpSpPr>
        <p:grpSpPr>
          <a:xfrm>
            <a:off x="4638988" y="4407518"/>
            <a:ext cx="2336512" cy="275819"/>
            <a:chOff x="4927744" y="4407518"/>
            <a:chExt cx="2336512" cy="275819"/>
          </a:xfrm>
        </p:grpSpPr>
        <p:cxnSp>
          <p:nvCxnSpPr>
            <p:cNvPr id="7" name="直接连接符 6">
              <a:extLst>
                <a:ext uri="{FF2B5EF4-FFF2-40B4-BE49-F238E27FC236}">
                  <a16:creationId xmlns:a16="http://schemas.microsoft.com/office/drawing/2014/main" id="{12CCE367-9F94-745D-09AE-42C1C1255C54}"/>
                </a:ext>
              </a:extLst>
            </p:cNvPr>
            <p:cNvCxnSpPr/>
            <p:nvPr/>
          </p:nvCxnSpPr>
          <p:spPr>
            <a:xfrm rot="5400000">
              <a:off x="7130906"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8" name="直接连接符 7">
              <a:extLst>
                <a:ext uri="{FF2B5EF4-FFF2-40B4-BE49-F238E27FC236}">
                  <a16:creationId xmlns:a16="http://schemas.microsoft.com/office/drawing/2014/main" id="{F9B7AD1A-7CAD-173D-8F4F-0F3E1D68BE4B}"/>
                </a:ext>
              </a:extLst>
            </p:cNvPr>
            <p:cNvCxnSpPr/>
            <p:nvPr/>
          </p:nvCxnSpPr>
          <p:spPr>
            <a:xfrm rot="5400000">
              <a:off x="6897254"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9" name="直接连接符 8">
              <a:extLst>
                <a:ext uri="{FF2B5EF4-FFF2-40B4-BE49-F238E27FC236}">
                  <a16:creationId xmlns:a16="http://schemas.microsoft.com/office/drawing/2014/main" id="{80A3F43D-227A-C95D-4C04-A2C15DC337B5}"/>
                </a:ext>
              </a:extLst>
            </p:cNvPr>
            <p:cNvCxnSpPr/>
            <p:nvPr/>
          </p:nvCxnSpPr>
          <p:spPr>
            <a:xfrm rot="5400000">
              <a:off x="6429952"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0" name="直接连接符 9">
              <a:extLst>
                <a:ext uri="{FF2B5EF4-FFF2-40B4-BE49-F238E27FC236}">
                  <a16:creationId xmlns:a16="http://schemas.microsoft.com/office/drawing/2014/main" id="{8AEF4BE5-7BDF-06E5-0A22-65BC5A77978D}"/>
                </a:ext>
              </a:extLst>
            </p:cNvPr>
            <p:cNvCxnSpPr/>
            <p:nvPr/>
          </p:nvCxnSpPr>
          <p:spPr>
            <a:xfrm rot="5400000">
              <a:off x="5962650"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直接连接符 10">
              <a:extLst>
                <a:ext uri="{FF2B5EF4-FFF2-40B4-BE49-F238E27FC236}">
                  <a16:creationId xmlns:a16="http://schemas.microsoft.com/office/drawing/2014/main" id="{8614050D-D17A-B35A-AF69-74C2121F05EB}"/>
                </a:ext>
              </a:extLst>
            </p:cNvPr>
            <p:cNvCxnSpPr/>
            <p:nvPr/>
          </p:nvCxnSpPr>
          <p:spPr>
            <a:xfrm rot="5400000">
              <a:off x="5495348"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2" name="直接连接符 11">
              <a:extLst>
                <a:ext uri="{FF2B5EF4-FFF2-40B4-BE49-F238E27FC236}">
                  <a16:creationId xmlns:a16="http://schemas.microsoft.com/office/drawing/2014/main" id="{BF264AF3-8EB3-693D-8FFB-98421109BCD0}"/>
                </a:ext>
              </a:extLst>
            </p:cNvPr>
            <p:cNvCxnSpPr/>
            <p:nvPr/>
          </p:nvCxnSpPr>
          <p:spPr>
            <a:xfrm rot="5400000">
              <a:off x="4794395"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3" name="直接连接符 12">
              <a:extLst>
                <a:ext uri="{FF2B5EF4-FFF2-40B4-BE49-F238E27FC236}">
                  <a16:creationId xmlns:a16="http://schemas.microsoft.com/office/drawing/2014/main" id="{ACC36390-D2A9-B1B0-02F9-1ED89D579C06}"/>
                </a:ext>
              </a:extLst>
            </p:cNvPr>
            <p:cNvCxnSpPr/>
            <p:nvPr/>
          </p:nvCxnSpPr>
          <p:spPr>
            <a:xfrm rot="5400000">
              <a:off x="6663603"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4" name="直接连接符 13">
              <a:extLst>
                <a:ext uri="{FF2B5EF4-FFF2-40B4-BE49-F238E27FC236}">
                  <a16:creationId xmlns:a16="http://schemas.microsoft.com/office/drawing/2014/main" id="{B8FDD15E-BC10-E916-D3A3-1F2D9E7BDCC2}"/>
                </a:ext>
              </a:extLst>
            </p:cNvPr>
            <p:cNvCxnSpPr/>
            <p:nvPr/>
          </p:nvCxnSpPr>
          <p:spPr>
            <a:xfrm rot="5400000">
              <a:off x="6196301"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5" name="直接连接符 14">
              <a:extLst>
                <a:ext uri="{FF2B5EF4-FFF2-40B4-BE49-F238E27FC236}">
                  <a16:creationId xmlns:a16="http://schemas.microsoft.com/office/drawing/2014/main" id="{4FF8E5F8-9B8B-7B1B-CA1C-048980E0BF1B}"/>
                </a:ext>
              </a:extLst>
            </p:cNvPr>
            <p:cNvCxnSpPr/>
            <p:nvPr/>
          </p:nvCxnSpPr>
          <p:spPr>
            <a:xfrm rot="5400000">
              <a:off x="5728999"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5" name="直接连接符 24">
              <a:extLst>
                <a:ext uri="{FF2B5EF4-FFF2-40B4-BE49-F238E27FC236}">
                  <a16:creationId xmlns:a16="http://schemas.microsoft.com/office/drawing/2014/main" id="{82AC7353-BD18-1E0E-5BBD-C7021ED9A1D7}"/>
                </a:ext>
              </a:extLst>
            </p:cNvPr>
            <p:cNvCxnSpPr/>
            <p:nvPr/>
          </p:nvCxnSpPr>
          <p:spPr>
            <a:xfrm rot="5400000">
              <a:off x="5261697"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6" name="直接连接符 25">
              <a:extLst>
                <a:ext uri="{FF2B5EF4-FFF2-40B4-BE49-F238E27FC236}">
                  <a16:creationId xmlns:a16="http://schemas.microsoft.com/office/drawing/2014/main" id="{D117175F-CE84-32A1-A179-A9847EF38083}"/>
                </a:ext>
              </a:extLst>
            </p:cNvPr>
            <p:cNvCxnSpPr/>
            <p:nvPr/>
          </p:nvCxnSpPr>
          <p:spPr>
            <a:xfrm rot="5400000">
              <a:off x="5028046"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7" name="矩形 26">
              <a:extLst>
                <a:ext uri="{FF2B5EF4-FFF2-40B4-BE49-F238E27FC236}">
                  <a16:creationId xmlns:a16="http://schemas.microsoft.com/office/drawing/2014/main" id="{3D88AA9A-7287-4494-506F-7DAF30165ED4}"/>
                </a:ext>
              </a:extLst>
            </p:cNvPr>
            <p:cNvSpPr/>
            <p:nvPr/>
          </p:nvSpPr>
          <p:spPr>
            <a:xfrm rot="5400000">
              <a:off x="5962650" y="3372612"/>
              <a:ext cx="266700" cy="233651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a:extLst>
              <a:ext uri="{FF2B5EF4-FFF2-40B4-BE49-F238E27FC236}">
                <a16:creationId xmlns:a16="http://schemas.microsoft.com/office/drawing/2014/main" id="{A98D2E56-AB5B-866C-D509-1A28067C2C13}"/>
              </a:ext>
            </a:extLst>
          </p:cNvPr>
          <p:cNvGrpSpPr/>
          <p:nvPr/>
        </p:nvGrpSpPr>
        <p:grpSpPr>
          <a:xfrm>
            <a:off x="2176626" y="3347717"/>
            <a:ext cx="2331079" cy="1193151"/>
            <a:chOff x="2176626" y="3347717"/>
            <a:chExt cx="2331079" cy="1193151"/>
          </a:xfrm>
        </p:grpSpPr>
        <p:grpSp>
          <p:nvGrpSpPr>
            <p:cNvPr id="45" name="组合 44">
              <a:extLst>
                <a:ext uri="{FF2B5EF4-FFF2-40B4-BE49-F238E27FC236}">
                  <a16:creationId xmlns:a16="http://schemas.microsoft.com/office/drawing/2014/main" id="{3B547F5B-6770-84A4-9B68-A013FD788677}"/>
                </a:ext>
              </a:extLst>
            </p:cNvPr>
            <p:cNvGrpSpPr/>
            <p:nvPr/>
          </p:nvGrpSpPr>
          <p:grpSpPr>
            <a:xfrm>
              <a:off x="2799471" y="3347717"/>
              <a:ext cx="1042416" cy="1193151"/>
              <a:chOff x="2799471" y="3347717"/>
              <a:chExt cx="1042416" cy="1193151"/>
            </a:xfrm>
          </p:grpSpPr>
          <p:sp>
            <p:nvSpPr>
              <p:cNvPr id="28" name="梯形 27">
                <a:extLst>
                  <a:ext uri="{FF2B5EF4-FFF2-40B4-BE49-F238E27FC236}">
                    <a16:creationId xmlns:a16="http://schemas.microsoft.com/office/drawing/2014/main" id="{E813F727-0956-1055-5C21-90F1221BB9C9}"/>
                  </a:ext>
                </a:extLst>
              </p:cNvPr>
              <p:cNvSpPr/>
              <p:nvPr/>
            </p:nvSpPr>
            <p:spPr>
              <a:xfrm rot="16200000" flipH="1">
                <a:off x="2724103" y="3423085"/>
                <a:ext cx="1193151" cy="1042416"/>
              </a:xfrm>
              <a:prstGeom prst="trapezoi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文本框 28">
                <a:extLst>
                  <a:ext uri="{FF2B5EF4-FFF2-40B4-BE49-F238E27FC236}">
                    <a16:creationId xmlns:a16="http://schemas.microsoft.com/office/drawing/2014/main" id="{3D7B918A-70F8-E812-6D34-AF5F78E12E65}"/>
                  </a:ext>
                </a:extLst>
              </p:cNvPr>
              <p:cNvSpPr txBox="1"/>
              <p:nvPr/>
            </p:nvSpPr>
            <p:spPr>
              <a:xfrm>
                <a:off x="3080869" y="3621128"/>
                <a:ext cx="479618" cy="646331"/>
              </a:xfrm>
              <a:prstGeom prst="rect">
                <a:avLst/>
              </a:prstGeom>
              <a:noFill/>
            </p:spPr>
            <p:txBody>
              <a:bodyPr wrap="none" rtlCol="0">
                <a:spAutoFit/>
              </a:bodyPr>
              <a:lstStyle/>
              <a:p>
                <a:r>
                  <a:rPr lang="en-US" altLang="zh-CN" sz="3600" b="1" dirty="0">
                    <a:latin typeface="Calibri" panose="020F0502020204030204" pitchFamily="34" charset="0"/>
                    <a:ea typeface="Calibri" panose="020F0502020204030204" pitchFamily="34" charset="0"/>
                    <a:cs typeface="Calibri" panose="020F0502020204030204" pitchFamily="34" charset="0"/>
                  </a:rPr>
                  <a:t>G</a:t>
                </a:r>
                <a:endParaRPr lang="zh-CN" altLang="en-US" sz="3600" b="1" dirty="0">
                  <a:latin typeface="Calibri" panose="020F0502020204030204" pitchFamily="34" charset="0"/>
                  <a:cs typeface="Calibri" panose="020F0502020204030204" pitchFamily="34" charset="0"/>
                </a:endParaRPr>
              </a:p>
            </p:txBody>
          </p:sp>
        </p:grpSp>
        <p:sp>
          <p:nvSpPr>
            <p:cNvPr id="32" name="箭头: 右 31">
              <a:extLst>
                <a:ext uri="{FF2B5EF4-FFF2-40B4-BE49-F238E27FC236}">
                  <a16:creationId xmlns:a16="http://schemas.microsoft.com/office/drawing/2014/main" id="{72D35346-2FD1-BB92-AC88-CBAF413E5B36}"/>
                </a:ext>
              </a:extLst>
            </p:cNvPr>
            <p:cNvSpPr/>
            <p:nvPr/>
          </p:nvSpPr>
          <p:spPr>
            <a:xfrm>
              <a:off x="4012343" y="3767218"/>
              <a:ext cx="495362" cy="354149"/>
            </a:xfrm>
            <a:prstGeom prst="rightArrow">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tx1"/>
                </a:solidFill>
                <a:latin typeface="Calibri" panose="020F0502020204030204" pitchFamily="34" charset="0"/>
                <a:cs typeface="Calibri" panose="020F0502020204030204" pitchFamily="34" charset="0"/>
              </a:endParaRPr>
            </a:p>
          </p:txBody>
        </p:sp>
        <p:sp>
          <p:nvSpPr>
            <p:cNvPr id="37" name="矩形 36">
              <a:extLst>
                <a:ext uri="{FF2B5EF4-FFF2-40B4-BE49-F238E27FC236}">
                  <a16:creationId xmlns:a16="http://schemas.microsoft.com/office/drawing/2014/main" id="{DE63CD0E-2CCE-552A-EE8B-CCE50C22D3FC}"/>
                </a:ext>
              </a:extLst>
            </p:cNvPr>
            <p:cNvSpPr/>
            <p:nvPr/>
          </p:nvSpPr>
          <p:spPr>
            <a:xfrm>
              <a:off x="2176626" y="3537833"/>
              <a:ext cx="216597" cy="812915"/>
            </a:xfrm>
            <a:prstGeom prst="rect">
              <a:avLst/>
            </a:prstGeom>
            <a:solidFill>
              <a:srgbClr val="E2F0D9"/>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任意多边形: 形状 39">
            <a:extLst>
              <a:ext uri="{FF2B5EF4-FFF2-40B4-BE49-F238E27FC236}">
                <a16:creationId xmlns:a16="http://schemas.microsoft.com/office/drawing/2014/main" id="{6B99A2D7-258B-1DDA-8305-50232829D720}"/>
              </a:ext>
            </a:extLst>
          </p:cNvPr>
          <p:cNvSpPr/>
          <p:nvPr/>
        </p:nvSpPr>
        <p:spPr>
          <a:xfrm>
            <a:off x="2234746" y="4358640"/>
            <a:ext cx="2573474" cy="694268"/>
          </a:xfrm>
          <a:custGeom>
            <a:avLst/>
            <a:gdLst>
              <a:gd name="connsiteX0" fmla="*/ 43634 w 2573474"/>
              <a:gd name="connsiteY0" fmla="*/ 0 h 694268"/>
              <a:gd name="connsiteX1" fmla="*/ 150314 w 2573474"/>
              <a:gd name="connsiteY1" fmla="*/ 365760 h 694268"/>
              <a:gd name="connsiteX2" fmla="*/ 1278074 w 2573474"/>
              <a:gd name="connsiteY2" fmla="*/ 693420 h 694268"/>
              <a:gd name="connsiteX3" fmla="*/ 2573474 w 2573474"/>
              <a:gd name="connsiteY3" fmla="*/ 266700 h 694268"/>
            </a:gdLst>
            <a:ahLst/>
            <a:cxnLst>
              <a:cxn ang="0">
                <a:pos x="connsiteX0" y="connsiteY0"/>
              </a:cxn>
              <a:cxn ang="0">
                <a:pos x="connsiteX1" y="connsiteY1"/>
              </a:cxn>
              <a:cxn ang="0">
                <a:pos x="connsiteX2" y="connsiteY2"/>
              </a:cxn>
              <a:cxn ang="0">
                <a:pos x="connsiteX3" y="connsiteY3"/>
              </a:cxn>
            </a:cxnLst>
            <a:rect l="l" t="t" r="r" b="b"/>
            <a:pathLst>
              <a:path w="2573474" h="694268">
                <a:moveTo>
                  <a:pt x="43634" y="0"/>
                </a:moveTo>
                <a:cubicBezTo>
                  <a:pt x="-5896" y="125095"/>
                  <a:pt x="-55426" y="250190"/>
                  <a:pt x="150314" y="365760"/>
                </a:cubicBezTo>
                <a:cubicBezTo>
                  <a:pt x="356054" y="481330"/>
                  <a:pt x="874214" y="709930"/>
                  <a:pt x="1278074" y="693420"/>
                </a:cubicBezTo>
                <a:cubicBezTo>
                  <a:pt x="1681934" y="676910"/>
                  <a:pt x="2127704" y="471805"/>
                  <a:pt x="2573474" y="266700"/>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形状 42">
            <a:extLst>
              <a:ext uri="{FF2B5EF4-FFF2-40B4-BE49-F238E27FC236}">
                <a16:creationId xmlns:a16="http://schemas.microsoft.com/office/drawing/2014/main" id="{ECF54198-1735-6E25-5FC1-3181BDE2844C}"/>
              </a:ext>
            </a:extLst>
          </p:cNvPr>
          <p:cNvSpPr/>
          <p:nvPr/>
        </p:nvSpPr>
        <p:spPr>
          <a:xfrm>
            <a:off x="2267257" y="4381500"/>
            <a:ext cx="2662883" cy="377072"/>
          </a:xfrm>
          <a:custGeom>
            <a:avLst/>
            <a:gdLst>
              <a:gd name="connsiteX0" fmla="*/ 18743 w 2662883"/>
              <a:gd name="connsiteY0" fmla="*/ 0 h 377072"/>
              <a:gd name="connsiteX1" fmla="*/ 308303 w 2662883"/>
              <a:gd name="connsiteY1" fmla="*/ 297180 h 377072"/>
              <a:gd name="connsiteX2" fmla="*/ 2144723 w 2662883"/>
              <a:gd name="connsiteY2" fmla="*/ 373380 h 377072"/>
              <a:gd name="connsiteX3" fmla="*/ 2662883 w 2662883"/>
              <a:gd name="connsiteY3" fmla="*/ 358140 h 377072"/>
            </a:gdLst>
            <a:ahLst/>
            <a:cxnLst>
              <a:cxn ang="0">
                <a:pos x="connsiteX0" y="connsiteY0"/>
              </a:cxn>
              <a:cxn ang="0">
                <a:pos x="connsiteX1" y="connsiteY1"/>
              </a:cxn>
              <a:cxn ang="0">
                <a:pos x="connsiteX2" y="connsiteY2"/>
              </a:cxn>
              <a:cxn ang="0">
                <a:pos x="connsiteX3" y="connsiteY3"/>
              </a:cxn>
            </a:cxnLst>
            <a:rect l="l" t="t" r="r" b="b"/>
            <a:pathLst>
              <a:path w="2662883" h="377072">
                <a:moveTo>
                  <a:pt x="18743" y="0"/>
                </a:moveTo>
                <a:cubicBezTo>
                  <a:pt x="-13642" y="117475"/>
                  <a:pt x="-46027" y="234950"/>
                  <a:pt x="308303" y="297180"/>
                </a:cubicBezTo>
                <a:cubicBezTo>
                  <a:pt x="662633" y="359410"/>
                  <a:pt x="1752293" y="363220"/>
                  <a:pt x="2144723" y="373380"/>
                </a:cubicBezTo>
                <a:cubicBezTo>
                  <a:pt x="2537153" y="383540"/>
                  <a:pt x="2600018" y="370840"/>
                  <a:pt x="2662883" y="358140"/>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形状 43">
            <a:extLst>
              <a:ext uri="{FF2B5EF4-FFF2-40B4-BE49-F238E27FC236}">
                <a16:creationId xmlns:a16="http://schemas.microsoft.com/office/drawing/2014/main" id="{8935CF91-0462-F080-566E-2A406F34D0B5}"/>
              </a:ext>
            </a:extLst>
          </p:cNvPr>
          <p:cNvSpPr/>
          <p:nvPr/>
        </p:nvSpPr>
        <p:spPr>
          <a:xfrm>
            <a:off x="1451430" y="4441929"/>
            <a:ext cx="3027262" cy="648278"/>
          </a:xfrm>
          <a:custGeom>
            <a:avLst/>
            <a:gdLst>
              <a:gd name="connsiteX0" fmla="*/ 428 w 2560748"/>
              <a:gd name="connsiteY0" fmla="*/ 0 h 723947"/>
              <a:gd name="connsiteX1" fmla="*/ 145208 w 2560748"/>
              <a:gd name="connsiteY1" fmla="*/ 396240 h 723947"/>
              <a:gd name="connsiteX2" fmla="*/ 891968 w 2560748"/>
              <a:gd name="connsiteY2" fmla="*/ 723900 h 723947"/>
              <a:gd name="connsiteX3" fmla="*/ 2050208 w 2560748"/>
              <a:gd name="connsiteY3" fmla="*/ 419100 h 723947"/>
              <a:gd name="connsiteX4" fmla="*/ 2560748 w 2560748"/>
              <a:gd name="connsiteY4" fmla="*/ 236220 h 7239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0748" h="723947">
                <a:moveTo>
                  <a:pt x="428" y="0"/>
                </a:moveTo>
                <a:cubicBezTo>
                  <a:pt x="-1477" y="137795"/>
                  <a:pt x="-3382" y="275590"/>
                  <a:pt x="145208" y="396240"/>
                </a:cubicBezTo>
                <a:cubicBezTo>
                  <a:pt x="293798" y="516890"/>
                  <a:pt x="574468" y="720090"/>
                  <a:pt x="891968" y="723900"/>
                </a:cubicBezTo>
                <a:cubicBezTo>
                  <a:pt x="1209468" y="727710"/>
                  <a:pt x="1772078" y="500380"/>
                  <a:pt x="2050208" y="419100"/>
                </a:cubicBezTo>
                <a:cubicBezTo>
                  <a:pt x="2328338" y="337820"/>
                  <a:pt x="2444543" y="287020"/>
                  <a:pt x="2560748" y="236220"/>
                </a:cubicBezTo>
              </a:path>
            </a:pathLst>
          </a:custGeom>
          <a:noFill/>
          <a:ln w="28575">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直接箭头连接符 47">
            <a:extLst>
              <a:ext uri="{FF2B5EF4-FFF2-40B4-BE49-F238E27FC236}">
                <a16:creationId xmlns:a16="http://schemas.microsoft.com/office/drawing/2014/main" id="{0067332D-8F8E-7EF3-CBEC-AC3FA8B3796B}"/>
              </a:ext>
            </a:extLst>
          </p:cNvPr>
          <p:cNvCxnSpPr>
            <a:stCxn id="37" idx="3"/>
            <a:endCxn id="28" idx="0"/>
          </p:cNvCxnSpPr>
          <p:nvPr/>
        </p:nvCxnSpPr>
        <p:spPr>
          <a:xfrm>
            <a:off x="2393223" y="3944291"/>
            <a:ext cx="406248" cy="3"/>
          </a:xfrm>
          <a:prstGeom prst="straightConnector1">
            <a:avLst/>
          </a:prstGeom>
          <a:ln w="381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65" name="文本框 64">
            <a:extLst>
              <a:ext uri="{FF2B5EF4-FFF2-40B4-BE49-F238E27FC236}">
                <a16:creationId xmlns:a16="http://schemas.microsoft.com/office/drawing/2014/main" id="{99179D24-24F0-1931-984A-EAC7716DD9D5}"/>
              </a:ext>
            </a:extLst>
          </p:cNvPr>
          <p:cNvSpPr txBox="1"/>
          <p:nvPr/>
        </p:nvSpPr>
        <p:spPr>
          <a:xfrm>
            <a:off x="4636593" y="5063370"/>
            <a:ext cx="2336512" cy="400110"/>
          </a:xfrm>
          <a:prstGeom prst="rect">
            <a:avLst/>
          </a:prstGeom>
          <a:noFill/>
        </p:spPr>
        <p:txBody>
          <a:bodyPr wrap="square" rtlCol="0">
            <a:spAutoFit/>
          </a:bodyPr>
          <a:lstStyle/>
          <a:p>
            <a:pPr algn="ctr"/>
            <a:r>
              <a:rPr lang="en-US" altLang="zh-CN" sz="2000" b="1" dirty="0">
                <a:latin typeface="Calibri" panose="020F0502020204030204" pitchFamily="34" charset="0"/>
                <a:ea typeface="Calibri" panose="020F0502020204030204" pitchFamily="34" charset="0"/>
                <a:cs typeface="Calibri" panose="020F0502020204030204" pitchFamily="34" charset="0"/>
              </a:rPr>
              <a:t>Features</a:t>
            </a:r>
            <a:endParaRPr lang="zh-CN" altLang="en-US" sz="2000" b="1" dirty="0">
              <a:latin typeface="Calibri" panose="020F0502020204030204" pitchFamily="34" charset="0"/>
              <a:cs typeface="Calibri" panose="020F0502020204030204" pitchFamily="34" charset="0"/>
            </a:endParaRPr>
          </a:p>
        </p:txBody>
      </p:sp>
      <p:sp>
        <p:nvSpPr>
          <p:cNvPr id="2" name="矩形 1">
            <a:extLst>
              <a:ext uri="{FF2B5EF4-FFF2-40B4-BE49-F238E27FC236}">
                <a16:creationId xmlns:a16="http://schemas.microsoft.com/office/drawing/2014/main" id="{C47F7E97-FD67-12B5-C8DB-644E448EF6D2}"/>
              </a:ext>
            </a:extLst>
          </p:cNvPr>
          <p:cNvSpPr/>
          <p:nvPr/>
        </p:nvSpPr>
        <p:spPr>
          <a:xfrm>
            <a:off x="2177620" y="3897851"/>
            <a:ext cx="216597" cy="452898"/>
          </a:xfrm>
          <a:prstGeom prst="rect">
            <a:avLst/>
          </a:prstGeom>
          <a:solidFill>
            <a:srgbClr val="BAA8C8"/>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FA5881BF-DBD4-7080-B21F-9EB91516AC50}"/>
              </a:ext>
            </a:extLst>
          </p:cNvPr>
          <p:cNvPicPr>
            <a:picLocks noChangeAspect="1"/>
          </p:cNvPicPr>
          <p:nvPr/>
        </p:nvPicPr>
        <p:blipFill>
          <a:blip r:embed="rId3">
            <a:clrChange>
              <a:clrFrom>
                <a:srgbClr val="FFFFFF"/>
              </a:clrFrom>
              <a:clrTo>
                <a:srgbClr val="FFFFFF">
                  <a:alpha val="0"/>
                </a:srgbClr>
              </a:clrTo>
            </a:clrChange>
            <a:biLevel thresh="50000"/>
          </a:blip>
          <a:stretch>
            <a:fillRect/>
          </a:stretch>
        </p:blipFill>
        <p:spPr>
          <a:xfrm rot="16200000">
            <a:off x="977220" y="3080434"/>
            <a:ext cx="403793" cy="1130970"/>
          </a:xfrm>
          <a:prstGeom prst="rect">
            <a:avLst/>
          </a:prstGeom>
        </p:spPr>
      </p:pic>
      <p:sp>
        <p:nvSpPr>
          <p:cNvPr id="6" name="文本框 5">
            <a:extLst>
              <a:ext uri="{FF2B5EF4-FFF2-40B4-BE49-F238E27FC236}">
                <a16:creationId xmlns:a16="http://schemas.microsoft.com/office/drawing/2014/main" id="{8F8F3536-1373-440D-4A72-ED06A73AD60C}"/>
              </a:ext>
            </a:extLst>
          </p:cNvPr>
          <p:cNvSpPr txBox="1"/>
          <p:nvPr/>
        </p:nvSpPr>
        <p:spPr>
          <a:xfrm>
            <a:off x="1149370" y="3967243"/>
            <a:ext cx="671979" cy="369332"/>
          </a:xfrm>
          <a:prstGeom prst="rect">
            <a:avLst/>
          </a:prstGeom>
          <a:noFill/>
        </p:spPr>
        <p:txBody>
          <a:bodyPr wrap="none" rtlCol="0">
            <a:spAutoFit/>
          </a:bodyPr>
          <a:lstStyle/>
          <a:p>
            <a:r>
              <a:rPr lang="en-US" altLang="zh-CN" b="1" dirty="0">
                <a:solidFill>
                  <a:srgbClr val="C00000"/>
                </a:solidFill>
                <a:latin typeface="Calibri" panose="020F0502020204030204" pitchFamily="34" charset="0"/>
                <a:cs typeface="Calibri" panose="020F0502020204030204" pitchFamily="34" charset="0"/>
              </a:rPr>
              <a:t>0101</a:t>
            </a:r>
            <a:endParaRPr lang="zh-CN" altLang="en-US" b="1" dirty="0">
              <a:solidFill>
                <a:srgbClr val="C00000"/>
              </a:solidFill>
              <a:latin typeface="Calibri" panose="020F0502020204030204" pitchFamily="34" charset="0"/>
              <a:cs typeface="Calibri" panose="020F0502020204030204" pitchFamily="34" charset="0"/>
            </a:endParaRPr>
          </a:p>
        </p:txBody>
      </p:sp>
      <p:cxnSp>
        <p:nvCxnSpPr>
          <p:cNvPr id="16" name="直接箭头连接符 15">
            <a:extLst>
              <a:ext uri="{FF2B5EF4-FFF2-40B4-BE49-F238E27FC236}">
                <a16:creationId xmlns:a16="http://schemas.microsoft.com/office/drawing/2014/main" id="{263DA570-DE62-3121-E54B-F43813E1FF1A}"/>
              </a:ext>
            </a:extLst>
          </p:cNvPr>
          <p:cNvCxnSpPr>
            <a:cxnSpLocks/>
          </p:cNvCxnSpPr>
          <p:nvPr/>
        </p:nvCxnSpPr>
        <p:spPr>
          <a:xfrm>
            <a:off x="1821350" y="4151909"/>
            <a:ext cx="278527" cy="0"/>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81485DB1-B689-814A-0038-C5F0A86CD9C9}"/>
              </a:ext>
            </a:extLst>
          </p:cNvPr>
          <p:cNvCxnSpPr>
            <a:cxnSpLocks/>
          </p:cNvCxnSpPr>
          <p:nvPr/>
        </p:nvCxnSpPr>
        <p:spPr>
          <a:xfrm>
            <a:off x="1821350" y="3689947"/>
            <a:ext cx="278527" cy="0"/>
          </a:xfrm>
          <a:prstGeom prst="straightConnector1">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1" name="任意多边形: 形状 20">
            <a:extLst>
              <a:ext uri="{FF2B5EF4-FFF2-40B4-BE49-F238E27FC236}">
                <a16:creationId xmlns:a16="http://schemas.microsoft.com/office/drawing/2014/main" id="{FE7C4C27-27BB-EF91-C335-BC331393A4F4}"/>
              </a:ext>
            </a:extLst>
          </p:cNvPr>
          <p:cNvSpPr/>
          <p:nvPr/>
        </p:nvSpPr>
        <p:spPr>
          <a:xfrm>
            <a:off x="775161" y="4090737"/>
            <a:ext cx="5353260" cy="1244134"/>
          </a:xfrm>
          <a:custGeom>
            <a:avLst/>
            <a:gdLst>
              <a:gd name="connsiteX0" fmla="*/ 59028 w 5545428"/>
              <a:gd name="connsiteY0" fmla="*/ 0 h 1244134"/>
              <a:gd name="connsiteX1" fmla="*/ 492165 w 5545428"/>
              <a:gd name="connsiteY1" fmla="*/ 1138989 h 1244134"/>
              <a:gd name="connsiteX2" fmla="*/ 3668502 w 5545428"/>
              <a:gd name="connsiteY2" fmla="*/ 1138989 h 1244134"/>
              <a:gd name="connsiteX3" fmla="*/ 5545428 w 5545428"/>
              <a:gd name="connsiteY3" fmla="*/ 657726 h 1244134"/>
            </a:gdLst>
            <a:ahLst/>
            <a:cxnLst>
              <a:cxn ang="0">
                <a:pos x="connsiteX0" y="connsiteY0"/>
              </a:cxn>
              <a:cxn ang="0">
                <a:pos x="connsiteX1" y="connsiteY1"/>
              </a:cxn>
              <a:cxn ang="0">
                <a:pos x="connsiteX2" y="connsiteY2"/>
              </a:cxn>
              <a:cxn ang="0">
                <a:pos x="connsiteX3" y="connsiteY3"/>
              </a:cxn>
            </a:cxnLst>
            <a:rect l="l" t="t" r="r" b="b"/>
            <a:pathLst>
              <a:path w="5545428" h="1244134">
                <a:moveTo>
                  <a:pt x="59028" y="0"/>
                </a:moveTo>
                <a:cubicBezTo>
                  <a:pt x="-25193" y="474579"/>
                  <a:pt x="-109414" y="949158"/>
                  <a:pt x="492165" y="1138989"/>
                </a:cubicBezTo>
                <a:cubicBezTo>
                  <a:pt x="1093744" y="1328820"/>
                  <a:pt x="2826292" y="1219200"/>
                  <a:pt x="3668502" y="1138989"/>
                </a:cubicBezTo>
                <a:cubicBezTo>
                  <a:pt x="4510713" y="1058779"/>
                  <a:pt x="5028070" y="858252"/>
                  <a:pt x="5545428" y="657726"/>
                </a:cubicBezTo>
              </a:path>
            </a:pathLst>
          </a:custGeom>
          <a:noFill/>
          <a:ln w="28575">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9" name="组合 88">
            <a:extLst>
              <a:ext uri="{FF2B5EF4-FFF2-40B4-BE49-F238E27FC236}">
                <a16:creationId xmlns:a16="http://schemas.microsoft.com/office/drawing/2014/main" id="{1F61FE39-72B9-B1C4-46C0-7FC64F1E647A}"/>
              </a:ext>
            </a:extLst>
          </p:cNvPr>
          <p:cNvGrpSpPr/>
          <p:nvPr/>
        </p:nvGrpSpPr>
        <p:grpSpPr>
          <a:xfrm>
            <a:off x="6975500" y="1966562"/>
            <a:ext cx="4386363" cy="2574306"/>
            <a:chOff x="6975500" y="1966562"/>
            <a:chExt cx="4386363" cy="2574306"/>
          </a:xfrm>
        </p:grpSpPr>
        <p:grpSp>
          <p:nvGrpSpPr>
            <p:cNvPr id="68" name="组合 67">
              <a:extLst>
                <a:ext uri="{FF2B5EF4-FFF2-40B4-BE49-F238E27FC236}">
                  <a16:creationId xmlns:a16="http://schemas.microsoft.com/office/drawing/2014/main" id="{C94240C2-32E5-5628-D11C-75B47B8777D5}"/>
                </a:ext>
              </a:extLst>
            </p:cNvPr>
            <p:cNvGrpSpPr/>
            <p:nvPr/>
          </p:nvGrpSpPr>
          <p:grpSpPr>
            <a:xfrm>
              <a:off x="8575638" y="3231060"/>
              <a:ext cx="1533563" cy="182782"/>
              <a:chOff x="7573665" y="2386145"/>
              <a:chExt cx="2336512" cy="278483"/>
            </a:xfrm>
          </p:grpSpPr>
          <p:sp>
            <p:nvSpPr>
              <p:cNvPr id="22" name="矩形 21">
                <a:extLst>
                  <a:ext uri="{FF2B5EF4-FFF2-40B4-BE49-F238E27FC236}">
                    <a16:creationId xmlns:a16="http://schemas.microsoft.com/office/drawing/2014/main" id="{07875DFB-E642-229F-3C54-0A4B9A76842F}"/>
                  </a:ext>
                </a:extLst>
              </p:cNvPr>
              <p:cNvSpPr/>
              <p:nvPr/>
            </p:nvSpPr>
            <p:spPr>
              <a:xfrm rot="5400000">
                <a:off x="8615301" y="1360364"/>
                <a:ext cx="266700" cy="2318262"/>
              </a:xfrm>
              <a:prstGeom prst="rect">
                <a:avLst/>
              </a:prstGeom>
              <a:solidFill>
                <a:schemeClr val="accent6">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706B96E1-46D5-8A11-6C1A-CDB3C17821A6}"/>
                  </a:ext>
                </a:extLst>
              </p:cNvPr>
              <p:cNvSpPr/>
              <p:nvPr/>
            </p:nvSpPr>
            <p:spPr>
              <a:xfrm rot="5400000">
                <a:off x="8040703" y="1943295"/>
                <a:ext cx="250032" cy="1152398"/>
              </a:xfrm>
              <a:prstGeom prst="rect">
                <a:avLst/>
              </a:prstGeom>
              <a:solidFill>
                <a:srgbClr val="C9BAD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a:extLst>
                  <a:ext uri="{FF2B5EF4-FFF2-40B4-BE49-F238E27FC236}">
                    <a16:creationId xmlns:a16="http://schemas.microsoft.com/office/drawing/2014/main" id="{D6BDC0D4-EDA8-946F-BD18-00AB6807A8B3}"/>
                  </a:ext>
                </a:extLst>
              </p:cNvPr>
              <p:cNvGrpSpPr/>
              <p:nvPr/>
            </p:nvGrpSpPr>
            <p:grpSpPr>
              <a:xfrm>
                <a:off x="7573665" y="2388809"/>
                <a:ext cx="2336512" cy="275819"/>
                <a:chOff x="4927744" y="4407518"/>
                <a:chExt cx="2336512" cy="275819"/>
              </a:xfrm>
            </p:grpSpPr>
            <p:cxnSp>
              <p:nvCxnSpPr>
                <p:cNvPr id="30" name="直接连接符 29">
                  <a:extLst>
                    <a:ext uri="{FF2B5EF4-FFF2-40B4-BE49-F238E27FC236}">
                      <a16:creationId xmlns:a16="http://schemas.microsoft.com/office/drawing/2014/main" id="{1AC1C203-2350-152F-C0CE-10B1111AAA6A}"/>
                    </a:ext>
                  </a:extLst>
                </p:cNvPr>
                <p:cNvCxnSpPr/>
                <p:nvPr/>
              </p:nvCxnSpPr>
              <p:spPr>
                <a:xfrm rot="5400000">
                  <a:off x="7130906"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直接连接符 30">
                  <a:extLst>
                    <a:ext uri="{FF2B5EF4-FFF2-40B4-BE49-F238E27FC236}">
                      <a16:creationId xmlns:a16="http://schemas.microsoft.com/office/drawing/2014/main" id="{621C1D08-66ED-3812-6DE5-03F5A512E4A5}"/>
                    </a:ext>
                  </a:extLst>
                </p:cNvPr>
                <p:cNvCxnSpPr/>
                <p:nvPr/>
              </p:nvCxnSpPr>
              <p:spPr>
                <a:xfrm rot="5400000">
                  <a:off x="6897254"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3" name="直接连接符 32">
                  <a:extLst>
                    <a:ext uri="{FF2B5EF4-FFF2-40B4-BE49-F238E27FC236}">
                      <a16:creationId xmlns:a16="http://schemas.microsoft.com/office/drawing/2014/main" id="{C3464FBA-5E99-6748-FF4E-2EA7280F5F87}"/>
                    </a:ext>
                  </a:extLst>
                </p:cNvPr>
                <p:cNvCxnSpPr/>
                <p:nvPr/>
              </p:nvCxnSpPr>
              <p:spPr>
                <a:xfrm rot="5400000">
                  <a:off x="6429952"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4" name="直接连接符 33">
                  <a:extLst>
                    <a:ext uri="{FF2B5EF4-FFF2-40B4-BE49-F238E27FC236}">
                      <a16:creationId xmlns:a16="http://schemas.microsoft.com/office/drawing/2014/main" id="{F0777E92-9AD8-5771-BAD0-6FEB0189AB8E}"/>
                    </a:ext>
                  </a:extLst>
                </p:cNvPr>
                <p:cNvCxnSpPr/>
                <p:nvPr/>
              </p:nvCxnSpPr>
              <p:spPr>
                <a:xfrm rot="5400000">
                  <a:off x="5962650"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5" name="直接连接符 34">
                  <a:extLst>
                    <a:ext uri="{FF2B5EF4-FFF2-40B4-BE49-F238E27FC236}">
                      <a16:creationId xmlns:a16="http://schemas.microsoft.com/office/drawing/2014/main" id="{9F9F9E27-331F-9C2F-3C91-0D5E136EDA19}"/>
                    </a:ext>
                  </a:extLst>
                </p:cNvPr>
                <p:cNvCxnSpPr/>
                <p:nvPr/>
              </p:nvCxnSpPr>
              <p:spPr>
                <a:xfrm rot="5400000">
                  <a:off x="5495348"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8" name="直接连接符 37">
                  <a:extLst>
                    <a:ext uri="{FF2B5EF4-FFF2-40B4-BE49-F238E27FC236}">
                      <a16:creationId xmlns:a16="http://schemas.microsoft.com/office/drawing/2014/main" id="{DF044688-A4D1-8811-EAA6-F35B42E313D5}"/>
                    </a:ext>
                  </a:extLst>
                </p:cNvPr>
                <p:cNvCxnSpPr/>
                <p:nvPr/>
              </p:nvCxnSpPr>
              <p:spPr>
                <a:xfrm rot="5400000">
                  <a:off x="4794395"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9" name="直接连接符 38">
                  <a:extLst>
                    <a:ext uri="{FF2B5EF4-FFF2-40B4-BE49-F238E27FC236}">
                      <a16:creationId xmlns:a16="http://schemas.microsoft.com/office/drawing/2014/main" id="{BB570CE7-6434-61E4-0014-A7A30EF5B24C}"/>
                    </a:ext>
                  </a:extLst>
                </p:cNvPr>
                <p:cNvCxnSpPr/>
                <p:nvPr/>
              </p:nvCxnSpPr>
              <p:spPr>
                <a:xfrm rot="5400000">
                  <a:off x="6663603"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1" name="直接连接符 40">
                  <a:extLst>
                    <a:ext uri="{FF2B5EF4-FFF2-40B4-BE49-F238E27FC236}">
                      <a16:creationId xmlns:a16="http://schemas.microsoft.com/office/drawing/2014/main" id="{4F788000-7375-5948-6A73-6FE0D45085F6}"/>
                    </a:ext>
                  </a:extLst>
                </p:cNvPr>
                <p:cNvCxnSpPr/>
                <p:nvPr/>
              </p:nvCxnSpPr>
              <p:spPr>
                <a:xfrm rot="5400000">
                  <a:off x="6196301"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2" name="直接连接符 41">
                  <a:extLst>
                    <a:ext uri="{FF2B5EF4-FFF2-40B4-BE49-F238E27FC236}">
                      <a16:creationId xmlns:a16="http://schemas.microsoft.com/office/drawing/2014/main" id="{2AE38C7B-6F0E-36FD-CEC1-045BA74B3575}"/>
                    </a:ext>
                  </a:extLst>
                </p:cNvPr>
                <p:cNvCxnSpPr/>
                <p:nvPr/>
              </p:nvCxnSpPr>
              <p:spPr>
                <a:xfrm rot="5400000">
                  <a:off x="5728999"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7" name="直接连接符 46">
                  <a:extLst>
                    <a:ext uri="{FF2B5EF4-FFF2-40B4-BE49-F238E27FC236}">
                      <a16:creationId xmlns:a16="http://schemas.microsoft.com/office/drawing/2014/main" id="{DD8376EA-4F69-BFB4-F829-5902B1A4E7C6}"/>
                    </a:ext>
                  </a:extLst>
                </p:cNvPr>
                <p:cNvCxnSpPr/>
                <p:nvPr/>
              </p:nvCxnSpPr>
              <p:spPr>
                <a:xfrm rot="5400000">
                  <a:off x="5261697"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9" name="直接连接符 48">
                  <a:extLst>
                    <a:ext uri="{FF2B5EF4-FFF2-40B4-BE49-F238E27FC236}">
                      <a16:creationId xmlns:a16="http://schemas.microsoft.com/office/drawing/2014/main" id="{D818DD90-DD6D-EDDE-4E38-4B6C4A2F2B0E}"/>
                    </a:ext>
                  </a:extLst>
                </p:cNvPr>
                <p:cNvCxnSpPr/>
                <p:nvPr/>
              </p:nvCxnSpPr>
              <p:spPr>
                <a:xfrm rot="5400000">
                  <a:off x="5028046"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50" name="矩形 49">
                  <a:extLst>
                    <a:ext uri="{FF2B5EF4-FFF2-40B4-BE49-F238E27FC236}">
                      <a16:creationId xmlns:a16="http://schemas.microsoft.com/office/drawing/2014/main" id="{D39C5540-F31C-C819-B31E-8D3085D37417}"/>
                    </a:ext>
                  </a:extLst>
                </p:cNvPr>
                <p:cNvSpPr/>
                <p:nvPr/>
              </p:nvSpPr>
              <p:spPr>
                <a:xfrm rot="5400000">
                  <a:off x="5962650" y="3372612"/>
                  <a:ext cx="266700" cy="233651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69" name="Picture 6" descr="Premium Vector | Vintage light bulb in sketch style.">
              <a:extLst>
                <a:ext uri="{FF2B5EF4-FFF2-40B4-BE49-F238E27FC236}">
                  <a16:creationId xmlns:a16="http://schemas.microsoft.com/office/drawing/2014/main" id="{278C6266-2324-B6D0-89AF-4A582DAB9BD9}"/>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795484" y="1966562"/>
              <a:ext cx="1093866" cy="1242391"/>
            </a:xfrm>
            <a:prstGeom prst="rect">
              <a:avLst/>
            </a:prstGeom>
            <a:noFill/>
            <a:extLst>
              <a:ext uri="{909E8E84-426E-40DD-AFC4-6F175D3DCCD1}">
                <a14:hiddenFill xmlns:a14="http://schemas.microsoft.com/office/drawing/2010/main">
                  <a:solidFill>
                    <a:srgbClr val="FFFFFF"/>
                  </a:solidFill>
                </a14:hiddenFill>
              </a:ext>
            </a:extLst>
          </p:spPr>
        </p:pic>
        <p:cxnSp>
          <p:nvCxnSpPr>
            <p:cNvPr id="76" name="连接符: 肘形 75">
              <a:extLst>
                <a:ext uri="{FF2B5EF4-FFF2-40B4-BE49-F238E27FC236}">
                  <a16:creationId xmlns:a16="http://schemas.microsoft.com/office/drawing/2014/main" id="{17D900C9-3D3F-FF7D-005B-C489388F6788}"/>
                </a:ext>
              </a:extLst>
            </p:cNvPr>
            <p:cNvCxnSpPr>
              <a:stCxn id="27" idx="0"/>
              <a:endCxn id="50" idx="2"/>
            </p:cNvCxnSpPr>
            <p:nvPr/>
          </p:nvCxnSpPr>
          <p:spPr>
            <a:xfrm flipV="1">
              <a:off x="6975500" y="3320332"/>
              <a:ext cx="1600139" cy="1220536"/>
            </a:xfrm>
            <a:prstGeom prst="bentConnector3">
              <a:avLst>
                <a:gd name="adj1" fmla="val 26190"/>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3" name="文本框 82">
                  <a:extLst>
                    <a:ext uri="{FF2B5EF4-FFF2-40B4-BE49-F238E27FC236}">
                      <a16:creationId xmlns:a16="http://schemas.microsoft.com/office/drawing/2014/main" id="{E6752960-506B-2386-483D-81F8DA2EBF82}"/>
                    </a:ext>
                  </a:extLst>
                </p:cNvPr>
                <p:cNvSpPr txBox="1"/>
                <p:nvPr/>
              </p:nvSpPr>
              <p:spPr>
                <a:xfrm>
                  <a:off x="7378699" y="2722183"/>
                  <a:ext cx="1207341"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chemeClr val="tx1"/>
                            </a:solidFill>
                            <a:latin typeface="Cambria Math" panose="02040503050406030204" pitchFamily="18" charset="0"/>
                            <a:ea typeface="Cambria Math" panose="02040503050406030204" pitchFamily="18" charset="0"/>
                          </a:rPr>
                          <m:t>⨂</m:t>
                        </m:r>
                        <m:sSub>
                          <m:sSubPr>
                            <m:ctrlPr>
                              <a:rPr lang="en-US" altLang="zh-CN" sz="2400" b="1" i="1" smtClean="0">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𝒉</m:t>
                            </m:r>
                          </m:e>
                          <m:sub>
                            <m:r>
                              <a:rPr lang="en-US" altLang="zh-CN" sz="2400" b="1" i="1">
                                <a:solidFill>
                                  <a:schemeClr val="tx1"/>
                                </a:solidFill>
                                <a:latin typeface="Cambria Math" panose="02040503050406030204" pitchFamily="18" charset="0"/>
                              </a:rPr>
                              <m:t>𝑩</m:t>
                            </m:r>
                          </m:sub>
                        </m:sSub>
                        <m:d>
                          <m:dPr>
                            <m:ctrlPr>
                              <a:rPr lang="en-US" altLang="zh-CN" sz="2400" b="1" i="1" smtClean="0">
                                <a:solidFill>
                                  <a:schemeClr val="tx1"/>
                                </a:solidFill>
                                <a:latin typeface="Cambria Math" panose="02040503050406030204" pitchFamily="18" charset="0"/>
                              </a:rPr>
                            </m:ctrlPr>
                          </m:dPr>
                          <m:e>
                            <m:r>
                              <a:rPr lang="en-US" altLang="zh-CN" sz="2400" b="1" i="1" smtClean="0">
                                <a:solidFill>
                                  <a:schemeClr val="tx1"/>
                                </a:solidFill>
                                <a:latin typeface="Cambria Math" panose="02040503050406030204" pitchFamily="18" charset="0"/>
                              </a:rPr>
                              <m:t>𝒕</m:t>
                            </m:r>
                          </m:e>
                        </m:d>
                      </m:oMath>
                    </m:oMathPara>
                  </a14:m>
                  <a:endParaRPr lang="zh-CN" altLang="en-US" sz="2400" dirty="0"/>
                </a:p>
              </p:txBody>
            </p:sp>
          </mc:Choice>
          <mc:Fallback xmlns="">
            <p:sp>
              <p:nvSpPr>
                <p:cNvPr id="83" name="文本框 82">
                  <a:extLst>
                    <a:ext uri="{FF2B5EF4-FFF2-40B4-BE49-F238E27FC236}">
                      <a16:creationId xmlns:a16="http://schemas.microsoft.com/office/drawing/2014/main" id="{E6752960-506B-2386-483D-81F8DA2EBF82}"/>
                    </a:ext>
                  </a:extLst>
                </p:cNvPr>
                <p:cNvSpPr txBox="1">
                  <a:spLocks noRot="1" noChangeAspect="1" noMove="1" noResize="1" noEditPoints="1" noAdjustHandles="1" noChangeArrowheads="1" noChangeShapeType="1" noTextEdit="1"/>
                </p:cNvSpPr>
                <p:nvPr/>
              </p:nvSpPr>
              <p:spPr>
                <a:xfrm>
                  <a:off x="7378699" y="2722183"/>
                  <a:ext cx="1207341" cy="461665"/>
                </a:xfrm>
                <a:prstGeom prst="rect">
                  <a:avLst/>
                </a:prstGeom>
                <a:blipFill>
                  <a:blip r:embed="rId5"/>
                  <a:stretch>
                    <a:fillRect l="-1515" b="-5333"/>
                  </a:stretch>
                </a:blipFill>
              </p:spPr>
              <p:txBody>
                <a:bodyPr/>
                <a:lstStyle/>
                <a:p>
                  <a:r>
                    <a:rPr lang="zh-CN" altLang="en-US">
                      <a:noFill/>
                    </a:rPr>
                    <a:t> </a:t>
                  </a:r>
                </a:p>
              </p:txBody>
            </p:sp>
          </mc:Fallback>
        </mc:AlternateContent>
        <p:sp>
          <p:nvSpPr>
            <p:cNvPr id="85" name="文本框 84">
              <a:extLst>
                <a:ext uri="{FF2B5EF4-FFF2-40B4-BE49-F238E27FC236}">
                  <a16:creationId xmlns:a16="http://schemas.microsoft.com/office/drawing/2014/main" id="{21842504-26C0-8692-DDAC-F223E6F346F8}"/>
                </a:ext>
              </a:extLst>
            </p:cNvPr>
            <p:cNvSpPr txBox="1"/>
            <p:nvPr/>
          </p:nvSpPr>
          <p:spPr>
            <a:xfrm>
              <a:off x="10555232" y="3076168"/>
              <a:ext cx="806631" cy="461665"/>
            </a:xfrm>
            <a:prstGeom prst="rect">
              <a:avLst/>
            </a:prstGeom>
            <a:noFill/>
          </p:spPr>
          <p:txBody>
            <a:bodyPr wrap="none" rtlCol="0">
              <a:spAutoFit/>
            </a:bodyPr>
            <a:lstStyle/>
            <a:p>
              <a:r>
                <a:rPr lang="en-US" altLang="zh-CN" sz="2400" b="1" dirty="0">
                  <a:solidFill>
                    <a:srgbClr val="C00000"/>
                  </a:solidFill>
                  <a:latin typeface="Calibri" panose="020F0502020204030204" pitchFamily="34" charset="0"/>
                  <a:cs typeface="Calibri" panose="020F0502020204030204" pitchFamily="34" charset="0"/>
                </a:rPr>
                <a:t>0101</a:t>
              </a:r>
              <a:endParaRPr lang="zh-CN" altLang="en-US" sz="2400" b="1" dirty="0">
                <a:solidFill>
                  <a:srgbClr val="C00000"/>
                </a:solidFill>
                <a:latin typeface="Calibri" panose="020F0502020204030204" pitchFamily="34" charset="0"/>
                <a:cs typeface="Calibri" panose="020F0502020204030204" pitchFamily="34" charset="0"/>
              </a:endParaRPr>
            </a:p>
          </p:txBody>
        </p:sp>
        <p:cxnSp>
          <p:nvCxnSpPr>
            <p:cNvPr id="87" name="直接箭头连接符 86">
              <a:extLst>
                <a:ext uri="{FF2B5EF4-FFF2-40B4-BE49-F238E27FC236}">
                  <a16:creationId xmlns:a16="http://schemas.microsoft.com/office/drawing/2014/main" id="{539DA5CA-C654-78F7-3687-EDA13148B41E}"/>
                </a:ext>
              </a:extLst>
            </p:cNvPr>
            <p:cNvCxnSpPr/>
            <p:nvPr/>
          </p:nvCxnSpPr>
          <p:spPr>
            <a:xfrm>
              <a:off x="10161782" y="3316288"/>
              <a:ext cx="406248" cy="3"/>
            </a:xfrm>
            <a:prstGeom prst="straightConnector1">
              <a:avLst/>
            </a:prstGeom>
            <a:ln w="3810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grpSp>
        <p:nvGrpSpPr>
          <p:cNvPr id="90" name="组合 89">
            <a:extLst>
              <a:ext uri="{FF2B5EF4-FFF2-40B4-BE49-F238E27FC236}">
                <a16:creationId xmlns:a16="http://schemas.microsoft.com/office/drawing/2014/main" id="{98B01843-3EF3-A7CE-4EAB-0F9F8CF0D3CF}"/>
              </a:ext>
            </a:extLst>
          </p:cNvPr>
          <p:cNvGrpSpPr/>
          <p:nvPr/>
        </p:nvGrpSpPr>
        <p:grpSpPr>
          <a:xfrm>
            <a:off x="6975500" y="3897851"/>
            <a:ext cx="4192400" cy="1473413"/>
            <a:chOff x="6975500" y="3897851"/>
            <a:chExt cx="4192400" cy="1473413"/>
          </a:xfrm>
        </p:grpSpPr>
        <p:grpSp>
          <p:nvGrpSpPr>
            <p:cNvPr id="67" name="组合 66">
              <a:extLst>
                <a:ext uri="{FF2B5EF4-FFF2-40B4-BE49-F238E27FC236}">
                  <a16:creationId xmlns:a16="http://schemas.microsoft.com/office/drawing/2014/main" id="{0AAAF35E-872D-43AA-CD79-83CC380D5440}"/>
                </a:ext>
              </a:extLst>
            </p:cNvPr>
            <p:cNvGrpSpPr/>
            <p:nvPr/>
          </p:nvGrpSpPr>
          <p:grpSpPr>
            <a:xfrm>
              <a:off x="8575637" y="5052909"/>
              <a:ext cx="1533563" cy="182782"/>
              <a:chOff x="7623137" y="5052908"/>
              <a:chExt cx="2336512" cy="278483"/>
            </a:xfrm>
          </p:grpSpPr>
          <p:sp>
            <p:nvSpPr>
              <p:cNvPr id="51" name="矩形 50">
                <a:extLst>
                  <a:ext uri="{FF2B5EF4-FFF2-40B4-BE49-F238E27FC236}">
                    <a16:creationId xmlns:a16="http://schemas.microsoft.com/office/drawing/2014/main" id="{B6C17507-0500-3DE8-9966-2B57649C9141}"/>
                  </a:ext>
                </a:extLst>
              </p:cNvPr>
              <p:cNvSpPr/>
              <p:nvPr/>
            </p:nvSpPr>
            <p:spPr>
              <a:xfrm rot="5400000">
                <a:off x="8664773" y="4027127"/>
                <a:ext cx="266700" cy="2318262"/>
              </a:xfrm>
              <a:prstGeom prst="rect">
                <a:avLst/>
              </a:prstGeom>
              <a:solidFill>
                <a:schemeClr val="accent6">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2BA1DB92-2923-B81C-7964-86C1D6C64CEA}"/>
                  </a:ext>
                </a:extLst>
              </p:cNvPr>
              <p:cNvSpPr/>
              <p:nvPr/>
            </p:nvSpPr>
            <p:spPr>
              <a:xfrm rot="5400000">
                <a:off x="8090175" y="4610058"/>
                <a:ext cx="250032" cy="1152398"/>
              </a:xfrm>
              <a:prstGeom prst="rect">
                <a:avLst/>
              </a:prstGeom>
              <a:solidFill>
                <a:schemeClr val="bg2">
                  <a:lumMod val="9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a:extLst>
                  <a:ext uri="{FF2B5EF4-FFF2-40B4-BE49-F238E27FC236}">
                    <a16:creationId xmlns:a16="http://schemas.microsoft.com/office/drawing/2014/main" id="{D2242C55-25A6-CB2E-C406-1154F56564C0}"/>
                  </a:ext>
                </a:extLst>
              </p:cNvPr>
              <p:cNvGrpSpPr/>
              <p:nvPr/>
            </p:nvGrpSpPr>
            <p:grpSpPr>
              <a:xfrm>
                <a:off x="7623137" y="5055572"/>
                <a:ext cx="2336512" cy="275819"/>
                <a:chOff x="4927744" y="4407518"/>
                <a:chExt cx="2336512" cy="275819"/>
              </a:xfrm>
            </p:grpSpPr>
            <p:cxnSp>
              <p:nvCxnSpPr>
                <p:cNvPr id="54" name="直接连接符 53">
                  <a:extLst>
                    <a:ext uri="{FF2B5EF4-FFF2-40B4-BE49-F238E27FC236}">
                      <a16:creationId xmlns:a16="http://schemas.microsoft.com/office/drawing/2014/main" id="{E87F4714-E10D-CAA9-166A-06C6A88048CE}"/>
                    </a:ext>
                  </a:extLst>
                </p:cNvPr>
                <p:cNvCxnSpPr/>
                <p:nvPr/>
              </p:nvCxnSpPr>
              <p:spPr>
                <a:xfrm rot="5400000">
                  <a:off x="7130906"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5" name="直接连接符 54">
                  <a:extLst>
                    <a:ext uri="{FF2B5EF4-FFF2-40B4-BE49-F238E27FC236}">
                      <a16:creationId xmlns:a16="http://schemas.microsoft.com/office/drawing/2014/main" id="{99C0542D-989B-3ED4-50DC-CB8BDB4A937F}"/>
                    </a:ext>
                  </a:extLst>
                </p:cNvPr>
                <p:cNvCxnSpPr/>
                <p:nvPr/>
              </p:nvCxnSpPr>
              <p:spPr>
                <a:xfrm rot="5400000">
                  <a:off x="6897254"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6" name="直接连接符 55">
                  <a:extLst>
                    <a:ext uri="{FF2B5EF4-FFF2-40B4-BE49-F238E27FC236}">
                      <a16:creationId xmlns:a16="http://schemas.microsoft.com/office/drawing/2014/main" id="{BEE0719F-5560-821A-01CD-69C0D79D0C25}"/>
                    </a:ext>
                  </a:extLst>
                </p:cNvPr>
                <p:cNvCxnSpPr/>
                <p:nvPr/>
              </p:nvCxnSpPr>
              <p:spPr>
                <a:xfrm rot="5400000">
                  <a:off x="6429952"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7" name="直接连接符 56">
                  <a:extLst>
                    <a:ext uri="{FF2B5EF4-FFF2-40B4-BE49-F238E27FC236}">
                      <a16:creationId xmlns:a16="http://schemas.microsoft.com/office/drawing/2014/main" id="{4C73A83F-32D4-97A4-0EC7-5D24F8D60BD9}"/>
                    </a:ext>
                  </a:extLst>
                </p:cNvPr>
                <p:cNvCxnSpPr/>
                <p:nvPr/>
              </p:nvCxnSpPr>
              <p:spPr>
                <a:xfrm rot="5400000">
                  <a:off x="5962650"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8" name="直接连接符 57">
                  <a:extLst>
                    <a:ext uri="{FF2B5EF4-FFF2-40B4-BE49-F238E27FC236}">
                      <a16:creationId xmlns:a16="http://schemas.microsoft.com/office/drawing/2014/main" id="{3112DF9C-9499-6C87-28B8-BAC3D223585C}"/>
                    </a:ext>
                  </a:extLst>
                </p:cNvPr>
                <p:cNvCxnSpPr/>
                <p:nvPr/>
              </p:nvCxnSpPr>
              <p:spPr>
                <a:xfrm rot="5400000">
                  <a:off x="5495348"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9" name="直接连接符 58">
                  <a:extLst>
                    <a:ext uri="{FF2B5EF4-FFF2-40B4-BE49-F238E27FC236}">
                      <a16:creationId xmlns:a16="http://schemas.microsoft.com/office/drawing/2014/main" id="{2C469218-4562-5C2A-278D-64D636439E0B}"/>
                    </a:ext>
                  </a:extLst>
                </p:cNvPr>
                <p:cNvCxnSpPr/>
                <p:nvPr/>
              </p:nvCxnSpPr>
              <p:spPr>
                <a:xfrm rot="5400000">
                  <a:off x="4794395"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0" name="直接连接符 59">
                  <a:extLst>
                    <a:ext uri="{FF2B5EF4-FFF2-40B4-BE49-F238E27FC236}">
                      <a16:creationId xmlns:a16="http://schemas.microsoft.com/office/drawing/2014/main" id="{FC3B402B-DB71-64EB-4CA5-77C93D8544A4}"/>
                    </a:ext>
                  </a:extLst>
                </p:cNvPr>
                <p:cNvCxnSpPr/>
                <p:nvPr/>
              </p:nvCxnSpPr>
              <p:spPr>
                <a:xfrm rot="5400000">
                  <a:off x="6663603"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1" name="直接连接符 60">
                  <a:extLst>
                    <a:ext uri="{FF2B5EF4-FFF2-40B4-BE49-F238E27FC236}">
                      <a16:creationId xmlns:a16="http://schemas.microsoft.com/office/drawing/2014/main" id="{A183F1D8-FB42-F3B5-F822-861E27DD4722}"/>
                    </a:ext>
                  </a:extLst>
                </p:cNvPr>
                <p:cNvCxnSpPr/>
                <p:nvPr/>
              </p:nvCxnSpPr>
              <p:spPr>
                <a:xfrm rot="5400000">
                  <a:off x="6196301"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2" name="直接连接符 61">
                  <a:extLst>
                    <a:ext uri="{FF2B5EF4-FFF2-40B4-BE49-F238E27FC236}">
                      <a16:creationId xmlns:a16="http://schemas.microsoft.com/office/drawing/2014/main" id="{65DADD06-9AA9-001F-AB4A-B7E33371A557}"/>
                    </a:ext>
                  </a:extLst>
                </p:cNvPr>
                <p:cNvCxnSpPr/>
                <p:nvPr/>
              </p:nvCxnSpPr>
              <p:spPr>
                <a:xfrm rot="5400000">
                  <a:off x="5728999"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3" name="直接连接符 62">
                  <a:extLst>
                    <a:ext uri="{FF2B5EF4-FFF2-40B4-BE49-F238E27FC236}">
                      <a16:creationId xmlns:a16="http://schemas.microsoft.com/office/drawing/2014/main" id="{B27E107E-AB73-D19B-D88E-38AF906A5E97}"/>
                    </a:ext>
                  </a:extLst>
                </p:cNvPr>
                <p:cNvCxnSpPr/>
                <p:nvPr/>
              </p:nvCxnSpPr>
              <p:spPr>
                <a:xfrm rot="5400000">
                  <a:off x="5261697"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64" name="直接连接符 63">
                  <a:extLst>
                    <a:ext uri="{FF2B5EF4-FFF2-40B4-BE49-F238E27FC236}">
                      <a16:creationId xmlns:a16="http://schemas.microsoft.com/office/drawing/2014/main" id="{0C4BD1AC-67EF-B97B-AAA6-5307F2A54423}"/>
                    </a:ext>
                  </a:extLst>
                </p:cNvPr>
                <p:cNvCxnSpPr/>
                <p:nvPr/>
              </p:nvCxnSpPr>
              <p:spPr>
                <a:xfrm rot="5400000">
                  <a:off x="5028046"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66" name="矩形 65">
                  <a:extLst>
                    <a:ext uri="{FF2B5EF4-FFF2-40B4-BE49-F238E27FC236}">
                      <a16:creationId xmlns:a16="http://schemas.microsoft.com/office/drawing/2014/main" id="{FC5746BE-C07D-F153-FC40-3675890092E1}"/>
                    </a:ext>
                  </a:extLst>
                </p:cNvPr>
                <p:cNvSpPr/>
                <p:nvPr/>
              </p:nvSpPr>
              <p:spPr>
                <a:xfrm rot="5400000">
                  <a:off x="5962650" y="3372612"/>
                  <a:ext cx="266700" cy="233651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73" name="Picture 284">
              <a:extLst>
                <a:ext uri="{FF2B5EF4-FFF2-40B4-BE49-F238E27FC236}">
                  <a16:creationId xmlns:a16="http://schemas.microsoft.com/office/drawing/2014/main" id="{6CD1AB96-62C6-E3A8-02FA-636CBA7C5EEE}"/>
                </a:ext>
              </a:extLst>
            </p:cNvPr>
            <p:cNvPicPr>
              <a:picLocks noChangeAspect="1"/>
            </p:cNvPicPr>
            <p:nvPr/>
          </p:nvPicPr>
          <p:blipFill>
            <a:blip r:embed="rId6"/>
            <a:stretch>
              <a:fillRect/>
            </a:stretch>
          </p:blipFill>
          <p:spPr>
            <a:xfrm>
              <a:off x="8887669" y="3897851"/>
              <a:ext cx="978187" cy="1141854"/>
            </a:xfrm>
            <a:prstGeom prst="rect">
              <a:avLst/>
            </a:prstGeom>
          </p:spPr>
        </p:pic>
        <p:cxnSp>
          <p:nvCxnSpPr>
            <p:cNvPr id="77" name="连接符: 肘形 76">
              <a:extLst>
                <a:ext uri="{FF2B5EF4-FFF2-40B4-BE49-F238E27FC236}">
                  <a16:creationId xmlns:a16="http://schemas.microsoft.com/office/drawing/2014/main" id="{86C4BD8C-2EE6-FD08-4799-3787AEC6F185}"/>
                </a:ext>
              </a:extLst>
            </p:cNvPr>
            <p:cNvCxnSpPr>
              <a:cxnSpLocks/>
              <a:stCxn id="27" idx="0"/>
              <a:endCxn id="66" idx="2"/>
            </p:cNvCxnSpPr>
            <p:nvPr/>
          </p:nvCxnSpPr>
          <p:spPr>
            <a:xfrm>
              <a:off x="6975500" y="4540868"/>
              <a:ext cx="1600138" cy="601313"/>
            </a:xfrm>
            <a:prstGeom prst="bentConnector3">
              <a:avLst>
                <a:gd name="adj1" fmla="val 26190"/>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4" name="文本框 83">
                  <a:extLst>
                    <a:ext uri="{FF2B5EF4-FFF2-40B4-BE49-F238E27FC236}">
                      <a16:creationId xmlns:a16="http://schemas.microsoft.com/office/drawing/2014/main" id="{4B8DAABE-048E-BC7A-AEA5-3243E8AA24A8}"/>
                    </a:ext>
                  </a:extLst>
                </p:cNvPr>
                <p:cNvSpPr txBox="1"/>
                <p:nvPr/>
              </p:nvSpPr>
              <p:spPr>
                <a:xfrm>
                  <a:off x="7378699" y="4610692"/>
                  <a:ext cx="1207341"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chemeClr val="tx1"/>
                            </a:solidFill>
                            <a:latin typeface="Cambria Math" panose="02040503050406030204" pitchFamily="18" charset="0"/>
                            <a:ea typeface="Cambria Math" panose="02040503050406030204" pitchFamily="18" charset="0"/>
                          </a:rPr>
                          <m:t>⨂</m:t>
                        </m:r>
                        <m:sSub>
                          <m:sSubPr>
                            <m:ctrlPr>
                              <a:rPr lang="en-US" altLang="zh-CN" sz="2400" b="1" i="1" smtClean="0">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𝒉</m:t>
                            </m:r>
                          </m:e>
                          <m:sub>
                            <m:r>
                              <a:rPr lang="en-US" altLang="zh-CN" sz="2400" b="1" i="1" smtClean="0">
                                <a:solidFill>
                                  <a:schemeClr val="tx1"/>
                                </a:solidFill>
                                <a:latin typeface="Cambria Math" panose="02040503050406030204" pitchFamily="18" charset="0"/>
                              </a:rPr>
                              <m:t>𝑬</m:t>
                            </m:r>
                          </m:sub>
                        </m:sSub>
                        <m:d>
                          <m:dPr>
                            <m:ctrlPr>
                              <a:rPr lang="en-US" altLang="zh-CN" sz="2400" b="1" i="1" smtClean="0">
                                <a:solidFill>
                                  <a:schemeClr val="tx1"/>
                                </a:solidFill>
                                <a:latin typeface="Cambria Math" panose="02040503050406030204" pitchFamily="18" charset="0"/>
                              </a:rPr>
                            </m:ctrlPr>
                          </m:dPr>
                          <m:e>
                            <m:r>
                              <a:rPr lang="en-US" altLang="zh-CN" sz="2400" b="1" i="1" smtClean="0">
                                <a:solidFill>
                                  <a:schemeClr val="tx1"/>
                                </a:solidFill>
                                <a:latin typeface="Cambria Math" panose="02040503050406030204" pitchFamily="18" charset="0"/>
                              </a:rPr>
                              <m:t>𝒕</m:t>
                            </m:r>
                          </m:e>
                        </m:d>
                      </m:oMath>
                    </m:oMathPara>
                  </a14:m>
                  <a:endParaRPr lang="zh-CN" altLang="en-US" sz="2400" dirty="0"/>
                </a:p>
              </p:txBody>
            </p:sp>
          </mc:Choice>
          <mc:Fallback xmlns="">
            <p:sp>
              <p:nvSpPr>
                <p:cNvPr id="84" name="文本框 83">
                  <a:extLst>
                    <a:ext uri="{FF2B5EF4-FFF2-40B4-BE49-F238E27FC236}">
                      <a16:creationId xmlns:a16="http://schemas.microsoft.com/office/drawing/2014/main" id="{4B8DAABE-048E-BC7A-AEA5-3243E8AA24A8}"/>
                    </a:ext>
                  </a:extLst>
                </p:cNvPr>
                <p:cNvSpPr txBox="1">
                  <a:spLocks noRot="1" noChangeAspect="1" noMove="1" noResize="1" noEditPoints="1" noAdjustHandles="1" noChangeArrowheads="1" noChangeShapeType="1" noTextEdit="1"/>
                </p:cNvSpPr>
                <p:nvPr/>
              </p:nvSpPr>
              <p:spPr>
                <a:xfrm>
                  <a:off x="7378699" y="4610692"/>
                  <a:ext cx="1207341" cy="461665"/>
                </a:xfrm>
                <a:prstGeom prst="rect">
                  <a:avLst/>
                </a:prstGeom>
                <a:blipFill>
                  <a:blip r:embed="rId7"/>
                  <a:stretch>
                    <a:fillRect l="-1010" b="-3947"/>
                  </a:stretch>
                </a:blipFill>
              </p:spPr>
              <p:txBody>
                <a:bodyPr/>
                <a:lstStyle/>
                <a:p>
                  <a:r>
                    <a:rPr lang="zh-CN" altLang="en-US">
                      <a:noFill/>
                    </a:rPr>
                    <a:t> </a:t>
                  </a:r>
                </a:p>
              </p:txBody>
            </p:sp>
          </mc:Fallback>
        </mc:AlternateContent>
        <p:sp>
          <p:nvSpPr>
            <p:cNvPr id="86" name="文本框 85">
              <a:extLst>
                <a:ext uri="{FF2B5EF4-FFF2-40B4-BE49-F238E27FC236}">
                  <a16:creationId xmlns:a16="http://schemas.microsoft.com/office/drawing/2014/main" id="{582B45D4-C4F0-E483-9F44-D099BBD6FDFD}"/>
                </a:ext>
              </a:extLst>
            </p:cNvPr>
            <p:cNvSpPr txBox="1"/>
            <p:nvPr/>
          </p:nvSpPr>
          <p:spPr>
            <a:xfrm>
              <a:off x="10555232" y="4909599"/>
              <a:ext cx="612668" cy="461665"/>
            </a:xfrm>
            <a:prstGeom prst="rect">
              <a:avLst/>
            </a:prstGeom>
            <a:noFill/>
          </p:spPr>
          <p:txBody>
            <a:bodyPr wrap="none" rtlCol="0">
              <a:spAutoFit/>
            </a:bodyPr>
            <a:lstStyle/>
            <a:p>
              <a:r>
                <a:rPr lang="en-US" altLang="zh-CN" sz="2400" b="1" dirty="0">
                  <a:solidFill>
                    <a:srgbClr val="C00000"/>
                  </a:solidFill>
                  <a:latin typeface="Calibri" panose="020F0502020204030204" pitchFamily="34" charset="0"/>
                  <a:cs typeface="Calibri" panose="020F0502020204030204" pitchFamily="34" charset="0"/>
                </a:rPr>
                <a:t>???</a:t>
              </a:r>
              <a:endParaRPr lang="zh-CN" altLang="en-US" sz="2400" b="1" dirty="0">
                <a:solidFill>
                  <a:srgbClr val="C00000"/>
                </a:solidFill>
                <a:latin typeface="Calibri" panose="020F0502020204030204" pitchFamily="34" charset="0"/>
                <a:cs typeface="Calibri" panose="020F0502020204030204" pitchFamily="34" charset="0"/>
              </a:endParaRPr>
            </a:p>
          </p:txBody>
        </p:sp>
        <p:cxnSp>
          <p:nvCxnSpPr>
            <p:cNvPr id="88" name="直接箭头连接符 87">
              <a:extLst>
                <a:ext uri="{FF2B5EF4-FFF2-40B4-BE49-F238E27FC236}">
                  <a16:creationId xmlns:a16="http://schemas.microsoft.com/office/drawing/2014/main" id="{BEEA5975-9116-E723-CB65-3D8597B1ADB1}"/>
                </a:ext>
              </a:extLst>
            </p:cNvPr>
            <p:cNvCxnSpPr/>
            <p:nvPr/>
          </p:nvCxnSpPr>
          <p:spPr>
            <a:xfrm>
              <a:off x="10161782" y="5148164"/>
              <a:ext cx="406248" cy="3"/>
            </a:xfrm>
            <a:prstGeom prst="straightConnector1">
              <a:avLst/>
            </a:prstGeom>
            <a:ln w="3810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sp>
        <p:nvSpPr>
          <p:cNvPr id="91" name="矩形 90">
            <a:extLst>
              <a:ext uri="{FF2B5EF4-FFF2-40B4-BE49-F238E27FC236}">
                <a16:creationId xmlns:a16="http://schemas.microsoft.com/office/drawing/2014/main" id="{E49D8356-309D-D2DB-F473-6C99484EE88F}"/>
              </a:ext>
            </a:extLst>
          </p:cNvPr>
          <p:cNvSpPr/>
          <p:nvPr/>
        </p:nvSpPr>
        <p:spPr>
          <a:xfrm>
            <a:off x="8510603" y="3138218"/>
            <a:ext cx="889255" cy="32792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2" name="矩形 91">
            <a:extLst>
              <a:ext uri="{FF2B5EF4-FFF2-40B4-BE49-F238E27FC236}">
                <a16:creationId xmlns:a16="http://schemas.microsoft.com/office/drawing/2014/main" id="{8D708334-DE78-B035-A687-DF1EEBFCE5A8}"/>
              </a:ext>
            </a:extLst>
          </p:cNvPr>
          <p:cNvSpPr/>
          <p:nvPr/>
        </p:nvSpPr>
        <p:spPr>
          <a:xfrm>
            <a:off x="8510603" y="4968218"/>
            <a:ext cx="889255" cy="32792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81" name="组合 80">
            <a:extLst>
              <a:ext uri="{FF2B5EF4-FFF2-40B4-BE49-F238E27FC236}">
                <a16:creationId xmlns:a16="http://schemas.microsoft.com/office/drawing/2014/main" id="{2B623071-A14D-0891-F150-436EE5ECDE20}"/>
              </a:ext>
            </a:extLst>
          </p:cNvPr>
          <p:cNvGrpSpPr/>
          <p:nvPr/>
        </p:nvGrpSpPr>
        <p:grpSpPr>
          <a:xfrm>
            <a:off x="2529800" y="2067588"/>
            <a:ext cx="1581755" cy="1410432"/>
            <a:chOff x="2529800" y="2067588"/>
            <a:chExt cx="1581755" cy="1410432"/>
          </a:xfrm>
        </p:grpSpPr>
        <p:grpSp>
          <p:nvGrpSpPr>
            <p:cNvPr id="5" name="组合 4">
              <a:extLst>
                <a:ext uri="{FF2B5EF4-FFF2-40B4-BE49-F238E27FC236}">
                  <a16:creationId xmlns:a16="http://schemas.microsoft.com/office/drawing/2014/main" id="{52CE0607-C851-0313-30A2-AF353D5793E2}"/>
                </a:ext>
              </a:extLst>
            </p:cNvPr>
            <p:cNvGrpSpPr/>
            <p:nvPr/>
          </p:nvGrpSpPr>
          <p:grpSpPr>
            <a:xfrm>
              <a:off x="2529800" y="2067588"/>
              <a:ext cx="1581755" cy="638850"/>
              <a:chOff x="5879377" y="3299808"/>
              <a:chExt cx="1581755" cy="638850"/>
            </a:xfrm>
          </p:grpSpPr>
          <p:sp>
            <p:nvSpPr>
              <p:cNvPr id="20" name="矩形 19">
                <a:extLst>
                  <a:ext uri="{FF2B5EF4-FFF2-40B4-BE49-F238E27FC236}">
                    <a16:creationId xmlns:a16="http://schemas.microsoft.com/office/drawing/2014/main" id="{12125FD8-0259-ABC6-7DB0-2A19B28AC6E5}"/>
                  </a:ext>
                </a:extLst>
              </p:cNvPr>
              <p:cNvSpPr/>
              <p:nvPr/>
            </p:nvSpPr>
            <p:spPr>
              <a:xfrm>
                <a:off x="5879377" y="3299808"/>
                <a:ext cx="1581755" cy="638850"/>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 name="直接箭头连接符 70">
                <a:extLst>
                  <a:ext uri="{FF2B5EF4-FFF2-40B4-BE49-F238E27FC236}">
                    <a16:creationId xmlns:a16="http://schemas.microsoft.com/office/drawing/2014/main" id="{058E018B-EA96-F541-124C-AF0CB8E0A91E}"/>
                  </a:ext>
                </a:extLst>
              </p:cNvPr>
              <p:cNvCxnSpPr>
                <a:cxnSpLocks/>
              </p:cNvCxnSpPr>
              <p:nvPr/>
            </p:nvCxnSpPr>
            <p:spPr>
              <a:xfrm flipV="1">
                <a:off x="5970780" y="3401797"/>
                <a:ext cx="0" cy="438128"/>
              </a:xfrm>
              <a:prstGeom prst="straightConnector1">
                <a:avLst/>
              </a:prstGeom>
              <a:ln w="28575" cap="rnd">
                <a:solidFill>
                  <a:srgbClr val="8B6CA3"/>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48A7CADA-33D4-C7D2-7421-546C85D4374E}"/>
                  </a:ext>
                </a:extLst>
              </p:cNvPr>
              <p:cNvCxnSpPr>
                <a:cxnSpLocks/>
              </p:cNvCxnSpPr>
              <p:nvPr/>
            </p:nvCxnSpPr>
            <p:spPr>
              <a:xfrm flipV="1">
                <a:off x="6243627" y="3487447"/>
                <a:ext cx="0" cy="327768"/>
              </a:xfrm>
              <a:prstGeom prst="straightConnector1">
                <a:avLst/>
              </a:prstGeom>
              <a:ln w="28575" cap="rnd">
                <a:solidFill>
                  <a:srgbClr val="8B6CA3"/>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D290A029-592E-DB02-3875-D618A37AB450}"/>
                  </a:ext>
                </a:extLst>
              </p:cNvPr>
              <p:cNvCxnSpPr>
                <a:cxnSpLocks/>
              </p:cNvCxnSpPr>
              <p:nvPr/>
            </p:nvCxnSpPr>
            <p:spPr>
              <a:xfrm flipV="1">
                <a:off x="6500714" y="3583774"/>
                <a:ext cx="0" cy="231440"/>
              </a:xfrm>
              <a:prstGeom prst="straightConnector1">
                <a:avLst/>
              </a:prstGeom>
              <a:ln w="28575" cap="rnd">
                <a:solidFill>
                  <a:srgbClr val="8B6CA3"/>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933B860C-6133-6736-DA09-30E6CC84F8E1}"/>
                  </a:ext>
                </a:extLst>
              </p:cNvPr>
              <p:cNvCxnSpPr>
                <a:cxnSpLocks/>
              </p:cNvCxnSpPr>
              <p:nvPr/>
            </p:nvCxnSpPr>
            <p:spPr>
              <a:xfrm flipV="1">
                <a:off x="7023564" y="3664416"/>
                <a:ext cx="0" cy="150798"/>
              </a:xfrm>
              <a:prstGeom prst="straightConnector1">
                <a:avLst/>
              </a:prstGeom>
              <a:ln w="28575" cap="rnd">
                <a:solidFill>
                  <a:srgbClr val="8B6CA3"/>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a:extLst>
                  <a:ext uri="{FF2B5EF4-FFF2-40B4-BE49-F238E27FC236}">
                    <a16:creationId xmlns:a16="http://schemas.microsoft.com/office/drawing/2014/main" id="{172EC398-7EFA-E768-1207-ED34428A8D93}"/>
                  </a:ext>
                </a:extLst>
              </p:cNvPr>
              <p:cNvCxnSpPr>
                <a:cxnSpLocks/>
              </p:cNvCxnSpPr>
              <p:nvPr/>
            </p:nvCxnSpPr>
            <p:spPr>
              <a:xfrm flipV="1">
                <a:off x="6713074" y="3541812"/>
                <a:ext cx="0" cy="273403"/>
              </a:xfrm>
              <a:prstGeom prst="straightConnector1">
                <a:avLst/>
              </a:prstGeom>
              <a:ln w="28575" cap="rnd">
                <a:solidFill>
                  <a:srgbClr val="8B6CA3"/>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a16="http://schemas.microsoft.com/office/drawing/2014/main" id="{F341181B-122F-9407-4B14-5B72147920ED}"/>
                  </a:ext>
                </a:extLst>
              </p:cNvPr>
              <p:cNvCxnSpPr>
                <a:cxnSpLocks/>
              </p:cNvCxnSpPr>
              <p:nvPr/>
            </p:nvCxnSpPr>
            <p:spPr>
              <a:xfrm>
                <a:off x="5970780" y="3839925"/>
                <a:ext cx="1459909" cy="11984"/>
              </a:xfrm>
              <a:prstGeom prst="straightConnector1">
                <a:avLst/>
              </a:prstGeom>
              <a:ln w="28575"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2" name="直接箭头连接符 81">
              <a:extLst>
                <a:ext uri="{FF2B5EF4-FFF2-40B4-BE49-F238E27FC236}">
                  <a16:creationId xmlns:a16="http://schemas.microsoft.com/office/drawing/2014/main" id="{3310E46C-2909-CE37-29FB-06D333BCB510}"/>
                </a:ext>
              </a:extLst>
            </p:cNvPr>
            <p:cNvCxnSpPr>
              <a:cxnSpLocks/>
              <a:stCxn id="20" idx="2"/>
              <a:endCxn id="28" idx="1"/>
            </p:cNvCxnSpPr>
            <p:nvPr/>
          </p:nvCxnSpPr>
          <p:spPr>
            <a:xfrm>
              <a:off x="3320678" y="2706438"/>
              <a:ext cx="1" cy="771582"/>
            </a:xfrm>
            <a:prstGeom prst="straightConnector1">
              <a:avLst/>
            </a:prstGeom>
            <a:ln w="3810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grpSp>
        <p:nvGrpSpPr>
          <p:cNvPr id="93" name="组合 92">
            <a:extLst>
              <a:ext uri="{FF2B5EF4-FFF2-40B4-BE49-F238E27FC236}">
                <a16:creationId xmlns:a16="http://schemas.microsoft.com/office/drawing/2014/main" id="{5B53D4E7-105A-C3EC-A283-37E0AA1C35C2}"/>
              </a:ext>
            </a:extLst>
          </p:cNvPr>
          <p:cNvGrpSpPr/>
          <p:nvPr/>
        </p:nvGrpSpPr>
        <p:grpSpPr>
          <a:xfrm>
            <a:off x="8543194" y="5101979"/>
            <a:ext cx="879263" cy="106812"/>
            <a:chOff x="8816084" y="5802598"/>
            <a:chExt cx="879263" cy="106812"/>
          </a:xfrm>
        </p:grpSpPr>
        <p:sp>
          <p:nvSpPr>
            <p:cNvPr id="94" name="矩形: 圆角 93">
              <a:extLst>
                <a:ext uri="{FF2B5EF4-FFF2-40B4-BE49-F238E27FC236}">
                  <a16:creationId xmlns:a16="http://schemas.microsoft.com/office/drawing/2014/main" id="{F29202C9-0176-D681-0050-67086BBF3FB2}"/>
                </a:ext>
              </a:extLst>
            </p:cNvPr>
            <p:cNvSpPr/>
            <p:nvPr/>
          </p:nvSpPr>
          <p:spPr>
            <a:xfrm rot="1226130">
              <a:off x="8816084" y="5802598"/>
              <a:ext cx="869658" cy="92091"/>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p>
          </p:txBody>
        </p:sp>
        <p:sp>
          <p:nvSpPr>
            <p:cNvPr id="95" name="矩形: 圆角 94">
              <a:extLst>
                <a:ext uri="{FF2B5EF4-FFF2-40B4-BE49-F238E27FC236}">
                  <a16:creationId xmlns:a16="http://schemas.microsoft.com/office/drawing/2014/main" id="{ABA4B5D8-A268-6709-1F38-7E32AF7A077E}"/>
                </a:ext>
              </a:extLst>
            </p:cNvPr>
            <p:cNvSpPr/>
            <p:nvPr/>
          </p:nvSpPr>
          <p:spPr>
            <a:xfrm rot="20236912">
              <a:off x="8825689" y="5817319"/>
              <a:ext cx="869658" cy="92091"/>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p>
          </p:txBody>
        </p:sp>
      </p:grpSp>
    </p:spTree>
    <p:extLst>
      <p:ext uri="{BB962C8B-B14F-4D97-AF65-F5344CB8AC3E}">
        <p14:creationId xmlns:p14="http://schemas.microsoft.com/office/powerpoint/2010/main" val="65988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up)">
                                      <p:cBhvr>
                                        <p:cTn id="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4">
            <a:extLst>
              <a:ext uri="{FF2B5EF4-FFF2-40B4-BE49-F238E27FC236}">
                <a16:creationId xmlns:a16="http://schemas.microsoft.com/office/drawing/2014/main" id="{FF941A40-65AF-EC19-682B-7261BB943F56}"/>
              </a:ext>
            </a:extLst>
          </p:cNvPr>
          <p:cNvSpPr txBox="1"/>
          <p:nvPr/>
        </p:nvSpPr>
        <p:spPr>
          <a:xfrm>
            <a:off x="11348133" y="6396885"/>
            <a:ext cx="634136" cy="296235"/>
          </a:xfrm>
          <a:prstGeom prst="rect">
            <a:avLst/>
          </a:prstGeom>
        </p:spPr>
        <p:txBody>
          <a:bodyPr vert="horz" wrap="square" lIns="0" tIns="0" rIns="0" bIns="0" rtlCol="0">
            <a:spAutoFit/>
          </a:bodyPr>
          <a:lstStyle/>
          <a:p>
            <a:pPr marL="38100">
              <a:lnSpc>
                <a:spcPts val="2120"/>
              </a:lnSpc>
            </a:pPr>
            <a:fld id="{81D60167-4931-47E6-BA6A-407CBD079E47}" type="slidenum">
              <a:rPr sz="3200" spc="-25" dirty="0">
                <a:solidFill>
                  <a:srgbClr val="898989"/>
                </a:solidFill>
                <a:latin typeface="Trebuchet MS"/>
                <a:cs typeface="Trebuchet MS"/>
              </a:rPr>
              <a:t>22</a:t>
            </a:fld>
            <a:endParaRPr sz="3200" dirty="0">
              <a:latin typeface="Trebuchet MS"/>
              <a:cs typeface="Trebuchet MS"/>
            </a:endParaRPr>
          </a:p>
        </p:txBody>
      </p:sp>
      <p:sp>
        <p:nvSpPr>
          <p:cNvPr id="52" name="文本框 51">
            <a:extLst>
              <a:ext uri="{FF2B5EF4-FFF2-40B4-BE49-F238E27FC236}">
                <a16:creationId xmlns:a16="http://schemas.microsoft.com/office/drawing/2014/main" id="{6506CEC7-9F2F-0FE9-F3A6-6F61C007CBCE}"/>
              </a:ext>
            </a:extLst>
          </p:cNvPr>
          <p:cNvSpPr txBox="1"/>
          <p:nvPr/>
        </p:nvSpPr>
        <p:spPr>
          <a:xfrm>
            <a:off x="129697" y="5147760"/>
            <a:ext cx="2573419" cy="923330"/>
          </a:xfrm>
          <a:prstGeom prst="rect">
            <a:avLst/>
          </a:prstGeom>
          <a:noFill/>
        </p:spPr>
        <p:txBody>
          <a:bodyPr wrap="square">
            <a:spAutoFit/>
          </a:bodyPr>
          <a:lstStyle/>
          <a:p>
            <a:r>
              <a:rPr lang="zh-CN" altLang="en-US" dirty="0">
                <a:latin typeface="Calibri" panose="020F0502020204030204" pitchFamily="34" charset="0"/>
                <a:cs typeface="Calibri" panose="020F0502020204030204" pitchFamily="34" charset="0"/>
              </a:rPr>
              <a:t>① </a:t>
            </a:r>
            <a:r>
              <a:rPr lang="en-US" altLang="zh-CN" dirty="0">
                <a:latin typeface="Calibri" panose="020F0502020204030204" pitchFamily="34" charset="0"/>
                <a:cs typeface="Calibri" panose="020F0502020204030204" pitchFamily="34" charset="0"/>
              </a:rPr>
              <a:t>Alice to Bob Channel</a:t>
            </a:r>
          </a:p>
          <a:p>
            <a:r>
              <a:rPr lang="zh-CN" altLang="en-US" dirty="0">
                <a:latin typeface="Calibri" panose="020F0502020204030204" pitchFamily="34" charset="0"/>
                <a:cs typeface="Calibri" panose="020F0502020204030204" pitchFamily="34" charset="0"/>
              </a:rPr>
              <a:t>② </a:t>
            </a:r>
            <a:r>
              <a:rPr lang="en-US" altLang="zh-CN" dirty="0">
                <a:latin typeface="Calibri" panose="020F0502020204030204" pitchFamily="34" charset="0"/>
                <a:cs typeface="Calibri" panose="020F0502020204030204" pitchFamily="34" charset="0"/>
              </a:rPr>
              <a:t>Bob to Alice Channel</a:t>
            </a:r>
          </a:p>
          <a:p>
            <a:r>
              <a:rPr lang="zh-CN" altLang="en-US" dirty="0">
                <a:latin typeface="Calibri" panose="020F0502020204030204" pitchFamily="34" charset="0"/>
                <a:cs typeface="Calibri" panose="020F0502020204030204" pitchFamily="34" charset="0"/>
              </a:rPr>
              <a:t>③ </a:t>
            </a:r>
            <a:r>
              <a:rPr lang="en-US" altLang="zh-CN" dirty="0">
                <a:latin typeface="Calibri" panose="020F0502020204030204" pitchFamily="34" charset="0"/>
                <a:cs typeface="Calibri" panose="020F0502020204030204" pitchFamily="34" charset="0"/>
              </a:rPr>
              <a:t>Alice to Carol Channel</a:t>
            </a:r>
          </a:p>
        </p:txBody>
      </p:sp>
      <p:grpSp>
        <p:nvGrpSpPr>
          <p:cNvPr id="7" name="组合 6">
            <a:extLst>
              <a:ext uri="{FF2B5EF4-FFF2-40B4-BE49-F238E27FC236}">
                <a16:creationId xmlns:a16="http://schemas.microsoft.com/office/drawing/2014/main" id="{F5ED1E56-9610-42C0-AB3E-658BB8C45F3B}"/>
              </a:ext>
            </a:extLst>
          </p:cNvPr>
          <p:cNvGrpSpPr/>
          <p:nvPr/>
        </p:nvGrpSpPr>
        <p:grpSpPr>
          <a:xfrm>
            <a:off x="40049" y="1121140"/>
            <a:ext cx="2835177" cy="3921165"/>
            <a:chOff x="59104" y="1032403"/>
            <a:chExt cx="2835176" cy="3921165"/>
          </a:xfrm>
        </p:grpSpPr>
        <p:grpSp>
          <p:nvGrpSpPr>
            <p:cNvPr id="5" name="组合 4">
              <a:extLst>
                <a:ext uri="{FF2B5EF4-FFF2-40B4-BE49-F238E27FC236}">
                  <a16:creationId xmlns:a16="http://schemas.microsoft.com/office/drawing/2014/main" id="{11703CDB-03FB-3A79-54E0-25222CA923CF}"/>
                </a:ext>
              </a:extLst>
            </p:cNvPr>
            <p:cNvGrpSpPr/>
            <p:nvPr/>
          </p:nvGrpSpPr>
          <p:grpSpPr>
            <a:xfrm>
              <a:off x="121701" y="1316954"/>
              <a:ext cx="2772579" cy="3636614"/>
              <a:chOff x="121701" y="1316954"/>
              <a:chExt cx="2772579" cy="3636614"/>
            </a:xfrm>
          </p:grpSpPr>
          <p:grpSp>
            <p:nvGrpSpPr>
              <p:cNvPr id="41" name="组合 40">
                <a:extLst>
                  <a:ext uri="{FF2B5EF4-FFF2-40B4-BE49-F238E27FC236}">
                    <a16:creationId xmlns:a16="http://schemas.microsoft.com/office/drawing/2014/main" id="{AD6022A6-B525-446A-6D47-17BE2EB29B76}"/>
                  </a:ext>
                </a:extLst>
              </p:cNvPr>
              <p:cNvGrpSpPr/>
              <p:nvPr/>
            </p:nvGrpSpPr>
            <p:grpSpPr>
              <a:xfrm>
                <a:off x="121701" y="1316954"/>
                <a:ext cx="2772579" cy="3636614"/>
                <a:chOff x="1520049" y="1997020"/>
                <a:chExt cx="1936896" cy="2863959"/>
              </a:xfrm>
            </p:grpSpPr>
            <p:grpSp>
              <p:nvGrpSpPr>
                <p:cNvPr id="4" name="组合 3">
                  <a:extLst>
                    <a:ext uri="{FF2B5EF4-FFF2-40B4-BE49-F238E27FC236}">
                      <a16:creationId xmlns:a16="http://schemas.microsoft.com/office/drawing/2014/main" id="{693DD37F-E5E7-E533-3950-4473CEECE1C5}"/>
                    </a:ext>
                  </a:extLst>
                </p:cNvPr>
                <p:cNvGrpSpPr/>
                <p:nvPr/>
              </p:nvGrpSpPr>
              <p:grpSpPr>
                <a:xfrm>
                  <a:off x="1520049" y="1997020"/>
                  <a:ext cx="1822948" cy="2863959"/>
                  <a:chOff x="8560919" y="2046224"/>
                  <a:chExt cx="2656060" cy="3967018"/>
                </a:xfrm>
              </p:grpSpPr>
              <p:pic>
                <p:nvPicPr>
                  <p:cNvPr id="6" name="图片 5">
                    <a:extLst>
                      <a:ext uri="{FF2B5EF4-FFF2-40B4-BE49-F238E27FC236}">
                        <a16:creationId xmlns:a16="http://schemas.microsoft.com/office/drawing/2014/main" id="{145ABCF7-196E-D8A7-5533-7ADC236FAF8C}"/>
                      </a:ext>
                    </a:extLst>
                  </p:cNvPr>
                  <p:cNvPicPr>
                    <a:picLocks noChangeAspect="1"/>
                  </p:cNvPicPr>
                  <p:nvPr/>
                </p:nvPicPr>
                <p:blipFill>
                  <a:blip r:embed="rId3"/>
                  <a:stretch>
                    <a:fillRect/>
                  </a:stretch>
                </p:blipFill>
                <p:spPr>
                  <a:xfrm>
                    <a:off x="9024886" y="2284578"/>
                    <a:ext cx="1308113" cy="3341894"/>
                  </a:xfrm>
                  <a:prstGeom prst="rect">
                    <a:avLst/>
                  </a:prstGeom>
                </p:spPr>
              </p:pic>
              <p:sp>
                <p:nvSpPr>
                  <p:cNvPr id="8" name="矩形 7">
                    <a:extLst>
                      <a:ext uri="{FF2B5EF4-FFF2-40B4-BE49-F238E27FC236}">
                        <a16:creationId xmlns:a16="http://schemas.microsoft.com/office/drawing/2014/main" id="{576F6684-68A8-5DFD-E699-14CBF7097DD0}"/>
                      </a:ext>
                    </a:extLst>
                  </p:cNvPr>
                  <p:cNvSpPr/>
                  <p:nvPr/>
                </p:nvSpPr>
                <p:spPr>
                  <a:xfrm>
                    <a:off x="8786997" y="5864450"/>
                    <a:ext cx="2203899" cy="90747"/>
                  </a:xfrm>
                  <a:prstGeom prst="rect">
                    <a:avLst/>
                  </a:prstGeom>
                  <a:solidFill>
                    <a:schemeClr val="bg2"/>
                  </a:solidFill>
                  <a:ln>
                    <a:solidFill>
                      <a:srgbClr val="E7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BD8483B4-6990-5524-CE66-F063F234B06B}"/>
                      </a:ext>
                    </a:extLst>
                  </p:cNvPr>
                  <p:cNvSpPr/>
                  <p:nvPr/>
                </p:nvSpPr>
                <p:spPr>
                  <a:xfrm rot="16200000">
                    <a:off x="6907223" y="4075421"/>
                    <a:ext cx="3666664" cy="92885"/>
                  </a:xfrm>
                  <a:prstGeom prst="rect">
                    <a:avLst/>
                  </a:prstGeom>
                  <a:solidFill>
                    <a:schemeClr val="bg2"/>
                  </a:solidFill>
                  <a:ln>
                    <a:solidFill>
                      <a:srgbClr val="E7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B02C7369-BE45-B812-2BBA-789856A38156}"/>
                      </a:ext>
                    </a:extLst>
                  </p:cNvPr>
                  <p:cNvSpPr/>
                  <p:nvPr/>
                </p:nvSpPr>
                <p:spPr>
                  <a:xfrm rot="16200000">
                    <a:off x="9204008" y="4075420"/>
                    <a:ext cx="3666664" cy="92885"/>
                  </a:xfrm>
                  <a:prstGeom prst="rect">
                    <a:avLst/>
                  </a:prstGeom>
                  <a:solidFill>
                    <a:schemeClr val="bg2"/>
                  </a:solidFill>
                  <a:ln>
                    <a:solidFill>
                      <a:srgbClr val="E7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F6F761D1-608C-E360-A446-0AE6EED1052D}"/>
                      </a:ext>
                    </a:extLst>
                  </p:cNvPr>
                  <p:cNvSpPr/>
                  <p:nvPr/>
                </p:nvSpPr>
                <p:spPr>
                  <a:xfrm>
                    <a:off x="8694111" y="2194440"/>
                    <a:ext cx="1584054" cy="90747"/>
                  </a:xfrm>
                  <a:prstGeom prst="rect">
                    <a:avLst/>
                  </a:prstGeom>
                  <a:solidFill>
                    <a:schemeClr val="bg2"/>
                  </a:solidFill>
                  <a:ln>
                    <a:solidFill>
                      <a:srgbClr val="E7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F885B3B3-E8FC-92A1-F0D9-BCC9C7E43474}"/>
                      </a:ext>
                    </a:extLst>
                  </p:cNvPr>
                  <p:cNvSpPr/>
                  <p:nvPr/>
                </p:nvSpPr>
                <p:spPr>
                  <a:xfrm>
                    <a:off x="10909301" y="2194440"/>
                    <a:ext cx="174483" cy="90747"/>
                  </a:xfrm>
                  <a:prstGeom prst="rect">
                    <a:avLst/>
                  </a:prstGeom>
                  <a:solidFill>
                    <a:schemeClr val="bg2"/>
                  </a:solidFill>
                  <a:ln>
                    <a:solidFill>
                      <a:srgbClr val="E7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AE8ED5F3-EC6D-5D55-24CB-A31D40629BD8}"/>
                      </a:ext>
                    </a:extLst>
                  </p:cNvPr>
                  <p:cNvSpPr/>
                  <p:nvPr/>
                </p:nvSpPr>
                <p:spPr>
                  <a:xfrm>
                    <a:off x="8694110" y="2187929"/>
                    <a:ext cx="2389672" cy="37607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BBD798C6-0D61-A438-4ABF-F4E1214A9391}"/>
                      </a:ext>
                    </a:extLst>
                  </p:cNvPr>
                  <p:cNvSpPr/>
                  <p:nvPr/>
                </p:nvSpPr>
                <p:spPr>
                  <a:xfrm>
                    <a:off x="8776792" y="2284577"/>
                    <a:ext cx="2203899" cy="35765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FBFAF4A1-581D-E545-E787-C98A0182DE56}"/>
                      </a:ext>
                    </a:extLst>
                  </p:cNvPr>
                  <p:cNvSpPr/>
                  <p:nvPr/>
                </p:nvSpPr>
                <p:spPr>
                  <a:xfrm>
                    <a:off x="10278163" y="2172122"/>
                    <a:ext cx="627740" cy="1124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7BBC5652-14B8-06A3-CDB8-4678B43F448C}"/>
                      </a:ext>
                    </a:extLst>
                  </p:cNvPr>
                  <p:cNvSpPr/>
                  <p:nvPr/>
                </p:nvSpPr>
                <p:spPr>
                  <a:xfrm rot="19633809">
                    <a:off x="10369708" y="2353352"/>
                    <a:ext cx="613870" cy="907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FB7F42B8-E1C6-9562-1EB7-907B81C36A3B}"/>
                      </a:ext>
                    </a:extLst>
                  </p:cNvPr>
                  <p:cNvSpPr/>
                  <p:nvPr/>
                </p:nvSpPr>
                <p:spPr>
                  <a:xfrm>
                    <a:off x="8560919" y="2046224"/>
                    <a:ext cx="2656060" cy="3967018"/>
                  </a:xfrm>
                  <a:prstGeom prst="rect">
                    <a:avLst/>
                  </a:prstGeom>
                  <a:solidFill>
                    <a:schemeClr val="bg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p>
                </p:txBody>
              </p:sp>
              <p:sp>
                <p:nvSpPr>
                  <p:cNvPr id="18" name="等腰三角形 17">
                    <a:extLst>
                      <a:ext uri="{FF2B5EF4-FFF2-40B4-BE49-F238E27FC236}">
                        <a16:creationId xmlns:a16="http://schemas.microsoft.com/office/drawing/2014/main" id="{070F12AE-8AE0-7AD7-37CD-235059CD4637}"/>
                      </a:ext>
                    </a:extLst>
                  </p:cNvPr>
                  <p:cNvSpPr/>
                  <p:nvPr/>
                </p:nvSpPr>
                <p:spPr>
                  <a:xfrm>
                    <a:off x="10437692" y="2946365"/>
                    <a:ext cx="266387" cy="229644"/>
                  </a:xfrm>
                  <a:prstGeom prst="triangle">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urn-up-volume_498">
                    <a:extLst>
                      <a:ext uri="{FF2B5EF4-FFF2-40B4-BE49-F238E27FC236}">
                        <a16:creationId xmlns:a16="http://schemas.microsoft.com/office/drawing/2014/main" id="{607642AD-1954-837A-9700-D4131CA26EA9}"/>
                      </a:ext>
                    </a:extLst>
                  </p:cNvPr>
                  <p:cNvSpPr/>
                  <p:nvPr/>
                </p:nvSpPr>
                <p:spPr>
                  <a:xfrm rot="1588099">
                    <a:off x="8663478" y="2199116"/>
                    <a:ext cx="480914" cy="425188"/>
                  </a:xfrm>
                  <a:custGeom>
                    <a:avLst/>
                    <a:gdLst>
                      <a:gd name="connsiteX0" fmla="*/ 413531 w 597507"/>
                      <a:gd name="connsiteY0" fmla="*/ 102132 h 528272"/>
                      <a:gd name="connsiteX1" fmla="*/ 431261 w 597507"/>
                      <a:gd name="connsiteY1" fmla="*/ 109393 h 528272"/>
                      <a:gd name="connsiteX2" fmla="*/ 494122 w 597507"/>
                      <a:gd name="connsiteY2" fmla="*/ 264305 h 528272"/>
                      <a:gd name="connsiteX3" fmla="*/ 431261 w 597507"/>
                      <a:gd name="connsiteY3" fmla="*/ 417603 h 528272"/>
                      <a:gd name="connsiteX4" fmla="*/ 413531 w 597507"/>
                      <a:gd name="connsiteY4" fmla="*/ 425671 h 528272"/>
                      <a:gd name="connsiteX5" fmla="*/ 395801 w 597507"/>
                      <a:gd name="connsiteY5" fmla="*/ 417603 h 528272"/>
                      <a:gd name="connsiteX6" fmla="*/ 395801 w 597507"/>
                      <a:gd name="connsiteY6" fmla="*/ 382102 h 528272"/>
                      <a:gd name="connsiteX7" fmla="*/ 444156 w 597507"/>
                      <a:gd name="connsiteY7" fmla="*/ 264305 h 528272"/>
                      <a:gd name="connsiteX8" fmla="*/ 395801 w 597507"/>
                      <a:gd name="connsiteY8" fmla="*/ 146507 h 528272"/>
                      <a:gd name="connsiteX9" fmla="*/ 395801 w 597507"/>
                      <a:gd name="connsiteY9" fmla="*/ 109393 h 528272"/>
                      <a:gd name="connsiteX10" fmla="*/ 413531 w 597507"/>
                      <a:gd name="connsiteY10" fmla="*/ 102132 h 528272"/>
                      <a:gd name="connsiteX11" fmla="*/ 481379 w 597507"/>
                      <a:gd name="connsiteY11" fmla="*/ 23360 h 528272"/>
                      <a:gd name="connsiteX12" fmla="*/ 499121 w 597507"/>
                      <a:gd name="connsiteY12" fmla="*/ 30615 h 528272"/>
                      <a:gd name="connsiteX13" fmla="*/ 597507 w 597507"/>
                      <a:gd name="connsiteY13" fmla="*/ 264403 h 528272"/>
                      <a:gd name="connsiteX14" fmla="*/ 499121 w 597507"/>
                      <a:gd name="connsiteY14" fmla="*/ 499804 h 528272"/>
                      <a:gd name="connsiteX15" fmla="*/ 481379 w 597507"/>
                      <a:gd name="connsiteY15" fmla="*/ 506253 h 528272"/>
                      <a:gd name="connsiteX16" fmla="*/ 463638 w 597507"/>
                      <a:gd name="connsiteY16" fmla="*/ 499804 h 528272"/>
                      <a:gd name="connsiteX17" fmla="*/ 463638 w 597507"/>
                      <a:gd name="connsiteY17" fmla="*/ 462720 h 528272"/>
                      <a:gd name="connsiteX18" fmla="*/ 545895 w 597507"/>
                      <a:gd name="connsiteY18" fmla="*/ 264403 h 528272"/>
                      <a:gd name="connsiteX19" fmla="*/ 463638 w 597507"/>
                      <a:gd name="connsiteY19" fmla="*/ 66086 h 528272"/>
                      <a:gd name="connsiteX20" fmla="*/ 463638 w 597507"/>
                      <a:gd name="connsiteY20" fmla="*/ 30615 h 528272"/>
                      <a:gd name="connsiteX21" fmla="*/ 481379 w 597507"/>
                      <a:gd name="connsiteY21" fmla="*/ 23360 h 528272"/>
                      <a:gd name="connsiteX22" fmla="*/ 318314 w 597507"/>
                      <a:gd name="connsiteY22" fmla="*/ 728 h 528272"/>
                      <a:gd name="connsiteX23" fmla="*/ 323110 w 597507"/>
                      <a:gd name="connsiteY23" fmla="*/ 11183 h 528272"/>
                      <a:gd name="connsiteX24" fmla="*/ 323110 w 597507"/>
                      <a:gd name="connsiteY24" fmla="*/ 514227 h 528272"/>
                      <a:gd name="connsiteX25" fmla="*/ 289183 w 597507"/>
                      <a:gd name="connsiteY25" fmla="*/ 515839 h 528272"/>
                      <a:gd name="connsiteX26" fmla="*/ 100164 w 597507"/>
                      <a:gd name="connsiteY26" fmla="*/ 375567 h 528272"/>
                      <a:gd name="connsiteX27" fmla="*/ 0 w 597507"/>
                      <a:gd name="connsiteY27" fmla="*/ 375567 h 528272"/>
                      <a:gd name="connsiteX28" fmla="*/ 0 w 597507"/>
                      <a:gd name="connsiteY28" fmla="*/ 153067 h 528272"/>
                      <a:gd name="connsiteX29" fmla="*/ 100164 w 597507"/>
                      <a:gd name="connsiteY29" fmla="*/ 153067 h 528272"/>
                      <a:gd name="connsiteX30" fmla="*/ 292414 w 597507"/>
                      <a:gd name="connsiteY30" fmla="*/ 9570 h 528272"/>
                      <a:gd name="connsiteX31" fmla="*/ 318314 w 597507"/>
                      <a:gd name="connsiteY31" fmla="*/ 728 h 528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97507" h="528272">
                        <a:moveTo>
                          <a:pt x="413531" y="102132"/>
                        </a:moveTo>
                        <a:cubicBezTo>
                          <a:pt x="419979" y="102132"/>
                          <a:pt x="426426" y="104552"/>
                          <a:pt x="431261" y="109393"/>
                        </a:cubicBezTo>
                        <a:cubicBezTo>
                          <a:pt x="473169" y="152962"/>
                          <a:pt x="494122" y="207826"/>
                          <a:pt x="494122" y="264305"/>
                        </a:cubicBezTo>
                        <a:cubicBezTo>
                          <a:pt x="494122" y="319169"/>
                          <a:pt x="473169" y="375647"/>
                          <a:pt x="431261" y="417603"/>
                        </a:cubicBezTo>
                        <a:cubicBezTo>
                          <a:pt x="426426" y="422444"/>
                          <a:pt x="419979" y="425671"/>
                          <a:pt x="413531" y="425671"/>
                        </a:cubicBezTo>
                        <a:cubicBezTo>
                          <a:pt x="407084" y="425671"/>
                          <a:pt x="400637" y="422444"/>
                          <a:pt x="395801" y="417603"/>
                        </a:cubicBezTo>
                        <a:cubicBezTo>
                          <a:pt x="384519" y="407921"/>
                          <a:pt x="384519" y="391784"/>
                          <a:pt x="395801" y="382102"/>
                        </a:cubicBezTo>
                        <a:cubicBezTo>
                          <a:pt x="428038" y="349829"/>
                          <a:pt x="444156" y="306260"/>
                          <a:pt x="444156" y="264305"/>
                        </a:cubicBezTo>
                        <a:cubicBezTo>
                          <a:pt x="444156" y="220736"/>
                          <a:pt x="428038" y="178781"/>
                          <a:pt x="395801" y="146507"/>
                        </a:cubicBezTo>
                        <a:cubicBezTo>
                          <a:pt x="384519" y="136825"/>
                          <a:pt x="384519" y="120689"/>
                          <a:pt x="395801" y="109393"/>
                        </a:cubicBezTo>
                        <a:cubicBezTo>
                          <a:pt x="400637" y="104552"/>
                          <a:pt x="407084" y="102132"/>
                          <a:pt x="413531" y="102132"/>
                        </a:cubicBezTo>
                        <a:close/>
                        <a:moveTo>
                          <a:pt x="481379" y="23360"/>
                        </a:moveTo>
                        <a:cubicBezTo>
                          <a:pt x="487831" y="23360"/>
                          <a:pt x="494283" y="25778"/>
                          <a:pt x="499121" y="30615"/>
                        </a:cubicBezTo>
                        <a:cubicBezTo>
                          <a:pt x="563637" y="95108"/>
                          <a:pt x="597507" y="178950"/>
                          <a:pt x="597507" y="264403"/>
                        </a:cubicBezTo>
                        <a:cubicBezTo>
                          <a:pt x="597507" y="349857"/>
                          <a:pt x="565249" y="433698"/>
                          <a:pt x="499121" y="499804"/>
                        </a:cubicBezTo>
                        <a:cubicBezTo>
                          <a:pt x="494282" y="504641"/>
                          <a:pt x="487831" y="506253"/>
                          <a:pt x="481379" y="506253"/>
                        </a:cubicBezTo>
                        <a:cubicBezTo>
                          <a:pt x="474928" y="506253"/>
                          <a:pt x="468476" y="504641"/>
                          <a:pt x="463638" y="499804"/>
                        </a:cubicBezTo>
                        <a:cubicBezTo>
                          <a:pt x="453960" y="488517"/>
                          <a:pt x="453960" y="472394"/>
                          <a:pt x="463638" y="462720"/>
                        </a:cubicBezTo>
                        <a:cubicBezTo>
                          <a:pt x="518476" y="407901"/>
                          <a:pt x="545895" y="336958"/>
                          <a:pt x="545895" y="264403"/>
                        </a:cubicBezTo>
                        <a:cubicBezTo>
                          <a:pt x="545895" y="191848"/>
                          <a:pt x="518476" y="120906"/>
                          <a:pt x="463638" y="66086"/>
                        </a:cubicBezTo>
                        <a:cubicBezTo>
                          <a:pt x="453960" y="56412"/>
                          <a:pt x="453960" y="40289"/>
                          <a:pt x="463638" y="30615"/>
                        </a:cubicBezTo>
                        <a:cubicBezTo>
                          <a:pt x="468476" y="25778"/>
                          <a:pt x="474928" y="23360"/>
                          <a:pt x="481379" y="23360"/>
                        </a:cubicBezTo>
                        <a:close/>
                        <a:moveTo>
                          <a:pt x="318314" y="728"/>
                        </a:moveTo>
                        <a:cubicBezTo>
                          <a:pt x="321191" y="2013"/>
                          <a:pt x="323110" y="5137"/>
                          <a:pt x="323110" y="11183"/>
                        </a:cubicBezTo>
                        <a:lnTo>
                          <a:pt x="323110" y="514227"/>
                        </a:lnTo>
                        <a:cubicBezTo>
                          <a:pt x="323110" y="544861"/>
                          <a:pt x="289183" y="515839"/>
                          <a:pt x="289183" y="515839"/>
                        </a:cubicBezTo>
                        <a:lnTo>
                          <a:pt x="100164" y="375567"/>
                        </a:lnTo>
                        <a:lnTo>
                          <a:pt x="0" y="375567"/>
                        </a:lnTo>
                        <a:lnTo>
                          <a:pt x="0" y="153067"/>
                        </a:lnTo>
                        <a:lnTo>
                          <a:pt x="100164" y="153067"/>
                        </a:lnTo>
                        <a:lnTo>
                          <a:pt x="292414" y="9570"/>
                        </a:lnTo>
                        <a:cubicBezTo>
                          <a:pt x="292414" y="9570"/>
                          <a:pt x="309680" y="-3127"/>
                          <a:pt x="318314" y="728"/>
                        </a:cubicBezTo>
                        <a:close/>
                      </a:path>
                    </a:pathLst>
                  </a:cu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等腰三角形 19">
                    <a:extLst>
                      <a:ext uri="{FF2B5EF4-FFF2-40B4-BE49-F238E27FC236}">
                        <a16:creationId xmlns:a16="http://schemas.microsoft.com/office/drawing/2014/main" id="{A9F0E015-BA15-C948-60F5-176C7AAB0920}"/>
                      </a:ext>
                    </a:extLst>
                  </p:cNvPr>
                  <p:cNvSpPr/>
                  <p:nvPr/>
                </p:nvSpPr>
                <p:spPr>
                  <a:xfrm>
                    <a:off x="9412555" y="3938534"/>
                    <a:ext cx="266387" cy="229644"/>
                  </a:xfrm>
                  <a:prstGeom prst="triangle">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文本框 32">
                  <a:extLst>
                    <a:ext uri="{FF2B5EF4-FFF2-40B4-BE49-F238E27FC236}">
                      <a16:creationId xmlns:a16="http://schemas.microsoft.com/office/drawing/2014/main" id="{C310DA3C-39A7-385C-C110-017EFB564031}"/>
                    </a:ext>
                  </a:extLst>
                </p:cNvPr>
                <p:cNvSpPr txBox="1"/>
                <p:nvPr/>
              </p:nvSpPr>
              <p:spPr>
                <a:xfrm>
                  <a:off x="2680506" y="2793972"/>
                  <a:ext cx="776439" cy="400110"/>
                </a:xfrm>
                <a:prstGeom prst="rect">
                  <a:avLst/>
                </a:prstGeom>
                <a:noFill/>
              </p:spPr>
              <p:txBody>
                <a:bodyPr wrap="square">
                  <a:spAutoFit/>
                </a:bodyPr>
                <a:lstStyle/>
                <a:p>
                  <a:r>
                    <a:rPr lang="en-US" altLang="zh-CN" sz="2000" b="1" dirty="0">
                      <a:solidFill>
                        <a:srgbClr val="7030A0"/>
                      </a:solidFill>
                      <a:latin typeface="Calibri" panose="020F0502020204030204" pitchFamily="34" charset="0"/>
                      <a:cs typeface="Calibri" panose="020F0502020204030204" pitchFamily="34" charset="0"/>
                    </a:rPr>
                    <a:t>Bob</a:t>
                  </a:r>
                </a:p>
              </p:txBody>
            </p:sp>
            <p:sp>
              <p:nvSpPr>
                <p:cNvPr id="34" name="文本框 33">
                  <a:extLst>
                    <a:ext uri="{FF2B5EF4-FFF2-40B4-BE49-F238E27FC236}">
                      <a16:creationId xmlns:a16="http://schemas.microsoft.com/office/drawing/2014/main" id="{A2CC115A-5786-BF0A-9943-74E48C7230D1}"/>
                    </a:ext>
                  </a:extLst>
                </p:cNvPr>
                <p:cNvSpPr txBox="1"/>
                <p:nvPr/>
              </p:nvSpPr>
              <p:spPr>
                <a:xfrm>
                  <a:off x="1921885" y="3470603"/>
                  <a:ext cx="776439" cy="400110"/>
                </a:xfrm>
                <a:prstGeom prst="rect">
                  <a:avLst/>
                </a:prstGeom>
                <a:noFill/>
              </p:spPr>
              <p:txBody>
                <a:bodyPr wrap="square">
                  <a:spAutoFit/>
                </a:bodyPr>
                <a:lstStyle/>
                <a:p>
                  <a:r>
                    <a:rPr lang="en-US" altLang="zh-CN" sz="2000" b="1" dirty="0">
                      <a:solidFill>
                        <a:srgbClr val="7030A0"/>
                      </a:solidFill>
                      <a:latin typeface="Calibri" panose="020F0502020204030204" pitchFamily="34" charset="0"/>
                      <a:cs typeface="Calibri" panose="020F0502020204030204" pitchFamily="34" charset="0"/>
                    </a:rPr>
                    <a:t>Carol</a:t>
                  </a:r>
                </a:p>
              </p:txBody>
            </p:sp>
            <p:cxnSp>
              <p:nvCxnSpPr>
                <p:cNvPr id="22" name="直接箭头连接符 21">
                  <a:extLst>
                    <a:ext uri="{FF2B5EF4-FFF2-40B4-BE49-F238E27FC236}">
                      <a16:creationId xmlns:a16="http://schemas.microsoft.com/office/drawing/2014/main" id="{5FBF9DCD-A653-2B0F-5D45-0708677DCD6C}"/>
                    </a:ext>
                  </a:extLst>
                </p:cNvPr>
                <p:cNvCxnSpPr>
                  <a:cxnSpLocks/>
                </p:cNvCxnSpPr>
                <p:nvPr/>
              </p:nvCxnSpPr>
              <p:spPr>
                <a:xfrm>
                  <a:off x="1838486" y="2557220"/>
                  <a:ext cx="305206" cy="689675"/>
                </a:xfrm>
                <a:prstGeom prst="straightConnector1">
                  <a:avLst/>
                </a:prstGeom>
                <a:ln w="38100">
                  <a:solidFill>
                    <a:srgbClr val="54297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EA2CFD9A-E4B2-D4BC-E051-465E5A038E6E}"/>
                    </a:ext>
                  </a:extLst>
                </p:cNvPr>
                <p:cNvCxnSpPr>
                  <a:cxnSpLocks/>
                </p:cNvCxnSpPr>
                <p:nvPr/>
              </p:nvCxnSpPr>
              <p:spPr>
                <a:xfrm>
                  <a:off x="1982283" y="2269943"/>
                  <a:ext cx="832633" cy="376927"/>
                </a:xfrm>
                <a:prstGeom prst="straightConnector1">
                  <a:avLst/>
                </a:prstGeom>
                <a:ln w="38100">
                  <a:solidFill>
                    <a:srgbClr val="54297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320B9A93-A326-B1BE-9B97-0E4422A383B7}"/>
                    </a:ext>
                  </a:extLst>
                </p:cNvPr>
                <p:cNvCxnSpPr>
                  <a:cxnSpLocks/>
                </p:cNvCxnSpPr>
                <p:nvPr/>
              </p:nvCxnSpPr>
              <p:spPr>
                <a:xfrm flipH="1" flipV="1">
                  <a:off x="1889473" y="2381776"/>
                  <a:ext cx="818367" cy="398981"/>
                </a:xfrm>
                <a:prstGeom prst="straightConnector1">
                  <a:avLst/>
                </a:prstGeom>
                <a:ln w="38100">
                  <a:solidFill>
                    <a:srgbClr val="542971"/>
                  </a:solidFill>
                  <a:tailEnd type="triangle"/>
                </a:ln>
              </p:spPr>
              <p:style>
                <a:lnRef idx="1">
                  <a:schemeClr val="accent1"/>
                </a:lnRef>
                <a:fillRef idx="0">
                  <a:schemeClr val="accent1"/>
                </a:fillRef>
                <a:effectRef idx="0">
                  <a:schemeClr val="accent1"/>
                </a:effectRef>
                <a:fontRef idx="minor">
                  <a:schemeClr val="tx1"/>
                </a:fontRef>
              </p:style>
            </p:cxnSp>
          </p:grpSp>
          <p:sp>
            <p:nvSpPr>
              <p:cNvPr id="45" name="文本框 44">
                <a:extLst>
                  <a:ext uri="{FF2B5EF4-FFF2-40B4-BE49-F238E27FC236}">
                    <a16:creationId xmlns:a16="http://schemas.microsoft.com/office/drawing/2014/main" id="{D603DFCA-8261-2E4D-D386-C103F86E18EB}"/>
                  </a:ext>
                </a:extLst>
              </p:cNvPr>
              <p:cNvSpPr txBox="1"/>
              <p:nvPr/>
            </p:nvSpPr>
            <p:spPr>
              <a:xfrm>
                <a:off x="363828" y="2211330"/>
                <a:ext cx="563352" cy="400110"/>
              </a:xfrm>
              <a:prstGeom prst="rect">
                <a:avLst/>
              </a:prstGeom>
              <a:noFill/>
            </p:spPr>
            <p:txBody>
              <a:bodyPr wrap="square">
                <a:spAutoFit/>
              </a:bodyPr>
              <a:lstStyle/>
              <a:p>
                <a:r>
                  <a:rPr lang="zh-CN" altLang="en-US" sz="2000" b="1" dirty="0">
                    <a:latin typeface="Calibri" panose="020F0502020204030204" pitchFamily="34" charset="0"/>
                    <a:cs typeface="Calibri" panose="020F0502020204030204" pitchFamily="34" charset="0"/>
                  </a:rPr>
                  <a:t>③</a:t>
                </a:r>
                <a:endParaRPr lang="en-US" altLang="zh-CN" sz="2000" b="1" dirty="0">
                  <a:latin typeface="Calibri" panose="020F0502020204030204" pitchFamily="34" charset="0"/>
                  <a:cs typeface="Calibri" panose="020F0502020204030204" pitchFamily="34" charset="0"/>
                </a:endParaRPr>
              </a:p>
            </p:txBody>
          </p:sp>
          <p:sp>
            <p:nvSpPr>
              <p:cNvPr id="48" name="文本框 47">
                <a:extLst>
                  <a:ext uri="{FF2B5EF4-FFF2-40B4-BE49-F238E27FC236}">
                    <a16:creationId xmlns:a16="http://schemas.microsoft.com/office/drawing/2014/main" id="{1566CA2A-F2CC-1A37-A298-8F3E9A5AC11E}"/>
                  </a:ext>
                </a:extLst>
              </p:cNvPr>
              <p:cNvSpPr txBox="1"/>
              <p:nvPr/>
            </p:nvSpPr>
            <p:spPr>
              <a:xfrm>
                <a:off x="1343041" y="2207969"/>
                <a:ext cx="862844" cy="400110"/>
              </a:xfrm>
              <a:prstGeom prst="rect">
                <a:avLst/>
              </a:prstGeom>
              <a:noFill/>
            </p:spPr>
            <p:txBody>
              <a:bodyPr wrap="square">
                <a:spAutoFit/>
              </a:bodyPr>
              <a:lstStyle/>
              <a:p>
                <a:r>
                  <a:rPr lang="zh-CN" altLang="en-US" sz="2000" b="1" dirty="0">
                    <a:latin typeface="Calibri" panose="020F0502020204030204" pitchFamily="34" charset="0"/>
                    <a:cs typeface="Calibri" panose="020F0502020204030204" pitchFamily="34" charset="0"/>
                  </a:rPr>
                  <a:t>②</a:t>
                </a:r>
                <a:endParaRPr lang="en-US" altLang="zh-CN" sz="2000" b="1" dirty="0">
                  <a:latin typeface="Calibri" panose="020F0502020204030204" pitchFamily="34" charset="0"/>
                  <a:cs typeface="Calibri" panose="020F0502020204030204" pitchFamily="34" charset="0"/>
                </a:endParaRPr>
              </a:p>
            </p:txBody>
          </p:sp>
          <p:sp>
            <p:nvSpPr>
              <p:cNvPr id="28" name="文本框 27">
                <a:extLst>
                  <a:ext uri="{FF2B5EF4-FFF2-40B4-BE49-F238E27FC236}">
                    <a16:creationId xmlns:a16="http://schemas.microsoft.com/office/drawing/2014/main" id="{46FD09FE-B6D6-8499-5DC1-7C9BEDE948BD}"/>
                  </a:ext>
                </a:extLst>
              </p:cNvPr>
              <p:cNvSpPr txBox="1"/>
              <p:nvPr/>
            </p:nvSpPr>
            <p:spPr>
              <a:xfrm>
                <a:off x="1620905" y="1640058"/>
                <a:ext cx="777746" cy="400110"/>
              </a:xfrm>
              <a:prstGeom prst="rect">
                <a:avLst/>
              </a:prstGeom>
              <a:noFill/>
            </p:spPr>
            <p:txBody>
              <a:bodyPr wrap="square">
                <a:spAutoFit/>
              </a:bodyPr>
              <a:lstStyle/>
              <a:p>
                <a:r>
                  <a:rPr lang="zh-CN" altLang="en-US" sz="2000" b="1" dirty="0">
                    <a:latin typeface="Calibri" panose="020F0502020204030204" pitchFamily="34" charset="0"/>
                    <a:cs typeface="Calibri" panose="020F0502020204030204" pitchFamily="34" charset="0"/>
                  </a:rPr>
                  <a:t>①</a:t>
                </a:r>
                <a:endParaRPr lang="en-US" altLang="zh-CN" sz="2000" b="1" dirty="0">
                  <a:latin typeface="Calibri" panose="020F0502020204030204" pitchFamily="34" charset="0"/>
                  <a:cs typeface="Calibri" panose="020F0502020204030204" pitchFamily="34" charset="0"/>
                </a:endParaRPr>
              </a:p>
            </p:txBody>
          </p:sp>
        </p:grpSp>
        <p:sp>
          <p:nvSpPr>
            <p:cNvPr id="55" name="文本框 54">
              <a:extLst>
                <a:ext uri="{FF2B5EF4-FFF2-40B4-BE49-F238E27FC236}">
                  <a16:creationId xmlns:a16="http://schemas.microsoft.com/office/drawing/2014/main" id="{AA839EDB-BF1E-2A97-B6AE-ACBDC998F325}"/>
                </a:ext>
              </a:extLst>
            </p:cNvPr>
            <p:cNvSpPr txBox="1"/>
            <p:nvPr/>
          </p:nvSpPr>
          <p:spPr>
            <a:xfrm>
              <a:off x="59104" y="1032403"/>
              <a:ext cx="776439" cy="973482"/>
            </a:xfrm>
            <a:prstGeom prst="rect">
              <a:avLst/>
            </a:prstGeom>
            <a:noFill/>
          </p:spPr>
          <p:txBody>
            <a:bodyPr wrap="square">
              <a:spAutoFit/>
            </a:bodyPr>
            <a:lstStyle/>
            <a:p>
              <a:r>
                <a:rPr lang="en-US" altLang="zh-CN" sz="2000" b="1" dirty="0">
                  <a:solidFill>
                    <a:srgbClr val="7030A0"/>
                  </a:solidFill>
                  <a:latin typeface="Calibri" panose="020F0502020204030204" pitchFamily="34" charset="0"/>
                  <a:cs typeface="Calibri" panose="020F0502020204030204" pitchFamily="34" charset="0"/>
                </a:rPr>
                <a:t>Alice</a:t>
              </a:r>
            </a:p>
          </p:txBody>
        </p:sp>
      </p:grpSp>
      <p:grpSp>
        <p:nvGrpSpPr>
          <p:cNvPr id="234" name="组合 233">
            <a:extLst>
              <a:ext uri="{FF2B5EF4-FFF2-40B4-BE49-F238E27FC236}">
                <a16:creationId xmlns:a16="http://schemas.microsoft.com/office/drawing/2014/main" id="{DF7A379C-753C-0933-9505-A2FEB7F54FB9}"/>
              </a:ext>
            </a:extLst>
          </p:cNvPr>
          <p:cNvGrpSpPr/>
          <p:nvPr/>
        </p:nvGrpSpPr>
        <p:grpSpPr>
          <a:xfrm>
            <a:off x="2945829" y="1405691"/>
            <a:ext cx="9185237" cy="3404702"/>
            <a:chOff x="2176626" y="1966562"/>
            <a:chExt cx="9185237" cy="3404702"/>
          </a:xfrm>
        </p:grpSpPr>
        <p:sp>
          <p:nvSpPr>
            <p:cNvPr id="145" name="矩形 144">
              <a:extLst>
                <a:ext uri="{FF2B5EF4-FFF2-40B4-BE49-F238E27FC236}">
                  <a16:creationId xmlns:a16="http://schemas.microsoft.com/office/drawing/2014/main" id="{F75530C0-1CF0-FD04-7FBF-1C8910D864F0}"/>
                </a:ext>
              </a:extLst>
            </p:cNvPr>
            <p:cNvSpPr/>
            <p:nvPr/>
          </p:nvSpPr>
          <p:spPr>
            <a:xfrm rot="5400000">
              <a:off x="5680624" y="3379073"/>
              <a:ext cx="266700" cy="2318262"/>
            </a:xfrm>
            <a:prstGeom prst="rect">
              <a:avLst/>
            </a:prstGeom>
            <a:solidFill>
              <a:schemeClr val="accent6">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矩形 145">
              <a:extLst>
                <a:ext uri="{FF2B5EF4-FFF2-40B4-BE49-F238E27FC236}">
                  <a16:creationId xmlns:a16="http://schemas.microsoft.com/office/drawing/2014/main" id="{AE6F0212-E24B-68CF-47A7-608E585861C3}"/>
                </a:ext>
              </a:extLst>
            </p:cNvPr>
            <p:cNvSpPr/>
            <p:nvPr/>
          </p:nvSpPr>
          <p:spPr>
            <a:xfrm rot="5400000">
              <a:off x="5106026" y="3962004"/>
              <a:ext cx="250032" cy="1152398"/>
            </a:xfrm>
            <a:prstGeom prst="rect">
              <a:avLst/>
            </a:prstGeom>
            <a:solidFill>
              <a:srgbClr val="C9BAD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任意多边形: 形状 146">
              <a:extLst>
                <a:ext uri="{FF2B5EF4-FFF2-40B4-BE49-F238E27FC236}">
                  <a16:creationId xmlns:a16="http://schemas.microsoft.com/office/drawing/2014/main" id="{141A21C8-EF5B-4E73-001C-F52462DE89C3}"/>
                </a:ext>
              </a:extLst>
            </p:cNvPr>
            <p:cNvSpPr/>
            <p:nvPr/>
          </p:nvSpPr>
          <p:spPr>
            <a:xfrm>
              <a:off x="4814847" y="3444023"/>
              <a:ext cx="1984794" cy="707886"/>
            </a:xfrm>
            <a:custGeom>
              <a:avLst/>
              <a:gdLst>
                <a:gd name="connsiteX0" fmla="*/ 0 w 1482290"/>
                <a:gd name="connsiteY0" fmla="*/ 866441 h 866441"/>
                <a:gd name="connsiteX1" fmla="*/ 86627 w 1482290"/>
                <a:gd name="connsiteY1" fmla="*/ 240799 h 866441"/>
                <a:gd name="connsiteX2" fmla="*/ 211755 w 1482290"/>
                <a:gd name="connsiteY2" fmla="*/ 587309 h 866441"/>
                <a:gd name="connsiteX3" fmla="*/ 356134 w 1482290"/>
                <a:gd name="connsiteY3" fmla="*/ 183048 h 866441"/>
                <a:gd name="connsiteX4" fmla="*/ 558265 w 1482290"/>
                <a:gd name="connsiteY4" fmla="*/ 789439 h 866441"/>
                <a:gd name="connsiteX5" fmla="*/ 644892 w 1482290"/>
                <a:gd name="connsiteY5" fmla="*/ 404429 h 866441"/>
                <a:gd name="connsiteX6" fmla="*/ 741145 w 1482290"/>
                <a:gd name="connsiteY6" fmla="*/ 673936 h 866441"/>
                <a:gd name="connsiteX7" fmla="*/ 847023 w 1482290"/>
                <a:gd name="connsiteY7" fmla="*/ 298551 h 866441"/>
                <a:gd name="connsiteX8" fmla="*/ 1001027 w 1482290"/>
                <a:gd name="connsiteY8" fmla="*/ 760563 h 866441"/>
                <a:gd name="connsiteX9" fmla="*/ 1251284 w 1482290"/>
                <a:gd name="connsiteY9" fmla="*/ 168 h 866441"/>
                <a:gd name="connsiteX10" fmla="*/ 1482290 w 1482290"/>
                <a:gd name="connsiteY10" fmla="*/ 837565 h 866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82290" h="866441">
                  <a:moveTo>
                    <a:pt x="0" y="866441"/>
                  </a:moveTo>
                  <a:cubicBezTo>
                    <a:pt x="25667" y="576881"/>
                    <a:pt x="51334" y="287321"/>
                    <a:pt x="86627" y="240799"/>
                  </a:cubicBezTo>
                  <a:cubicBezTo>
                    <a:pt x="121920" y="194277"/>
                    <a:pt x="166837" y="596934"/>
                    <a:pt x="211755" y="587309"/>
                  </a:cubicBezTo>
                  <a:cubicBezTo>
                    <a:pt x="256673" y="577684"/>
                    <a:pt x="298382" y="149360"/>
                    <a:pt x="356134" y="183048"/>
                  </a:cubicBezTo>
                  <a:cubicBezTo>
                    <a:pt x="413886" y="216736"/>
                    <a:pt x="510139" y="752542"/>
                    <a:pt x="558265" y="789439"/>
                  </a:cubicBezTo>
                  <a:cubicBezTo>
                    <a:pt x="606391" y="826336"/>
                    <a:pt x="614412" y="423679"/>
                    <a:pt x="644892" y="404429"/>
                  </a:cubicBezTo>
                  <a:cubicBezTo>
                    <a:pt x="675372" y="385179"/>
                    <a:pt x="707457" y="691582"/>
                    <a:pt x="741145" y="673936"/>
                  </a:cubicBezTo>
                  <a:cubicBezTo>
                    <a:pt x="774833" y="656290"/>
                    <a:pt x="803709" y="284113"/>
                    <a:pt x="847023" y="298551"/>
                  </a:cubicBezTo>
                  <a:cubicBezTo>
                    <a:pt x="890337" y="312989"/>
                    <a:pt x="933650" y="810293"/>
                    <a:pt x="1001027" y="760563"/>
                  </a:cubicBezTo>
                  <a:cubicBezTo>
                    <a:pt x="1068404" y="710832"/>
                    <a:pt x="1171074" y="-12666"/>
                    <a:pt x="1251284" y="168"/>
                  </a:cubicBezTo>
                  <a:cubicBezTo>
                    <a:pt x="1331495" y="13002"/>
                    <a:pt x="1406892" y="425283"/>
                    <a:pt x="1482290" y="837565"/>
                  </a:cubicBezTo>
                </a:path>
              </a:pathLst>
            </a:custGeom>
            <a:ln w="381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solidFill>
                  <a:schemeClr val="tx1"/>
                </a:solidFill>
              </a:endParaRPr>
            </a:p>
          </p:txBody>
        </p:sp>
        <p:grpSp>
          <p:nvGrpSpPr>
            <p:cNvPr id="148" name="组合 147">
              <a:extLst>
                <a:ext uri="{FF2B5EF4-FFF2-40B4-BE49-F238E27FC236}">
                  <a16:creationId xmlns:a16="http://schemas.microsoft.com/office/drawing/2014/main" id="{5BC7BFD4-7E2B-C10E-F3C3-5940F8D84DB0}"/>
                </a:ext>
              </a:extLst>
            </p:cNvPr>
            <p:cNvGrpSpPr/>
            <p:nvPr/>
          </p:nvGrpSpPr>
          <p:grpSpPr>
            <a:xfrm>
              <a:off x="4638988" y="4407518"/>
              <a:ext cx="2336512" cy="275819"/>
              <a:chOff x="4927744" y="4407518"/>
              <a:chExt cx="2336512" cy="275819"/>
            </a:xfrm>
          </p:grpSpPr>
          <p:cxnSp>
            <p:nvCxnSpPr>
              <p:cNvPr id="149" name="直接连接符 148">
                <a:extLst>
                  <a:ext uri="{FF2B5EF4-FFF2-40B4-BE49-F238E27FC236}">
                    <a16:creationId xmlns:a16="http://schemas.microsoft.com/office/drawing/2014/main" id="{75C9AC02-A014-6E7F-BC40-D1F1BD261FAE}"/>
                  </a:ext>
                </a:extLst>
              </p:cNvPr>
              <p:cNvCxnSpPr/>
              <p:nvPr/>
            </p:nvCxnSpPr>
            <p:spPr>
              <a:xfrm rot="5400000">
                <a:off x="7130906"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50" name="直接连接符 149">
                <a:extLst>
                  <a:ext uri="{FF2B5EF4-FFF2-40B4-BE49-F238E27FC236}">
                    <a16:creationId xmlns:a16="http://schemas.microsoft.com/office/drawing/2014/main" id="{5120E361-D4F9-A171-C8F2-E4775B8B93B9}"/>
                  </a:ext>
                </a:extLst>
              </p:cNvPr>
              <p:cNvCxnSpPr/>
              <p:nvPr/>
            </p:nvCxnSpPr>
            <p:spPr>
              <a:xfrm rot="5400000">
                <a:off x="6897254"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51" name="直接连接符 150">
                <a:extLst>
                  <a:ext uri="{FF2B5EF4-FFF2-40B4-BE49-F238E27FC236}">
                    <a16:creationId xmlns:a16="http://schemas.microsoft.com/office/drawing/2014/main" id="{C28143C2-54DD-3248-FD55-F9A2BF3CD622}"/>
                  </a:ext>
                </a:extLst>
              </p:cNvPr>
              <p:cNvCxnSpPr/>
              <p:nvPr/>
            </p:nvCxnSpPr>
            <p:spPr>
              <a:xfrm rot="5400000">
                <a:off x="6429952"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52" name="直接连接符 151">
                <a:extLst>
                  <a:ext uri="{FF2B5EF4-FFF2-40B4-BE49-F238E27FC236}">
                    <a16:creationId xmlns:a16="http://schemas.microsoft.com/office/drawing/2014/main" id="{83A816D8-9697-B3FD-5D17-EF07E0E2D973}"/>
                  </a:ext>
                </a:extLst>
              </p:cNvPr>
              <p:cNvCxnSpPr/>
              <p:nvPr/>
            </p:nvCxnSpPr>
            <p:spPr>
              <a:xfrm rot="5400000">
                <a:off x="5962650"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53" name="直接连接符 152">
                <a:extLst>
                  <a:ext uri="{FF2B5EF4-FFF2-40B4-BE49-F238E27FC236}">
                    <a16:creationId xmlns:a16="http://schemas.microsoft.com/office/drawing/2014/main" id="{7356C337-30D6-2F0A-226A-DC76A36FD728}"/>
                  </a:ext>
                </a:extLst>
              </p:cNvPr>
              <p:cNvCxnSpPr/>
              <p:nvPr/>
            </p:nvCxnSpPr>
            <p:spPr>
              <a:xfrm rot="5400000">
                <a:off x="5495348"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54" name="直接连接符 153">
                <a:extLst>
                  <a:ext uri="{FF2B5EF4-FFF2-40B4-BE49-F238E27FC236}">
                    <a16:creationId xmlns:a16="http://schemas.microsoft.com/office/drawing/2014/main" id="{7BD8A1D3-D4A4-EC2D-9110-43596C4E38AE}"/>
                  </a:ext>
                </a:extLst>
              </p:cNvPr>
              <p:cNvCxnSpPr/>
              <p:nvPr/>
            </p:nvCxnSpPr>
            <p:spPr>
              <a:xfrm rot="5400000">
                <a:off x="4794395"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55" name="直接连接符 154">
                <a:extLst>
                  <a:ext uri="{FF2B5EF4-FFF2-40B4-BE49-F238E27FC236}">
                    <a16:creationId xmlns:a16="http://schemas.microsoft.com/office/drawing/2014/main" id="{D367A5F0-E4FB-A033-6904-8FFEE8760588}"/>
                  </a:ext>
                </a:extLst>
              </p:cNvPr>
              <p:cNvCxnSpPr/>
              <p:nvPr/>
            </p:nvCxnSpPr>
            <p:spPr>
              <a:xfrm rot="5400000">
                <a:off x="6663603"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直接连接符 155">
                <a:extLst>
                  <a:ext uri="{FF2B5EF4-FFF2-40B4-BE49-F238E27FC236}">
                    <a16:creationId xmlns:a16="http://schemas.microsoft.com/office/drawing/2014/main" id="{376656C3-E1B6-3839-84AE-C0F71FC15F1A}"/>
                  </a:ext>
                </a:extLst>
              </p:cNvPr>
              <p:cNvCxnSpPr/>
              <p:nvPr/>
            </p:nvCxnSpPr>
            <p:spPr>
              <a:xfrm rot="5400000">
                <a:off x="6196301"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57" name="直接连接符 156">
                <a:extLst>
                  <a:ext uri="{FF2B5EF4-FFF2-40B4-BE49-F238E27FC236}">
                    <a16:creationId xmlns:a16="http://schemas.microsoft.com/office/drawing/2014/main" id="{56854FBA-C484-9255-3941-2738852709F5}"/>
                  </a:ext>
                </a:extLst>
              </p:cNvPr>
              <p:cNvCxnSpPr/>
              <p:nvPr/>
            </p:nvCxnSpPr>
            <p:spPr>
              <a:xfrm rot="5400000">
                <a:off x="5728999"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58" name="直接连接符 157">
                <a:extLst>
                  <a:ext uri="{FF2B5EF4-FFF2-40B4-BE49-F238E27FC236}">
                    <a16:creationId xmlns:a16="http://schemas.microsoft.com/office/drawing/2014/main" id="{07EB9CBA-228C-955F-0B0F-576E4A9CF761}"/>
                  </a:ext>
                </a:extLst>
              </p:cNvPr>
              <p:cNvCxnSpPr/>
              <p:nvPr/>
            </p:nvCxnSpPr>
            <p:spPr>
              <a:xfrm rot="5400000">
                <a:off x="5261697"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59" name="直接连接符 158">
                <a:extLst>
                  <a:ext uri="{FF2B5EF4-FFF2-40B4-BE49-F238E27FC236}">
                    <a16:creationId xmlns:a16="http://schemas.microsoft.com/office/drawing/2014/main" id="{DD3A11E9-306D-CF8E-665F-1A9C14B76B96}"/>
                  </a:ext>
                </a:extLst>
              </p:cNvPr>
              <p:cNvCxnSpPr/>
              <p:nvPr/>
            </p:nvCxnSpPr>
            <p:spPr>
              <a:xfrm rot="5400000">
                <a:off x="5028046"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60" name="矩形 159">
                <a:extLst>
                  <a:ext uri="{FF2B5EF4-FFF2-40B4-BE49-F238E27FC236}">
                    <a16:creationId xmlns:a16="http://schemas.microsoft.com/office/drawing/2014/main" id="{03C0B854-7B45-BB61-0945-CC6DFD6F1B96}"/>
                  </a:ext>
                </a:extLst>
              </p:cNvPr>
              <p:cNvSpPr/>
              <p:nvPr/>
            </p:nvSpPr>
            <p:spPr>
              <a:xfrm rot="5400000">
                <a:off x="5962650" y="3372612"/>
                <a:ext cx="266700" cy="233651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1" name="组合 160">
              <a:extLst>
                <a:ext uri="{FF2B5EF4-FFF2-40B4-BE49-F238E27FC236}">
                  <a16:creationId xmlns:a16="http://schemas.microsoft.com/office/drawing/2014/main" id="{0ADA86DC-AF67-C5FB-4271-D5DAE12A505D}"/>
                </a:ext>
              </a:extLst>
            </p:cNvPr>
            <p:cNvGrpSpPr/>
            <p:nvPr/>
          </p:nvGrpSpPr>
          <p:grpSpPr>
            <a:xfrm>
              <a:off x="2176626" y="3347717"/>
              <a:ext cx="2331079" cy="1193151"/>
              <a:chOff x="2176626" y="3347717"/>
              <a:chExt cx="2331079" cy="1193151"/>
            </a:xfrm>
          </p:grpSpPr>
          <p:grpSp>
            <p:nvGrpSpPr>
              <p:cNvPr id="162" name="组合 161">
                <a:extLst>
                  <a:ext uri="{FF2B5EF4-FFF2-40B4-BE49-F238E27FC236}">
                    <a16:creationId xmlns:a16="http://schemas.microsoft.com/office/drawing/2014/main" id="{E053C353-4C4F-8D67-5735-1BD1E49C8144}"/>
                  </a:ext>
                </a:extLst>
              </p:cNvPr>
              <p:cNvGrpSpPr/>
              <p:nvPr/>
            </p:nvGrpSpPr>
            <p:grpSpPr>
              <a:xfrm>
                <a:off x="2799471" y="3347717"/>
                <a:ext cx="1042416" cy="1193151"/>
                <a:chOff x="2799471" y="3347717"/>
                <a:chExt cx="1042416" cy="1193151"/>
              </a:xfrm>
            </p:grpSpPr>
            <p:sp>
              <p:nvSpPr>
                <p:cNvPr id="165" name="梯形 164">
                  <a:extLst>
                    <a:ext uri="{FF2B5EF4-FFF2-40B4-BE49-F238E27FC236}">
                      <a16:creationId xmlns:a16="http://schemas.microsoft.com/office/drawing/2014/main" id="{297F65C8-57D9-D207-A2A5-760221C358D3}"/>
                    </a:ext>
                  </a:extLst>
                </p:cNvPr>
                <p:cNvSpPr/>
                <p:nvPr/>
              </p:nvSpPr>
              <p:spPr>
                <a:xfrm rot="16200000" flipH="1">
                  <a:off x="2724103" y="3423085"/>
                  <a:ext cx="1193151" cy="1042416"/>
                </a:xfrm>
                <a:prstGeom prst="trapezoi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6" name="文本框 165">
                  <a:extLst>
                    <a:ext uri="{FF2B5EF4-FFF2-40B4-BE49-F238E27FC236}">
                      <a16:creationId xmlns:a16="http://schemas.microsoft.com/office/drawing/2014/main" id="{D6245340-E772-8571-3F9C-A707385EC9EE}"/>
                    </a:ext>
                  </a:extLst>
                </p:cNvPr>
                <p:cNvSpPr txBox="1"/>
                <p:nvPr/>
              </p:nvSpPr>
              <p:spPr>
                <a:xfrm>
                  <a:off x="3080869" y="3621128"/>
                  <a:ext cx="479618" cy="646331"/>
                </a:xfrm>
                <a:prstGeom prst="rect">
                  <a:avLst/>
                </a:prstGeom>
                <a:noFill/>
              </p:spPr>
              <p:txBody>
                <a:bodyPr wrap="none" rtlCol="0">
                  <a:spAutoFit/>
                </a:bodyPr>
                <a:lstStyle/>
                <a:p>
                  <a:r>
                    <a:rPr lang="en-US" altLang="zh-CN" sz="3600" b="1" dirty="0">
                      <a:latin typeface="Calibri" panose="020F0502020204030204" pitchFamily="34" charset="0"/>
                      <a:ea typeface="Calibri" panose="020F0502020204030204" pitchFamily="34" charset="0"/>
                      <a:cs typeface="Calibri" panose="020F0502020204030204" pitchFamily="34" charset="0"/>
                    </a:rPr>
                    <a:t>G</a:t>
                  </a:r>
                  <a:endParaRPr lang="zh-CN" altLang="en-US" sz="3600" b="1" dirty="0">
                    <a:latin typeface="Calibri" panose="020F0502020204030204" pitchFamily="34" charset="0"/>
                    <a:cs typeface="Calibri" panose="020F0502020204030204" pitchFamily="34" charset="0"/>
                  </a:endParaRPr>
                </a:p>
              </p:txBody>
            </p:sp>
          </p:grpSp>
          <p:sp>
            <p:nvSpPr>
              <p:cNvPr id="163" name="箭头: 右 162">
                <a:extLst>
                  <a:ext uri="{FF2B5EF4-FFF2-40B4-BE49-F238E27FC236}">
                    <a16:creationId xmlns:a16="http://schemas.microsoft.com/office/drawing/2014/main" id="{5C8EF682-E241-CDA5-91F9-9750FDF1EC74}"/>
                  </a:ext>
                </a:extLst>
              </p:cNvPr>
              <p:cNvSpPr/>
              <p:nvPr/>
            </p:nvSpPr>
            <p:spPr>
              <a:xfrm>
                <a:off x="4012343" y="3767218"/>
                <a:ext cx="495362" cy="354149"/>
              </a:xfrm>
              <a:prstGeom prst="rightArrow">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tx1"/>
                  </a:solidFill>
                  <a:latin typeface="Calibri" panose="020F0502020204030204" pitchFamily="34" charset="0"/>
                  <a:cs typeface="Calibri" panose="020F0502020204030204" pitchFamily="34" charset="0"/>
                </a:endParaRPr>
              </a:p>
            </p:txBody>
          </p:sp>
          <p:sp>
            <p:nvSpPr>
              <p:cNvPr id="164" name="矩形 163">
                <a:extLst>
                  <a:ext uri="{FF2B5EF4-FFF2-40B4-BE49-F238E27FC236}">
                    <a16:creationId xmlns:a16="http://schemas.microsoft.com/office/drawing/2014/main" id="{A6E67981-8C3A-FC04-D949-2DD48BDD7A81}"/>
                  </a:ext>
                </a:extLst>
              </p:cNvPr>
              <p:cNvSpPr/>
              <p:nvPr/>
            </p:nvSpPr>
            <p:spPr>
              <a:xfrm>
                <a:off x="2176626" y="3537833"/>
                <a:ext cx="216597" cy="812915"/>
              </a:xfrm>
              <a:prstGeom prst="rect">
                <a:avLst/>
              </a:prstGeom>
              <a:solidFill>
                <a:srgbClr val="E2F0D9"/>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7" name="任意多边形: 形状 166">
              <a:extLst>
                <a:ext uri="{FF2B5EF4-FFF2-40B4-BE49-F238E27FC236}">
                  <a16:creationId xmlns:a16="http://schemas.microsoft.com/office/drawing/2014/main" id="{7C68D092-DB62-EE03-67B1-C8181DF2E18D}"/>
                </a:ext>
              </a:extLst>
            </p:cNvPr>
            <p:cNvSpPr/>
            <p:nvPr/>
          </p:nvSpPr>
          <p:spPr>
            <a:xfrm>
              <a:off x="2234746" y="4358640"/>
              <a:ext cx="2573474" cy="694268"/>
            </a:xfrm>
            <a:custGeom>
              <a:avLst/>
              <a:gdLst>
                <a:gd name="connsiteX0" fmla="*/ 43634 w 2573474"/>
                <a:gd name="connsiteY0" fmla="*/ 0 h 694268"/>
                <a:gd name="connsiteX1" fmla="*/ 150314 w 2573474"/>
                <a:gd name="connsiteY1" fmla="*/ 365760 h 694268"/>
                <a:gd name="connsiteX2" fmla="*/ 1278074 w 2573474"/>
                <a:gd name="connsiteY2" fmla="*/ 693420 h 694268"/>
                <a:gd name="connsiteX3" fmla="*/ 2573474 w 2573474"/>
                <a:gd name="connsiteY3" fmla="*/ 266700 h 694268"/>
              </a:gdLst>
              <a:ahLst/>
              <a:cxnLst>
                <a:cxn ang="0">
                  <a:pos x="connsiteX0" y="connsiteY0"/>
                </a:cxn>
                <a:cxn ang="0">
                  <a:pos x="connsiteX1" y="connsiteY1"/>
                </a:cxn>
                <a:cxn ang="0">
                  <a:pos x="connsiteX2" y="connsiteY2"/>
                </a:cxn>
                <a:cxn ang="0">
                  <a:pos x="connsiteX3" y="connsiteY3"/>
                </a:cxn>
              </a:cxnLst>
              <a:rect l="l" t="t" r="r" b="b"/>
              <a:pathLst>
                <a:path w="2573474" h="694268">
                  <a:moveTo>
                    <a:pt x="43634" y="0"/>
                  </a:moveTo>
                  <a:cubicBezTo>
                    <a:pt x="-5896" y="125095"/>
                    <a:pt x="-55426" y="250190"/>
                    <a:pt x="150314" y="365760"/>
                  </a:cubicBezTo>
                  <a:cubicBezTo>
                    <a:pt x="356054" y="481330"/>
                    <a:pt x="874214" y="709930"/>
                    <a:pt x="1278074" y="693420"/>
                  </a:cubicBezTo>
                  <a:cubicBezTo>
                    <a:pt x="1681934" y="676910"/>
                    <a:pt x="2127704" y="471805"/>
                    <a:pt x="2573474" y="266700"/>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任意多边形: 形状 167">
              <a:extLst>
                <a:ext uri="{FF2B5EF4-FFF2-40B4-BE49-F238E27FC236}">
                  <a16:creationId xmlns:a16="http://schemas.microsoft.com/office/drawing/2014/main" id="{20776F6C-FABD-A9A9-8DED-71373E84ACFD}"/>
                </a:ext>
              </a:extLst>
            </p:cNvPr>
            <p:cNvSpPr/>
            <p:nvPr/>
          </p:nvSpPr>
          <p:spPr>
            <a:xfrm>
              <a:off x="2267257" y="4381500"/>
              <a:ext cx="2662883" cy="377072"/>
            </a:xfrm>
            <a:custGeom>
              <a:avLst/>
              <a:gdLst>
                <a:gd name="connsiteX0" fmla="*/ 18743 w 2662883"/>
                <a:gd name="connsiteY0" fmla="*/ 0 h 377072"/>
                <a:gd name="connsiteX1" fmla="*/ 308303 w 2662883"/>
                <a:gd name="connsiteY1" fmla="*/ 297180 h 377072"/>
                <a:gd name="connsiteX2" fmla="*/ 2144723 w 2662883"/>
                <a:gd name="connsiteY2" fmla="*/ 373380 h 377072"/>
                <a:gd name="connsiteX3" fmla="*/ 2662883 w 2662883"/>
                <a:gd name="connsiteY3" fmla="*/ 358140 h 377072"/>
              </a:gdLst>
              <a:ahLst/>
              <a:cxnLst>
                <a:cxn ang="0">
                  <a:pos x="connsiteX0" y="connsiteY0"/>
                </a:cxn>
                <a:cxn ang="0">
                  <a:pos x="connsiteX1" y="connsiteY1"/>
                </a:cxn>
                <a:cxn ang="0">
                  <a:pos x="connsiteX2" y="connsiteY2"/>
                </a:cxn>
                <a:cxn ang="0">
                  <a:pos x="connsiteX3" y="connsiteY3"/>
                </a:cxn>
              </a:cxnLst>
              <a:rect l="l" t="t" r="r" b="b"/>
              <a:pathLst>
                <a:path w="2662883" h="377072">
                  <a:moveTo>
                    <a:pt x="18743" y="0"/>
                  </a:moveTo>
                  <a:cubicBezTo>
                    <a:pt x="-13642" y="117475"/>
                    <a:pt x="-46027" y="234950"/>
                    <a:pt x="308303" y="297180"/>
                  </a:cubicBezTo>
                  <a:cubicBezTo>
                    <a:pt x="662633" y="359410"/>
                    <a:pt x="1752293" y="363220"/>
                    <a:pt x="2144723" y="373380"/>
                  </a:cubicBezTo>
                  <a:cubicBezTo>
                    <a:pt x="2537153" y="383540"/>
                    <a:pt x="2600018" y="370840"/>
                    <a:pt x="2662883" y="358140"/>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0" name="直接箭头连接符 169">
              <a:extLst>
                <a:ext uri="{FF2B5EF4-FFF2-40B4-BE49-F238E27FC236}">
                  <a16:creationId xmlns:a16="http://schemas.microsoft.com/office/drawing/2014/main" id="{37695145-5B27-1F2A-B55A-C8A35910C94C}"/>
                </a:ext>
              </a:extLst>
            </p:cNvPr>
            <p:cNvCxnSpPr>
              <a:stCxn id="164" idx="3"/>
              <a:endCxn id="165" idx="0"/>
            </p:cNvCxnSpPr>
            <p:nvPr/>
          </p:nvCxnSpPr>
          <p:spPr>
            <a:xfrm>
              <a:off x="2393223" y="3944291"/>
              <a:ext cx="406248" cy="3"/>
            </a:xfrm>
            <a:prstGeom prst="straightConnector1">
              <a:avLst/>
            </a:prstGeom>
            <a:ln w="381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72" name="矩形 171">
              <a:extLst>
                <a:ext uri="{FF2B5EF4-FFF2-40B4-BE49-F238E27FC236}">
                  <a16:creationId xmlns:a16="http://schemas.microsoft.com/office/drawing/2014/main" id="{DFD730B6-E5E7-9898-EC07-4B422E2B8EEA}"/>
                </a:ext>
              </a:extLst>
            </p:cNvPr>
            <p:cNvSpPr/>
            <p:nvPr/>
          </p:nvSpPr>
          <p:spPr>
            <a:xfrm>
              <a:off x="2177620" y="3897851"/>
              <a:ext cx="216597" cy="452898"/>
            </a:xfrm>
            <a:prstGeom prst="rect">
              <a:avLst/>
            </a:prstGeom>
            <a:solidFill>
              <a:srgbClr val="BAA8C8"/>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8" name="组合 177">
              <a:extLst>
                <a:ext uri="{FF2B5EF4-FFF2-40B4-BE49-F238E27FC236}">
                  <a16:creationId xmlns:a16="http://schemas.microsoft.com/office/drawing/2014/main" id="{ECC6DF37-B822-C6D5-FB6C-0F75E9205AB5}"/>
                </a:ext>
              </a:extLst>
            </p:cNvPr>
            <p:cNvGrpSpPr/>
            <p:nvPr/>
          </p:nvGrpSpPr>
          <p:grpSpPr>
            <a:xfrm>
              <a:off x="6975500" y="1966562"/>
              <a:ext cx="4386363" cy="2574306"/>
              <a:chOff x="6975500" y="1966562"/>
              <a:chExt cx="4386363" cy="2574306"/>
            </a:xfrm>
          </p:grpSpPr>
          <p:grpSp>
            <p:nvGrpSpPr>
              <p:cNvPr id="179" name="组合 178">
                <a:extLst>
                  <a:ext uri="{FF2B5EF4-FFF2-40B4-BE49-F238E27FC236}">
                    <a16:creationId xmlns:a16="http://schemas.microsoft.com/office/drawing/2014/main" id="{2AA726E0-0032-0068-CA51-CE4EC99E4F90}"/>
                  </a:ext>
                </a:extLst>
              </p:cNvPr>
              <p:cNvGrpSpPr/>
              <p:nvPr/>
            </p:nvGrpSpPr>
            <p:grpSpPr>
              <a:xfrm>
                <a:off x="8575638" y="3231060"/>
                <a:ext cx="1533563" cy="182782"/>
                <a:chOff x="7573665" y="2386145"/>
                <a:chExt cx="2336512" cy="278483"/>
              </a:xfrm>
            </p:grpSpPr>
            <p:sp>
              <p:nvSpPr>
                <p:cNvPr id="185" name="矩形 184">
                  <a:extLst>
                    <a:ext uri="{FF2B5EF4-FFF2-40B4-BE49-F238E27FC236}">
                      <a16:creationId xmlns:a16="http://schemas.microsoft.com/office/drawing/2014/main" id="{4FAA0029-12BC-D51B-FCC9-4FD7095612BF}"/>
                    </a:ext>
                  </a:extLst>
                </p:cNvPr>
                <p:cNvSpPr/>
                <p:nvPr/>
              </p:nvSpPr>
              <p:spPr>
                <a:xfrm rot="5400000">
                  <a:off x="8615301" y="1360364"/>
                  <a:ext cx="266700" cy="2318262"/>
                </a:xfrm>
                <a:prstGeom prst="rect">
                  <a:avLst/>
                </a:prstGeom>
                <a:solidFill>
                  <a:schemeClr val="accent6">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矩形 185">
                  <a:extLst>
                    <a:ext uri="{FF2B5EF4-FFF2-40B4-BE49-F238E27FC236}">
                      <a16:creationId xmlns:a16="http://schemas.microsoft.com/office/drawing/2014/main" id="{FF1D48AC-ED72-429A-A84B-E2A8063AB537}"/>
                    </a:ext>
                  </a:extLst>
                </p:cNvPr>
                <p:cNvSpPr/>
                <p:nvPr/>
              </p:nvSpPr>
              <p:spPr>
                <a:xfrm rot="5400000">
                  <a:off x="8040703" y="1943295"/>
                  <a:ext cx="250032" cy="1152398"/>
                </a:xfrm>
                <a:prstGeom prst="rect">
                  <a:avLst/>
                </a:prstGeom>
                <a:solidFill>
                  <a:srgbClr val="C9BAD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7" name="组合 186">
                  <a:extLst>
                    <a:ext uri="{FF2B5EF4-FFF2-40B4-BE49-F238E27FC236}">
                      <a16:creationId xmlns:a16="http://schemas.microsoft.com/office/drawing/2014/main" id="{264BD7A0-4847-2CAF-1E64-404C3AFAA63F}"/>
                    </a:ext>
                  </a:extLst>
                </p:cNvPr>
                <p:cNvGrpSpPr/>
                <p:nvPr/>
              </p:nvGrpSpPr>
              <p:grpSpPr>
                <a:xfrm>
                  <a:off x="7573665" y="2388809"/>
                  <a:ext cx="2336512" cy="275819"/>
                  <a:chOff x="4927744" y="4407518"/>
                  <a:chExt cx="2336512" cy="275819"/>
                </a:xfrm>
              </p:grpSpPr>
              <p:cxnSp>
                <p:nvCxnSpPr>
                  <p:cNvPr id="188" name="直接连接符 187">
                    <a:extLst>
                      <a:ext uri="{FF2B5EF4-FFF2-40B4-BE49-F238E27FC236}">
                        <a16:creationId xmlns:a16="http://schemas.microsoft.com/office/drawing/2014/main" id="{90E9EEB0-A967-2898-6D88-E0B9E82D4F77}"/>
                      </a:ext>
                    </a:extLst>
                  </p:cNvPr>
                  <p:cNvCxnSpPr/>
                  <p:nvPr/>
                </p:nvCxnSpPr>
                <p:spPr>
                  <a:xfrm rot="5400000">
                    <a:off x="7130906"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89" name="直接连接符 188">
                    <a:extLst>
                      <a:ext uri="{FF2B5EF4-FFF2-40B4-BE49-F238E27FC236}">
                        <a16:creationId xmlns:a16="http://schemas.microsoft.com/office/drawing/2014/main" id="{1ED037A1-88F9-D34F-4E48-FD18AB9F59B3}"/>
                      </a:ext>
                    </a:extLst>
                  </p:cNvPr>
                  <p:cNvCxnSpPr/>
                  <p:nvPr/>
                </p:nvCxnSpPr>
                <p:spPr>
                  <a:xfrm rot="5400000">
                    <a:off x="6897254"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90" name="直接连接符 189">
                    <a:extLst>
                      <a:ext uri="{FF2B5EF4-FFF2-40B4-BE49-F238E27FC236}">
                        <a16:creationId xmlns:a16="http://schemas.microsoft.com/office/drawing/2014/main" id="{ADD57CD5-F451-21B2-F1B0-315D3A3BB23E}"/>
                      </a:ext>
                    </a:extLst>
                  </p:cNvPr>
                  <p:cNvCxnSpPr/>
                  <p:nvPr/>
                </p:nvCxnSpPr>
                <p:spPr>
                  <a:xfrm rot="5400000">
                    <a:off x="6429952"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91" name="直接连接符 190">
                    <a:extLst>
                      <a:ext uri="{FF2B5EF4-FFF2-40B4-BE49-F238E27FC236}">
                        <a16:creationId xmlns:a16="http://schemas.microsoft.com/office/drawing/2014/main" id="{FA3CC347-2334-FB51-C03F-49EF314E976D}"/>
                      </a:ext>
                    </a:extLst>
                  </p:cNvPr>
                  <p:cNvCxnSpPr/>
                  <p:nvPr/>
                </p:nvCxnSpPr>
                <p:spPr>
                  <a:xfrm rot="5400000">
                    <a:off x="5962650"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92" name="直接连接符 191">
                    <a:extLst>
                      <a:ext uri="{FF2B5EF4-FFF2-40B4-BE49-F238E27FC236}">
                        <a16:creationId xmlns:a16="http://schemas.microsoft.com/office/drawing/2014/main" id="{5491E7E2-D34F-A25B-9FA8-B7FDB31E9DA4}"/>
                      </a:ext>
                    </a:extLst>
                  </p:cNvPr>
                  <p:cNvCxnSpPr/>
                  <p:nvPr/>
                </p:nvCxnSpPr>
                <p:spPr>
                  <a:xfrm rot="5400000">
                    <a:off x="5495348"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93" name="直接连接符 192">
                    <a:extLst>
                      <a:ext uri="{FF2B5EF4-FFF2-40B4-BE49-F238E27FC236}">
                        <a16:creationId xmlns:a16="http://schemas.microsoft.com/office/drawing/2014/main" id="{B25BC8DE-2128-B83D-1FC3-16E809F60D2E}"/>
                      </a:ext>
                    </a:extLst>
                  </p:cNvPr>
                  <p:cNvCxnSpPr/>
                  <p:nvPr/>
                </p:nvCxnSpPr>
                <p:spPr>
                  <a:xfrm rot="5400000">
                    <a:off x="4794395"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94" name="直接连接符 193">
                    <a:extLst>
                      <a:ext uri="{FF2B5EF4-FFF2-40B4-BE49-F238E27FC236}">
                        <a16:creationId xmlns:a16="http://schemas.microsoft.com/office/drawing/2014/main" id="{C513F844-66EA-DC16-3701-C541D2BC8535}"/>
                      </a:ext>
                    </a:extLst>
                  </p:cNvPr>
                  <p:cNvCxnSpPr/>
                  <p:nvPr/>
                </p:nvCxnSpPr>
                <p:spPr>
                  <a:xfrm rot="5400000">
                    <a:off x="6663603"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95" name="直接连接符 194">
                    <a:extLst>
                      <a:ext uri="{FF2B5EF4-FFF2-40B4-BE49-F238E27FC236}">
                        <a16:creationId xmlns:a16="http://schemas.microsoft.com/office/drawing/2014/main" id="{CEA17D0C-6E55-271E-8BCC-AB6AF8647B79}"/>
                      </a:ext>
                    </a:extLst>
                  </p:cNvPr>
                  <p:cNvCxnSpPr/>
                  <p:nvPr/>
                </p:nvCxnSpPr>
                <p:spPr>
                  <a:xfrm rot="5400000">
                    <a:off x="6196301"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96" name="直接连接符 195">
                    <a:extLst>
                      <a:ext uri="{FF2B5EF4-FFF2-40B4-BE49-F238E27FC236}">
                        <a16:creationId xmlns:a16="http://schemas.microsoft.com/office/drawing/2014/main" id="{BADF0BFC-01EB-AA40-7793-D87DEB5DA3AA}"/>
                      </a:ext>
                    </a:extLst>
                  </p:cNvPr>
                  <p:cNvCxnSpPr/>
                  <p:nvPr/>
                </p:nvCxnSpPr>
                <p:spPr>
                  <a:xfrm rot="5400000">
                    <a:off x="5728999"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97" name="直接连接符 196">
                    <a:extLst>
                      <a:ext uri="{FF2B5EF4-FFF2-40B4-BE49-F238E27FC236}">
                        <a16:creationId xmlns:a16="http://schemas.microsoft.com/office/drawing/2014/main" id="{74A65300-1F01-C359-BAE5-AA8D628512B6}"/>
                      </a:ext>
                    </a:extLst>
                  </p:cNvPr>
                  <p:cNvCxnSpPr/>
                  <p:nvPr/>
                </p:nvCxnSpPr>
                <p:spPr>
                  <a:xfrm rot="5400000">
                    <a:off x="5261697"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98" name="直接连接符 197">
                    <a:extLst>
                      <a:ext uri="{FF2B5EF4-FFF2-40B4-BE49-F238E27FC236}">
                        <a16:creationId xmlns:a16="http://schemas.microsoft.com/office/drawing/2014/main" id="{FC062B6B-0473-360C-1618-FC9432B7B3C2}"/>
                      </a:ext>
                    </a:extLst>
                  </p:cNvPr>
                  <p:cNvCxnSpPr/>
                  <p:nvPr/>
                </p:nvCxnSpPr>
                <p:spPr>
                  <a:xfrm rot="5400000">
                    <a:off x="5028046"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99" name="矩形 198">
                    <a:extLst>
                      <a:ext uri="{FF2B5EF4-FFF2-40B4-BE49-F238E27FC236}">
                        <a16:creationId xmlns:a16="http://schemas.microsoft.com/office/drawing/2014/main" id="{CC980681-8553-FB9D-320F-AABEC026E572}"/>
                      </a:ext>
                    </a:extLst>
                  </p:cNvPr>
                  <p:cNvSpPr/>
                  <p:nvPr/>
                </p:nvSpPr>
                <p:spPr>
                  <a:xfrm rot="5400000">
                    <a:off x="5962650" y="3372612"/>
                    <a:ext cx="266700" cy="233651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80" name="Picture 6" descr="Premium Vector | Vintage light bulb in sketch style.">
                <a:extLst>
                  <a:ext uri="{FF2B5EF4-FFF2-40B4-BE49-F238E27FC236}">
                    <a16:creationId xmlns:a16="http://schemas.microsoft.com/office/drawing/2014/main" id="{1104AB8B-FC9D-6363-927A-F515D8889D1D}"/>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795484" y="1966562"/>
                <a:ext cx="1093866" cy="1242391"/>
              </a:xfrm>
              <a:prstGeom prst="rect">
                <a:avLst/>
              </a:prstGeom>
              <a:noFill/>
              <a:extLst>
                <a:ext uri="{909E8E84-426E-40DD-AFC4-6F175D3DCCD1}">
                  <a14:hiddenFill xmlns:a14="http://schemas.microsoft.com/office/drawing/2010/main">
                    <a:solidFill>
                      <a:srgbClr val="FFFFFF"/>
                    </a:solidFill>
                  </a14:hiddenFill>
                </a:ext>
              </a:extLst>
            </p:spPr>
          </p:pic>
          <p:cxnSp>
            <p:nvCxnSpPr>
              <p:cNvPr id="181" name="连接符: 肘形 180">
                <a:extLst>
                  <a:ext uri="{FF2B5EF4-FFF2-40B4-BE49-F238E27FC236}">
                    <a16:creationId xmlns:a16="http://schemas.microsoft.com/office/drawing/2014/main" id="{07892A70-763E-34FA-7AA8-BFA1736A8B6A}"/>
                  </a:ext>
                </a:extLst>
              </p:cNvPr>
              <p:cNvCxnSpPr>
                <a:stCxn id="160" idx="0"/>
                <a:endCxn id="199" idx="2"/>
              </p:cNvCxnSpPr>
              <p:nvPr/>
            </p:nvCxnSpPr>
            <p:spPr>
              <a:xfrm flipV="1">
                <a:off x="6975500" y="3320332"/>
                <a:ext cx="1600139" cy="1220536"/>
              </a:xfrm>
              <a:prstGeom prst="bentConnector3">
                <a:avLst>
                  <a:gd name="adj1" fmla="val 26190"/>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2" name="文本框 181">
                    <a:extLst>
                      <a:ext uri="{FF2B5EF4-FFF2-40B4-BE49-F238E27FC236}">
                        <a16:creationId xmlns:a16="http://schemas.microsoft.com/office/drawing/2014/main" id="{92011365-E7D9-DF7D-F6FC-48B93F2BF12E}"/>
                      </a:ext>
                    </a:extLst>
                  </p:cNvPr>
                  <p:cNvSpPr txBox="1"/>
                  <p:nvPr/>
                </p:nvSpPr>
                <p:spPr>
                  <a:xfrm>
                    <a:off x="7378699" y="2722183"/>
                    <a:ext cx="1207341"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chemeClr val="tx1"/>
                              </a:solidFill>
                              <a:latin typeface="Cambria Math" panose="02040503050406030204" pitchFamily="18" charset="0"/>
                              <a:ea typeface="Cambria Math" panose="02040503050406030204" pitchFamily="18" charset="0"/>
                            </a:rPr>
                            <m:t>⨂</m:t>
                          </m:r>
                          <m:sSub>
                            <m:sSubPr>
                              <m:ctrlPr>
                                <a:rPr lang="en-US" altLang="zh-CN" sz="2400" b="1" i="1" smtClean="0">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𝒉</m:t>
                              </m:r>
                            </m:e>
                            <m:sub>
                              <m:r>
                                <a:rPr lang="en-US" altLang="zh-CN" sz="2400" b="1" i="1">
                                  <a:solidFill>
                                    <a:schemeClr val="tx1"/>
                                  </a:solidFill>
                                  <a:latin typeface="Cambria Math" panose="02040503050406030204" pitchFamily="18" charset="0"/>
                                </a:rPr>
                                <m:t>𝑩</m:t>
                              </m:r>
                            </m:sub>
                          </m:sSub>
                          <m:d>
                            <m:dPr>
                              <m:ctrlPr>
                                <a:rPr lang="en-US" altLang="zh-CN" sz="2400" b="1" i="1" smtClean="0">
                                  <a:solidFill>
                                    <a:schemeClr val="tx1"/>
                                  </a:solidFill>
                                  <a:latin typeface="Cambria Math" panose="02040503050406030204" pitchFamily="18" charset="0"/>
                                </a:rPr>
                              </m:ctrlPr>
                            </m:dPr>
                            <m:e>
                              <m:r>
                                <a:rPr lang="en-US" altLang="zh-CN" sz="2400" b="1" i="1" smtClean="0">
                                  <a:solidFill>
                                    <a:schemeClr val="tx1"/>
                                  </a:solidFill>
                                  <a:latin typeface="Cambria Math" panose="02040503050406030204" pitchFamily="18" charset="0"/>
                                </a:rPr>
                                <m:t>𝒕</m:t>
                              </m:r>
                            </m:e>
                          </m:d>
                        </m:oMath>
                      </m:oMathPara>
                    </a14:m>
                    <a:endParaRPr lang="zh-CN" altLang="en-US" sz="2400" dirty="0"/>
                  </a:p>
                </p:txBody>
              </p:sp>
            </mc:Choice>
            <mc:Fallback xmlns="">
              <p:sp>
                <p:nvSpPr>
                  <p:cNvPr id="83" name="文本框 82">
                    <a:extLst>
                      <a:ext uri="{FF2B5EF4-FFF2-40B4-BE49-F238E27FC236}">
                        <a16:creationId xmlns:a16="http://schemas.microsoft.com/office/drawing/2014/main" id="{E6752960-506B-2386-483D-81F8DA2EBF82}"/>
                      </a:ext>
                    </a:extLst>
                  </p:cNvPr>
                  <p:cNvSpPr txBox="1">
                    <a:spLocks noRot="1" noChangeAspect="1" noMove="1" noResize="1" noEditPoints="1" noAdjustHandles="1" noChangeArrowheads="1" noChangeShapeType="1" noTextEdit="1"/>
                  </p:cNvSpPr>
                  <p:nvPr/>
                </p:nvSpPr>
                <p:spPr>
                  <a:xfrm>
                    <a:off x="7378699" y="2722183"/>
                    <a:ext cx="1207341" cy="461665"/>
                  </a:xfrm>
                  <a:prstGeom prst="rect">
                    <a:avLst/>
                  </a:prstGeom>
                  <a:blipFill>
                    <a:blip r:embed="rId5"/>
                    <a:stretch>
                      <a:fillRect l="-1515" b="-5333"/>
                    </a:stretch>
                  </a:blipFill>
                </p:spPr>
                <p:txBody>
                  <a:bodyPr/>
                  <a:lstStyle/>
                  <a:p>
                    <a:r>
                      <a:rPr lang="zh-CN" altLang="en-US">
                        <a:noFill/>
                      </a:rPr>
                      <a:t> </a:t>
                    </a:r>
                  </a:p>
                </p:txBody>
              </p:sp>
            </mc:Fallback>
          </mc:AlternateContent>
          <p:sp>
            <p:nvSpPr>
              <p:cNvPr id="183" name="文本框 182">
                <a:extLst>
                  <a:ext uri="{FF2B5EF4-FFF2-40B4-BE49-F238E27FC236}">
                    <a16:creationId xmlns:a16="http://schemas.microsoft.com/office/drawing/2014/main" id="{29022C96-01DB-F9AC-AA0C-8FBAD8871ED3}"/>
                  </a:ext>
                </a:extLst>
              </p:cNvPr>
              <p:cNvSpPr txBox="1"/>
              <p:nvPr/>
            </p:nvSpPr>
            <p:spPr>
              <a:xfrm>
                <a:off x="10555232" y="3076168"/>
                <a:ext cx="806631" cy="461665"/>
              </a:xfrm>
              <a:prstGeom prst="rect">
                <a:avLst/>
              </a:prstGeom>
              <a:noFill/>
            </p:spPr>
            <p:txBody>
              <a:bodyPr wrap="none" rtlCol="0">
                <a:spAutoFit/>
              </a:bodyPr>
              <a:lstStyle/>
              <a:p>
                <a:r>
                  <a:rPr lang="en-US" altLang="zh-CN" sz="2400" b="1" dirty="0">
                    <a:solidFill>
                      <a:srgbClr val="C00000"/>
                    </a:solidFill>
                    <a:latin typeface="Calibri" panose="020F0502020204030204" pitchFamily="34" charset="0"/>
                    <a:cs typeface="Calibri" panose="020F0502020204030204" pitchFamily="34" charset="0"/>
                  </a:rPr>
                  <a:t>0101</a:t>
                </a:r>
                <a:endParaRPr lang="zh-CN" altLang="en-US" sz="2400" b="1" dirty="0">
                  <a:solidFill>
                    <a:srgbClr val="C00000"/>
                  </a:solidFill>
                  <a:latin typeface="Calibri" panose="020F0502020204030204" pitchFamily="34" charset="0"/>
                  <a:cs typeface="Calibri" panose="020F0502020204030204" pitchFamily="34" charset="0"/>
                </a:endParaRPr>
              </a:p>
            </p:txBody>
          </p:sp>
          <p:cxnSp>
            <p:nvCxnSpPr>
              <p:cNvPr id="184" name="直接箭头连接符 183">
                <a:extLst>
                  <a:ext uri="{FF2B5EF4-FFF2-40B4-BE49-F238E27FC236}">
                    <a16:creationId xmlns:a16="http://schemas.microsoft.com/office/drawing/2014/main" id="{FB8F573B-8545-E0D1-06BD-48325613D017}"/>
                  </a:ext>
                </a:extLst>
              </p:cNvPr>
              <p:cNvCxnSpPr/>
              <p:nvPr/>
            </p:nvCxnSpPr>
            <p:spPr>
              <a:xfrm>
                <a:off x="10161782" y="3316288"/>
                <a:ext cx="406248" cy="3"/>
              </a:xfrm>
              <a:prstGeom prst="straightConnector1">
                <a:avLst/>
              </a:prstGeom>
              <a:ln w="3810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grpSp>
          <p:nvGrpSpPr>
            <p:cNvPr id="200" name="组合 199">
              <a:extLst>
                <a:ext uri="{FF2B5EF4-FFF2-40B4-BE49-F238E27FC236}">
                  <a16:creationId xmlns:a16="http://schemas.microsoft.com/office/drawing/2014/main" id="{CC6AB70C-C837-9EFE-C12C-D70EA7BF8EB3}"/>
                </a:ext>
              </a:extLst>
            </p:cNvPr>
            <p:cNvGrpSpPr/>
            <p:nvPr/>
          </p:nvGrpSpPr>
          <p:grpSpPr>
            <a:xfrm>
              <a:off x="6975500" y="3897851"/>
              <a:ext cx="4192400" cy="1473413"/>
              <a:chOff x="6975500" y="3897851"/>
              <a:chExt cx="4192400" cy="1473413"/>
            </a:xfrm>
          </p:grpSpPr>
          <p:grpSp>
            <p:nvGrpSpPr>
              <p:cNvPr id="201" name="组合 200">
                <a:extLst>
                  <a:ext uri="{FF2B5EF4-FFF2-40B4-BE49-F238E27FC236}">
                    <a16:creationId xmlns:a16="http://schemas.microsoft.com/office/drawing/2014/main" id="{90BF6CE3-4968-6918-E9F9-2A8D700F51EB}"/>
                  </a:ext>
                </a:extLst>
              </p:cNvPr>
              <p:cNvGrpSpPr/>
              <p:nvPr/>
            </p:nvGrpSpPr>
            <p:grpSpPr>
              <a:xfrm>
                <a:off x="8575637" y="5052909"/>
                <a:ext cx="1533563" cy="182782"/>
                <a:chOff x="7623137" y="5052908"/>
                <a:chExt cx="2336512" cy="278483"/>
              </a:xfrm>
            </p:grpSpPr>
            <p:sp>
              <p:nvSpPr>
                <p:cNvPr id="207" name="矩形 206">
                  <a:extLst>
                    <a:ext uri="{FF2B5EF4-FFF2-40B4-BE49-F238E27FC236}">
                      <a16:creationId xmlns:a16="http://schemas.microsoft.com/office/drawing/2014/main" id="{CA692B76-FEF4-BE9C-ACCB-5484206BCA60}"/>
                    </a:ext>
                  </a:extLst>
                </p:cNvPr>
                <p:cNvSpPr/>
                <p:nvPr/>
              </p:nvSpPr>
              <p:spPr>
                <a:xfrm rot="5400000">
                  <a:off x="8664773" y="4027127"/>
                  <a:ext cx="266700" cy="2318262"/>
                </a:xfrm>
                <a:prstGeom prst="rect">
                  <a:avLst/>
                </a:prstGeom>
                <a:solidFill>
                  <a:schemeClr val="accent6">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矩形 207">
                  <a:extLst>
                    <a:ext uri="{FF2B5EF4-FFF2-40B4-BE49-F238E27FC236}">
                      <a16:creationId xmlns:a16="http://schemas.microsoft.com/office/drawing/2014/main" id="{9867BF42-8CB4-0DD3-7EEB-DFB9A183DF31}"/>
                    </a:ext>
                  </a:extLst>
                </p:cNvPr>
                <p:cNvSpPr/>
                <p:nvPr/>
              </p:nvSpPr>
              <p:spPr>
                <a:xfrm rot="5400000">
                  <a:off x="8090175" y="4610058"/>
                  <a:ext cx="250032" cy="1152398"/>
                </a:xfrm>
                <a:prstGeom prst="rect">
                  <a:avLst/>
                </a:prstGeom>
                <a:solidFill>
                  <a:schemeClr val="bg2">
                    <a:lumMod val="9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9" name="组合 208">
                  <a:extLst>
                    <a:ext uri="{FF2B5EF4-FFF2-40B4-BE49-F238E27FC236}">
                      <a16:creationId xmlns:a16="http://schemas.microsoft.com/office/drawing/2014/main" id="{ED4DA26F-410B-F9AF-A7CF-CD91D3235790}"/>
                    </a:ext>
                  </a:extLst>
                </p:cNvPr>
                <p:cNvGrpSpPr/>
                <p:nvPr/>
              </p:nvGrpSpPr>
              <p:grpSpPr>
                <a:xfrm>
                  <a:off x="7623137" y="5055572"/>
                  <a:ext cx="2336512" cy="275819"/>
                  <a:chOff x="4927744" y="4407518"/>
                  <a:chExt cx="2336512" cy="275819"/>
                </a:xfrm>
              </p:grpSpPr>
              <p:cxnSp>
                <p:nvCxnSpPr>
                  <p:cNvPr id="210" name="直接连接符 209">
                    <a:extLst>
                      <a:ext uri="{FF2B5EF4-FFF2-40B4-BE49-F238E27FC236}">
                        <a16:creationId xmlns:a16="http://schemas.microsoft.com/office/drawing/2014/main" id="{4160F0FE-DE9C-6C3C-3D78-7D1FF900D120}"/>
                      </a:ext>
                    </a:extLst>
                  </p:cNvPr>
                  <p:cNvCxnSpPr/>
                  <p:nvPr/>
                </p:nvCxnSpPr>
                <p:spPr>
                  <a:xfrm rot="5400000">
                    <a:off x="7130906"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11" name="直接连接符 210">
                    <a:extLst>
                      <a:ext uri="{FF2B5EF4-FFF2-40B4-BE49-F238E27FC236}">
                        <a16:creationId xmlns:a16="http://schemas.microsoft.com/office/drawing/2014/main" id="{7E586B74-AAA0-1B6C-CD5E-3F82B9D342E5}"/>
                      </a:ext>
                    </a:extLst>
                  </p:cNvPr>
                  <p:cNvCxnSpPr/>
                  <p:nvPr/>
                </p:nvCxnSpPr>
                <p:spPr>
                  <a:xfrm rot="5400000">
                    <a:off x="6897254"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12" name="直接连接符 211">
                    <a:extLst>
                      <a:ext uri="{FF2B5EF4-FFF2-40B4-BE49-F238E27FC236}">
                        <a16:creationId xmlns:a16="http://schemas.microsoft.com/office/drawing/2014/main" id="{56582D36-0C81-8F93-3A1A-091D0BAEAB56}"/>
                      </a:ext>
                    </a:extLst>
                  </p:cNvPr>
                  <p:cNvCxnSpPr/>
                  <p:nvPr/>
                </p:nvCxnSpPr>
                <p:spPr>
                  <a:xfrm rot="5400000">
                    <a:off x="6429952"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13" name="直接连接符 212">
                    <a:extLst>
                      <a:ext uri="{FF2B5EF4-FFF2-40B4-BE49-F238E27FC236}">
                        <a16:creationId xmlns:a16="http://schemas.microsoft.com/office/drawing/2014/main" id="{C1792B5F-378B-566D-6D84-231DFD7D8D8B}"/>
                      </a:ext>
                    </a:extLst>
                  </p:cNvPr>
                  <p:cNvCxnSpPr/>
                  <p:nvPr/>
                </p:nvCxnSpPr>
                <p:spPr>
                  <a:xfrm rot="5400000">
                    <a:off x="5962650"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14" name="直接连接符 213">
                    <a:extLst>
                      <a:ext uri="{FF2B5EF4-FFF2-40B4-BE49-F238E27FC236}">
                        <a16:creationId xmlns:a16="http://schemas.microsoft.com/office/drawing/2014/main" id="{017631EA-4358-B0B5-5450-8DF79E8FE118}"/>
                      </a:ext>
                    </a:extLst>
                  </p:cNvPr>
                  <p:cNvCxnSpPr/>
                  <p:nvPr/>
                </p:nvCxnSpPr>
                <p:spPr>
                  <a:xfrm rot="5400000">
                    <a:off x="5495348"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15" name="直接连接符 214">
                    <a:extLst>
                      <a:ext uri="{FF2B5EF4-FFF2-40B4-BE49-F238E27FC236}">
                        <a16:creationId xmlns:a16="http://schemas.microsoft.com/office/drawing/2014/main" id="{7C8E6574-D155-7D74-572B-019F289FA649}"/>
                      </a:ext>
                    </a:extLst>
                  </p:cNvPr>
                  <p:cNvCxnSpPr/>
                  <p:nvPr/>
                </p:nvCxnSpPr>
                <p:spPr>
                  <a:xfrm rot="5400000">
                    <a:off x="4794395"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16" name="直接连接符 215">
                    <a:extLst>
                      <a:ext uri="{FF2B5EF4-FFF2-40B4-BE49-F238E27FC236}">
                        <a16:creationId xmlns:a16="http://schemas.microsoft.com/office/drawing/2014/main" id="{5F87BC88-C794-E0B8-2B27-B715760956BF}"/>
                      </a:ext>
                    </a:extLst>
                  </p:cNvPr>
                  <p:cNvCxnSpPr/>
                  <p:nvPr/>
                </p:nvCxnSpPr>
                <p:spPr>
                  <a:xfrm rot="5400000">
                    <a:off x="6663603"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17" name="直接连接符 216">
                    <a:extLst>
                      <a:ext uri="{FF2B5EF4-FFF2-40B4-BE49-F238E27FC236}">
                        <a16:creationId xmlns:a16="http://schemas.microsoft.com/office/drawing/2014/main" id="{EA3233C6-3472-F692-6219-3801755B69EB}"/>
                      </a:ext>
                    </a:extLst>
                  </p:cNvPr>
                  <p:cNvCxnSpPr/>
                  <p:nvPr/>
                </p:nvCxnSpPr>
                <p:spPr>
                  <a:xfrm rot="5400000">
                    <a:off x="6196301"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18" name="直接连接符 217">
                    <a:extLst>
                      <a:ext uri="{FF2B5EF4-FFF2-40B4-BE49-F238E27FC236}">
                        <a16:creationId xmlns:a16="http://schemas.microsoft.com/office/drawing/2014/main" id="{D793BB95-D8D2-BC15-AB3C-ED0F38CBB078}"/>
                      </a:ext>
                    </a:extLst>
                  </p:cNvPr>
                  <p:cNvCxnSpPr/>
                  <p:nvPr/>
                </p:nvCxnSpPr>
                <p:spPr>
                  <a:xfrm rot="5400000">
                    <a:off x="5728999"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19" name="直接连接符 218">
                    <a:extLst>
                      <a:ext uri="{FF2B5EF4-FFF2-40B4-BE49-F238E27FC236}">
                        <a16:creationId xmlns:a16="http://schemas.microsoft.com/office/drawing/2014/main" id="{3AFF66EF-4C76-3EA3-1389-AD93CD1FDC0B}"/>
                      </a:ext>
                    </a:extLst>
                  </p:cNvPr>
                  <p:cNvCxnSpPr/>
                  <p:nvPr/>
                </p:nvCxnSpPr>
                <p:spPr>
                  <a:xfrm rot="5400000">
                    <a:off x="5261697"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20" name="直接连接符 219">
                    <a:extLst>
                      <a:ext uri="{FF2B5EF4-FFF2-40B4-BE49-F238E27FC236}">
                        <a16:creationId xmlns:a16="http://schemas.microsoft.com/office/drawing/2014/main" id="{486E264D-ADCB-9A13-1329-D62781C6EAE6}"/>
                      </a:ext>
                    </a:extLst>
                  </p:cNvPr>
                  <p:cNvCxnSpPr/>
                  <p:nvPr/>
                </p:nvCxnSpPr>
                <p:spPr>
                  <a:xfrm rot="5400000">
                    <a:off x="5028046"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21" name="矩形 220">
                    <a:extLst>
                      <a:ext uri="{FF2B5EF4-FFF2-40B4-BE49-F238E27FC236}">
                        <a16:creationId xmlns:a16="http://schemas.microsoft.com/office/drawing/2014/main" id="{3F46B30D-67E4-8AB9-B608-73BE663BE139}"/>
                      </a:ext>
                    </a:extLst>
                  </p:cNvPr>
                  <p:cNvSpPr/>
                  <p:nvPr/>
                </p:nvSpPr>
                <p:spPr>
                  <a:xfrm rot="5400000">
                    <a:off x="5962650" y="3372612"/>
                    <a:ext cx="266700" cy="233651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02" name="Picture 284">
                <a:extLst>
                  <a:ext uri="{FF2B5EF4-FFF2-40B4-BE49-F238E27FC236}">
                    <a16:creationId xmlns:a16="http://schemas.microsoft.com/office/drawing/2014/main" id="{49A0678C-686F-A8B7-A313-41129A1B0B8C}"/>
                  </a:ext>
                </a:extLst>
              </p:cNvPr>
              <p:cNvPicPr>
                <a:picLocks noChangeAspect="1"/>
              </p:cNvPicPr>
              <p:nvPr/>
            </p:nvPicPr>
            <p:blipFill>
              <a:blip r:embed="rId6"/>
              <a:stretch>
                <a:fillRect/>
              </a:stretch>
            </p:blipFill>
            <p:spPr>
              <a:xfrm>
                <a:off x="8887669" y="3897851"/>
                <a:ext cx="978187" cy="1141854"/>
              </a:xfrm>
              <a:prstGeom prst="rect">
                <a:avLst/>
              </a:prstGeom>
            </p:spPr>
          </p:pic>
          <p:cxnSp>
            <p:nvCxnSpPr>
              <p:cNvPr id="203" name="连接符: 肘形 202">
                <a:extLst>
                  <a:ext uri="{FF2B5EF4-FFF2-40B4-BE49-F238E27FC236}">
                    <a16:creationId xmlns:a16="http://schemas.microsoft.com/office/drawing/2014/main" id="{E6E72DA8-8FD6-6404-EA3E-A55146C1970F}"/>
                  </a:ext>
                </a:extLst>
              </p:cNvPr>
              <p:cNvCxnSpPr>
                <a:cxnSpLocks/>
                <a:stCxn id="160" idx="0"/>
                <a:endCxn id="221" idx="2"/>
              </p:cNvCxnSpPr>
              <p:nvPr/>
            </p:nvCxnSpPr>
            <p:spPr>
              <a:xfrm>
                <a:off x="6975500" y="4540868"/>
                <a:ext cx="1600138" cy="601313"/>
              </a:xfrm>
              <a:prstGeom prst="bentConnector3">
                <a:avLst>
                  <a:gd name="adj1" fmla="val 26190"/>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4" name="文本框 203">
                    <a:extLst>
                      <a:ext uri="{FF2B5EF4-FFF2-40B4-BE49-F238E27FC236}">
                        <a16:creationId xmlns:a16="http://schemas.microsoft.com/office/drawing/2014/main" id="{50C5E9A9-D851-1725-981B-DA644CD4DA9E}"/>
                      </a:ext>
                    </a:extLst>
                  </p:cNvPr>
                  <p:cNvSpPr txBox="1"/>
                  <p:nvPr/>
                </p:nvSpPr>
                <p:spPr>
                  <a:xfrm>
                    <a:off x="7378699" y="4610692"/>
                    <a:ext cx="1207341"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chemeClr val="tx1"/>
                              </a:solidFill>
                              <a:latin typeface="Cambria Math" panose="02040503050406030204" pitchFamily="18" charset="0"/>
                              <a:ea typeface="Cambria Math" panose="02040503050406030204" pitchFamily="18" charset="0"/>
                            </a:rPr>
                            <m:t>⨂</m:t>
                          </m:r>
                          <m:sSub>
                            <m:sSubPr>
                              <m:ctrlPr>
                                <a:rPr lang="en-US" altLang="zh-CN" sz="2400" b="1" i="1" smtClean="0">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𝒉</m:t>
                              </m:r>
                            </m:e>
                            <m:sub>
                              <m:r>
                                <a:rPr lang="en-US" altLang="zh-CN" sz="2400" b="1" i="1" smtClean="0">
                                  <a:solidFill>
                                    <a:schemeClr val="tx1"/>
                                  </a:solidFill>
                                  <a:latin typeface="Cambria Math" panose="02040503050406030204" pitchFamily="18" charset="0"/>
                                </a:rPr>
                                <m:t>𝑬</m:t>
                              </m:r>
                            </m:sub>
                          </m:sSub>
                          <m:d>
                            <m:dPr>
                              <m:ctrlPr>
                                <a:rPr lang="en-US" altLang="zh-CN" sz="2400" b="1" i="1" smtClean="0">
                                  <a:solidFill>
                                    <a:schemeClr val="tx1"/>
                                  </a:solidFill>
                                  <a:latin typeface="Cambria Math" panose="02040503050406030204" pitchFamily="18" charset="0"/>
                                </a:rPr>
                              </m:ctrlPr>
                            </m:dPr>
                            <m:e>
                              <m:r>
                                <a:rPr lang="en-US" altLang="zh-CN" sz="2400" b="1" i="1" smtClean="0">
                                  <a:solidFill>
                                    <a:schemeClr val="tx1"/>
                                  </a:solidFill>
                                  <a:latin typeface="Cambria Math" panose="02040503050406030204" pitchFamily="18" charset="0"/>
                                </a:rPr>
                                <m:t>𝒕</m:t>
                              </m:r>
                            </m:e>
                          </m:d>
                        </m:oMath>
                      </m:oMathPara>
                    </a14:m>
                    <a:endParaRPr lang="zh-CN" altLang="en-US" sz="2400" dirty="0"/>
                  </a:p>
                </p:txBody>
              </p:sp>
            </mc:Choice>
            <mc:Fallback xmlns="">
              <p:sp>
                <p:nvSpPr>
                  <p:cNvPr id="84" name="文本框 83">
                    <a:extLst>
                      <a:ext uri="{FF2B5EF4-FFF2-40B4-BE49-F238E27FC236}">
                        <a16:creationId xmlns:a16="http://schemas.microsoft.com/office/drawing/2014/main" id="{4B8DAABE-048E-BC7A-AEA5-3243E8AA24A8}"/>
                      </a:ext>
                    </a:extLst>
                  </p:cNvPr>
                  <p:cNvSpPr txBox="1">
                    <a:spLocks noRot="1" noChangeAspect="1" noMove="1" noResize="1" noEditPoints="1" noAdjustHandles="1" noChangeArrowheads="1" noChangeShapeType="1" noTextEdit="1"/>
                  </p:cNvSpPr>
                  <p:nvPr/>
                </p:nvSpPr>
                <p:spPr>
                  <a:xfrm>
                    <a:off x="7378699" y="4610692"/>
                    <a:ext cx="1207341" cy="461665"/>
                  </a:xfrm>
                  <a:prstGeom prst="rect">
                    <a:avLst/>
                  </a:prstGeom>
                  <a:blipFill>
                    <a:blip r:embed="rId7"/>
                    <a:stretch>
                      <a:fillRect l="-1010" b="-3947"/>
                    </a:stretch>
                  </a:blipFill>
                </p:spPr>
                <p:txBody>
                  <a:bodyPr/>
                  <a:lstStyle/>
                  <a:p>
                    <a:r>
                      <a:rPr lang="zh-CN" altLang="en-US">
                        <a:noFill/>
                      </a:rPr>
                      <a:t> </a:t>
                    </a:r>
                  </a:p>
                </p:txBody>
              </p:sp>
            </mc:Fallback>
          </mc:AlternateContent>
          <p:sp>
            <p:nvSpPr>
              <p:cNvPr id="205" name="文本框 204">
                <a:extLst>
                  <a:ext uri="{FF2B5EF4-FFF2-40B4-BE49-F238E27FC236}">
                    <a16:creationId xmlns:a16="http://schemas.microsoft.com/office/drawing/2014/main" id="{D812810D-2F92-E43E-BACD-62C671B85CA3}"/>
                  </a:ext>
                </a:extLst>
              </p:cNvPr>
              <p:cNvSpPr txBox="1"/>
              <p:nvPr/>
            </p:nvSpPr>
            <p:spPr>
              <a:xfrm>
                <a:off x="10555232" y="4909599"/>
                <a:ext cx="612668" cy="461665"/>
              </a:xfrm>
              <a:prstGeom prst="rect">
                <a:avLst/>
              </a:prstGeom>
              <a:noFill/>
            </p:spPr>
            <p:txBody>
              <a:bodyPr wrap="none" rtlCol="0">
                <a:spAutoFit/>
              </a:bodyPr>
              <a:lstStyle/>
              <a:p>
                <a:r>
                  <a:rPr lang="en-US" altLang="zh-CN" sz="2400" b="1" dirty="0">
                    <a:solidFill>
                      <a:srgbClr val="C00000"/>
                    </a:solidFill>
                    <a:latin typeface="Calibri" panose="020F0502020204030204" pitchFamily="34" charset="0"/>
                    <a:cs typeface="Calibri" panose="020F0502020204030204" pitchFamily="34" charset="0"/>
                  </a:rPr>
                  <a:t>???</a:t>
                </a:r>
                <a:endParaRPr lang="zh-CN" altLang="en-US" sz="2400" b="1" dirty="0">
                  <a:solidFill>
                    <a:srgbClr val="C00000"/>
                  </a:solidFill>
                  <a:latin typeface="Calibri" panose="020F0502020204030204" pitchFamily="34" charset="0"/>
                  <a:cs typeface="Calibri" panose="020F0502020204030204" pitchFamily="34" charset="0"/>
                </a:endParaRPr>
              </a:p>
            </p:txBody>
          </p:sp>
          <p:cxnSp>
            <p:nvCxnSpPr>
              <p:cNvPr id="206" name="直接箭头连接符 205">
                <a:extLst>
                  <a:ext uri="{FF2B5EF4-FFF2-40B4-BE49-F238E27FC236}">
                    <a16:creationId xmlns:a16="http://schemas.microsoft.com/office/drawing/2014/main" id="{A6B3BE65-99CC-DB0A-9F09-9418812B3B23}"/>
                  </a:ext>
                </a:extLst>
              </p:cNvPr>
              <p:cNvCxnSpPr/>
              <p:nvPr/>
            </p:nvCxnSpPr>
            <p:spPr>
              <a:xfrm>
                <a:off x="10161782" y="5148164"/>
                <a:ext cx="406248" cy="3"/>
              </a:xfrm>
              <a:prstGeom prst="straightConnector1">
                <a:avLst/>
              </a:prstGeom>
              <a:ln w="3810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sp>
          <p:nvSpPr>
            <p:cNvPr id="222" name="矩形 221">
              <a:extLst>
                <a:ext uri="{FF2B5EF4-FFF2-40B4-BE49-F238E27FC236}">
                  <a16:creationId xmlns:a16="http://schemas.microsoft.com/office/drawing/2014/main" id="{7A86B6AE-084E-698C-6B01-48A314C313BF}"/>
                </a:ext>
              </a:extLst>
            </p:cNvPr>
            <p:cNvSpPr/>
            <p:nvPr/>
          </p:nvSpPr>
          <p:spPr>
            <a:xfrm>
              <a:off x="8510603" y="3138218"/>
              <a:ext cx="889255" cy="32792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3" name="矩形 222">
              <a:extLst>
                <a:ext uri="{FF2B5EF4-FFF2-40B4-BE49-F238E27FC236}">
                  <a16:creationId xmlns:a16="http://schemas.microsoft.com/office/drawing/2014/main" id="{511E7F4A-3786-836C-3C80-70C5E78849F4}"/>
                </a:ext>
              </a:extLst>
            </p:cNvPr>
            <p:cNvSpPr/>
            <p:nvPr/>
          </p:nvSpPr>
          <p:spPr>
            <a:xfrm>
              <a:off x="8510603" y="4968218"/>
              <a:ext cx="889255" cy="32792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24" name="组合 223">
              <a:extLst>
                <a:ext uri="{FF2B5EF4-FFF2-40B4-BE49-F238E27FC236}">
                  <a16:creationId xmlns:a16="http://schemas.microsoft.com/office/drawing/2014/main" id="{1EE93F3A-93F0-EA84-4204-8C25F415C32B}"/>
                </a:ext>
              </a:extLst>
            </p:cNvPr>
            <p:cNvGrpSpPr/>
            <p:nvPr/>
          </p:nvGrpSpPr>
          <p:grpSpPr>
            <a:xfrm>
              <a:off x="2529800" y="2067588"/>
              <a:ext cx="1581755" cy="1410432"/>
              <a:chOff x="2529800" y="2067588"/>
              <a:chExt cx="1581755" cy="1410432"/>
            </a:xfrm>
          </p:grpSpPr>
          <p:grpSp>
            <p:nvGrpSpPr>
              <p:cNvPr id="225" name="组合 224">
                <a:extLst>
                  <a:ext uri="{FF2B5EF4-FFF2-40B4-BE49-F238E27FC236}">
                    <a16:creationId xmlns:a16="http://schemas.microsoft.com/office/drawing/2014/main" id="{7791DEDC-1D18-518D-9FB5-3D7CF8189984}"/>
                  </a:ext>
                </a:extLst>
              </p:cNvPr>
              <p:cNvGrpSpPr/>
              <p:nvPr/>
            </p:nvGrpSpPr>
            <p:grpSpPr>
              <a:xfrm>
                <a:off x="2529800" y="2067588"/>
                <a:ext cx="1581755" cy="638850"/>
                <a:chOff x="5879377" y="3299808"/>
                <a:chExt cx="1581755" cy="638850"/>
              </a:xfrm>
            </p:grpSpPr>
            <p:sp>
              <p:nvSpPr>
                <p:cNvPr id="227" name="矩形 226">
                  <a:extLst>
                    <a:ext uri="{FF2B5EF4-FFF2-40B4-BE49-F238E27FC236}">
                      <a16:creationId xmlns:a16="http://schemas.microsoft.com/office/drawing/2014/main" id="{839688C2-7F88-9EFD-7727-2F5DB28DE884}"/>
                    </a:ext>
                  </a:extLst>
                </p:cNvPr>
                <p:cNvSpPr/>
                <p:nvPr/>
              </p:nvSpPr>
              <p:spPr>
                <a:xfrm>
                  <a:off x="5879377" y="3299808"/>
                  <a:ext cx="1581755" cy="638850"/>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8" name="直接箭头连接符 227">
                  <a:extLst>
                    <a:ext uri="{FF2B5EF4-FFF2-40B4-BE49-F238E27FC236}">
                      <a16:creationId xmlns:a16="http://schemas.microsoft.com/office/drawing/2014/main" id="{D65B23DC-ABCD-B119-6094-EC7B3D635184}"/>
                    </a:ext>
                  </a:extLst>
                </p:cNvPr>
                <p:cNvCxnSpPr>
                  <a:cxnSpLocks/>
                </p:cNvCxnSpPr>
                <p:nvPr/>
              </p:nvCxnSpPr>
              <p:spPr>
                <a:xfrm flipV="1">
                  <a:off x="5970780" y="3401797"/>
                  <a:ext cx="0" cy="438128"/>
                </a:xfrm>
                <a:prstGeom prst="straightConnector1">
                  <a:avLst/>
                </a:prstGeom>
                <a:ln w="28575" cap="rnd">
                  <a:solidFill>
                    <a:srgbClr val="8B6CA3"/>
                  </a:solidFill>
                  <a:tailEnd type="triangle"/>
                </a:ln>
              </p:spPr>
              <p:style>
                <a:lnRef idx="1">
                  <a:schemeClr val="accent1"/>
                </a:lnRef>
                <a:fillRef idx="0">
                  <a:schemeClr val="accent1"/>
                </a:fillRef>
                <a:effectRef idx="0">
                  <a:schemeClr val="accent1"/>
                </a:effectRef>
                <a:fontRef idx="minor">
                  <a:schemeClr val="tx1"/>
                </a:fontRef>
              </p:style>
            </p:cxnSp>
            <p:cxnSp>
              <p:nvCxnSpPr>
                <p:cNvPr id="229" name="直接箭头连接符 228">
                  <a:extLst>
                    <a:ext uri="{FF2B5EF4-FFF2-40B4-BE49-F238E27FC236}">
                      <a16:creationId xmlns:a16="http://schemas.microsoft.com/office/drawing/2014/main" id="{665E1522-9E90-8954-1AA5-553DCC5370E8}"/>
                    </a:ext>
                  </a:extLst>
                </p:cNvPr>
                <p:cNvCxnSpPr>
                  <a:cxnSpLocks/>
                </p:cNvCxnSpPr>
                <p:nvPr/>
              </p:nvCxnSpPr>
              <p:spPr>
                <a:xfrm flipV="1">
                  <a:off x="6243627" y="3487447"/>
                  <a:ext cx="0" cy="327768"/>
                </a:xfrm>
                <a:prstGeom prst="straightConnector1">
                  <a:avLst/>
                </a:prstGeom>
                <a:ln w="28575" cap="rnd">
                  <a:solidFill>
                    <a:srgbClr val="8B6CA3"/>
                  </a:solidFill>
                  <a:tailEnd type="triangle"/>
                </a:ln>
              </p:spPr>
              <p:style>
                <a:lnRef idx="1">
                  <a:schemeClr val="accent1"/>
                </a:lnRef>
                <a:fillRef idx="0">
                  <a:schemeClr val="accent1"/>
                </a:fillRef>
                <a:effectRef idx="0">
                  <a:schemeClr val="accent1"/>
                </a:effectRef>
                <a:fontRef idx="minor">
                  <a:schemeClr val="tx1"/>
                </a:fontRef>
              </p:style>
            </p:cxnSp>
            <p:cxnSp>
              <p:nvCxnSpPr>
                <p:cNvPr id="230" name="直接箭头连接符 229">
                  <a:extLst>
                    <a:ext uri="{FF2B5EF4-FFF2-40B4-BE49-F238E27FC236}">
                      <a16:creationId xmlns:a16="http://schemas.microsoft.com/office/drawing/2014/main" id="{42990FA3-58E2-C30A-829A-16EB0251C9B9}"/>
                    </a:ext>
                  </a:extLst>
                </p:cNvPr>
                <p:cNvCxnSpPr>
                  <a:cxnSpLocks/>
                </p:cNvCxnSpPr>
                <p:nvPr/>
              </p:nvCxnSpPr>
              <p:spPr>
                <a:xfrm flipV="1">
                  <a:off x="6500714" y="3583774"/>
                  <a:ext cx="0" cy="231440"/>
                </a:xfrm>
                <a:prstGeom prst="straightConnector1">
                  <a:avLst/>
                </a:prstGeom>
                <a:ln w="28575" cap="rnd">
                  <a:solidFill>
                    <a:srgbClr val="8B6CA3"/>
                  </a:solidFill>
                  <a:tailEnd type="triangle"/>
                </a:ln>
              </p:spPr>
              <p:style>
                <a:lnRef idx="1">
                  <a:schemeClr val="accent1"/>
                </a:lnRef>
                <a:fillRef idx="0">
                  <a:schemeClr val="accent1"/>
                </a:fillRef>
                <a:effectRef idx="0">
                  <a:schemeClr val="accent1"/>
                </a:effectRef>
                <a:fontRef idx="minor">
                  <a:schemeClr val="tx1"/>
                </a:fontRef>
              </p:style>
            </p:cxnSp>
            <p:cxnSp>
              <p:nvCxnSpPr>
                <p:cNvPr id="231" name="直接箭头连接符 230">
                  <a:extLst>
                    <a:ext uri="{FF2B5EF4-FFF2-40B4-BE49-F238E27FC236}">
                      <a16:creationId xmlns:a16="http://schemas.microsoft.com/office/drawing/2014/main" id="{B057E3E0-6820-074A-007E-88EBEB191116}"/>
                    </a:ext>
                  </a:extLst>
                </p:cNvPr>
                <p:cNvCxnSpPr>
                  <a:cxnSpLocks/>
                </p:cNvCxnSpPr>
                <p:nvPr/>
              </p:nvCxnSpPr>
              <p:spPr>
                <a:xfrm flipV="1">
                  <a:off x="7023564" y="3664416"/>
                  <a:ext cx="0" cy="150798"/>
                </a:xfrm>
                <a:prstGeom prst="straightConnector1">
                  <a:avLst/>
                </a:prstGeom>
                <a:ln w="28575" cap="rnd">
                  <a:solidFill>
                    <a:srgbClr val="8B6CA3"/>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直接箭头连接符 231">
                  <a:extLst>
                    <a:ext uri="{FF2B5EF4-FFF2-40B4-BE49-F238E27FC236}">
                      <a16:creationId xmlns:a16="http://schemas.microsoft.com/office/drawing/2014/main" id="{FC7FB780-F56E-C5F1-4F82-EC1F87E3EBC5}"/>
                    </a:ext>
                  </a:extLst>
                </p:cNvPr>
                <p:cNvCxnSpPr>
                  <a:cxnSpLocks/>
                </p:cNvCxnSpPr>
                <p:nvPr/>
              </p:nvCxnSpPr>
              <p:spPr>
                <a:xfrm flipV="1">
                  <a:off x="6713074" y="3541812"/>
                  <a:ext cx="0" cy="273403"/>
                </a:xfrm>
                <a:prstGeom prst="straightConnector1">
                  <a:avLst/>
                </a:prstGeom>
                <a:ln w="28575" cap="rnd">
                  <a:solidFill>
                    <a:srgbClr val="8B6CA3"/>
                  </a:solidFill>
                  <a:tailEnd type="triangle"/>
                </a:ln>
              </p:spPr>
              <p:style>
                <a:lnRef idx="1">
                  <a:schemeClr val="accent1"/>
                </a:lnRef>
                <a:fillRef idx="0">
                  <a:schemeClr val="accent1"/>
                </a:fillRef>
                <a:effectRef idx="0">
                  <a:schemeClr val="accent1"/>
                </a:effectRef>
                <a:fontRef idx="minor">
                  <a:schemeClr val="tx1"/>
                </a:fontRef>
              </p:style>
            </p:cxnSp>
            <p:cxnSp>
              <p:nvCxnSpPr>
                <p:cNvPr id="233" name="直接箭头连接符 232">
                  <a:extLst>
                    <a:ext uri="{FF2B5EF4-FFF2-40B4-BE49-F238E27FC236}">
                      <a16:creationId xmlns:a16="http://schemas.microsoft.com/office/drawing/2014/main" id="{612B5836-706A-DFBA-2EE0-C7C99501C3E0}"/>
                    </a:ext>
                  </a:extLst>
                </p:cNvPr>
                <p:cNvCxnSpPr>
                  <a:cxnSpLocks/>
                </p:cNvCxnSpPr>
                <p:nvPr/>
              </p:nvCxnSpPr>
              <p:spPr>
                <a:xfrm>
                  <a:off x="5970780" y="3839925"/>
                  <a:ext cx="1459909" cy="11984"/>
                </a:xfrm>
                <a:prstGeom prst="straightConnector1">
                  <a:avLst/>
                </a:prstGeom>
                <a:ln w="28575"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26" name="直接箭头连接符 225">
                <a:extLst>
                  <a:ext uri="{FF2B5EF4-FFF2-40B4-BE49-F238E27FC236}">
                    <a16:creationId xmlns:a16="http://schemas.microsoft.com/office/drawing/2014/main" id="{15CB1017-FD60-8520-7D00-04F54EC6E2ED}"/>
                  </a:ext>
                </a:extLst>
              </p:cNvPr>
              <p:cNvCxnSpPr>
                <a:cxnSpLocks/>
                <a:stCxn id="227" idx="2"/>
                <a:endCxn id="165" idx="1"/>
              </p:cNvCxnSpPr>
              <p:nvPr/>
            </p:nvCxnSpPr>
            <p:spPr>
              <a:xfrm>
                <a:off x="3320678" y="2706438"/>
                <a:ext cx="1" cy="771582"/>
              </a:xfrm>
              <a:prstGeom prst="straightConnector1">
                <a:avLst/>
              </a:prstGeom>
              <a:ln w="3810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grpSp>
      <p:cxnSp>
        <p:nvCxnSpPr>
          <p:cNvPr id="235" name="直接连接符 234">
            <a:extLst>
              <a:ext uri="{FF2B5EF4-FFF2-40B4-BE49-F238E27FC236}">
                <a16:creationId xmlns:a16="http://schemas.microsoft.com/office/drawing/2014/main" id="{0EC8C1A4-D184-B17D-FC24-F445B7228540}"/>
              </a:ext>
            </a:extLst>
          </p:cNvPr>
          <p:cNvCxnSpPr>
            <a:cxnSpLocks/>
          </p:cNvCxnSpPr>
          <p:nvPr/>
        </p:nvCxnSpPr>
        <p:spPr>
          <a:xfrm flipV="1">
            <a:off x="2805157" y="1113919"/>
            <a:ext cx="0" cy="5408390"/>
          </a:xfrm>
          <a:prstGeom prst="line">
            <a:avLst/>
          </a:prstGeom>
          <a:ln w="381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38" name="文本框 237">
            <a:extLst>
              <a:ext uri="{FF2B5EF4-FFF2-40B4-BE49-F238E27FC236}">
                <a16:creationId xmlns:a16="http://schemas.microsoft.com/office/drawing/2014/main" id="{6D30BF1F-F7D6-56B8-5AEF-6FA32E0CD032}"/>
              </a:ext>
            </a:extLst>
          </p:cNvPr>
          <p:cNvSpPr txBox="1"/>
          <p:nvPr/>
        </p:nvSpPr>
        <p:spPr>
          <a:xfrm>
            <a:off x="8473373" y="1706158"/>
            <a:ext cx="777746" cy="461665"/>
          </a:xfrm>
          <a:prstGeom prst="rect">
            <a:avLst/>
          </a:prstGeom>
          <a:noFill/>
        </p:spPr>
        <p:txBody>
          <a:bodyPr wrap="square">
            <a:spAutoFit/>
          </a:bodyPr>
          <a:lstStyle/>
          <a:p>
            <a:r>
              <a:rPr lang="zh-CN" altLang="en-US" sz="2400" b="1" dirty="0">
                <a:solidFill>
                  <a:srgbClr val="C00000"/>
                </a:solidFill>
                <a:latin typeface="Calibri" panose="020F0502020204030204" pitchFamily="34" charset="0"/>
                <a:cs typeface="Calibri" panose="020F0502020204030204" pitchFamily="34" charset="0"/>
              </a:rPr>
              <a:t>①</a:t>
            </a:r>
            <a:endParaRPr lang="en-US" altLang="zh-CN" sz="2400" b="1" dirty="0">
              <a:solidFill>
                <a:srgbClr val="C00000"/>
              </a:solidFill>
              <a:latin typeface="Calibri" panose="020F0502020204030204" pitchFamily="34" charset="0"/>
              <a:cs typeface="Calibri" panose="020F0502020204030204" pitchFamily="34" charset="0"/>
            </a:endParaRPr>
          </a:p>
        </p:txBody>
      </p:sp>
      <p:sp>
        <p:nvSpPr>
          <p:cNvPr id="239" name="文本框 238">
            <a:extLst>
              <a:ext uri="{FF2B5EF4-FFF2-40B4-BE49-F238E27FC236}">
                <a16:creationId xmlns:a16="http://schemas.microsoft.com/office/drawing/2014/main" id="{7C475954-23C2-89B9-CDDC-DBBE034AAF61}"/>
              </a:ext>
            </a:extLst>
          </p:cNvPr>
          <p:cNvSpPr txBox="1"/>
          <p:nvPr/>
        </p:nvSpPr>
        <p:spPr>
          <a:xfrm>
            <a:off x="4942118" y="1608706"/>
            <a:ext cx="862843" cy="461665"/>
          </a:xfrm>
          <a:prstGeom prst="rect">
            <a:avLst/>
          </a:prstGeom>
          <a:noFill/>
        </p:spPr>
        <p:txBody>
          <a:bodyPr wrap="square">
            <a:spAutoFit/>
          </a:bodyPr>
          <a:lstStyle/>
          <a:p>
            <a:r>
              <a:rPr lang="zh-CN" altLang="en-US" sz="2400" b="1" dirty="0">
                <a:solidFill>
                  <a:srgbClr val="C00000"/>
                </a:solidFill>
                <a:latin typeface="Calibri" panose="020F0502020204030204" pitchFamily="34" charset="0"/>
                <a:cs typeface="Calibri" panose="020F0502020204030204" pitchFamily="34" charset="0"/>
              </a:rPr>
              <a:t>②</a:t>
            </a:r>
            <a:endParaRPr lang="en-US" altLang="zh-CN" sz="2400" b="1" dirty="0">
              <a:solidFill>
                <a:srgbClr val="C00000"/>
              </a:solidFill>
              <a:latin typeface="Calibri" panose="020F0502020204030204" pitchFamily="34" charset="0"/>
              <a:cs typeface="Calibri" panose="020F0502020204030204" pitchFamily="34" charset="0"/>
            </a:endParaRPr>
          </a:p>
        </p:txBody>
      </p:sp>
      <p:sp>
        <p:nvSpPr>
          <p:cNvPr id="240" name="文本框 239">
            <a:extLst>
              <a:ext uri="{FF2B5EF4-FFF2-40B4-BE49-F238E27FC236}">
                <a16:creationId xmlns:a16="http://schemas.microsoft.com/office/drawing/2014/main" id="{68119E12-5090-5F41-3991-572517E64B11}"/>
              </a:ext>
            </a:extLst>
          </p:cNvPr>
          <p:cNvSpPr txBox="1"/>
          <p:nvPr/>
        </p:nvSpPr>
        <p:spPr>
          <a:xfrm>
            <a:off x="8473373" y="3621483"/>
            <a:ext cx="563353" cy="461665"/>
          </a:xfrm>
          <a:prstGeom prst="rect">
            <a:avLst/>
          </a:prstGeom>
          <a:noFill/>
        </p:spPr>
        <p:txBody>
          <a:bodyPr wrap="square">
            <a:spAutoFit/>
          </a:bodyPr>
          <a:lstStyle/>
          <a:p>
            <a:r>
              <a:rPr lang="zh-CN" altLang="en-US" sz="2400" b="1" dirty="0">
                <a:solidFill>
                  <a:srgbClr val="C00000"/>
                </a:solidFill>
                <a:latin typeface="Calibri" panose="020F0502020204030204" pitchFamily="34" charset="0"/>
                <a:cs typeface="Calibri" panose="020F0502020204030204" pitchFamily="34" charset="0"/>
              </a:rPr>
              <a:t>③</a:t>
            </a:r>
            <a:endParaRPr lang="en-US" altLang="zh-CN" sz="2400" b="1" dirty="0">
              <a:solidFill>
                <a:srgbClr val="C00000"/>
              </a:solidFill>
              <a:latin typeface="Calibri" panose="020F0502020204030204" pitchFamily="34" charset="0"/>
              <a:cs typeface="Calibri" panose="020F0502020204030204" pitchFamily="34" charset="0"/>
            </a:endParaRPr>
          </a:p>
        </p:txBody>
      </p:sp>
      <p:grpSp>
        <p:nvGrpSpPr>
          <p:cNvPr id="35" name="组合 34">
            <a:extLst>
              <a:ext uri="{FF2B5EF4-FFF2-40B4-BE49-F238E27FC236}">
                <a16:creationId xmlns:a16="http://schemas.microsoft.com/office/drawing/2014/main" id="{2F355E46-7413-029F-7323-AAD31FE8C461}"/>
              </a:ext>
            </a:extLst>
          </p:cNvPr>
          <p:cNvGrpSpPr/>
          <p:nvPr/>
        </p:nvGrpSpPr>
        <p:grpSpPr>
          <a:xfrm>
            <a:off x="9315269" y="4515207"/>
            <a:ext cx="879263" cy="106812"/>
            <a:chOff x="8816084" y="5802598"/>
            <a:chExt cx="879263" cy="106812"/>
          </a:xfrm>
        </p:grpSpPr>
        <p:sp>
          <p:nvSpPr>
            <p:cNvPr id="36" name="矩形: 圆角 35">
              <a:extLst>
                <a:ext uri="{FF2B5EF4-FFF2-40B4-BE49-F238E27FC236}">
                  <a16:creationId xmlns:a16="http://schemas.microsoft.com/office/drawing/2014/main" id="{AD7A62A6-BF1E-0961-80C0-273016588EB5}"/>
                </a:ext>
              </a:extLst>
            </p:cNvPr>
            <p:cNvSpPr/>
            <p:nvPr/>
          </p:nvSpPr>
          <p:spPr>
            <a:xfrm rot="1226130">
              <a:off x="8816084" y="5802598"/>
              <a:ext cx="869658" cy="92091"/>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p>
          </p:txBody>
        </p:sp>
        <p:sp>
          <p:nvSpPr>
            <p:cNvPr id="37" name="矩形: 圆角 36">
              <a:extLst>
                <a:ext uri="{FF2B5EF4-FFF2-40B4-BE49-F238E27FC236}">
                  <a16:creationId xmlns:a16="http://schemas.microsoft.com/office/drawing/2014/main" id="{55543146-AD3E-73D8-E06F-31C6CEA119D0}"/>
                </a:ext>
              </a:extLst>
            </p:cNvPr>
            <p:cNvSpPr/>
            <p:nvPr/>
          </p:nvSpPr>
          <p:spPr>
            <a:xfrm rot="20236912">
              <a:off x="8825689" y="5817319"/>
              <a:ext cx="869658" cy="92091"/>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p>
          </p:txBody>
        </p:sp>
      </p:grpSp>
      <p:sp>
        <p:nvSpPr>
          <p:cNvPr id="38" name="文本框 37">
            <a:extLst>
              <a:ext uri="{FF2B5EF4-FFF2-40B4-BE49-F238E27FC236}">
                <a16:creationId xmlns:a16="http://schemas.microsoft.com/office/drawing/2014/main" id="{2C2689ED-90C8-462D-A0EA-E742724DD00C}"/>
              </a:ext>
            </a:extLst>
          </p:cNvPr>
          <p:cNvSpPr txBox="1"/>
          <p:nvPr/>
        </p:nvSpPr>
        <p:spPr>
          <a:xfrm>
            <a:off x="3722045" y="3929473"/>
            <a:ext cx="1016011" cy="461665"/>
          </a:xfrm>
          <a:prstGeom prst="rect">
            <a:avLst/>
          </a:prstGeom>
          <a:noFill/>
        </p:spPr>
        <p:txBody>
          <a:bodyPr wrap="square">
            <a:spAutoFit/>
          </a:bodyPr>
          <a:lstStyle/>
          <a:p>
            <a:r>
              <a:rPr lang="en-US" altLang="zh-CN" sz="2400" b="1" dirty="0">
                <a:latin typeface="Calibri" panose="020F0502020204030204" pitchFamily="34" charset="0"/>
                <a:cs typeface="Calibri" panose="020F0502020204030204" pitchFamily="34" charset="0"/>
              </a:rPr>
              <a:t>Alice</a:t>
            </a:r>
            <a:endParaRPr lang="zh-CN" altLang="en-US" sz="2400" b="1" dirty="0">
              <a:latin typeface="Calibri" panose="020F0502020204030204" pitchFamily="34" charset="0"/>
              <a:cs typeface="Calibri" panose="020F0502020204030204" pitchFamily="34" charset="0"/>
            </a:endParaRPr>
          </a:p>
        </p:txBody>
      </p:sp>
      <p:sp>
        <p:nvSpPr>
          <p:cNvPr id="39" name="文本框 38">
            <a:extLst>
              <a:ext uri="{FF2B5EF4-FFF2-40B4-BE49-F238E27FC236}">
                <a16:creationId xmlns:a16="http://schemas.microsoft.com/office/drawing/2014/main" id="{47D96FEE-093E-0590-4843-B9898E32571F}"/>
              </a:ext>
            </a:extLst>
          </p:cNvPr>
          <p:cNvSpPr txBox="1"/>
          <p:nvPr/>
        </p:nvSpPr>
        <p:spPr>
          <a:xfrm>
            <a:off x="10658553" y="1818933"/>
            <a:ext cx="1016011" cy="461665"/>
          </a:xfrm>
          <a:prstGeom prst="rect">
            <a:avLst/>
          </a:prstGeom>
          <a:noFill/>
        </p:spPr>
        <p:txBody>
          <a:bodyPr wrap="square">
            <a:spAutoFit/>
          </a:bodyPr>
          <a:lstStyle/>
          <a:p>
            <a:r>
              <a:rPr lang="en-US" altLang="zh-CN" sz="2400" b="1" dirty="0">
                <a:latin typeface="Calibri" panose="020F0502020204030204" pitchFamily="34" charset="0"/>
                <a:cs typeface="Calibri" panose="020F0502020204030204" pitchFamily="34" charset="0"/>
              </a:rPr>
              <a:t>Bob</a:t>
            </a:r>
            <a:endParaRPr lang="zh-CN" altLang="en-US" sz="2400" b="1" dirty="0">
              <a:latin typeface="Calibri" panose="020F0502020204030204" pitchFamily="34" charset="0"/>
              <a:cs typeface="Calibri" panose="020F0502020204030204" pitchFamily="34" charset="0"/>
            </a:endParaRPr>
          </a:p>
        </p:txBody>
      </p:sp>
      <p:sp>
        <p:nvSpPr>
          <p:cNvPr id="40" name="文本框 39">
            <a:extLst>
              <a:ext uri="{FF2B5EF4-FFF2-40B4-BE49-F238E27FC236}">
                <a16:creationId xmlns:a16="http://schemas.microsoft.com/office/drawing/2014/main" id="{9150194C-5AD4-F6C6-4FC9-0CD3A7A35931}"/>
              </a:ext>
            </a:extLst>
          </p:cNvPr>
          <p:cNvSpPr txBox="1"/>
          <p:nvPr/>
        </p:nvSpPr>
        <p:spPr>
          <a:xfrm>
            <a:off x="10751350" y="3727496"/>
            <a:ext cx="1016011" cy="461665"/>
          </a:xfrm>
          <a:prstGeom prst="rect">
            <a:avLst/>
          </a:prstGeom>
          <a:noFill/>
        </p:spPr>
        <p:txBody>
          <a:bodyPr wrap="square">
            <a:spAutoFit/>
          </a:bodyPr>
          <a:lstStyle/>
          <a:p>
            <a:r>
              <a:rPr lang="en-US" altLang="zh-CN" sz="2400" b="1" dirty="0">
                <a:latin typeface="Calibri" panose="020F0502020204030204" pitchFamily="34" charset="0"/>
                <a:cs typeface="Calibri" panose="020F0502020204030204" pitchFamily="34" charset="0"/>
              </a:rPr>
              <a:t>Carol</a:t>
            </a:r>
            <a:endParaRPr lang="zh-CN" altLang="en-US" sz="2400" b="1" dirty="0">
              <a:latin typeface="Calibri" panose="020F0502020204030204" pitchFamily="34" charset="0"/>
              <a:cs typeface="Calibri" panose="020F0502020204030204" pitchFamily="34" charset="0"/>
            </a:endParaRPr>
          </a:p>
        </p:txBody>
      </p:sp>
      <p:sp>
        <p:nvSpPr>
          <p:cNvPr id="42" name="文本框 41">
            <a:extLst>
              <a:ext uri="{FF2B5EF4-FFF2-40B4-BE49-F238E27FC236}">
                <a16:creationId xmlns:a16="http://schemas.microsoft.com/office/drawing/2014/main" id="{22B5C67D-4895-5354-30CC-DFC8B43497D3}"/>
              </a:ext>
            </a:extLst>
          </p:cNvPr>
          <p:cNvSpPr txBox="1"/>
          <p:nvPr/>
        </p:nvSpPr>
        <p:spPr>
          <a:xfrm>
            <a:off x="3152947" y="5232891"/>
            <a:ext cx="8477822" cy="830997"/>
          </a:xfrm>
          <a:prstGeom prst="rect">
            <a:avLst/>
          </a:prstGeom>
          <a:noFill/>
        </p:spPr>
        <p:txBody>
          <a:bodyPr wrap="square">
            <a:spAutoFit/>
          </a:bodyPr>
          <a:lstStyle/>
          <a:p>
            <a:r>
              <a:rPr lang="en-US" altLang="zh-CN" sz="2400" dirty="0">
                <a:latin typeface="Calibri" panose="020F0502020204030204" pitchFamily="34" charset="0"/>
                <a:cs typeface="Calibri" panose="020F0502020204030204" pitchFamily="34" charset="0"/>
              </a:rPr>
              <a:t>Measure reciprocal channels between Alice and Bob and use them respectively as Alice’s input and Bob’s  channel. </a:t>
            </a:r>
            <a:endParaRPr lang="zh-CN" altLang="en-US" sz="2400" dirty="0">
              <a:latin typeface="Calibri" panose="020F0502020204030204" pitchFamily="34" charset="0"/>
              <a:cs typeface="Calibri" panose="020F0502020204030204" pitchFamily="34" charset="0"/>
            </a:endParaRPr>
          </a:p>
        </p:txBody>
      </p:sp>
      <p:sp>
        <p:nvSpPr>
          <p:cNvPr id="43" name="文本框 42">
            <a:extLst>
              <a:ext uri="{FF2B5EF4-FFF2-40B4-BE49-F238E27FC236}">
                <a16:creationId xmlns:a16="http://schemas.microsoft.com/office/drawing/2014/main" id="{D08B573B-FF81-A162-9BA2-7C0FFB85FAD3}"/>
              </a:ext>
            </a:extLst>
          </p:cNvPr>
          <p:cNvSpPr txBox="1"/>
          <p:nvPr/>
        </p:nvSpPr>
        <p:spPr>
          <a:xfrm>
            <a:off x="435166" y="318234"/>
            <a:ext cx="10253349" cy="707886"/>
          </a:xfrm>
          <a:prstGeom prst="rect">
            <a:avLst/>
          </a:prstGeom>
          <a:noFill/>
        </p:spPr>
        <p:txBody>
          <a:bodyPr wrap="square">
            <a:spAutoFit/>
          </a:bodyPr>
          <a:lstStyle/>
          <a:p>
            <a:r>
              <a:rPr lang="en-US" altLang="zh-CN" sz="4000" b="1" dirty="0">
                <a:solidFill>
                  <a:srgbClr val="5B2D7B"/>
                </a:solidFill>
                <a:latin typeface="Century Gothic" panose="020B0502020202020204" pitchFamily="34" charset="0"/>
                <a:ea typeface="Sathu" charset="-34"/>
                <a:cs typeface="Segoe UI" panose="020B0502040204020203" pitchFamily="34" charset="0"/>
              </a:rPr>
              <a:t>Model Training</a:t>
            </a:r>
            <a:endParaRPr lang="zh-CN" altLang="en-US" sz="4000" b="1" dirty="0">
              <a:solidFill>
                <a:srgbClr val="5B2D7B"/>
              </a:solidFill>
              <a:latin typeface="Century Gothic" panose="020B0502020202020204" pitchFamily="34" charset="0"/>
              <a:ea typeface="Sathu" charset="-34"/>
              <a:cs typeface="Segoe UI" panose="020B0502040204020203" pitchFamily="34" charset="0"/>
            </a:endParaRPr>
          </a:p>
        </p:txBody>
      </p:sp>
    </p:spTree>
    <p:extLst>
      <p:ext uri="{BB962C8B-B14F-4D97-AF65-F5344CB8AC3E}">
        <p14:creationId xmlns:p14="http://schemas.microsoft.com/office/powerpoint/2010/main" val="1592263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object 4">
            <a:extLst>
              <a:ext uri="{FF2B5EF4-FFF2-40B4-BE49-F238E27FC236}">
                <a16:creationId xmlns:a16="http://schemas.microsoft.com/office/drawing/2014/main" id="{6940DAE9-C000-7267-474E-234D0F037254}"/>
              </a:ext>
            </a:extLst>
          </p:cNvPr>
          <p:cNvSpPr txBox="1"/>
          <p:nvPr/>
        </p:nvSpPr>
        <p:spPr>
          <a:xfrm>
            <a:off x="11348133" y="6396885"/>
            <a:ext cx="634136" cy="296235"/>
          </a:xfrm>
          <a:prstGeom prst="rect">
            <a:avLst/>
          </a:prstGeom>
        </p:spPr>
        <p:txBody>
          <a:bodyPr vert="horz" wrap="square" lIns="0" tIns="0" rIns="0" bIns="0" rtlCol="0">
            <a:spAutoFit/>
          </a:bodyPr>
          <a:lstStyle/>
          <a:p>
            <a:pPr marL="38100">
              <a:lnSpc>
                <a:spcPts val="2120"/>
              </a:lnSpc>
            </a:pPr>
            <a:fld id="{81D60167-4931-47E6-BA6A-407CBD079E47}" type="slidenum">
              <a:rPr sz="3200" spc="-25" dirty="0">
                <a:solidFill>
                  <a:srgbClr val="898989"/>
                </a:solidFill>
                <a:latin typeface="Trebuchet MS"/>
                <a:cs typeface="Trebuchet MS"/>
              </a:rPr>
              <a:t>23</a:t>
            </a:fld>
            <a:endParaRPr sz="3200" dirty="0">
              <a:latin typeface="Trebuchet MS"/>
              <a:cs typeface="Trebuchet MS"/>
            </a:endParaRPr>
          </a:p>
        </p:txBody>
      </p:sp>
      <p:sp>
        <p:nvSpPr>
          <p:cNvPr id="72" name="文本框 71">
            <a:extLst>
              <a:ext uri="{FF2B5EF4-FFF2-40B4-BE49-F238E27FC236}">
                <a16:creationId xmlns:a16="http://schemas.microsoft.com/office/drawing/2014/main" id="{B4EB245A-D687-482C-F9A4-C4A2D4E81AA2}"/>
              </a:ext>
            </a:extLst>
          </p:cNvPr>
          <p:cNvSpPr txBox="1"/>
          <p:nvPr/>
        </p:nvSpPr>
        <p:spPr>
          <a:xfrm>
            <a:off x="435166" y="318234"/>
            <a:ext cx="7154354" cy="707886"/>
          </a:xfrm>
          <a:prstGeom prst="rect">
            <a:avLst/>
          </a:prstGeom>
          <a:noFill/>
        </p:spPr>
        <p:txBody>
          <a:bodyPr wrap="square">
            <a:spAutoFit/>
          </a:bodyPr>
          <a:lstStyle/>
          <a:p>
            <a:r>
              <a:rPr lang="en-US" altLang="zh-CN" sz="4000" b="1" dirty="0">
                <a:solidFill>
                  <a:srgbClr val="5B2D7B"/>
                </a:solidFill>
                <a:latin typeface="Century Gothic" panose="020B0502020202020204" pitchFamily="34" charset="0"/>
                <a:ea typeface="Sathu" charset="-34"/>
                <a:cs typeface="Segoe UI" panose="020B0502040204020203" pitchFamily="34" charset="0"/>
              </a:rPr>
              <a:t>Model Training</a:t>
            </a:r>
            <a:endParaRPr lang="zh-CN" altLang="en-US" sz="4000" b="1" dirty="0">
              <a:solidFill>
                <a:srgbClr val="5B2D7B"/>
              </a:solidFill>
              <a:latin typeface="Century Gothic" panose="020B0502020202020204" pitchFamily="34" charset="0"/>
              <a:ea typeface="Sathu" charset="-34"/>
              <a:cs typeface="Segoe UI" panose="020B0502040204020203" pitchFamily="34" charset="0"/>
            </a:endParaRPr>
          </a:p>
        </p:txBody>
      </p:sp>
      <p:sp>
        <p:nvSpPr>
          <p:cNvPr id="10" name="文本框 9">
            <a:extLst>
              <a:ext uri="{FF2B5EF4-FFF2-40B4-BE49-F238E27FC236}">
                <a16:creationId xmlns:a16="http://schemas.microsoft.com/office/drawing/2014/main" id="{DA00534A-7366-C868-61D4-A6646F9D502D}"/>
              </a:ext>
            </a:extLst>
          </p:cNvPr>
          <p:cNvSpPr txBox="1"/>
          <p:nvPr/>
        </p:nvSpPr>
        <p:spPr>
          <a:xfrm>
            <a:off x="435166" y="1089733"/>
            <a:ext cx="6794793" cy="461665"/>
          </a:xfrm>
          <a:prstGeom prst="rect">
            <a:avLst/>
          </a:prstGeom>
          <a:noFill/>
        </p:spPr>
        <p:txBody>
          <a:bodyPr wrap="square">
            <a:spAutoFit/>
          </a:bodyPr>
          <a:lstStyle/>
          <a:p>
            <a:r>
              <a:rPr lang="en-US" altLang="zh-CN" sz="2400" dirty="0">
                <a:latin typeface="Calibri" panose="020F0502020204030204" pitchFamily="34" charset="0"/>
                <a:cs typeface="Calibri" panose="020F0502020204030204" pitchFamily="34" charset="0"/>
              </a:rPr>
              <a:t>Alternation between Alice/Bob and Carol</a:t>
            </a:r>
            <a:endParaRPr lang="zh-CN" altLang="en-US" sz="2400" dirty="0">
              <a:latin typeface="Calibri" panose="020F0502020204030204" pitchFamily="34" charset="0"/>
              <a:cs typeface="Calibri" panose="020F0502020204030204" pitchFamily="34" charset="0"/>
            </a:endParaRPr>
          </a:p>
        </p:txBody>
      </p:sp>
      <p:cxnSp>
        <p:nvCxnSpPr>
          <p:cNvPr id="11" name="直接连接符 10">
            <a:extLst>
              <a:ext uri="{FF2B5EF4-FFF2-40B4-BE49-F238E27FC236}">
                <a16:creationId xmlns:a16="http://schemas.microsoft.com/office/drawing/2014/main" id="{CBE5025E-8149-572F-E10C-6A27576B857C}"/>
              </a:ext>
            </a:extLst>
          </p:cNvPr>
          <p:cNvCxnSpPr>
            <a:cxnSpLocks/>
          </p:cNvCxnSpPr>
          <p:nvPr/>
        </p:nvCxnSpPr>
        <p:spPr>
          <a:xfrm>
            <a:off x="531190" y="4045058"/>
            <a:ext cx="10123895" cy="0"/>
          </a:xfrm>
          <a:prstGeom prst="line">
            <a:avLst/>
          </a:prstGeom>
          <a:ln w="381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a16="http://schemas.microsoft.com/office/drawing/2014/main" id="{F6BDCD78-0D07-516E-005D-2D4DC71C6DA3}"/>
              </a:ext>
            </a:extLst>
          </p:cNvPr>
          <p:cNvGrpSpPr/>
          <p:nvPr/>
        </p:nvGrpSpPr>
        <p:grpSpPr>
          <a:xfrm>
            <a:off x="531190" y="1792122"/>
            <a:ext cx="9612163" cy="1881127"/>
            <a:chOff x="719242" y="4806344"/>
            <a:chExt cx="9612163" cy="1881127"/>
          </a:xfrm>
        </p:grpSpPr>
        <p:sp>
          <p:nvSpPr>
            <p:cNvPr id="53" name="矩形: 圆角 52">
              <a:extLst>
                <a:ext uri="{FF2B5EF4-FFF2-40B4-BE49-F238E27FC236}">
                  <a16:creationId xmlns:a16="http://schemas.microsoft.com/office/drawing/2014/main" id="{627008DC-0937-6683-1EA3-7EAEFE57C4CA}"/>
                </a:ext>
              </a:extLst>
            </p:cNvPr>
            <p:cNvSpPr/>
            <p:nvPr/>
          </p:nvSpPr>
          <p:spPr>
            <a:xfrm>
              <a:off x="6463149" y="4806344"/>
              <a:ext cx="3868256" cy="1873638"/>
            </a:xfrm>
            <a:prstGeom prst="roundRect">
              <a:avLst>
                <a:gd name="adj" fmla="val 7302"/>
              </a:avLst>
            </a:prstGeom>
            <a:solidFill>
              <a:schemeClr val="bg1">
                <a:lumMod val="95000"/>
              </a:schemeClr>
            </a:solidFill>
            <a:ln w="3810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sz="2400" dirty="0"/>
            </a:p>
          </p:txBody>
        </p:sp>
        <p:sp>
          <p:nvSpPr>
            <p:cNvPr id="52" name="矩形: 圆角 51">
              <a:extLst>
                <a:ext uri="{FF2B5EF4-FFF2-40B4-BE49-F238E27FC236}">
                  <a16:creationId xmlns:a16="http://schemas.microsoft.com/office/drawing/2014/main" id="{537BA587-28D9-D874-3871-C77E753BDC78}"/>
                </a:ext>
              </a:extLst>
            </p:cNvPr>
            <p:cNvSpPr/>
            <p:nvPr/>
          </p:nvSpPr>
          <p:spPr>
            <a:xfrm>
              <a:off x="719242" y="4813833"/>
              <a:ext cx="3868256" cy="1873638"/>
            </a:xfrm>
            <a:prstGeom prst="roundRect">
              <a:avLst>
                <a:gd name="adj" fmla="val 7302"/>
              </a:avLst>
            </a:prstGeom>
            <a:solidFill>
              <a:schemeClr val="bg1">
                <a:lumMod val="95000"/>
              </a:schemeClr>
            </a:solidFill>
            <a:ln w="3810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sz="2400" dirty="0"/>
            </a:p>
          </p:txBody>
        </p:sp>
        <p:sp>
          <p:nvSpPr>
            <p:cNvPr id="16" name="矩形: 圆角 15">
              <a:extLst>
                <a:ext uri="{FF2B5EF4-FFF2-40B4-BE49-F238E27FC236}">
                  <a16:creationId xmlns:a16="http://schemas.microsoft.com/office/drawing/2014/main" id="{BF7C4400-E7AD-7D4B-4FD0-9C3AF4B3503D}"/>
                </a:ext>
              </a:extLst>
            </p:cNvPr>
            <p:cNvSpPr/>
            <p:nvPr/>
          </p:nvSpPr>
          <p:spPr>
            <a:xfrm>
              <a:off x="883404" y="5478652"/>
              <a:ext cx="999641" cy="581186"/>
            </a:xfrm>
            <a:prstGeom prst="roundRect">
              <a:avLst/>
            </a:prstGeom>
            <a:solidFill>
              <a:srgbClr val="7030A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b="1" dirty="0">
                  <a:solidFill>
                    <a:schemeClr val="bg1"/>
                  </a:solidFill>
                  <a:latin typeface="Calibri" panose="020F0502020204030204" pitchFamily="34" charset="0"/>
                  <a:cs typeface="Calibri" panose="020F0502020204030204" pitchFamily="34" charset="0"/>
                </a:rPr>
                <a:t>Alice</a:t>
              </a:r>
              <a:endParaRPr lang="zh-CN" altLang="en-US" sz="2400" b="1" dirty="0">
                <a:solidFill>
                  <a:schemeClr val="bg1"/>
                </a:solidFill>
                <a:latin typeface="Calibri" panose="020F0502020204030204" pitchFamily="34" charset="0"/>
                <a:cs typeface="Calibri" panose="020F0502020204030204" pitchFamily="34" charset="0"/>
              </a:endParaRPr>
            </a:p>
          </p:txBody>
        </p:sp>
        <p:sp>
          <p:nvSpPr>
            <p:cNvPr id="17" name="矩形: 圆角 16">
              <a:extLst>
                <a:ext uri="{FF2B5EF4-FFF2-40B4-BE49-F238E27FC236}">
                  <a16:creationId xmlns:a16="http://schemas.microsoft.com/office/drawing/2014/main" id="{D0FE7344-7944-720E-D673-046D097E5F40}"/>
                </a:ext>
              </a:extLst>
            </p:cNvPr>
            <p:cNvSpPr/>
            <p:nvPr/>
          </p:nvSpPr>
          <p:spPr>
            <a:xfrm>
              <a:off x="2882996" y="4992359"/>
              <a:ext cx="999641" cy="581186"/>
            </a:xfrm>
            <a:prstGeom prst="roundRect">
              <a:avLst/>
            </a:prstGeom>
            <a:solidFill>
              <a:srgbClr val="7030A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b="1" dirty="0">
                  <a:solidFill>
                    <a:schemeClr val="bg1"/>
                  </a:solidFill>
                  <a:latin typeface="Calibri" panose="020F0502020204030204" pitchFamily="34" charset="0"/>
                  <a:cs typeface="Calibri" panose="020F0502020204030204" pitchFamily="34" charset="0"/>
                </a:rPr>
                <a:t>Bob</a:t>
              </a:r>
              <a:endParaRPr lang="zh-CN" altLang="en-US" sz="2400" b="1" dirty="0">
                <a:solidFill>
                  <a:schemeClr val="bg1"/>
                </a:solidFill>
                <a:latin typeface="Calibri" panose="020F0502020204030204" pitchFamily="34" charset="0"/>
                <a:cs typeface="Calibri" panose="020F0502020204030204" pitchFamily="34" charset="0"/>
              </a:endParaRPr>
            </a:p>
          </p:txBody>
        </p:sp>
        <p:sp>
          <p:nvSpPr>
            <p:cNvPr id="18" name="矩形: 圆角 17">
              <a:extLst>
                <a:ext uri="{FF2B5EF4-FFF2-40B4-BE49-F238E27FC236}">
                  <a16:creationId xmlns:a16="http://schemas.microsoft.com/office/drawing/2014/main" id="{058C6E09-6A83-8FEB-1F07-3C63ACF6764F}"/>
                </a:ext>
              </a:extLst>
            </p:cNvPr>
            <p:cNvSpPr/>
            <p:nvPr/>
          </p:nvSpPr>
          <p:spPr>
            <a:xfrm>
              <a:off x="2882996" y="5986503"/>
              <a:ext cx="999641" cy="581186"/>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b="1" dirty="0">
                  <a:solidFill>
                    <a:schemeClr val="tx1"/>
                  </a:solidFill>
                  <a:latin typeface="Calibri" panose="020F0502020204030204" pitchFamily="34" charset="0"/>
                  <a:cs typeface="Calibri" panose="020F0502020204030204" pitchFamily="34" charset="0"/>
                </a:rPr>
                <a:t>Carol</a:t>
              </a:r>
              <a:endParaRPr lang="zh-CN" altLang="en-US" sz="2400" b="1" dirty="0">
                <a:solidFill>
                  <a:schemeClr val="tx1"/>
                </a:solidFill>
                <a:latin typeface="Calibri" panose="020F0502020204030204" pitchFamily="34" charset="0"/>
                <a:cs typeface="Calibri" panose="020F0502020204030204" pitchFamily="34" charset="0"/>
              </a:endParaRPr>
            </a:p>
          </p:txBody>
        </p:sp>
        <p:cxnSp>
          <p:nvCxnSpPr>
            <p:cNvPr id="20" name="直接连接符 19">
              <a:extLst>
                <a:ext uri="{FF2B5EF4-FFF2-40B4-BE49-F238E27FC236}">
                  <a16:creationId xmlns:a16="http://schemas.microsoft.com/office/drawing/2014/main" id="{DFD60E9B-45F9-B9C2-A3CA-32A020F2C553}"/>
                </a:ext>
              </a:extLst>
            </p:cNvPr>
            <p:cNvCxnSpPr>
              <a:cxnSpLocks/>
              <a:stCxn id="16" idx="3"/>
            </p:cNvCxnSpPr>
            <p:nvPr/>
          </p:nvCxnSpPr>
          <p:spPr>
            <a:xfrm>
              <a:off x="1883045" y="5769245"/>
              <a:ext cx="4804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309E162F-A6F4-0783-D051-B1F4F0F70C71}"/>
                </a:ext>
              </a:extLst>
            </p:cNvPr>
            <p:cNvCxnSpPr>
              <a:cxnSpLocks/>
            </p:cNvCxnSpPr>
            <p:nvPr/>
          </p:nvCxnSpPr>
          <p:spPr>
            <a:xfrm flipV="1">
              <a:off x="2363492" y="5292671"/>
              <a:ext cx="0" cy="10048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CD7102B8-C54B-C1DA-490C-BDCFDE0F3DED}"/>
                </a:ext>
              </a:extLst>
            </p:cNvPr>
            <p:cNvCxnSpPr>
              <a:cxnSpLocks/>
              <a:endCxn id="17" idx="1"/>
            </p:cNvCxnSpPr>
            <p:nvPr/>
          </p:nvCxnSpPr>
          <p:spPr>
            <a:xfrm>
              <a:off x="2363492" y="5282952"/>
              <a:ext cx="51950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7D494A88-ABDD-4ECA-42DD-6CA09E774798}"/>
                </a:ext>
              </a:extLst>
            </p:cNvPr>
            <p:cNvCxnSpPr>
              <a:cxnSpLocks/>
            </p:cNvCxnSpPr>
            <p:nvPr/>
          </p:nvCxnSpPr>
          <p:spPr>
            <a:xfrm>
              <a:off x="2363492" y="6297478"/>
              <a:ext cx="51950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iconfont-11899-5651358">
              <a:extLst>
                <a:ext uri="{FF2B5EF4-FFF2-40B4-BE49-F238E27FC236}">
                  <a16:creationId xmlns:a16="http://schemas.microsoft.com/office/drawing/2014/main" id="{D3C54756-442D-DC79-80CD-DC265AC41609}"/>
                </a:ext>
              </a:extLst>
            </p:cNvPr>
            <p:cNvSpPr/>
            <p:nvPr/>
          </p:nvSpPr>
          <p:spPr>
            <a:xfrm>
              <a:off x="3995697" y="6094297"/>
              <a:ext cx="406443" cy="406362"/>
            </a:xfrm>
            <a:custGeom>
              <a:avLst/>
              <a:gdLst>
                <a:gd name="T0" fmla="*/ 6034 w 10378"/>
                <a:gd name="T1" fmla="*/ 5117 h 10377"/>
                <a:gd name="T2" fmla="*/ 7180 w 10378"/>
                <a:gd name="T3" fmla="*/ 3970 h 10377"/>
                <a:gd name="T4" fmla="*/ 7180 w 10378"/>
                <a:gd name="T5" fmla="*/ 3052 h 10377"/>
                <a:gd name="T6" fmla="*/ 6263 w 10378"/>
                <a:gd name="T7" fmla="*/ 3052 h 10377"/>
                <a:gd name="T8" fmla="*/ 5117 w 10378"/>
                <a:gd name="T9" fmla="*/ 4198 h 10377"/>
                <a:gd name="T10" fmla="*/ 3970 w 10378"/>
                <a:gd name="T11" fmla="*/ 3052 h 10377"/>
                <a:gd name="T12" fmla="*/ 3053 w 10378"/>
                <a:gd name="T13" fmla="*/ 3052 h 10377"/>
                <a:gd name="T14" fmla="*/ 3053 w 10378"/>
                <a:gd name="T15" fmla="*/ 3969 h 10377"/>
                <a:gd name="T16" fmla="*/ 4199 w 10378"/>
                <a:gd name="T17" fmla="*/ 5117 h 10377"/>
                <a:gd name="T18" fmla="*/ 3053 w 10378"/>
                <a:gd name="T19" fmla="*/ 6263 h 10377"/>
                <a:gd name="T20" fmla="*/ 3053 w 10378"/>
                <a:gd name="T21" fmla="*/ 7181 h 10377"/>
                <a:gd name="T22" fmla="*/ 3970 w 10378"/>
                <a:gd name="T23" fmla="*/ 7181 h 10377"/>
                <a:gd name="T24" fmla="*/ 5118 w 10378"/>
                <a:gd name="T25" fmla="*/ 6034 h 10377"/>
                <a:gd name="T26" fmla="*/ 6264 w 10378"/>
                <a:gd name="T27" fmla="*/ 7181 h 10377"/>
                <a:gd name="T28" fmla="*/ 7182 w 10378"/>
                <a:gd name="T29" fmla="*/ 7181 h 10377"/>
                <a:gd name="T30" fmla="*/ 7182 w 10378"/>
                <a:gd name="T31" fmla="*/ 6263 h 10377"/>
                <a:gd name="T32" fmla="*/ 6034 w 10378"/>
                <a:gd name="T33" fmla="*/ 5117 h 10377"/>
                <a:gd name="T34" fmla="*/ 5189 w 10378"/>
                <a:gd name="T35" fmla="*/ 10377 h 10377"/>
                <a:gd name="T36" fmla="*/ 0 w 10378"/>
                <a:gd name="T37" fmla="*/ 5188 h 10377"/>
                <a:gd name="T38" fmla="*/ 5189 w 10378"/>
                <a:gd name="T39" fmla="*/ 0 h 10377"/>
                <a:gd name="T40" fmla="*/ 10378 w 10378"/>
                <a:gd name="T41" fmla="*/ 5188 h 10377"/>
                <a:gd name="T42" fmla="*/ 5189 w 10378"/>
                <a:gd name="T43" fmla="*/ 10377 h 10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78" h="10377">
                  <a:moveTo>
                    <a:pt x="6034" y="5117"/>
                  </a:moveTo>
                  <a:lnTo>
                    <a:pt x="7180" y="3970"/>
                  </a:lnTo>
                  <a:cubicBezTo>
                    <a:pt x="7434" y="3716"/>
                    <a:pt x="7433" y="3306"/>
                    <a:pt x="7180" y="3052"/>
                  </a:cubicBezTo>
                  <a:cubicBezTo>
                    <a:pt x="6927" y="2798"/>
                    <a:pt x="6517" y="2798"/>
                    <a:pt x="6263" y="3052"/>
                  </a:cubicBezTo>
                  <a:lnTo>
                    <a:pt x="5117" y="4198"/>
                  </a:lnTo>
                  <a:lnTo>
                    <a:pt x="3970" y="3052"/>
                  </a:lnTo>
                  <a:cubicBezTo>
                    <a:pt x="3717" y="2798"/>
                    <a:pt x="3307" y="2798"/>
                    <a:pt x="3053" y="3052"/>
                  </a:cubicBezTo>
                  <a:cubicBezTo>
                    <a:pt x="2799" y="3306"/>
                    <a:pt x="2799" y="3716"/>
                    <a:pt x="3053" y="3969"/>
                  </a:cubicBezTo>
                  <a:lnTo>
                    <a:pt x="4199" y="5117"/>
                  </a:lnTo>
                  <a:lnTo>
                    <a:pt x="3053" y="6263"/>
                  </a:lnTo>
                  <a:cubicBezTo>
                    <a:pt x="2799" y="6517"/>
                    <a:pt x="2799" y="6927"/>
                    <a:pt x="3053" y="7181"/>
                  </a:cubicBezTo>
                  <a:cubicBezTo>
                    <a:pt x="3307" y="7434"/>
                    <a:pt x="3717" y="7434"/>
                    <a:pt x="3970" y="7181"/>
                  </a:cubicBezTo>
                  <a:lnTo>
                    <a:pt x="5118" y="6034"/>
                  </a:lnTo>
                  <a:lnTo>
                    <a:pt x="6264" y="7181"/>
                  </a:lnTo>
                  <a:cubicBezTo>
                    <a:pt x="6518" y="7434"/>
                    <a:pt x="6928" y="7434"/>
                    <a:pt x="7182" y="7181"/>
                  </a:cubicBezTo>
                  <a:cubicBezTo>
                    <a:pt x="7435" y="6927"/>
                    <a:pt x="7435" y="6517"/>
                    <a:pt x="7182" y="6263"/>
                  </a:cubicBezTo>
                  <a:lnTo>
                    <a:pt x="6034" y="5117"/>
                  </a:lnTo>
                  <a:close/>
                  <a:moveTo>
                    <a:pt x="5189" y="10377"/>
                  </a:moveTo>
                  <a:cubicBezTo>
                    <a:pt x="2324" y="10377"/>
                    <a:pt x="0" y="8054"/>
                    <a:pt x="0" y="5188"/>
                  </a:cubicBezTo>
                  <a:cubicBezTo>
                    <a:pt x="0" y="2322"/>
                    <a:pt x="2324" y="0"/>
                    <a:pt x="5189" y="0"/>
                  </a:cubicBezTo>
                  <a:cubicBezTo>
                    <a:pt x="8054" y="0"/>
                    <a:pt x="10378" y="2322"/>
                    <a:pt x="10378" y="5188"/>
                  </a:cubicBezTo>
                  <a:cubicBezTo>
                    <a:pt x="10378" y="8054"/>
                    <a:pt x="8054" y="10377"/>
                    <a:pt x="5189" y="10377"/>
                  </a:cubicBezTo>
                  <a:close/>
                </a:path>
              </a:pathLst>
            </a:custGeom>
            <a:solidFill>
              <a:srgbClr val="D24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D24C4C"/>
                </a:solidFill>
              </a:endParaRPr>
            </a:p>
          </p:txBody>
        </p:sp>
        <p:sp>
          <p:nvSpPr>
            <p:cNvPr id="35" name="iconfont-10471-5111210">
              <a:extLst>
                <a:ext uri="{FF2B5EF4-FFF2-40B4-BE49-F238E27FC236}">
                  <a16:creationId xmlns:a16="http://schemas.microsoft.com/office/drawing/2014/main" id="{93B28AD3-BBA2-0F6C-174F-2367CE1A672E}"/>
                </a:ext>
              </a:extLst>
            </p:cNvPr>
            <p:cNvSpPr/>
            <p:nvPr/>
          </p:nvSpPr>
          <p:spPr>
            <a:xfrm>
              <a:off x="3995697" y="5066315"/>
              <a:ext cx="406442" cy="406442"/>
            </a:xfrm>
            <a:custGeom>
              <a:avLst/>
              <a:gdLst>
                <a:gd name="T0" fmla="*/ 4753 w 9506"/>
                <a:gd name="T1" fmla="*/ 0 h 9506"/>
                <a:gd name="T2" fmla="*/ 0 w 9506"/>
                <a:gd name="T3" fmla="*/ 4753 h 9506"/>
                <a:gd name="T4" fmla="*/ 4753 w 9506"/>
                <a:gd name="T5" fmla="*/ 9506 h 9506"/>
                <a:gd name="T6" fmla="*/ 9506 w 9506"/>
                <a:gd name="T7" fmla="*/ 4753 h 9506"/>
                <a:gd name="T8" fmla="*/ 4753 w 9506"/>
                <a:gd name="T9" fmla="*/ 0 h 9506"/>
                <a:gd name="T10" fmla="*/ 4019 w 9506"/>
                <a:gd name="T11" fmla="*/ 6437 h 9506"/>
                <a:gd name="T12" fmla="*/ 3818 w 9506"/>
                <a:gd name="T13" fmla="*/ 6538 h 9506"/>
                <a:gd name="T14" fmla="*/ 3615 w 9506"/>
                <a:gd name="T15" fmla="*/ 6435 h 9506"/>
                <a:gd name="T16" fmla="*/ 2335 w 9506"/>
                <a:gd name="T17" fmla="*/ 5155 h 9506"/>
                <a:gd name="T18" fmla="*/ 2742 w 9506"/>
                <a:gd name="T19" fmla="*/ 4748 h 9506"/>
                <a:gd name="T20" fmla="*/ 3821 w 9506"/>
                <a:gd name="T21" fmla="*/ 5827 h 9506"/>
                <a:gd name="T22" fmla="*/ 6673 w 9506"/>
                <a:gd name="T23" fmla="*/ 2955 h 9506"/>
                <a:gd name="T24" fmla="*/ 7072 w 9506"/>
                <a:gd name="T25" fmla="*/ 3368 h 9506"/>
                <a:gd name="T26" fmla="*/ 4019 w 9506"/>
                <a:gd name="T27" fmla="*/ 6437 h 9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06" h="9506">
                  <a:moveTo>
                    <a:pt x="4753" y="0"/>
                  </a:moveTo>
                  <a:cubicBezTo>
                    <a:pt x="2127" y="0"/>
                    <a:pt x="0" y="2127"/>
                    <a:pt x="0" y="4753"/>
                  </a:cubicBezTo>
                  <a:cubicBezTo>
                    <a:pt x="0" y="7379"/>
                    <a:pt x="2127" y="9506"/>
                    <a:pt x="4753" y="9506"/>
                  </a:cubicBezTo>
                  <a:cubicBezTo>
                    <a:pt x="7379" y="9506"/>
                    <a:pt x="9506" y="7379"/>
                    <a:pt x="9506" y="4753"/>
                  </a:cubicBezTo>
                  <a:cubicBezTo>
                    <a:pt x="9506" y="2127"/>
                    <a:pt x="7379" y="0"/>
                    <a:pt x="4753" y="0"/>
                  </a:cubicBezTo>
                  <a:close/>
                  <a:moveTo>
                    <a:pt x="4019" y="6437"/>
                  </a:moveTo>
                  <a:cubicBezTo>
                    <a:pt x="3965" y="6492"/>
                    <a:pt x="3887" y="6538"/>
                    <a:pt x="3818" y="6538"/>
                  </a:cubicBezTo>
                  <a:cubicBezTo>
                    <a:pt x="3750" y="6538"/>
                    <a:pt x="3672" y="6490"/>
                    <a:pt x="3615" y="6435"/>
                  </a:cubicBezTo>
                  <a:lnTo>
                    <a:pt x="2335" y="5155"/>
                  </a:lnTo>
                  <a:lnTo>
                    <a:pt x="2742" y="4748"/>
                  </a:lnTo>
                  <a:lnTo>
                    <a:pt x="3821" y="5827"/>
                  </a:lnTo>
                  <a:lnTo>
                    <a:pt x="6673" y="2955"/>
                  </a:lnTo>
                  <a:lnTo>
                    <a:pt x="7072" y="3368"/>
                  </a:lnTo>
                  <a:lnTo>
                    <a:pt x="4019" y="6437"/>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矩形: 圆角 35">
              <a:extLst>
                <a:ext uri="{FF2B5EF4-FFF2-40B4-BE49-F238E27FC236}">
                  <a16:creationId xmlns:a16="http://schemas.microsoft.com/office/drawing/2014/main" id="{83AD9783-C788-1175-77F6-4B7320E6CF6A}"/>
                </a:ext>
              </a:extLst>
            </p:cNvPr>
            <p:cNvSpPr/>
            <p:nvPr/>
          </p:nvSpPr>
          <p:spPr>
            <a:xfrm>
              <a:off x="6630692" y="5478652"/>
              <a:ext cx="999641" cy="581186"/>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b="1" dirty="0">
                  <a:solidFill>
                    <a:schemeClr val="tx1"/>
                  </a:solidFill>
                  <a:latin typeface="Calibri" panose="020F0502020204030204" pitchFamily="34" charset="0"/>
                  <a:cs typeface="Calibri" panose="020F0502020204030204" pitchFamily="34" charset="0"/>
                </a:rPr>
                <a:t>Alice</a:t>
              </a:r>
              <a:endParaRPr lang="zh-CN" altLang="en-US" sz="2400" b="1" dirty="0">
                <a:solidFill>
                  <a:schemeClr val="tx1"/>
                </a:solidFill>
                <a:latin typeface="Calibri" panose="020F0502020204030204" pitchFamily="34" charset="0"/>
                <a:cs typeface="Calibri" panose="020F0502020204030204" pitchFamily="34" charset="0"/>
              </a:endParaRPr>
            </a:p>
          </p:txBody>
        </p:sp>
        <p:sp>
          <p:nvSpPr>
            <p:cNvPr id="37" name="矩形: 圆角 36">
              <a:extLst>
                <a:ext uri="{FF2B5EF4-FFF2-40B4-BE49-F238E27FC236}">
                  <a16:creationId xmlns:a16="http://schemas.microsoft.com/office/drawing/2014/main" id="{EB649D4A-E304-83C9-BF79-19BBAFCADC9E}"/>
                </a:ext>
              </a:extLst>
            </p:cNvPr>
            <p:cNvSpPr/>
            <p:nvPr/>
          </p:nvSpPr>
          <p:spPr>
            <a:xfrm>
              <a:off x="8630284" y="4992359"/>
              <a:ext cx="999641" cy="581186"/>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b="1" dirty="0">
                  <a:solidFill>
                    <a:schemeClr val="tx1"/>
                  </a:solidFill>
                  <a:latin typeface="Calibri" panose="020F0502020204030204" pitchFamily="34" charset="0"/>
                  <a:cs typeface="Calibri" panose="020F0502020204030204" pitchFamily="34" charset="0"/>
                </a:rPr>
                <a:t>Bob</a:t>
              </a:r>
              <a:endParaRPr lang="zh-CN" altLang="en-US" sz="2400" b="1" dirty="0">
                <a:solidFill>
                  <a:schemeClr val="tx1"/>
                </a:solidFill>
                <a:latin typeface="Calibri" panose="020F0502020204030204" pitchFamily="34" charset="0"/>
                <a:cs typeface="Calibri" panose="020F0502020204030204" pitchFamily="34" charset="0"/>
              </a:endParaRPr>
            </a:p>
          </p:txBody>
        </p:sp>
        <p:sp>
          <p:nvSpPr>
            <p:cNvPr id="38" name="矩形: 圆角 37">
              <a:extLst>
                <a:ext uri="{FF2B5EF4-FFF2-40B4-BE49-F238E27FC236}">
                  <a16:creationId xmlns:a16="http://schemas.microsoft.com/office/drawing/2014/main" id="{28DD9FE9-82D8-D143-841B-241A3DDBF402}"/>
                </a:ext>
              </a:extLst>
            </p:cNvPr>
            <p:cNvSpPr/>
            <p:nvPr/>
          </p:nvSpPr>
          <p:spPr>
            <a:xfrm>
              <a:off x="8630284" y="5986503"/>
              <a:ext cx="999641" cy="581186"/>
            </a:xfrm>
            <a:prstGeom prst="roundRect">
              <a:avLst/>
            </a:prstGeom>
            <a:solidFill>
              <a:srgbClr val="7030A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2400" b="1" dirty="0">
                  <a:solidFill>
                    <a:schemeClr val="bg1"/>
                  </a:solidFill>
                  <a:latin typeface="Calibri" panose="020F0502020204030204" pitchFamily="34" charset="0"/>
                  <a:cs typeface="Calibri" panose="020F0502020204030204" pitchFamily="34" charset="0"/>
                </a:rPr>
                <a:t>Carol</a:t>
              </a:r>
              <a:endParaRPr lang="zh-CN" altLang="en-US" sz="2400" b="1" dirty="0">
                <a:solidFill>
                  <a:schemeClr val="bg1"/>
                </a:solidFill>
                <a:latin typeface="Calibri" panose="020F0502020204030204" pitchFamily="34" charset="0"/>
                <a:cs typeface="Calibri" panose="020F0502020204030204" pitchFamily="34" charset="0"/>
              </a:endParaRPr>
            </a:p>
          </p:txBody>
        </p:sp>
        <p:cxnSp>
          <p:nvCxnSpPr>
            <p:cNvPr id="39" name="直接连接符 38">
              <a:extLst>
                <a:ext uri="{FF2B5EF4-FFF2-40B4-BE49-F238E27FC236}">
                  <a16:creationId xmlns:a16="http://schemas.microsoft.com/office/drawing/2014/main" id="{B1AEDCE2-C2DD-D9CD-CA86-2F2FDCE838F5}"/>
                </a:ext>
              </a:extLst>
            </p:cNvPr>
            <p:cNvCxnSpPr>
              <a:cxnSpLocks/>
              <a:stCxn id="36" idx="3"/>
            </p:cNvCxnSpPr>
            <p:nvPr/>
          </p:nvCxnSpPr>
          <p:spPr>
            <a:xfrm>
              <a:off x="7630333" y="5769245"/>
              <a:ext cx="48044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4A275126-ECB3-2C29-089E-2FCD65839ADD}"/>
                </a:ext>
              </a:extLst>
            </p:cNvPr>
            <p:cNvCxnSpPr>
              <a:cxnSpLocks/>
            </p:cNvCxnSpPr>
            <p:nvPr/>
          </p:nvCxnSpPr>
          <p:spPr>
            <a:xfrm flipV="1">
              <a:off x="8110780" y="5292671"/>
              <a:ext cx="0" cy="10048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8C294438-21F4-BC96-E070-9227DC4E8D17}"/>
                </a:ext>
              </a:extLst>
            </p:cNvPr>
            <p:cNvCxnSpPr>
              <a:cxnSpLocks/>
              <a:endCxn id="37" idx="1"/>
            </p:cNvCxnSpPr>
            <p:nvPr/>
          </p:nvCxnSpPr>
          <p:spPr>
            <a:xfrm>
              <a:off x="8110780" y="5282952"/>
              <a:ext cx="51950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B621585E-F2B7-E376-4929-4BFF97F02D10}"/>
                </a:ext>
              </a:extLst>
            </p:cNvPr>
            <p:cNvCxnSpPr>
              <a:cxnSpLocks/>
            </p:cNvCxnSpPr>
            <p:nvPr/>
          </p:nvCxnSpPr>
          <p:spPr>
            <a:xfrm>
              <a:off x="8110780" y="6297478"/>
              <a:ext cx="51950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iconfont-11899-5651358">
              <a:extLst>
                <a:ext uri="{FF2B5EF4-FFF2-40B4-BE49-F238E27FC236}">
                  <a16:creationId xmlns:a16="http://schemas.microsoft.com/office/drawing/2014/main" id="{663D54A1-5D2F-4F54-A6B8-1C9CEC7FC233}"/>
                </a:ext>
              </a:extLst>
            </p:cNvPr>
            <p:cNvSpPr/>
            <p:nvPr/>
          </p:nvSpPr>
          <p:spPr>
            <a:xfrm>
              <a:off x="9721742" y="5079771"/>
              <a:ext cx="406443" cy="406362"/>
            </a:xfrm>
            <a:custGeom>
              <a:avLst/>
              <a:gdLst>
                <a:gd name="T0" fmla="*/ 6034 w 10378"/>
                <a:gd name="T1" fmla="*/ 5117 h 10377"/>
                <a:gd name="T2" fmla="*/ 7180 w 10378"/>
                <a:gd name="T3" fmla="*/ 3970 h 10377"/>
                <a:gd name="T4" fmla="*/ 7180 w 10378"/>
                <a:gd name="T5" fmla="*/ 3052 h 10377"/>
                <a:gd name="T6" fmla="*/ 6263 w 10378"/>
                <a:gd name="T7" fmla="*/ 3052 h 10377"/>
                <a:gd name="T8" fmla="*/ 5117 w 10378"/>
                <a:gd name="T9" fmla="*/ 4198 h 10377"/>
                <a:gd name="T10" fmla="*/ 3970 w 10378"/>
                <a:gd name="T11" fmla="*/ 3052 h 10377"/>
                <a:gd name="T12" fmla="*/ 3053 w 10378"/>
                <a:gd name="T13" fmla="*/ 3052 h 10377"/>
                <a:gd name="T14" fmla="*/ 3053 w 10378"/>
                <a:gd name="T15" fmla="*/ 3969 h 10377"/>
                <a:gd name="T16" fmla="*/ 4199 w 10378"/>
                <a:gd name="T17" fmla="*/ 5117 h 10377"/>
                <a:gd name="T18" fmla="*/ 3053 w 10378"/>
                <a:gd name="T19" fmla="*/ 6263 h 10377"/>
                <a:gd name="T20" fmla="*/ 3053 w 10378"/>
                <a:gd name="T21" fmla="*/ 7181 h 10377"/>
                <a:gd name="T22" fmla="*/ 3970 w 10378"/>
                <a:gd name="T23" fmla="*/ 7181 h 10377"/>
                <a:gd name="T24" fmla="*/ 5118 w 10378"/>
                <a:gd name="T25" fmla="*/ 6034 h 10377"/>
                <a:gd name="T26" fmla="*/ 6264 w 10378"/>
                <a:gd name="T27" fmla="*/ 7181 h 10377"/>
                <a:gd name="T28" fmla="*/ 7182 w 10378"/>
                <a:gd name="T29" fmla="*/ 7181 h 10377"/>
                <a:gd name="T30" fmla="*/ 7182 w 10378"/>
                <a:gd name="T31" fmla="*/ 6263 h 10377"/>
                <a:gd name="T32" fmla="*/ 6034 w 10378"/>
                <a:gd name="T33" fmla="*/ 5117 h 10377"/>
                <a:gd name="T34" fmla="*/ 5189 w 10378"/>
                <a:gd name="T35" fmla="*/ 10377 h 10377"/>
                <a:gd name="T36" fmla="*/ 0 w 10378"/>
                <a:gd name="T37" fmla="*/ 5188 h 10377"/>
                <a:gd name="T38" fmla="*/ 5189 w 10378"/>
                <a:gd name="T39" fmla="*/ 0 h 10377"/>
                <a:gd name="T40" fmla="*/ 10378 w 10378"/>
                <a:gd name="T41" fmla="*/ 5188 h 10377"/>
                <a:gd name="T42" fmla="*/ 5189 w 10378"/>
                <a:gd name="T43" fmla="*/ 10377 h 10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78" h="10377">
                  <a:moveTo>
                    <a:pt x="6034" y="5117"/>
                  </a:moveTo>
                  <a:lnTo>
                    <a:pt x="7180" y="3970"/>
                  </a:lnTo>
                  <a:cubicBezTo>
                    <a:pt x="7434" y="3716"/>
                    <a:pt x="7433" y="3306"/>
                    <a:pt x="7180" y="3052"/>
                  </a:cubicBezTo>
                  <a:cubicBezTo>
                    <a:pt x="6927" y="2798"/>
                    <a:pt x="6517" y="2798"/>
                    <a:pt x="6263" y="3052"/>
                  </a:cubicBezTo>
                  <a:lnTo>
                    <a:pt x="5117" y="4198"/>
                  </a:lnTo>
                  <a:lnTo>
                    <a:pt x="3970" y="3052"/>
                  </a:lnTo>
                  <a:cubicBezTo>
                    <a:pt x="3717" y="2798"/>
                    <a:pt x="3307" y="2798"/>
                    <a:pt x="3053" y="3052"/>
                  </a:cubicBezTo>
                  <a:cubicBezTo>
                    <a:pt x="2799" y="3306"/>
                    <a:pt x="2799" y="3716"/>
                    <a:pt x="3053" y="3969"/>
                  </a:cubicBezTo>
                  <a:lnTo>
                    <a:pt x="4199" y="5117"/>
                  </a:lnTo>
                  <a:lnTo>
                    <a:pt x="3053" y="6263"/>
                  </a:lnTo>
                  <a:cubicBezTo>
                    <a:pt x="2799" y="6517"/>
                    <a:pt x="2799" y="6927"/>
                    <a:pt x="3053" y="7181"/>
                  </a:cubicBezTo>
                  <a:cubicBezTo>
                    <a:pt x="3307" y="7434"/>
                    <a:pt x="3717" y="7434"/>
                    <a:pt x="3970" y="7181"/>
                  </a:cubicBezTo>
                  <a:lnTo>
                    <a:pt x="5118" y="6034"/>
                  </a:lnTo>
                  <a:lnTo>
                    <a:pt x="6264" y="7181"/>
                  </a:lnTo>
                  <a:cubicBezTo>
                    <a:pt x="6518" y="7434"/>
                    <a:pt x="6928" y="7434"/>
                    <a:pt x="7182" y="7181"/>
                  </a:cubicBezTo>
                  <a:cubicBezTo>
                    <a:pt x="7435" y="6927"/>
                    <a:pt x="7435" y="6517"/>
                    <a:pt x="7182" y="6263"/>
                  </a:cubicBezTo>
                  <a:lnTo>
                    <a:pt x="6034" y="5117"/>
                  </a:lnTo>
                  <a:close/>
                  <a:moveTo>
                    <a:pt x="5189" y="10377"/>
                  </a:moveTo>
                  <a:cubicBezTo>
                    <a:pt x="2324" y="10377"/>
                    <a:pt x="0" y="8054"/>
                    <a:pt x="0" y="5188"/>
                  </a:cubicBezTo>
                  <a:cubicBezTo>
                    <a:pt x="0" y="2322"/>
                    <a:pt x="2324" y="0"/>
                    <a:pt x="5189" y="0"/>
                  </a:cubicBezTo>
                  <a:cubicBezTo>
                    <a:pt x="8054" y="0"/>
                    <a:pt x="10378" y="2322"/>
                    <a:pt x="10378" y="5188"/>
                  </a:cubicBezTo>
                  <a:cubicBezTo>
                    <a:pt x="10378" y="8054"/>
                    <a:pt x="8054" y="10377"/>
                    <a:pt x="5189" y="10377"/>
                  </a:cubicBezTo>
                  <a:close/>
                </a:path>
              </a:pathLst>
            </a:custGeom>
            <a:solidFill>
              <a:srgbClr val="D24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D24C4C"/>
                </a:solidFill>
              </a:endParaRPr>
            </a:p>
          </p:txBody>
        </p:sp>
        <p:sp>
          <p:nvSpPr>
            <p:cNvPr id="48" name="iconfont-10471-5111210">
              <a:extLst>
                <a:ext uri="{FF2B5EF4-FFF2-40B4-BE49-F238E27FC236}">
                  <a16:creationId xmlns:a16="http://schemas.microsoft.com/office/drawing/2014/main" id="{5E44E182-30B5-7EC7-4AA0-AA620F35D4A4}"/>
                </a:ext>
              </a:extLst>
            </p:cNvPr>
            <p:cNvSpPr/>
            <p:nvPr/>
          </p:nvSpPr>
          <p:spPr>
            <a:xfrm>
              <a:off x="9721743" y="6094217"/>
              <a:ext cx="406442" cy="406442"/>
            </a:xfrm>
            <a:custGeom>
              <a:avLst/>
              <a:gdLst>
                <a:gd name="T0" fmla="*/ 4753 w 9506"/>
                <a:gd name="T1" fmla="*/ 0 h 9506"/>
                <a:gd name="T2" fmla="*/ 0 w 9506"/>
                <a:gd name="T3" fmla="*/ 4753 h 9506"/>
                <a:gd name="T4" fmla="*/ 4753 w 9506"/>
                <a:gd name="T5" fmla="*/ 9506 h 9506"/>
                <a:gd name="T6" fmla="*/ 9506 w 9506"/>
                <a:gd name="T7" fmla="*/ 4753 h 9506"/>
                <a:gd name="T8" fmla="*/ 4753 w 9506"/>
                <a:gd name="T9" fmla="*/ 0 h 9506"/>
                <a:gd name="T10" fmla="*/ 4019 w 9506"/>
                <a:gd name="T11" fmla="*/ 6437 h 9506"/>
                <a:gd name="T12" fmla="*/ 3818 w 9506"/>
                <a:gd name="T13" fmla="*/ 6538 h 9506"/>
                <a:gd name="T14" fmla="*/ 3615 w 9506"/>
                <a:gd name="T15" fmla="*/ 6435 h 9506"/>
                <a:gd name="T16" fmla="*/ 2335 w 9506"/>
                <a:gd name="T17" fmla="*/ 5155 h 9506"/>
                <a:gd name="T18" fmla="*/ 2742 w 9506"/>
                <a:gd name="T19" fmla="*/ 4748 h 9506"/>
                <a:gd name="T20" fmla="*/ 3821 w 9506"/>
                <a:gd name="T21" fmla="*/ 5827 h 9506"/>
                <a:gd name="T22" fmla="*/ 6673 w 9506"/>
                <a:gd name="T23" fmla="*/ 2955 h 9506"/>
                <a:gd name="T24" fmla="*/ 7072 w 9506"/>
                <a:gd name="T25" fmla="*/ 3368 h 9506"/>
                <a:gd name="T26" fmla="*/ 4019 w 9506"/>
                <a:gd name="T27" fmla="*/ 6437 h 9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06" h="9506">
                  <a:moveTo>
                    <a:pt x="4753" y="0"/>
                  </a:moveTo>
                  <a:cubicBezTo>
                    <a:pt x="2127" y="0"/>
                    <a:pt x="0" y="2127"/>
                    <a:pt x="0" y="4753"/>
                  </a:cubicBezTo>
                  <a:cubicBezTo>
                    <a:pt x="0" y="7379"/>
                    <a:pt x="2127" y="9506"/>
                    <a:pt x="4753" y="9506"/>
                  </a:cubicBezTo>
                  <a:cubicBezTo>
                    <a:pt x="7379" y="9506"/>
                    <a:pt x="9506" y="7379"/>
                    <a:pt x="9506" y="4753"/>
                  </a:cubicBezTo>
                  <a:cubicBezTo>
                    <a:pt x="9506" y="2127"/>
                    <a:pt x="7379" y="0"/>
                    <a:pt x="4753" y="0"/>
                  </a:cubicBezTo>
                  <a:close/>
                  <a:moveTo>
                    <a:pt x="4019" y="6437"/>
                  </a:moveTo>
                  <a:cubicBezTo>
                    <a:pt x="3965" y="6492"/>
                    <a:pt x="3887" y="6538"/>
                    <a:pt x="3818" y="6538"/>
                  </a:cubicBezTo>
                  <a:cubicBezTo>
                    <a:pt x="3750" y="6538"/>
                    <a:pt x="3672" y="6490"/>
                    <a:pt x="3615" y="6435"/>
                  </a:cubicBezTo>
                  <a:lnTo>
                    <a:pt x="2335" y="5155"/>
                  </a:lnTo>
                  <a:lnTo>
                    <a:pt x="2742" y="4748"/>
                  </a:lnTo>
                  <a:lnTo>
                    <a:pt x="3821" y="5827"/>
                  </a:lnTo>
                  <a:lnTo>
                    <a:pt x="6673" y="2955"/>
                  </a:lnTo>
                  <a:lnTo>
                    <a:pt x="7072" y="3368"/>
                  </a:lnTo>
                  <a:lnTo>
                    <a:pt x="4019" y="6437"/>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 name="直接箭头连接符 1">
              <a:extLst>
                <a:ext uri="{FF2B5EF4-FFF2-40B4-BE49-F238E27FC236}">
                  <a16:creationId xmlns:a16="http://schemas.microsoft.com/office/drawing/2014/main" id="{18D7B987-3441-B7F8-11D8-51E064A5EBCA}"/>
                </a:ext>
              </a:extLst>
            </p:cNvPr>
            <p:cNvCxnSpPr>
              <a:cxnSpLocks/>
            </p:cNvCxnSpPr>
            <p:nvPr/>
          </p:nvCxnSpPr>
          <p:spPr>
            <a:xfrm>
              <a:off x="4821596" y="5542499"/>
              <a:ext cx="1461538" cy="0"/>
            </a:xfrm>
            <a:prstGeom prst="straightConnector1">
              <a:avLst/>
            </a:prstGeom>
            <a:ln w="381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 name="直接箭头连接符 3">
              <a:extLst>
                <a:ext uri="{FF2B5EF4-FFF2-40B4-BE49-F238E27FC236}">
                  <a16:creationId xmlns:a16="http://schemas.microsoft.com/office/drawing/2014/main" id="{7E091490-225D-5453-F9DB-9EA024FDB87F}"/>
                </a:ext>
              </a:extLst>
            </p:cNvPr>
            <p:cNvCxnSpPr>
              <a:cxnSpLocks/>
            </p:cNvCxnSpPr>
            <p:nvPr/>
          </p:nvCxnSpPr>
          <p:spPr>
            <a:xfrm flipH="1">
              <a:off x="4813982" y="5864816"/>
              <a:ext cx="1469152" cy="0"/>
            </a:xfrm>
            <a:prstGeom prst="straightConnector1">
              <a:avLst/>
            </a:prstGeom>
            <a:ln w="3810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id="{D57EC46E-BD12-F255-5DAD-B53D81F68B39}"/>
              </a:ext>
            </a:extLst>
          </p:cNvPr>
          <p:cNvGrpSpPr/>
          <p:nvPr/>
        </p:nvGrpSpPr>
        <p:grpSpPr>
          <a:xfrm>
            <a:off x="478338" y="4192701"/>
            <a:ext cx="10253348" cy="2469790"/>
            <a:chOff x="478338" y="4192701"/>
            <a:chExt cx="10253348" cy="2469790"/>
          </a:xfrm>
        </p:grpSpPr>
        <p:pic>
          <p:nvPicPr>
            <p:cNvPr id="7" name="图片 6">
              <a:extLst>
                <a:ext uri="{FF2B5EF4-FFF2-40B4-BE49-F238E27FC236}">
                  <a16:creationId xmlns:a16="http://schemas.microsoft.com/office/drawing/2014/main" id="{B830A992-5910-D45A-8AF6-FF6DFB1CB395}"/>
                </a:ext>
              </a:extLst>
            </p:cNvPr>
            <p:cNvPicPr>
              <a:picLocks noChangeAspect="1"/>
            </p:cNvPicPr>
            <p:nvPr/>
          </p:nvPicPr>
          <p:blipFill>
            <a:blip r:embed="rId3" cstate="print">
              <a:extLst>
                <a:ext uri="{28A0092B-C50C-407E-A947-70E740481C1C}">
                  <a14:useLocalDpi xmlns:a14="http://schemas.microsoft.com/office/drawing/2010/main" val="0"/>
                </a:ext>
              </a:extLst>
            </a:blip>
            <a:srcRect t="3387" b="3387"/>
            <a:stretch/>
          </p:blipFill>
          <p:spPr>
            <a:xfrm>
              <a:off x="666390" y="4800037"/>
              <a:ext cx="2656060" cy="1857829"/>
            </a:xfrm>
            <a:prstGeom prst="roundRect">
              <a:avLst>
                <a:gd name="adj" fmla="val 0"/>
              </a:avLst>
            </a:prstGeom>
            <a:noFill/>
          </p:spPr>
        </p:pic>
        <p:sp>
          <p:nvSpPr>
            <p:cNvPr id="8" name="文本框 7">
              <a:extLst>
                <a:ext uri="{FF2B5EF4-FFF2-40B4-BE49-F238E27FC236}">
                  <a16:creationId xmlns:a16="http://schemas.microsoft.com/office/drawing/2014/main" id="{E5EC169D-401E-561E-D3D4-BB541A7FE9B8}"/>
                </a:ext>
              </a:extLst>
            </p:cNvPr>
            <p:cNvSpPr txBox="1"/>
            <p:nvPr/>
          </p:nvSpPr>
          <p:spPr>
            <a:xfrm>
              <a:off x="478338" y="4192701"/>
              <a:ext cx="10253348" cy="461665"/>
            </a:xfrm>
            <a:prstGeom prst="rect">
              <a:avLst/>
            </a:prstGeom>
            <a:noFill/>
          </p:spPr>
          <p:txBody>
            <a:bodyPr wrap="square">
              <a:spAutoFit/>
            </a:bodyPr>
            <a:lstStyle/>
            <a:p>
              <a:r>
                <a:rPr lang="en-US" altLang="zh-CN" sz="2400" b="1" dirty="0">
                  <a:latin typeface="Calibri" panose="020F0502020204030204" pitchFamily="34" charset="0"/>
                  <a:cs typeface="Calibri" panose="020F0502020204030204" pitchFamily="34" charset="0"/>
                </a:rPr>
                <a:t>Data collection: </a:t>
              </a:r>
              <a:r>
                <a:rPr lang="en-US" altLang="zh-CN" sz="2400" b="1" dirty="0">
                  <a:solidFill>
                    <a:srgbClr val="5B2D7B"/>
                  </a:solidFill>
                  <a:latin typeface="Calibri" panose="020F0502020204030204" pitchFamily="34" charset="0"/>
                  <a:cs typeface="Calibri" panose="020F0502020204030204" pitchFamily="34" charset="0"/>
                </a:rPr>
                <a:t>430,000 delay profiles </a:t>
              </a:r>
              <a:r>
                <a:rPr lang="en-US" altLang="zh-CN" sz="2400" dirty="0">
                  <a:latin typeface="Calibri" panose="020F0502020204030204" pitchFamily="34" charset="0"/>
                  <a:cs typeface="Calibri" panose="020F0502020204030204" pitchFamily="34" charset="0"/>
                </a:rPr>
                <a:t>from 12 different indoor rooms.</a:t>
              </a:r>
              <a:endParaRPr lang="zh-CN" altLang="en-US" sz="2400" dirty="0">
                <a:latin typeface="Calibri" panose="020F0502020204030204" pitchFamily="34" charset="0"/>
                <a:cs typeface="Calibri" panose="020F0502020204030204" pitchFamily="34" charset="0"/>
              </a:endParaRPr>
            </a:p>
          </p:txBody>
        </p:sp>
        <p:pic>
          <p:nvPicPr>
            <p:cNvPr id="12" name="图片 11">
              <a:extLst>
                <a:ext uri="{FF2B5EF4-FFF2-40B4-BE49-F238E27FC236}">
                  <a16:creationId xmlns:a16="http://schemas.microsoft.com/office/drawing/2014/main" id="{CD5C2BFF-E050-2B3B-8F6C-C30758A323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6737"/>
            <a:stretch>
              <a:fillRect/>
            </a:stretch>
          </p:blipFill>
          <p:spPr>
            <a:xfrm>
              <a:off x="3448336" y="4800036"/>
              <a:ext cx="2656060" cy="1857829"/>
            </a:xfrm>
            <a:prstGeom prst="roundRect">
              <a:avLst>
                <a:gd name="adj" fmla="val 0"/>
              </a:avLst>
            </a:prstGeom>
            <a:noFill/>
          </p:spPr>
        </p:pic>
        <p:pic>
          <p:nvPicPr>
            <p:cNvPr id="13" name="图片 12">
              <a:extLst>
                <a:ext uri="{FF2B5EF4-FFF2-40B4-BE49-F238E27FC236}">
                  <a16:creationId xmlns:a16="http://schemas.microsoft.com/office/drawing/2014/main" id="{BF04BF7A-F364-6751-D458-B79E1DF37750}"/>
                </a:ext>
              </a:extLst>
            </p:cNvPr>
            <p:cNvPicPr>
              <a:picLocks noChangeAspect="1"/>
            </p:cNvPicPr>
            <p:nvPr/>
          </p:nvPicPr>
          <p:blipFill>
            <a:blip r:embed="rId5" cstate="print">
              <a:extLst>
                <a:ext uri="{28A0092B-C50C-407E-A947-70E740481C1C}">
                  <a14:useLocalDpi xmlns:a14="http://schemas.microsoft.com/office/drawing/2010/main" val="0"/>
                </a:ext>
              </a:extLst>
            </a:blip>
            <a:srcRect l="10464" r="10464"/>
            <a:stretch/>
          </p:blipFill>
          <p:spPr>
            <a:xfrm>
              <a:off x="6230282" y="4800036"/>
              <a:ext cx="2656060" cy="1862455"/>
            </a:xfrm>
            <a:prstGeom prst="roundRect">
              <a:avLst>
                <a:gd name="adj" fmla="val 0"/>
              </a:avLst>
            </a:prstGeom>
            <a:noFill/>
          </p:spPr>
        </p:pic>
        <p:sp>
          <p:nvSpPr>
            <p:cNvPr id="14" name="文本框 13">
              <a:extLst>
                <a:ext uri="{FF2B5EF4-FFF2-40B4-BE49-F238E27FC236}">
                  <a16:creationId xmlns:a16="http://schemas.microsoft.com/office/drawing/2014/main" id="{1134054A-67D9-A144-FF85-CBEE80D62800}"/>
                </a:ext>
              </a:extLst>
            </p:cNvPr>
            <p:cNvSpPr txBox="1"/>
            <p:nvPr/>
          </p:nvSpPr>
          <p:spPr>
            <a:xfrm>
              <a:off x="9131730" y="5498117"/>
              <a:ext cx="811825" cy="461665"/>
            </a:xfrm>
            <a:prstGeom prst="rect">
              <a:avLst/>
            </a:prstGeom>
            <a:noFill/>
          </p:spPr>
          <p:txBody>
            <a:bodyPr wrap="square">
              <a:spAutoFit/>
            </a:bodyPr>
            <a:lstStyle/>
            <a:p>
              <a:r>
                <a:rPr lang="en-US" altLang="zh-CN" sz="2400" b="1" dirty="0">
                  <a:latin typeface="Calibri" panose="020F0502020204030204" pitchFamily="34" charset="0"/>
                  <a:cs typeface="Calibri" panose="020F0502020204030204" pitchFamily="34" charset="0"/>
                </a:rPr>
                <a:t>……</a:t>
              </a:r>
              <a:endParaRPr lang="zh-CN" altLang="en-US" sz="2400" b="1"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1712785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8D6FC37-870D-9D66-7372-8E4C1B30F21E}"/>
              </a:ext>
            </a:extLst>
          </p:cNvPr>
          <p:cNvSpPr txBox="1"/>
          <p:nvPr/>
        </p:nvSpPr>
        <p:spPr>
          <a:xfrm>
            <a:off x="435166" y="318234"/>
            <a:ext cx="10253349" cy="707886"/>
          </a:xfrm>
          <a:prstGeom prst="rect">
            <a:avLst/>
          </a:prstGeom>
          <a:noFill/>
        </p:spPr>
        <p:txBody>
          <a:bodyPr wrap="square">
            <a:spAutoFit/>
          </a:bodyPr>
          <a:lstStyle/>
          <a:p>
            <a:r>
              <a:rPr lang="en-US" altLang="zh-CN" sz="4000" b="1" dirty="0">
                <a:solidFill>
                  <a:srgbClr val="5B2D7B"/>
                </a:solidFill>
                <a:latin typeface="Century Gothic" panose="020B0502020202020204" pitchFamily="34" charset="0"/>
                <a:ea typeface="Sathu" charset="-34"/>
                <a:cs typeface="Segoe UI" panose="020B0502040204020203" pitchFamily="34" charset="0"/>
              </a:rPr>
              <a:t>Practical problems</a:t>
            </a:r>
            <a:endParaRPr lang="zh-CN" altLang="en-US" sz="4000" b="1" dirty="0">
              <a:solidFill>
                <a:srgbClr val="5B2D7B"/>
              </a:solidFill>
              <a:latin typeface="Century Gothic" panose="020B0502020202020204" pitchFamily="34" charset="0"/>
              <a:ea typeface="Sathu" charset="-34"/>
              <a:cs typeface="Segoe UI" panose="020B0502040204020203" pitchFamily="34" charset="0"/>
            </a:endParaRPr>
          </a:p>
        </p:txBody>
      </p:sp>
      <p:sp>
        <p:nvSpPr>
          <p:cNvPr id="5" name="文本框 4">
            <a:extLst>
              <a:ext uri="{FF2B5EF4-FFF2-40B4-BE49-F238E27FC236}">
                <a16:creationId xmlns:a16="http://schemas.microsoft.com/office/drawing/2014/main" id="{50094907-04FA-C81A-F0CD-70BD704641CF}"/>
              </a:ext>
            </a:extLst>
          </p:cNvPr>
          <p:cNvSpPr txBox="1"/>
          <p:nvPr/>
        </p:nvSpPr>
        <p:spPr>
          <a:xfrm>
            <a:off x="282372" y="5376942"/>
            <a:ext cx="5340623" cy="1200329"/>
          </a:xfrm>
          <a:prstGeom prst="rect">
            <a:avLst/>
          </a:prstGeom>
          <a:noFill/>
        </p:spPr>
        <p:txBody>
          <a:bodyPr wrap="square">
            <a:spAutoFit/>
          </a:bodyPr>
          <a:lstStyle/>
          <a:p>
            <a:pPr algn="just"/>
            <a:r>
              <a:rPr lang="en-US" altLang="zh-CN" sz="2400" b="1" dirty="0">
                <a:latin typeface="Calibri" panose="020F0502020204030204" pitchFamily="34" charset="0"/>
                <a:cs typeface="Calibri" panose="020F0502020204030204" pitchFamily="34" charset="0"/>
              </a:rPr>
              <a:t>Channel Estimation : </a:t>
            </a:r>
            <a:r>
              <a:rPr lang="en-US" altLang="zh-CN" sz="2400" dirty="0">
                <a:latin typeface="Calibri" panose="020F0502020204030204" pitchFamily="34" charset="0"/>
                <a:cs typeface="Calibri" panose="020F0502020204030204" pitchFamily="34" charset="0"/>
              </a:rPr>
              <a:t>obtain the delay profile of the target channel with channel reciprocity</a:t>
            </a:r>
          </a:p>
        </p:txBody>
      </p:sp>
      <p:sp>
        <p:nvSpPr>
          <p:cNvPr id="2" name="object 4">
            <a:extLst>
              <a:ext uri="{FF2B5EF4-FFF2-40B4-BE49-F238E27FC236}">
                <a16:creationId xmlns:a16="http://schemas.microsoft.com/office/drawing/2014/main" id="{FF941A40-65AF-EC19-682B-7261BB943F56}"/>
              </a:ext>
            </a:extLst>
          </p:cNvPr>
          <p:cNvSpPr txBox="1"/>
          <p:nvPr/>
        </p:nvSpPr>
        <p:spPr>
          <a:xfrm>
            <a:off x="11348133" y="6396885"/>
            <a:ext cx="634136" cy="296235"/>
          </a:xfrm>
          <a:prstGeom prst="rect">
            <a:avLst/>
          </a:prstGeom>
        </p:spPr>
        <p:txBody>
          <a:bodyPr vert="horz" wrap="square" lIns="0" tIns="0" rIns="0" bIns="0" rtlCol="0">
            <a:spAutoFit/>
          </a:bodyPr>
          <a:lstStyle/>
          <a:p>
            <a:pPr marL="38100">
              <a:lnSpc>
                <a:spcPts val="2120"/>
              </a:lnSpc>
            </a:pPr>
            <a:fld id="{81D60167-4931-47E6-BA6A-407CBD079E47}" type="slidenum">
              <a:rPr sz="3200" spc="-25" dirty="0">
                <a:solidFill>
                  <a:srgbClr val="898989"/>
                </a:solidFill>
                <a:latin typeface="Trebuchet MS"/>
                <a:cs typeface="Trebuchet MS"/>
              </a:rPr>
              <a:t>24</a:t>
            </a:fld>
            <a:endParaRPr sz="3200" dirty="0">
              <a:latin typeface="Trebuchet MS"/>
              <a:cs typeface="Trebuchet MS"/>
            </a:endParaRPr>
          </a:p>
        </p:txBody>
      </p:sp>
      <p:sp>
        <p:nvSpPr>
          <p:cNvPr id="28" name="文本框 27">
            <a:extLst>
              <a:ext uri="{FF2B5EF4-FFF2-40B4-BE49-F238E27FC236}">
                <a16:creationId xmlns:a16="http://schemas.microsoft.com/office/drawing/2014/main" id="{46FD09FE-B6D6-8499-5DC1-7C9BEDE948BD}"/>
              </a:ext>
            </a:extLst>
          </p:cNvPr>
          <p:cNvSpPr txBox="1"/>
          <p:nvPr/>
        </p:nvSpPr>
        <p:spPr>
          <a:xfrm>
            <a:off x="2454159" y="4452704"/>
            <a:ext cx="3225206" cy="400110"/>
          </a:xfrm>
          <a:prstGeom prst="rect">
            <a:avLst/>
          </a:prstGeom>
          <a:noFill/>
        </p:spPr>
        <p:txBody>
          <a:bodyPr wrap="square">
            <a:spAutoFit/>
          </a:bodyPr>
          <a:lstStyle/>
          <a:p>
            <a:r>
              <a:rPr lang="en-US" altLang="zh-CN" sz="2000" dirty="0">
                <a:latin typeface="Calibri" panose="020F0502020204030204" pitchFamily="34" charset="0"/>
                <a:cs typeface="Calibri" panose="020F0502020204030204" pitchFamily="34" charset="0"/>
              </a:rPr>
              <a:t>Different measured channels</a:t>
            </a:r>
          </a:p>
        </p:txBody>
      </p:sp>
      <p:grpSp>
        <p:nvGrpSpPr>
          <p:cNvPr id="70" name="组合 69">
            <a:extLst>
              <a:ext uri="{FF2B5EF4-FFF2-40B4-BE49-F238E27FC236}">
                <a16:creationId xmlns:a16="http://schemas.microsoft.com/office/drawing/2014/main" id="{96EE76BC-6249-1847-8B58-061A1B817694}"/>
              </a:ext>
            </a:extLst>
          </p:cNvPr>
          <p:cNvGrpSpPr/>
          <p:nvPr/>
        </p:nvGrpSpPr>
        <p:grpSpPr>
          <a:xfrm>
            <a:off x="153695" y="1322606"/>
            <a:ext cx="1976912" cy="3213656"/>
            <a:chOff x="243757" y="1439103"/>
            <a:chExt cx="1976912" cy="3213656"/>
          </a:xfrm>
        </p:grpSpPr>
        <p:grpSp>
          <p:nvGrpSpPr>
            <p:cNvPr id="69" name="组合 68">
              <a:extLst>
                <a:ext uri="{FF2B5EF4-FFF2-40B4-BE49-F238E27FC236}">
                  <a16:creationId xmlns:a16="http://schemas.microsoft.com/office/drawing/2014/main" id="{923C91D3-3BC7-2BDD-72AA-01CF0DABD8C2}"/>
                </a:ext>
              </a:extLst>
            </p:cNvPr>
            <p:cNvGrpSpPr/>
            <p:nvPr/>
          </p:nvGrpSpPr>
          <p:grpSpPr>
            <a:xfrm>
              <a:off x="243757" y="1439103"/>
              <a:ext cx="1916816" cy="3213656"/>
              <a:chOff x="243757" y="1439103"/>
              <a:chExt cx="1916816" cy="3213656"/>
            </a:xfrm>
          </p:grpSpPr>
          <p:grpSp>
            <p:nvGrpSpPr>
              <p:cNvPr id="4" name="组合 3">
                <a:extLst>
                  <a:ext uri="{FF2B5EF4-FFF2-40B4-BE49-F238E27FC236}">
                    <a16:creationId xmlns:a16="http://schemas.microsoft.com/office/drawing/2014/main" id="{693DD37F-E5E7-E533-3950-4473CEECE1C5}"/>
                  </a:ext>
                </a:extLst>
              </p:cNvPr>
              <p:cNvGrpSpPr/>
              <p:nvPr/>
            </p:nvGrpSpPr>
            <p:grpSpPr>
              <a:xfrm>
                <a:off x="337625" y="1788800"/>
                <a:ext cx="1822948" cy="2863959"/>
                <a:chOff x="8560916" y="2046224"/>
                <a:chExt cx="2656060" cy="3967018"/>
              </a:xfrm>
            </p:grpSpPr>
            <p:pic>
              <p:nvPicPr>
                <p:cNvPr id="6" name="图片 5">
                  <a:extLst>
                    <a:ext uri="{FF2B5EF4-FFF2-40B4-BE49-F238E27FC236}">
                      <a16:creationId xmlns:a16="http://schemas.microsoft.com/office/drawing/2014/main" id="{145ABCF7-196E-D8A7-5533-7ADC236FAF8C}"/>
                    </a:ext>
                  </a:extLst>
                </p:cNvPr>
                <p:cNvPicPr>
                  <a:picLocks noChangeAspect="1"/>
                </p:cNvPicPr>
                <p:nvPr/>
              </p:nvPicPr>
              <p:blipFill>
                <a:blip r:embed="rId3"/>
                <a:stretch>
                  <a:fillRect/>
                </a:stretch>
              </p:blipFill>
              <p:spPr>
                <a:xfrm>
                  <a:off x="9024886" y="2284578"/>
                  <a:ext cx="1308113" cy="3341894"/>
                </a:xfrm>
                <a:prstGeom prst="rect">
                  <a:avLst/>
                </a:prstGeom>
              </p:spPr>
            </p:pic>
            <p:sp>
              <p:nvSpPr>
                <p:cNvPr id="8" name="矩形 7">
                  <a:extLst>
                    <a:ext uri="{FF2B5EF4-FFF2-40B4-BE49-F238E27FC236}">
                      <a16:creationId xmlns:a16="http://schemas.microsoft.com/office/drawing/2014/main" id="{576F6684-68A8-5DFD-E699-14CBF7097DD0}"/>
                    </a:ext>
                  </a:extLst>
                </p:cNvPr>
                <p:cNvSpPr/>
                <p:nvPr/>
              </p:nvSpPr>
              <p:spPr>
                <a:xfrm>
                  <a:off x="8786997" y="5864450"/>
                  <a:ext cx="2203899" cy="90747"/>
                </a:xfrm>
                <a:prstGeom prst="rect">
                  <a:avLst/>
                </a:prstGeom>
                <a:solidFill>
                  <a:schemeClr val="bg2"/>
                </a:solidFill>
                <a:ln>
                  <a:solidFill>
                    <a:srgbClr val="E7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BD8483B4-6990-5524-CE66-F063F234B06B}"/>
                    </a:ext>
                  </a:extLst>
                </p:cNvPr>
                <p:cNvSpPr/>
                <p:nvPr/>
              </p:nvSpPr>
              <p:spPr>
                <a:xfrm rot="16200000">
                  <a:off x="6907223" y="4075421"/>
                  <a:ext cx="3666664" cy="92885"/>
                </a:xfrm>
                <a:prstGeom prst="rect">
                  <a:avLst/>
                </a:prstGeom>
                <a:solidFill>
                  <a:schemeClr val="bg2"/>
                </a:solidFill>
                <a:ln>
                  <a:solidFill>
                    <a:srgbClr val="E7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B02C7369-BE45-B812-2BBA-789856A38156}"/>
                    </a:ext>
                  </a:extLst>
                </p:cNvPr>
                <p:cNvSpPr/>
                <p:nvPr/>
              </p:nvSpPr>
              <p:spPr>
                <a:xfrm rot="16200000">
                  <a:off x="9204008" y="4075420"/>
                  <a:ext cx="3666664" cy="92885"/>
                </a:xfrm>
                <a:prstGeom prst="rect">
                  <a:avLst/>
                </a:prstGeom>
                <a:solidFill>
                  <a:schemeClr val="bg2"/>
                </a:solidFill>
                <a:ln>
                  <a:solidFill>
                    <a:srgbClr val="E7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F6F761D1-608C-E360-A446-0AE6EED1052D}"/>
                    </a:ext>
                  </a:extLst>
                </p:cNvPr>
                <p:cNvSpPr/>
                <p:nvPr/>
              </p:nvSpPr>
              <p:spPr>
                <a:xfrm>
                  <a:off x="8694111" y="2194440"/>
                  <a:ext cx="1584054" cy="90747"/>
                </a:xfrm>
                <a:prstGeom prst="rect">
                  <a:avLst/>
                </a:prstGeom>
                <a:solidFill>
                  <a:schemeClr val="bg2"/>
                </a:solidFill>
                <a:ln>
                  <a:solidFill>
                    <a:srgbClr val="E7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F885B3B3-E8FC-92A1-F0D9-BCC9C7E43474}"/>
                    </a:ext>
                  </a:extLst>
                </p:cNvPr>
                <p:cNvSpPr/>
                <p:nvPr/>
              </p:nvSpPr>
              <p:spPr>
                <a:xfrm>
                  <a:off x="10909301" y="2194440"/>
                  <a:ext cx="174483" cy="90747"/>
                </a:xfrm>
                <a:prstGeom prst="rect">
                  <a:avLst/>
                </a:prstGeom>
                <a:solidFill>
                  <a:schemeClr val="bg2"/>
                </a:solidFill>
                <a:ln>
                  <a:solidFill>
                    <a:srgbClr val="E7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AE8ED5F3-EC6D-5D55-24CB-A31D40629BD8}"/>
                    </a:ext>
                  </a:extLst>
                </p:cNvPr>
                <p:cNvSpPr/>
                <p:nvPr/>
              </p:nvSpPr>
              <p:spPr>
                <a:xfrm>
                  <a:off x="8694110" y="2187929"/>
                  <a:ext cx="2389672" cy="37607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BBD798C6-0D61-A438-4ABF-F4E1214A9391}"/>
                    </a:ext>
                  </a:extLst>
                </p:cNvPr>
                <p:cNvSpPr/>
                <p:nvPr/>
              </p:nvSpPr>
              <p:spPr>
                <a:xfrm>
                  <a:off x="8776792" y="2284577"/>
                  <a:ext cx="2203899" cy="35765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FBFAF4A1-581D-E545-E787-C98A0182DE56}"/>
                    </a:ext>
                  </a:extLst>
                </p:cNvPr>
                <p:cNvSpPr/>
                <p:nvPr/>
              </p:nvSpPr>
              <p:spPr>
                <a:xfrm>
                  <a:off x="10278163" y="2172122"/>
                  <a:ext cx="627740" cy="1124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7BBC5652-14B8-06A3-CDB8-4678B43F448C}"/>
                    </a:ext>
                  </a:extLst>
                </p:cNvPr>
                <p:cNvSpPr/>
                <p:nvPr/>
              </p:nvSpPr>
              <p:spPr>
                <a:xfrm rot="19633809">
                  <a:off x="10369708" y="2353352"/>
                  <a:ext cx="613870" cy="907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FB7F42B8-E1C6-9562-1EB7-907B81C36A3B}"/>
                    </a:ext>
                  </a:extLst>
                </p:cNvPr>
                <p:cNvSpPr/>
                <p:nvPr/>
              </p:nvSpPr>
              <p:spPr>
                <a:xfrm>
                  <a:off x="8560916" y="2046224"/>
                  <a:ext cx="2656060" cy="3967018"/>
                </a:xfrm>
                <a:prstGeom prst="rect">
                  <a:avLst/>
                </a:prstGeom>
                <a:solidFill>
                  <a:schemeClr val="bg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p>
              </p:txBody>
            </p:sp>
            <p:sp>
              <p:nvSpPr>
                <p:cNvPr id="18" name="等腰三角形 17">
                  <a:extLst>
                    <a:ext uri="{FF2B5EF4-FFF2-40B4-BE49-F238E27FC236}">
                      <a16:creationId xmlns:a16="http://schemas.microsoft.com/office/drawing/2014/main" id="{070F12AE-8AE0-7AD7-37CD-235059CD4637}"/>
                    </a:ext>
                  </a:extLst>
                </p:cNvPr>
                <p:cNvSpPr/>
                <p:nvPr/>
              </p:nvSpPr>
              <p:spPr>
                <a:xfrm>
                  <a:off x="10437692" y="2946365"/>
                  <a:ext cx="266387" cy="229644"/>
                </a:xfrm>
                <a:prstGeom prst="triangle">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urn-up-volume_498">
                  <a:extLst>
                    <a:ext uri="{FF2B5EF4-FFF2-40B4-BE49-F238E27FC236}">
                      <a16:creationId xmlns:a16="http://schemas.microsoft.com/office/drawing/2014/main" id="{607642AD-1954-837A-9700-D4131CA26EA9}"/>
                    </a:ext>
                  </a:extLst>
                </p:cNvPr>
                <p:cNvSpPr/>
                <p:nvPr/>
              </p:nvSpPr>
              <p:spPr>
                <a:xfrm rot="1588099">
                  <a:off x="8663478" y="2199116"/>
                  <a:ext cx="480914" cy="425188"/>
                </a:xfrm>
                <a:custGeom>
                  <a:avLst/>
                  <a:gdLst>
                    <a:gd name="connsiteX0" fmla="*/ 413531 w 597507"/>
                    <a:gd name="connsiteY0" fmla="*/ 102132 h 528272"/>
                    <a:gd name="connsiteX1" fmla="*/ 431261 w 597507"/>
                    <a:gd name="connsiteY1" fmla="*/ 109393 h 528272"/>
                    <a:gd name="connsiteX2" fmla="*/ 494122 w 597507"/>
                    <a:gd name="connsiteY2" fmla="*/ 264305 h 528272"/>
                    <a:gd name="connsiteX3" fmla="*/ 431261 w 597507"/>
                    <a:gd name="connsiteY3" fmla="*/ 417603 h 528272"/>
                    <a:gd name="connsiteX4" fmla="*/ 413531 w 597507"/>
                    <a:gd name="connsiteY4" fmla="*/ 425671 h 528272"/>
                    <a:gd name="connsiteX5" fmla="*/ 395801 w 597507"/>
                    <a:gd name="connsiteY5" fmla="*/ 417603 h 528272"/>
                    <a:gd name="connsiteX6" fmla="*/ 395801 w 597507"/>
                    <a:gd name="connsiteY6" fmla="*/ 382102 h 528272"/>
                    <a:gd name="connsiteX7" fmla="*/ 444156 w 597507"/>
                    <a:gd name="connsiteY7" fmla="*/ 264305 h 528272"/>
                    <a:gd name="connsiteX8" fmla="*/ 395801 w 597507"/>
                    <a:gd name="connsiteY8" fmla="*/ 146507 h 528272"/>
                    <a:gd name="connsiteX9" fmla="*/ 395801 w 597507"/>
                    <a:gd name="connsiteY9" fmla="*/ 109393 h 528272"/>
                    <a:gd name="connsiteX10" fmla="*/ 413531 w 597507"/>
                    <a:gd name="connsiteY10" fmla="*/ 102132 h 528272"/>
                    <a:gd name="connsiteX11" fmla="*/ 481379 w 597507"/>
                    <a:gd name="connsiteY11" fmla="*/ 23360 h 528272"/>
                    <a:gd name="connsiteX12" fmla="*/ 499121 w 597507"/>
                    <a:gd name="connsiteY12" fmla="*/ 30615 h 528272"/>
                    <a:gd name="connsiteX13" fmla="*/ 597507 w 597507"/>
                    <a:gd name="connsiteY13" fmla="*/ 264403 h 528272"/>
                    <a:gd name="connsiteX14" fmla="*/ 499121 w 597507"/>
                    <a:gd name="connsiteY14" fmla="*/ 499804 h 528272"/>
                    <a:gd name="connsiteX15" fmla="*/ 481379 w 597507"/>
                    <a:gd name="connsiteY15" fmla="*/ 506253 h 528272"/>
                    <a:gd name="connsiteX16" fmla="*/ 463638 w 597507"/>
                    <a:gd name="connsiteY16" fmla="*/ 499804 h 528272"/>
                    <a:gd name="connsiteX17" fmla="*/ 463638 w 597507"/>
                    <a:gd name="connsiteY17" fmla="*/ 462720 h 528272"/>
                    <a:gd name="connsiteX18" fmla="*/ 545895 w 597507"/>
                    <a:gd name="connsiteY18" fmla="*/ 264403 h 528272"/>
                    <a:gd name="connsiteX19" fmla="*/ 463638 w 597507"/>
                    <a:gd name="connsiteY19" fmla="*/ 66086 h 528272"/>
                    <a:gd name="connsiteX20" fmla="*/ 463638 w 597507"/>
                    <a:gd name="connsiteY20" fmla="*/ 30615 h 528272"/>
                    <a:gd name="connsiteX21" fmla="*/ 481379 w 597507"/>
                    <a:gd name="connsiteY21" fmla="*/ 23360 h 528272"/>
                    <a:gd name="connsiteX22" fmla="*/ 318314 w 597507"/>
                    <a:gd name="connsiteY22" fmla="*/ 728 h 528272"/>
                    <a:gd name="connsiteX23" fmla="*/ 323110 w 597507"/>
                    <a:gd name="connsiteY23" fmla="*/ 11183 h 528272"/>
                    <a:gd name="connsiteX24" fmla="*/ 323110 w 597507"/>
                    <a:gd name="connsiteY24" fmla="*/ 514227 h 528272"/>
                    <a:gd name="connsiteX25" fmla="*/ 289183 w 597507"/>
                    <a:gd name="connsiteY25" fmla="*/ 515839 h 528272"/>
                    <a:gd name="connsiteX26" fmla="*/ 100164 w 597507"/>
                    <a:gd name="connsiteY26" fmla="*/ 375567 h 528272"/>
                    <a:gd name="connsiteX27" fmla="*/ 0 w 597507"/>
                    <a:gd name="connsiteY27" fmla="*/ 375567 h 528272"/>
                    <a:gd name="connsiteX28" fmla="*/ 0 w 597507"/>
                    <a:gd name="connsiteY28" fmla="*/ 153067 h 528272"/>
                    <a:gd name="connsiteX29" fmla="*/ 100164 w 597507"/>
                    <a:gd name="connsiteY29" fmla="*/ 153067 h 528272"/>
                    <a:gd name="connsiteX30" fmla="*/ 292414 w 597507"/>
                    <a:gd name="connsiteY30" fmla="*/ 9570 h 528272"/>
                    <a:gd name="connsiteX31" fmla="*/ 318314 w 597507"/>
                    <a:gd name="connsiteY31" fmla="*/ 728 h 528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97507" h="528272">
                      <a:moveTo>
                        <a:pt x="413531" y="102132"/>
                      </a:moveTo>
                      <a:cubicBezTo>
                        <a:pt x="419979" y="102132"/>
                        <a:pt x="426426" y="104552"/>
                        <a:pt x="431261" y="109393"/>
                      </a:cubicBezTo>
                      <a:cubicBezTo>
                        <a:pt x="473169" y="152962"/>
                        <a:pt x="494122" y="207826"/>
                        <a:pt x="494122" y="264305"/>
                      </a:cubicBezTo>
                      <a:cubicBezTo>
                        <a:pt x="494122" y="319169"/>
                        <a:pt x="473169" y="375647"/>
                        <a:pt x="431261" y="417603"/>
                      </a:cubicBezTo>
                      <a:cubicBezTo>
                        <a:pt x="426426" y="422444"/>
                        <a:pt x="419979" y="425671"/>
                        <a:pt x="413531" y="425671"/>
                      </a:cubicBezTo>
                      <a:cubicBezTo>
                        <a:pt x="407084" y="425671"/>
                        <a:pt x="400637" y="422444"/>
                        <a:pt x="395801" y="417603"/>
                      </a:cubicBezTo>
                      <a:cubicBezTo>
                        <a:pt x="384519" y="407921"/>
                        <a:pt x="384519" y="391784"/>
                        <a:pt x="395801" y="382102"/>
                      </a:cubicBezTo>
                      <a:cubicBezTo>
                        <a:pt x="428038" y="349829"/>
                        <a:pt x="444156" y="306260"/>
                        <a:pt x="444156" y="264305"/>
                      </a:cubicBezTo>
                      <a:cubicBezTo>
                        <a:pt x="444156" y="220736"/>
                        <a:pt x="428038" y="178781"/>
                        <a:pt x="395801" y="146507"/>
                      </a:cubicBezTo>
                      <a:cubicBezTo>
                        <a:pt x="384519" y="136825"/>
                        <a:pt x="384519" y="120689"/>
                        <a:pt x="395801" y="109393"/>
                      </a:cubicBezTo>
                      <a:cubicBezTo>
                        <a:pt x="400637" y="104552"/>
                        <a:pt x="407084" y="102132"/>
                        <a:pt x="413531" y="102132"/>
                      </a:cubicBezTo>
                      <a:close/>
                      <a:moveTo>
                        <a:pt x="481379" y="23360"/>
                      </a:moveTo>
                      <a:cubicBezTo>
                        <a:pt x="487831" y="23360"/>
                        <a:pt x="494283" y="25778"/>
                        <a:pt x="499121" y="30615"/>
                      </a:cubicBezTo>
                      <a:cubicBezTo>
                        <a:pt x="563637" y="95108"/>
                        <a:pt x="597507" y="178950"/>
                        <a:pt x="597507" y="264403"/>
                      </a:cubicBezTo>
                      <a:cubicBezTo>
                        <a:pt x="597507" y="349857"/>
                        <a:pt x="565249" y="433698"/>
                        <a:pt x="499121" y="499804"/>
                      </a:cubicBezTo>
                      <a:cubicBezTo>
                        <a:pt x="494282" y="504641"/>
                        <a:pt x="487831" y="506253"/>
                        <a:pt x="481379" y="506253"/>
                      </a:cubicBezTo>
                      <a:cubicBezTo>
                        <a:pt x="474928" y="506253"/>
                        <a:pt x="468476" y="504641"/>
                        <a:pt x="463638" y="499804"/>
                      </a:cubicBezTo>
                      <a:cubicBezTo>
                        <a:pt x="453960" y="488517"/>
                        <a:pt x="453960" y="472394"/>
                        <a:pt x="463638" y="462720"/>
                      </a:cubicBezTo>
                      <a:cubicBezTo>
                        <a:pt x="518476" y="407901"/>
                        <a:pt x="545895" y="336958"/>
                        <a:pt x="545895" y="264403"/>
                      </a:cubicBezTo>
                      <a:cubicBezTo>
                        <a:pt x="545895" y="191848"/>
                        <a:pt x="518476" y="120906"/>
                        <a:pt x="463638" y="66086"/>
                      </a:cubicBezTo>
                      <a:cubicBezTo>
                        <a:pt x="453960" y="56412"/>
                        <a:pt x="453960" y="40289"/>
                        <a:pt x="463638" y="30615"/>
                      </a:cubicBezTo>
                      <a:cubicBezTo>
                        <a:pt x="468476" y="25778"/>
                        <a:pt x="474928" y="23360"/>
                        <a:pt x="481379" y="23360"/>
                      </a:cubicBezTo>
                      <a:close/>
                      <a:moveTo>
                        <a:pt x="318314" y="728"/>
                      </a:moveTo>
                      <a:cubicBezTo>
                        <a:pt x="321191" y="2013"/>
                        <a:pt x="323110" y="5137"/>
                        <a:pt x="323110" y="11183"/>
                      </a:cubicBezTo>
                      <a:lnTo>
                        <a:pt x="323110" y="514227"/>
                      </a:lnTo>
                      <a:cubicBezTo>
                        <a:pt x="323110" y="544861"/>
                        <a:pt x="289183" y="515839"/>
                        <a:pt x="289183" y="515839"/>
                      </a:cubicBezTo>
                      <a:lnTo>
                        <a:pt x="100164" y="375567"/>
                      </a:lnTo>
                      <a:lnTo>
                        <a:pt x="0" y="375567"/>
                      </a:lnTo>
                      <a:lnTo>
                        <a:pt x="0" y="153067"/>
                      </a:lnTo>
                      <a:lnTo>
                        <a:pt x="100164" y="153067"/>
                      </a:lnTo>
                      <a:lnTo>
                        <a:pt x="292414" y="9570"/>
                      </a:lnTo>
                      <a:cubicBezTo>
                        <a:pt x="292414" y="9570"/>
                        <a:pt x="309680" y="-3127"/>
                        <a:pt x="318314" y="728"/>
                      </a:cubicBezTo>
                      <a:close/>
                    </a:path>
                  </a:pathLst>
                </a:cu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等腰三角形 19">
                  <a:extLst>
                    <a:ext uri="{FF2B5EF4-FFF2-40B4-BE49-F238E27FC236}">
                      <a16:creationId xmlns:a16="http://schemas.microsoft.com/office/drawing/2014/main" id="{A9F0E015-BA15-C948-60F5-176C7AAB0920}"/>
                    </a:ext>
                  </a:extLst>
                </p:cNvPr>
                <p:cNvSpPr/>
                <p:nvPr/>
              </p:nvSpPr>
              <p:spPr>
                <a:xfrm>
                  <a:off x="9412555" y="3938534"/>
                  <a:ext cx="266387" cy="229644"/>
                </a:xfrm>
                <a:prstGeom prst="triangle">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箭头连接符 24">
                  <a:extLst>
                    <a:ext uri="{FF2B5EF4-FFF2-40B4-BE49-F238E27FC236}">
                      <a16:creationId xmlns:a16="http://schemas.microsoft.com/office/drawing/2014/main" id="{07FD0ADA-1FD9-4052-6DC0-FD4E35C61038}"/>
                    </a:ext>
                  </a:extLst>
                </p:cNvPr>
                <p:cNvCxnSpPr>
                  <a:cxnSpLocks/>
                </p:cNvCxnSpPr>
                <p:nvPr/>
              </p:nvCxnSpPr>
              <p:spPr>
                <a:xfrm>
                  <a:off x="9146399" y="2545193"/>
                  <a:ext cx="1271166" cy="494050"/>
                </a:xfrm>
                <a:prstGeom prst="straightConnector1">
                  <a:avLst/>
                </a:prstGeom>
                <a:ln w="38100">
                  <a:solidFill>
                    <a:srgbClr val="5B2D7B"/>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sp>
            <p:nvSpPr>
              <p:cNvPr id="32" name="文本框 31">
                <a:extLst>
                  <a:ext uri="{FF2B5EF4-FFF2-40B4-BE49-F238E27FC236}">
                    <a16:creationId xmlns:a16="http://schemas.microsoft.com/office/drawing/2014/main" id="{99771992-9B95-0EFB-B3FE-84FAD6313B23}"/>
                  </a:ext>
                </a:extLst>
              </p:cNvPr>
              <p:cNvSpPr txBox="1"/>
              <p:nvPr/>
            </p:nvSpPr>
            <p:spPr>
              <a:xfrm>
                <a:off x="243757" y="1439103"/>
                <a:ext cx="776439" cy="400110"/>
              </a:xfrm>
              <a:prstGeom prst="rect">
                <a:avLst/>
              </a:prstGeom>
              <a:noFill/>
            </p:spPr>
            <p:txBody>
              <a:bodyPr wrap="square">
                <a:spAutoFit/>
              </a:bodyPr>
              <a:lstStyle/>
              <a:p>
                <a:r>
                  <a:rPr lang="en-US" altLang="zh-CN" sz="2000" b="1" dirty="0">
                    <a:solidFill>
                      <a:srgbClr val="7030A0"/>
                    </a:solidFill>
                    <a:latin typeface="Calibri" panose="020F0502020204030204" pitchFamily="34" charset="0"/>
                    <a:cs typeface="Calibri" panose="020F0502020204030204" pitchFamily="34" charset="0"/>
                  </a:rPr>
                  <a:t>Alice</a:t>
                </a:r>
              </a:p>
            </p:txBody>
          </p:sp>
        </p:grpSp>
        <p:sp>
          <p:nvSpPr>
            <p:cNvPr id="33" name="文本框 32">
              <a:extLst>
                <a:ext uri="{FF2B5EF4-FFF2-40B4-BE49-F238E27FC236}">
                  <a16:creationId xmlns:a16="http://schemas.microsoft.com/office/drawing/2014/main" id="{C310DA3C-39A7-385C-C110-017EFB564031}"/>
                </a:ext>
              </a:extLst>
            </p:cNvPr>
            <p:cNvSpPr txBox="1"/>
            <p:nvPr/>
          </p:nvSpPr>
          <p:spPr>
            <a:xfrm>
              <a:off x="1444230" y="2551343"/>
              <a:ext cx="776439" cy="400110"/>
            </a:xfrm>
            <a:prstGeom prst="rect">
              <a:avLst/>
            </a:prstGeom>
            <a:noFill/>
          </p:spPr>
          <p:txBody>
            <a:bodyPr wrap="square">
              <a:spAutoFit/>
            </a:bodyPr>
            <a:lstStyle/>
            <a:p>
              <a:r>
                <a:rPr lang="en-US" altLang="zh-CN" sz="2000" b="1" dirty="0">
                  <a:solidFill>
                    <a:srgbClr val="7030A0"/>
                  </a:solidFill>
                  <a:latin typeface="Calibri" panose="020F0502020204030204" pitchFamily="34" charset="0"/>
                  <a:cs typeface="Calibri" panose="020F0502020204030204" pitchFamily="34" charset="0"/>
                </a:rPr>
                <a:t>Bob</a:t>
              </a:r>
            </a:p>
          </p:txBody>
        </p:sp>
        <p:sp>
          <p:nvSpPr>
            <p:cNvPr id="34" name="文本框 33">
              <a:extLst>
                <a:ext uri="{FF2B5EF4-FFF2-40B4-BE49-F238E27FC236}">
                  <a16:creationId xmlns:a16="http://schemas.microsoft.com/office/drawing/2014/main" id="{A2CC115A-5786-BF0A-9943-74E48C7230D1}"/>
                </a:ext>
              </a:extLst>
            </p:cNvPr>
            <p:cNvSpPr txBox="1"/>
            <p:nvPr/>
          </p:nvSpPr>
          <p:spPr>
            <a:xfrm>
              <a:off x="739463" y="3262383"/>
              <a:ext cx="776439" cy="400110"/>
            </a:xfrm>
            <a:prstGeom prst="rect">
              <a:avLst/>
            </a:prstGeom>
            <a:noFill/>
          </p:spPr>
          <p:txBody>
            <a:bodyPr wrap="square">
              <a:spAutoFit/>
            </a:bodyPr>
            <a:lstStyle/>
            <a:p>
              <a:r>
                <a:rPr lang="en-US" altLang="zh-CN" sz="2000" b="1" dirty="0">
                  <a:solidFill>
                    <a:srgbClr val="7030A0"/>
                  </a:solidFill>
                  <a:latin typeface="Calibri" panose="020F0502020204030204" pitchFamily="34" charset="0"/>
                  <a:cs typeface="Calibri" panose="020F0502020204030204" pitchFamily="34" charset="0"/>
                </a:rPr>
                <a:t>Carol</a:t>
              </a:r>
            </a:p>
          </p:txBody>
        </p:sp>
      </p:grpSp>
      <p:cxnSp>
        <p:nvCxnSpPr>
          <p:cNvPr id="37" name="直接连接符 36">
            <a:extLst>
              <a:ext uri="{FF2B5EF4-FFF2-40B4-BE49-F238E27FC236}">
                <a16:creationId xmlns:a16="http://schemas.microsoft.com/office/drawing/2014/main" id="{2C56A515-87A4-D472-A5C1-D3CD3BBFC668}"/>
              </a:ext>
            </a:extLst>
          </p:cNvPr>
          <p:cNvCxnSpPr>
            <a:cxnSpLocks/>
          </p:cNvCxnSpPr>
          <p:nvPr/>
        </p:nvCxnSpPr>
        <p:spPr>
          <a:xfrm flipH="1">
            <a:off x="6010395" y="1172151"/>
            <a:ext cx="21070" cy="3990814"/>
          </a:xfrm>
          <a:prstGeom prst="line">
            <a:avLst/>
          </a:prstGeom>
          <a:ln w="381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D0A57572-C9E3-04D6-C60B-C8BBCD1FA0F4}"/>
              </a:ext>
            </a:extLst>
          </p:cNvPr>
          <p:cNvSpPr txBox="1"/>
          <p:nvPr/>
        </p:nvSpPr>
        <p:spPr>
          <a:xfrm>
            <a:off x="6156924" y="5377426"/>
            <a:ext cx="5340623" cy="830997"/>
          </a:xfrm>
          <a:prstGeom prst="rect">
            <a:avLst/>
          </a:prstGeom>
          <a:noFill/>
        </p:spPr>
        <p:txBody>
          <a:bodyPr wrap="square">
            <a:spAutoFit/>
          </a:bodyPr>
          <a:lstStyle/>
          <a:p>
            <a:pPr algn="just"/>
            <a:r>
              <a:rPr lang="en-US" altLang="zh-CN" sz="2400" b="1" dirty="0">
                <a:latin typeface="Calibri" panose="020F0502020204030204" pitchFamily="34" charset="0"/>
                <a:cs typeface="Calibri" panose="020F0502020204030204" pitchFamily="34" charset="0"/>
              </a:rPr>
              <a:t>Packet Detection:</a:t>
            </a:r>
            <a:r>
              <a:rPr lang="zh-CN" altLang="en-US" sz="2400" b="1" dirty="0">
                <a:latin typeface="Calibri" panose="020F0502020204030204" pitchFamily="34" charset="0"/>
                <a:cs typeface="Calibri" panose="020F0502020204030204" pitchFamily="34" charset="0"/>
              </a:rPr>
              <a:t> </a:t>
            </a:r>
            <a:r>
              <a:rPr lang="en-US" altLang="zh-CN" sz="2400" dirty="0">
                <a:latin typeface="Calibri" panose="020F0502020204030204" pitchFamily="34" charset="0"/>
                <a:cs typeface="Calibri" panose="020F0502020204030204" pitchFamily="34" charset="0"/>
              </a:rPr>
              <a:t>detect signal at legitimate receiver with a binary classifier</a:t>
            </a:r>
            <a:r>
              <a:rPr lang="en-US" altLang="zh-CN" sz="2400" b="1" dirty="0">
                <a:latin typeface="Calibri" panose="020F0502020204030204" pitchFamily="34" charset="0"/>
                <a:cs typeface="Calibri" panose="020F0502020204030204" pitchFamily="34" charset="0"/>
              </a:rPr>
              <a:t> </a:t>
            </a:r>
            <a:endParaRPr lang="en-US" altLang="zh-CN" sz="2400" dirty="0">
              <a:latin typeface="Calibri" panose="020F0502020204030204" pitchFamily="34" charset="0"/>
              <a:cs typeface="Calibri" panose="020F0502020204030204" pitchFamily="34" charset="0"/>
            </a:endParaRPr>
          </a:p>
        </p:txBody>
      </p:sp>
      <p:grpSp>
        <p:nvGrpSpPr>
          <p:cNvPr id="51" name="组合 50">
            <a:extLst>
              <a:ext uri="{FF2B5EF4-FFF2-40B4-BE49-F238E27FC236}">
                <a16:creationId xmlns:a16="http://schemas.microsoft.com/office/drawing/2014/main" id="{B11B3481-F3DF-49D3-4654-650F9EBC7B8C}"/>
              </a:ext>
            </a:extLst>
          </p:cNvPr>
          <p:cNvGrpSpPr/>
          <p:nvPr/>
        </p:nvGrpSpPr>
        <p:grpSpPr>
          <a:xfrm>
            <a:off x="6856405" y="4118373"/>
            <a:ext cx="4193177" cy="707883"/>
            <a:chOff x="6774398" y="3637621"/>
            <a:chExt cx="4193177" cy="707883"/>
          </a:xfrm>
        </p:grpSpPr>
        <p:sp>
          <p:nvSpPr>
            <p:cNvPr id="44" name="矩形 43">
              <a:extLst>
                <a:ext uri="{FF2B5EF4-FFF2-40B4-BE49-F238E27FC236}">
                  <a16:creationId xmlns:a16="http://schemas.microsoft.com/office/drawing/2014/main" id="{C4232189-C495-13D5-8028-F5649959E84C}"/>
                </a:ext>
              </a:extLst>
            </p:cNvPr>
            <p:cNvSpPr/>
            <p:nvPr/>
          </p:nvSpPr>
          <p:spPr>
            <a:xfrm>
              <a:off x="8087996" y="3637621"/>
              <a:ext cx="1344166" cy="70788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Calibri" panose="020F0502020204030204" pitchFamily="34" charset="0"/>
                  <a:cs typeface="Calibri" panose="020F0502020204030204" pitchFamily="34" charset="0"/>
                </a:rPr>
                <a:t>Packet</a:t>
              </a:r>
            </a:p>
            <a:p>
              <a:pPr algn="ctr"/>
              <a:r>
                <a:rPr lang="en-US" altLang="zh-CN" sz="2000" b="1" dirty="0">
                  <a:solidFill>
                    <a:schemeClr val="tx1"/>
                  </a:solidFill>
                  <a:latin typeface="Calibri" panose="020F0502020204030204" pitchFamily="34" charset="0"/>
                  <a:cs typeface="Calibri" panose="020F0502020204030204" pitchFamily="34" charset="0"/>
                </a:rPr>
                <a:t>Detector</a:t>
              </a:r>
              <a:endParaRPr lang="zh-CN" altLang="en-US" sz="2000" b="1" dirty="0">
                <a:solidFill>
                  <a:schemeClr val="tx1"/>
                </a:solidFill>
                <a:latin typeface="Calibri" panose="020F0502020204030204" pitchFamily="34" charset="0"/>
                <a:cs typeface="Calibri" panose="020F0502020204030204" pitchFamily="34" charset="0"/>
              </a:endParaRPr>
            </a:p>
          </p:txBody>
        </p:sp>
        <p:sp>
          <p:nvSpPr>
            <p:cNvPr id="46" name="任意多边形: 形状 45">
              <a:extLst>
                <a:ext uri="{FF2B5EF4-FFF2-40B4-BE49-F238E27FC236}">
                  <a16:creationId xmlns:a16="http://schemas.microsoft.com/office/drawing/2014/main" id="{53476C52-CF92-A334-1356-0997CCB22DF8}"/>
                </a:ext>
              </a:extLst>
            </p:cNvPr>
            <p:cNvSpPr/>
            <p:nvPr/>
          </p:nvSpPr>
          <p:spPr>
            <a:xfrm>
              <a:off x="6774398" y="3829673"/>
              <a:ext cx="603578" cy="323159"/>
            </a:xfrm>
            <a:custGeom>
              <a:avLst/>
              <a:gdLst>
                <a:gd name="connsiteX0" fmla="*/ 0 w 1482290"/>
                <a:gd name="connsiteY0" fmla="*/ 866441 h 866441"/>
                <a:gd name="connsiteX1" fmla="*/ 86627 w 1482290"/>
                <a:gd name="connsiteY1" fmla="*/ 240799 h 866441"/>
                <a:gd name="connsiteX2" fmla="*/ 211755 w 1482290"/>
                <a:gd name="connsiteY2" fmla="*/ 587309 h 866441"/>
                <a:gd name="connsiteX3" fmla="*/ 356134 w 1482290"/>
                <a:gd name="connsiteY3" fmla="*/ 183048 h 866441"/>
                <a:gd name="connsiteX4" fmla="*/ 558265 w 1482290"/>
                <a:gd name="connsiteY4" fmla="*/ 789439 h 866441"/>
                <a:gd name="connsiteX5" fmla="*/ 644892 w 1482290"/>
                <a:gd name="connsiteY5" fmla="*/ 404429 h 866441"/>
                <a:gd name="connsiteX6" fmla="*/ 741145 w 1482290"/>
                <a:gd name="connsiteY6" fmla="*/ 673936 h 866441"/>
                <a:gd name="connsiteX7" fmla="*/ 847023 w 1482290"/>
                <a:gd name="connsiteY7" fmla="*/ 298551 h 866441"/>
                <a:gd name="connsiteX8" fmla="*/ 1001027 w 1482290"/>
                <a:gd name="connsiteY8" fmla="*/ 760563 h 866441"/>
                <a:gd name="connsiteX9" fmla="*/ 1251284 w 1482290"/>
                <a:gd name="connsiteY9" fmla="*/ 168 h 866441"/>
                <a:gd name="connsiteX10" fmla="*/ 1482290 w 1482290"/>
                <a:gd name="connsiteY10" fmla="*/ 837565 h 866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82290" h="866441">
                  <a:moveTo>
                    <a:pt x="0" y="866441"/>
                  </a:moveTo>
                  <a:cubicBezTo>
                    <a:pt x="25667" y="576881"/>
                    <a:pt x="51334" y="287321"/>
                    <a:pt x="86627" y="240799"/>
                  </a:cubicBezTo>
                  <a:cubicBezTo>
                    <a:pt x="121920" y="194277"/>
                    <a:pt x="166837" y="596934"/>
                    <a:pt x="211755" y="587309"/>
                  </a:cubicBezTo>
                  <a:cubicBezTo>
                    <a:pt x="256673" y="577684"/>
                    <a:pt x="298382" y="149360"/>
                    <a:pt x="356134" y="183048"/>
                  </a:cubicBezTo>
                  <a:cubicBezTo>
                    <a:pt x="413886" y="216736"/>
                    <a:pt x="510139" y="752542"/>
                    <a:pt x="558265" y="789439"/>
                  </a:cubicBezTo>
                  <a:cubicBezTo>
                    <a:pt x="606391" y="826336"/>
                    <a:pt x="614412" y="423679"/>
                    <a:pt x="644892" y="404429"/>
                  </a:cubicBezTo>
                  <a:cubicBezTo>
                    <a:pt x="675372" y="385179"/>
                    <a:pt x="707457" y="691582"/>
                    <a:pt x="741145" y="673936"/>
                  </a:cubicBezTo>
                  <a:cubicBezTo>
                    <a:pt x="774833" y="656290"/>
                    <a:pt x="803709" y="284113"/>
                    <a:pt x="847023" y="298551"/>
                  </a:cubicBezTo>
                  <a:cubicBezTo>
                    <a:pt x="890337" y="312989"/>
                    <a:pt x="933650" y="810293"/>
                    <a:pt x="1001027" y="760563"/>
                  </a:cubicBezTo>
                  <a:cubicBezTo>
                    <a:pt x="1068404" y="710832"/>
                    <a:pt x="1171074" y="-12666"/>
                    <a:pt x="1251284" y="168"/>
                  </a:cubicBezTo>
                  <a:cubicBezTo>
                    <a:pt x="1331495" y="13002"/>
                    <a:pt x="1406892" y="425283"/>
                    <a:pt x="1482290" y="837565"/>
                  </a:cubicBezTo>
                </a:path>
              </a:pathLst>
            </a:custGeom>
            <a:ln w="381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solidFill>
                  <a:schemeClr val="tx1"/>
                </a:solidFill>
              </a:endParaRPr>
            </a:p>
          </p:txBody>
        </p:sp>
        <p:cxnSp>
          <p:nvCxnSpPr>
            <p:cNvPr id="47" name="直接箭头连接符 46">
              <a:extLst>
                <a:ext uri="{FF2B5EF4-FFF2-40B4-BE49-F238E27FC236}">
                  <a16:creationId xmlns:a16="http://schemas.microsoft.com/office/drawing/2014/main" id="{110254E5-F768-9C35-051E-BE02849E255F}"/>
                </a:ext>
              </a:extLst>
            </p:cNvPr>
            <p:cNvCxnSpPr/>
            <p:nvPr/>
          </p:nvCxnSpPr>
          <p:spPr>
            <a:xfrm>
              <a:off x="7531595" y="4006003"/>
              <a:ext cx="406248" cy="3"/>
            </a:xfrm>
            <a:prstGeom prst="straightConnector1">
              <a:avLst/>
            </a:prstGeom>
            <a:ln w="381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A2A89287-2CB8-56B7-741D-4494AF5948B7}"/>
                </a:ext>
              </a:extLst>
            </p:cNvPr>
            <p:cNvCxnSpPr/>
            <p:nvPr/>
          </p:nvCxnSpPr>
          <p:spPr>
            <a:xfrm>
              <a:off x="9582315" y="4006003"/>
              <a:ext cx="406248" cy="3"/>
            </a:xfrm>
            <a:prstGeom prst="straightConnector1">
              <a:avLst/>
            </a:prstGeom>
            <a:ln w="381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34E17442-0946-46E3-F1D7-3FA7F94DA50D}"/>
                </a:ext>
              </a:extLst>
            </p:cNvPr>
            <p:cNvSpPr txBox="1"/>
            <p:nvPr/>
          </p:nvSpPr>
          <p:spPr>
            <a:xfrm>
              <a:off x="10089052" y="3791197"/>
              <a:ext cx="878523" cy="400110"/>
            </a:xfrm>
            <a:prstGeom prst="rect">
              <a:avLst/>
            </a:prstGeom>
            <a:noFill/>
          </p:spPr>
          <p:txBody>
            <a:bodyPr wrap="square">
              <a:spAutoFit/>
            </a:bodyPr>
            <a:lstStyle/>
            <a:p>
              <a:r>
                <a:rPr lang="en-US" altLang="zh-CN" sz="2000" b="1" dirty="0">
                  <a:latin typeface="Calibri" panose="020F0502020204030204" pitchFamily="34" charset="0"/>
                  <a:cs typeface="Calibri" panose="020F0502020204030204" pitchFamily="34" charset="0"/>
                </a:rPr>
                <a:t>0 or 1</a:t>
              </a:r>
              <a:endParaRPr lang="en-US" altLang="zh-CN" sz="2000" dirty="0">
                <a:latin typeface="Calibri" panose="020F0502020204030204" pitchFamily="34" charset="0"/>
                <a:cs typeface="Calibri" panose="020F0502020204030204" pitchFamily="34" charset="0"/>
              </a:endParaRPr>
            </a:p>
          </p:txBody>
        </p:sp>
      </p:grpSp>
      <p:grpSp>
        <p:nvGrpSpPr>
          <p:cNvPr id="68" name="组合 67">
            <a:extLst>
              <a:ext uri="{FF2B5EF4-FFF2-40B4-BE49-F238E27FC236}">
                <a16:creationId xmlns:a16="http://schemas.microsoft.com/office/drawing/2014/main" id="{47D77863-72F6-8AF0-1794-65CAB933C1E9}"/>
              </a:ext>
            </a:extLst>
          </p:cNvPr>
          <p:cNvGrpSpPr/>
          <p:nvPr/>
        </p:nvGrpSpPr>
        <p:grpSpPr>
          <a:xfrm>
            <a:off x="2147783" y="1577162"/>
            <a:ext cx="3911600" cy="2959100"/>
            <a:chOff x="2245324" y="1107568"/>
            <a:chExt cx="3911600" cy="2959100"/>
          </a:xfrm>
        </p:grpSpPr>
        <p:pic>
          <p:nvPicPr>
            <p:cNvPr id="21" name="图片 20">
              <a:extLst>
                <a:ext uri="{FF2B5EF4-FFF2-40B4-BE49-F238E27FC236}">
                  <a16:creationId xmlns:a16="http://schemas.microsoft.com/office/drawing/2014/main" id="{14A2C7E3-F3AC-B627-4C41-91D599366ADD}"/>
                </a:ext>
              </a:extLst>
            </p:cNvPr>
            <p:cNvPicPr>
              <a:picLocks noChangeAspect="1"/>
            </p:cNvPicPr>
            <p:nvPr/>
          </p:nvPicPr>
          <p:blipFill>
            <a:blip r:embed="rId4"/>
            <a:stretch>
              <a:fillRect/>
            </a:stretch>
          </p:blipFill>
          <p:spPr>
            <a:xfrm>
              <a:off x="2245324" y="1107568"/>
              <a:ext cx="3911600" cy="2959100"/>
            </a:xfrm>
            <a:prstGeom prst="rect">
              <a:avLst/>
            </a:prstGeom>
          </p:spPr>
        </p:pic>
        <p:sp>
          <p:nvSpPr>
            <p:cNvPr id="22" name="文本框 21">
              <a:extLst>
                <a:ext uri="{FF2B5EF4-FFF2-40B4-BE49-F238E27FC236}">
                  <a16:creationId xmlns:a16="http://schemas.microsoft.com/office/drawing/2014/main" id="{AF37BC7D-10D4-9345-0381-15D899ECCE7E}"/>
                </a:ext>
              </a:extLst>
            </p:cNvPr>
            <p:cNvSpPr txBox="1"/>
            <p:nvPr/>
          </p:nvSpPr>
          <p:spPr>
            <a:xfrm>
              <a:off x="4548588" y="1253902"/>
              <a:ext cx="1239057" cy="338554"/>
            </a:xfrm>
            <a:prstGeom prst="rect">
              <a:avLst/>
            </a:prstGeom>
            <a:noFill/>
          </p:spPr>
          <p:txBody>
            <a:bodyPr wrap="none" rtlCol="0">
              <a:spAutoFit/>
            </a:bodyPr>
            <a:lstStyle/>
            <a:p>
              <a:r>
                <a:rPr lang="en-US" altLang="zh-CN" sz="1600" b="1" dirty="0">
                  <a:latin typeface="Calibri" panose="020F0502020204030204" pitchFamily="34" charset="0"/>
                  <a:cs typeface="Calibri" panose="020F0502020204030204" pitchFamily="34" charset="0"/>
                </a:rPr>
                <a:t>Alice-to-Bob</a:t>
              </a:r>
              <a:endParaRPr lang="zh-CN" altLang="en-US" sz="1600" b="1" dirty="0">
                <a:latin typeface="Calibri" panose="020F0502020204030204" pitchFamily="34" charset="0"/>
                <a:cs typeface="Calibri" panose="020F0502020204030204" pitchFamily="34" charset="0"/>
              </a:endParaRPr>
            </a:p>
          </p:txBody>
        </p:sp>
        <p:sp>
          <p:nvSpPr>
            <p:cNvPr id="23" name="文本框 22">
              <a:extLst>
                <a:ext uri="{FF2B5EF4-FFF2-40B4-BE49-F238E27FC236}">
                  <a16:creationId xmlns:a16="http://schemas.microsoft.com/office/drawing/2014/main" id="{817B8909-B25C-1233-A31F-D03A62117C8B}"/>
                </a:ext>
              </a:extLst>
            </p:cNvPr>
            <p:cNvSpPr txBox="1"/>
            <p:nvPr/>
          </p:nvSpPr>
          <p:spPr>
            <a:xfrm>
              <a:off x="4548588" y="2176251"/>
              <a:ext cx="1239057" cy="338554"/>
            </a:xfrm>
            <a:prstGeom prst="rect">
              <a:avLst/>
            </a:prstGeom>
            <a:noFill/>
          </p:spPr>
          <p:txBody>
            <a:bodyPr wrap="none" rtlCol="0">
              <a:spAutoFit/>
            </a:bodyPr>
            <a:lstStyle/>
            <a:p>
              <a:r>
                <a:rPr lang="en-US" altLang="zh-CN" sz="1600" b="1" dirty="0">
                  <a:latin typeface="Calibri" panose="020F0502020204030204" pitchFamily="34" charset="0"/>
                  <a:cs typeface="Calibri" panose="020F0502020204030204" pitchFamily="34" charset="0"/>
                </a:rPr>
                <a:t>Bob-to-Alice</a:t>
              </a:r>
              <a:endParaRPr lang="zh-CN" altLang="en-US" sz="1600" b="1" dirty="0">
                <a:latin typeface="Calibri" panose="020F0502020204030204" pitchFamily="34" charset="0"/>
                <a:cs typeface="Calibri" panose="020F0502020204030204" pitchFamily="34" charset="0"/>
              </a:endParaRPr>
            </a:p>
          </p:txBody>
        </p:sp>
        <p:sp>
          <p:nvSpPr>
            <p:cNvPr id="24" name="文本框 23">
              <a:extLst>
                <a:ext uri="{FF2B5EF4-FFF2-40B4-BE49-F238E27FC236}">
                  <a16:creationId xmlns:a16="http://schemas.microsoft.com/office/drawing/2014/main" id="{ECC9A0BC-00B4-347E-3407-C3F11BCF80D8}"/>
                </a:ext>
              </a:extLst>
            </p:cNvPr>
            <p:cNvSpPr txBox="1"/>
            <p:nvPr/>
          </p:nvSpPr>
          <p:spPr>
            <a:xfrm>
              <a:off x="4448077" y="3020621"/>
              <a:ext cx="1343958" cy="338554"/>
            </a:xfrm>
            <a:prstGeom prst="rect">
              <a:avLst/>
            </a:prstGeom>
            <a:noFill/>
          </p:spPr>
          <p:txBody>
            <a:bodyPr wrap="none" rtlCol="0">
              <a:spAutoFit/>
            </a:bodyPr>
            <a:lstStyle/>
            <a:p>
              <a:r>
                <a:rPr lang="en-US" altLang="zh-CN" sz="1600" b="1" dirty="0">
                  <a:latin typeface="Calibri" panose="020F0502020204030204" pitchFamily="34" charset="0"/>
                  <a:cs typeface="Calibri" panose="020F0502020204030204" pitchFamily="34" charset="0"/>
                </a:rPr>
                <a:t>Alice-to-Carol</a:t>
              </a:r>
              <a:endParaRPr lang="zh-CN" altLang="en-US" sz="1600" b="1" dirty="0">
                <a:latin typeface="Calibri" panose="020F0502020204030204" pitchFamily="34" charset="0"/>
                <a:cs typeface="Calibri" panose="020F0502020204030204" pitchFamily="34" charset="0"/>
              </a:endParaRPr>
            </a:p>
          </p:txBody>
        </p:sp>
      </p:grpSp>
      <p:grpSp>
        <p:nvGrpSpPr>
          <p:cNvPr id="67" name="组合 66">
            <a:extLst>
              <a:ext uri="{FF2B5EF4-FFF2-40B4-BE49-F238E27FC236}">
                <a16:creationId xmlns:a16="http://schemas.microsoft.com/office/drawing/2014/main" id="{0D132C5E-5EFB-D990-B918-CE902820A863}"/>
              </a:ext>
            </a:extLst>
          </p:cNvPr>
          <p:cNvGrpSpPr/>
          <p:nvPr/>
        </p:nvGrpSpPr>
        <p:grpSpPr>
          <a:xfrm>
            <a:off x="6534217" y="1517973"/>
            <a:ext cx="1200241" cy="1939939"/>
            <a:chOff x="6368521" y="1421510"/>
            <a:chExt cx="1063469" cy="1802076"/>
          </a:xfrm>
        </p:grpSpPr>
        <p:pic>
          <p:nvPicPr>
            <p:cNvPr id="35" name="图片 34">
              <a:extLst>
                <a:ext uri="{FF2B5EF4-FFF2-40B4-BE49-F238E27FC236}">
                  <a16:creationId xmlns:a16="http://schemas.microsoft.com/office/drawing/2014/main" id="{2806009E-A349-E319-42B9-CD2C6F7C817E}"/>
                </a:ext>
              </a:extLst>
            </p:cNvPr>
            <p:cNvPicPr>
              <a:picLocks noChangeAspect="1"/>
            </p:cNvPicPr>
            <p:nvPr/>
          </p:nvPicPr>
          <p:blipFill rotWithShape="1">
            <a:blip r:embed="rId5">
              <a:clrChange>
                <a:clrFrom>
                  <a:srgbClr val="FFFFFF"/>
                </a:clrFrom>
                <a:clrTo>
                  <a:srgbClr val="FFFFFF">
                    <a:alpha val="0"/>
                  </a:srgbClr>
                </a:clrTo>
              </a:clrChange>
              <a:biLevel thresh="75000"/>
            </a:blip>
            <a:srcRect t="48017"/>
            <a:stretch/>
          </p:blipFill>
          <p:spPr>
            <a:xfrm rot="16200000">
              <a:off x="6684894" y="1974756"/>
              <a:ext cx="423955" cy="858119"/>
            </a:xfrm>
            <a:prstGeom prst="rect">
              <a:avLst/>
            </a:prstGeom>
          </p:spPr>
        </p:pic>
        <p:pic>
          <p:nvPicPr>
            <p:cNvPr id="36" name="图片 35">
              <a:extLst>
                <a:ext uri="{FF2B5EF4-FFF2-40B4-BE49-F238E27FC236}">
                  <a16:creationId xmlns:a16="http://schemas.microsoft.com/office/drawing/2014/main" id="{F589803D-3299-6F89-2DE9-FD50987A39E6}"/>
                </a:ext>
              </a:extLst>
            </p:cNvPr>
            <p:cNvPicPr>
              <a:picLocks noChangeAspect="1"/>
            </p:cNvPicPr>
            <p:nvPr/>
          </p:nvPicPr>
          <p:blipFill rotWithShape="1">
            <a:blip r:embed="rId5">
              <a:clrChange>
                <a:clrFrom>
                  <a:srgbClr val="FFFFFF"/>
                </a:clrFrom>
                <a:clrTo>
                  <a:srgbClr val="FFFFFF">
                    <a:alpha val="0"/>
                  </a:srgbClr>
                </a:clrTo>
              </a:clrChange>
              <a:biLevel thresh="75000"/>
              <a:alphaModFix amt="35000"/>
            </a:blip>
            <a:srcRect b="51983"/>
            <a:stretch/>
          </p:blipFill>
          <p:spPr>
            <a:xfrm rot="16200000">
              <a:off x="6632727" y="1204426"/>
              <a:ext cx="423952" cy="858119"/>
            </a:xfrm>
            <a:prstGeom prst="rect">
              <a:avLst/>
            </a:prstGeom>
          </p:spPr>
        </p:pic>
        <p:sp>
          <p:nvSpPr>
            <p:cNvPr id="38" name="文本框 37">
              <a:extLst>
                <a:ext uri="{FF2B5EF4-FFF2-40B4-BE49-F238E27FC236}">
                  <a16:creationId xmlns:a16="http://schemas.microsoft.com/office/drawing/2014/main" id="{D32AD99C-8255-61D7-4807-8D0C1FFCF238}"/>
                </a:ext>
              </a:extLst>
            </p:cNvPr>
            <p:cNvSpPr txBox="1"/>
            <p:nvPr/>
          </p:nvSpPr>
          <p:spPr>
            <a:xfrm>
              <a:off x="6375290" y="1829544"/>
              <a:ext cx="1056700" cy="307777"/>
            </a:xfrm>
            <a:prstGeom prst="rect">
              <a:avLst/>
            </a:prstGeom>
            <a:noFill/>
          </p:spPr>
          <p:txBody>
            <a:bodyPr wrap="none" rtlCol="0">
              <a:spAutoFit/>
            </a:bodyPr>
            <a:lstStyle/>
            <a:p>
              <a:r>
                <a:rPr lang="en-US" altLang="zh-CN" sz="1400" dirty="0">
                  <a:latin typeface="Calibri" panose="020F0502020204030204" pitchFamily="34" charset="0"/>
                  <a:cs typeface="Calibri" panose="020F0502020204030204" pitchFamily="34" charset="0"/>
                </a:rPr>
                <a:t>Noise signal</a:t>
              </a:r>
              <a:endParaRPr lang="zh-CN" altLang="en-US" sz="1400" dirty="0">
                <a:latin typeface="Calibri" panose="020F0502020204030204" pitchFamily="34" charset="0"/>
                <a:cs typeface="Calibri" panose="020F0502020204030204" pitchFamily="34" charset="0"/>
              </a:endParaRPr>
            </a:p>
          </p:txBody>
        </p:sp>
        <p:sp>
          <p:nvSpPr>
            <p:cNvPr id="40" name="文本框 39">
              <a:extLst>
                <a:ext uri="{FF2B5EF4-FFF2-40B4-BE49-F238E27FC236}">
                  <a16:creationId xmlns:a16="http://schemas.microsoft.com/office/drawing/2014/main" id="{4A698A69-048D-8720-BC98-0DC6292C5929}"/>
                </a:ext>
              </a:extLst>
            </p:cNvPr>
            <p:cNvSpPr txBox="1"/>
            <p:nvPr/>
          </p:nvSpPr>
          <p:spPr>
            <a:xfrm>
              <a:off x="6368521" y="2700366"/>
              <a:ext cx="1040606" cy="523220"/>
            </a:xfrm>
            <a:prstGeom prst="rect">
              <a:avLst/>
            </a:prstGeom>
            <a:noFill/>
          </p:spPr>
          <p:txBody>
            <a:bodyPr wrap="none" rtlCol="0">
              <a:spAutoFit/>
            </a:bodyPr>
            <a:lstStyle/>
            <a:p>
              <a:pPr algn="ctr"/>
              <a:r>
                <a:rPr lang="en-US" altLang="zh-CN" sz="1400" dirty="0">
                  <a:latin typeface="Calibri" panose="020F0502020204030204" pitchFamily="34" charset="0"/>
                  <a:cs typeface="Calibri" panose="020F0502020204030204" pitchFamily="34" charset="0"/>
                </a:rPr>
                <a:t>Modulation</a:t>
              </a:r>
            </a:p>
            <a:p>
              <a:pPr algn="ctr"/>
              <a:r>
                <a:rPr lang="en-US" altLang="zh-CN" sz="1400" dirty="0">
                  <a:latin typeface="Calibri" panose="020F0502020204030204" pitchFamily="34" charset="0"/>
                  <a:cs typeface="Calibri" panose="020F0502020204030204" pitchFamily="34" charset="0"/>
                </a:rPr>
                <a:t>signal</a:t>
              </a:r>
              <a:endParaRPr lang="zh-CN" altLang="en-US" sz="1400" dirty="0">
                <a:latin typeface="Calibri" panose="020F0502020204030204" pitchFamily="34" charset="0"/>
                <a:cs typeface="Calibri" panose="020F0502020204030204" pitchFamily="34" charset="0"/>
              </a:endParaRPr>
            </a:p>
          </p:txBody>
        </p:sp>
      </p:grpSp>
      <p:grpSp>
        <p:nvGrpSpPr>
          <p:cNvPr id="66" name="组合 65">
            <a:extLst>
              <a:ext uri="{FF2B5EF4-FFF2-40B4-BE49-F238E27FC236}">
                <a16:creationId xmlns:a16="http://schemas.microsoft.com/office/drawing/2014/main" id="{D4AD04BD-4325-BD6F-04DD-89A0C245279F}"/>
              </a:ext>
            </a:extLst>
          </p:cNvPr>
          <p:cNvGrpSpPr/>
          <p:nvPr/>
        </p:nvGrpSpPr>
        <p:grpSpPr>
          <a:xfrm>
            <a:off x="8016094" y="1160551"/>
            <a:ext cx="3296455" cy="2669815"/>
            <a:chOff x="7988389" y="1203405"/>
            <a:chExt cx="2513453" cy="2131521"/>
          </a:xfrm>
        </p:grpSpPr>
        <p:pic>
          <p:nvPicPr>
            <p:cNvPr id="41" name="图片 40">
              <a:extLst>
                <a:ext uri="{FF2B5EF4-FFF2-40B4-BE49-F238E27FC236}">
                  <a16:creationId xmlns:a16="http://schemas.microsoft.com/office/drawing/2014/main" id="{310DFB20-2404-46F1-C90C-C1DD9DD7D7F6}"/>
                </a:ext>
              </a:extLst>
            </p:cNvPr>
            <p:cNvPicPr>
              <a:picLocks noChangeAspect="1"/>
            </p:cNvPicPr>
            <p:nvPr/>
          </p:nvPicPr>
          <p:blipFill>
            <a:blip r:embed="rId5">
              <a:clrChange>
                <a:clrFrom>
                  <a:srgbClr val="FFFFFF"/>
                </a:clrFrom>
                <a:clrTo>
                  <a:srgbClr val="FFFFFF">
                    <a:alpha val="0"/>
                  </a:srgbClr>
                </a:clrTo>
              </a:clrChange>
              <a:biLevel thresh="75000"/>
            </a:blip>
            <a:stretch>
              <a:fillRect/>
            </a:stretch>
          </p:blipFill>
          <p:spPr>
            <a:xfrm rot="16200000">
              <a:off x="8821431" y="1180204"/>
              <a:ext cx="847901" cy="2374857"/>
            </a:xfrm>
            <a:prstGeom prst="rect">
              <a:avLst/>
            </a:prstGeom>
          </p:spPr>
        </p:pic>
        <p:sp>
          <p:nvSpPr>
            <p:cNvPr id="45" name="矩形 44">
              <a:extLst>
                <a:ext uri="{FF2B5EF4-FFF2-40B4-BE49-F238E27FC236}">
                  <a16:creationId xmlns:a16="http://schemas.microsoft.com/office/drawing/2014/main" id="{65E23D24-38DD-7C21-7846-927057BEA6A3}"/>
                </a:ext>
              </a:extLst>
            </p:cNvPr>
            <p:cNvSpPr/>
            <p:nvPr/>
          </p:nvSpPr>
          <p:spPr>
            <a:xfrm>
              <a:off x="8041729" y="1962140"/>
              <a:ext cx="336550" cy="847902"/>
            </a:xfrm>
            <a:prstGeom prst="rect">
              <a:avLst/>
            </a:prstGeom>
            <a:solidFill>
              <a:schemeClr val="accent4">
                <a:lumMod val="40000"/>
                <a:lumOff val="60000"/>
                <a:alpha val="21000"/>
              </a:schemeClr>
            </a:solidFill>
            <a:ln w="19050">
              <a:solidFill>
                <a:srgbClr val="F9BD1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B1B95850-8922-3A4B-AF53-2F7CEAD20AC3}"/>
                </a:ext>
              </a:extLst>
            </p:cNvPr>
            <p:cNvSpPr/>
            <p:nvPr/>
          </p:nvSpPr>
          <p:spPr>
            <a:xfrm>
              <a:off x="8406743" y="1962140"/>
              <a:ext cx="336550" cy="847902"/>
            </a:xfrm>
            <a:prstGeom prst="rect">
              <a:avLst/>
            </a:prstGeom>
            <a:solidFill>
              <a:schemeClr val="accent4">
                <a:lumMod val="40000"/>
                <a:lumOff val="60000"/>
                <a:alpha val="21000"/>
              </a:schemeClr>
            </a:solidFill>
            <a:ln w="19050">
              <a:solidFill>
                <a:srgbClr val="F9BD1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矩形 51">
              <a:extLst>
                <a:ext uri="{FF2B5EF4-FFF2-40B4-BE49-F238E27FC236}">
                  <a16:creationId xmlns:a16="http://schemas.microsoft.com/office/drawing/2014/main" id="{4000EF89-B439-27A0-8E5B-3612CF3CB68E}"/>
                </a:ext>
              </a:extLst>
            </p:cNvPr>
            <p:cNvSpPr/>
            <p:nvPr/>
          </p:nvSpPr>
          <p:spPr>
            <a:xfrm>
              <a:off x="8774140" y="1962140"/>
              <a:ext cx="336550" cy="847902"/>
            </a:xfrm>
            <a:prstGeom prst="rect">
              <a:avLst/>
            </a:prstGeom>
            <a:solidFill>
              <a:schemeClr val="accent4">
                <a:lumMod val="40000"/>
                <a:lumOff val="60000"/>
                <a:alpha val="21000"/>
              </a:schemeClr>
            </a:solidFill>
            <a:ln w="19050">
              <a:solidFill>
                <a:srgbClr val="F9BD1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D3024292-FE3E-C4F0-0FE8-26CFBE8BEEBE}"/>
                </a:ext>
              </a:extLst>
            </p:cNvPr>
            <p:cNvSpPr/>
            <p:nvPr/>
          </p:nvSpPr>
          <p:spPr>
            <a:xfrm>
              <a:off x="9136776" y="1962140"/>
              <a:ext cx="336550" cy="847902"/>
            </a:xfrm>
            <a:prstGeom prst="rect">
              <a:avLst/>
            </a:prstGeom>
            <a:solidFill>
              <a:schemeClr val="accent4">
                <a:lumMod val="40000"/>
                <a:lumOff val="60000"/>
                <a:alpha val="21000"/>
              </a:schemeClr>
            </a:solidFill>
            <a:ln w="19050">
              <a:solidFill>
                <a:srgbClr val="F9BD13"/>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4" name="直接连接符 53">
              <a:extLst>
                <a:ext uri="{FF2B5EF4-FFF2-40B4-BE49-F238E27FC236}">
                  <a16:creationId xmlns:a16="http://schemas.microsoft.com/office/drawing/2014/main" id="{00552C4D-E404-9274-E3EF-280B1EA612AA}"/>
                </a:ext>
              </a:extLst>
            </p:cNvPr>
            <p:cNvCxnSpPr>
              <a:cxnSpLocks/>
            </p:cNvCxnSpPr>
            <p:nvPr/>
          </p:nvCxnSpPr>
          <p:spPr>
            <a:xfrm>
              <a:off x="9219189" y="1652295"/>
              <a:ext cx="0" cy="1200645"/>
            </a:xfrm>
            <a:prstGeom prst="line">
              <a:avLst/>
            </a:prstGeom>
            <a:ln w="28575">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D0C1B970-F0C6-C64D-1E99-09E772F65877}"/>
                </a:ext>
              </a:extLst>
            </p:cNvPr>
            <p:cNvCxnSpPr>
              <a:cxnSpLocks/>
            </p:cNvCxnSpPr>
            <p:nvPr/>
          </p:nvCxnSpPr>
          <p:spPr>
            <a:xfrm flipV="1">
              <a:off x="8206875" y="1769474"/>
              <a:ext cx="0" cy="172382"/>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35859F45-7194-F0B7-7601-537B39F6B4C4}"/>
                </a:ext>
              </a:extLst>
            </p:cNvPr>
            <p:cNvCxnSpPr>
              <a:cxnSpLocks/>
            </p:cNvCxnSpPr>
            <p:nvPr/>
          </p:nvCxnSpPr>
          <p:spPr>
            <a:xfrm flipV="1">
              <a:off x="8572993" y="1769474"/>
              <a:ext cx="0" cy="172382"/>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1F7DBEDB-D73B-00B1-498E-9AFCFDD70CE1}"/>
                </a:ext>
              </a:extLst>
            </p:cNvPr>
            <p:cNvCxnSpPr>
              <a:cxnSpLocks/>
            </p:cNvCxnSpPr>
            <p:nvPr/>
          </p:nvCxnSpPr>
          <p:spPr>
            <a:xfrm flipV="1">
              <a:off x="8939110" y="1769474"/>
              <a:ext cx="0" cy="172382"/>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69F52D8D-1AC2-AD0C-F4EE-CB408400A3FA}"/>
                </a:ext>
              </a:extLst>
            </p:cNvPr>
            <p:cNvSpPr txBox="1"/>
            <p:nvPr/>
          </p:nvSpPr>
          <p:spPr>
            <a:xfrm>
              <a:off x="8073820" y="1509802"/>
              <a:ext cx="276038" cy="307777"/>
            </a:xfrm>
            <a:prstGeom prst="rect">
              <a:avLst/>
            </a:prstGeom>
            <a:noFill/>
          </p:spPr>
          <p:txBody>
            <a:bodyPr wrap="none" rtlCol="0">
              <a:spAutoFit/>
            </a:bodyPr>
            <a:lstStyle/>
            <a:p>
              <a:r>
                <a:rPr lang="en-US" altLang="zh-CN" sz="1400" dirty="0">
                  <a:latin typeface="Calibri" panose="020F0502020204030204" pitchFamily="34" charset="0"/>
                  <a:cs typeface="Calibri" panose="020F0502020204030204" pitchFamily="34" charset="0"/>
                </a:rPr>
                <a:t>0</a:t>
              </a:r>
              <a:endParaRPr lang="zh-CN" altLang="en-US" sz="1400" dirty="0">
                <a:latin typeface="Calibri" panose="020F0502020204030204" pitchFamily="34" charset="0"/>
                <a:cs typeface="Calibri" panose="020F0502020204030204" pitchFamily="34" charset="0"/>
              </a:endParaRPr>
            </a:p>
          </p:txBody>
        </p:sp>
        <p:sp>
          <p:nvSpPr>
            <p:cNvPr id="59" name="文本框 58">
              <a:extLst>
                <a:ext uri="{FF2B5EF4-FFF2-40B4-BE49-F238E27FC236}">
                  <a16:creationId xmlns:a16="http://schemas.microsoft.com/office/drawing/2014/main" id="{7F684233-A291-6D6F-3D6B-5890BDC54F16}"/>
                </a:ext>
              </a:extLst>
            </p:cNvPr>
            <p:cNvSpPr txBox="1"/>
            <p:nvPr/>
          </p:nvSpPr>
          <p:spPr>
            <a:xfrm>
              <a:off x="8439936" y="1509802"/>
              <a:ext cx="276038" cy="307777"/>
            </a:xfrm>
            <a:prstGeom prst="rect">
              <a:avLst/>
            </a:prstGeom>
            <a:noFill/>
          </p:spPr>
          <p:txBody>
            <a:bodyPr wrap="none" rtlCol="0">
              <a:spAutoFit/>
            </a:bodyPr>
            <a:lstStyle/>
            <a:p>
              <a:r>
                <a:rPr lang="en-US" altLang="zh-CN" sz="1400" dirty="0">
                  <a:latin typeface="Calibri" panose="020F0502020204030204" pitchFamily="34" charset="0"/>
                  <a:cs typeface="Calibri" panose="020F0502020204030204" pitchFamily="34" charset="0"/>
                </a:rPr>
                <a:t>0</a:t>
              </a:r>
              <a:endParaRPr lang="zh-CN" altLang="en-US" sz="1400" dirty="0">
                <a:latin typeface="Calibri" panose="020F0502020204030204" pitchFamily="34" charset="0"/>
                <a:cs typeface="Calibri" panose="020F0502020204030204" pitchFamily="34" charset="0"/>
              </a:endParaRPr>
            </a:p>
          </p:txBody>
        </p:sp>
        <p:sp>
          <p:nvSpPr>
            <p:cNvPr id="60" name="文本框 59">
              <a:extLst>
                <a:ext uri="{FF2B5EF4-FFF2-40B4-BE49-F238E27FC236}">
                  <a16:creationId xmlns:a16="http://schemas.microsoft.com/office/drawing/2014/main" id="{C012F20E-AF32-010F-A10F-0DB9F0C9D47C}"/>
                </a:ext>
              </a:extLst>
            </p:cNvPr>
            <p:cNvSpPr txBox="1"/>
            <p:nvPr/>
          </p:nvSpPr>
          <p:spPr>
            <a:xfrm>
              <a:off x="8805573" y="1509802"/>
              <a:ext cx="276038" cy="307777"/>
            </a:xfrm>
            <a:prstGeom prst="rect">
              <a:avLst/>
            </a:prstGeom>
            <a:noFill/>
          </p:spPr>
          <p:txBody>
            <a:bodyPr wrap="none" rtlCol="0">
              <a:spAutoFit/>
            </a:bodyPr>
            <a:lstStyle/>
            <a:p>
              <a:r>
                <a:rPr lang="en-US" altLang="zh-CN" sz="1400" dirty="0">
                  <a:latin typeface="Calibri" panose="020F0502020204030204" pitchFamily="34" charset="0"/>
                  <a:cs typeface="Calibri" panose="020F0502020204030204" pitchFamily="34" charset="0"/>
                </a:rPr>
                <a:t>0</a:t>
              </a:r>
              <a:endParaRPr lang="zh-CN" altLang="en-US" sz="1400" dirty="0">
                <a:latin typeface="Calibri" panose="020F0502020204030204" pitchFamily="34" charset="0"/>
                <a:cs typeface="Calibri" panose="020F0502020204030204" pitchFamily="34" charset="0"/>
              </a:endParaRPr>
            </a:p>
          </p:txBody>
        </p:sp>
        <p:sp>
          <p:nvSpPr>
            <p:cNvPr id="61" name="文本框 60">
              <a:extLst>
                <a:ext uri="{FF2B5EF4-FFF2-40B4-BE49-F238E27FC236}">
                  <a16:creationId xmlns:a16="http://schemas.microsoft.com/office/drawing/2014/main" id="{24EB6EA4-33E9-9CED-9C31-4E883BC300ED}"/>
                </a:ext>
              </a:extLst>
            </p:cNvPr>
            <p:cNvSpPr txBox="1"/>
            <p:nvPr/>
          </p:nvSpPr>
          <p:spPr>
            <a:xfrm>
              <a:off x="8126984" y="1203405"/>
              <a:ext cx="2374858" cy="270294"/>
            </a:xfrm>
            <a:prstGeom prst="rect">
              <a:avLst/>
            </a:prstGeom>
            <a:noFill/>
          </p:spPr>
          <p:txBody>
            <a:bodyPr wrap="square" rtlCol="0">
              <a:spAutoFit/>
            </a:bodyPr>
            <a:lstStyle>
              <a:defPPr>
                <a:defRPr lang="zh-CN"/>
              </a:defPPr>
              <a:lvl1pPr>
                <a:defRPr sz="1400">
                  <a:latin typeface="Calibri" panose="020F0502020204030204" pitchFamily="34" charset="0"/>
                  <a:cs typeface="Calibri" panose="020F0502020204030204" pitchFamily="34" charset="0"/>
                </a:defRPr>
              </a:lvl1pPr>
            </a:lstStyle>
            <a:p>
              <a:r>
                <a:rPr lang="en-US" altLang="zh-CN" sz="1600" b="1" dirty="0">
                  <a:solidFill>
                    <a:srgbClr val="C00000"/>
                  </a:solidFill>
                </a:rPr>
                <a:t>Detected once overlap &gt;40%</a:t>
              </a:r>
              <a:endParaRPr lang="zh-CN" altLang="en-US" sz="1600" b="1" dirty="0">
                <a:solidFill>
                  <a:srgbClr val="C00000"/>
                </a:solidFill>
              </a:endParaRPr>
            </a:p>
          </p:txBody>
        </p:sp>
        <p:sp>
          <p:nvSpPr>
            <p:cNvPr id="62" name="文本框 61">
              <a:extLst>
                <a:ext uri="{FF2B5EF4-FFF2-40B4-BE49-F238E27FC236}">
                  <a16:creationId xmlns:a16="http://schemas.microsoft.com/office/drawing/2014/main" id="{61B66312-3F90-9FEC-452D-71ED353D956E}"/>
                </a:ext>
              </a:extLst>
            </p:cNvPr>
            <p:cNvSpPr txBox="1"/>
            <p:nvPr/>
          </p:nvSpPr>
          <p:spPr>
            <a:xfrm>
              <a:off x="7988389" y="3027149"/>
              <a:ext cx="1910395" cy="307777"/>
            </a:xfrm>
            <a:prstGeom prst="rect">
              <a:avLst/>
            </a:prstGeom>
            <a:noFill/>
          </p:spPr>
          <p:txBody>
            <a:bodyPr wrap="none" rtlCol="0">
              <a:spAutoFit/>
            </a:bodyPr>
            <a:lstStyle/>
            <a:p>
              <a:r>
                <a:rPr lang="en-US" altLang="zh-CN" sz="1400" dirty="0">
                  <a:latin typeface="Calibri" panose="020F0502020204030204" pitchFamily="34" charset="0"/>
                  <a:cs typeface="Calibri" panose="020F0502020204030204" pitchFamily="34" charset="0"/>
                </a:rPr>
                <a:t>Move with a larger step</a:t>
              </a:r>
              <a:endParaRPr lang="zh-CN" altLang="en-US" sz="1400" dirty="0">
                <a:latin typeface="Calibri" panose="020F0502020204030204" pitchFamily="34" charset="0"/>
                <a:cs typeface="Calibri" panose="020F0502020204030204" pitchFamily="34" charset="0"/>
              </a:endParaRPr>
            </a:p>
          </p:txBody>
        </p:sp>
        <p:cxnSp>
          <p:nvCxnSpPr>
            <p:cNvPr id="63" name="直接箭头连接符 62">
              <a:extLst>
                <a:ext uri="{FF2B5EF4-FFF2-40B4-BE49-F238E27FC236}">
                  <a16:creationId xmlns:a16="http://schemas.microsoft.com/office/drawing/2014/main" id="{25A85D57-DE0A-C376-1DF9-DF024BAB0C25}"/>
                </a:ext>
              </a:extLst>
            </p:cNvPr>
            <p:cNvCxnSpPr>
              <a:cxnSpLocks/>
            </p:cNvCxnSpPr>
            <p:nvPr/>
          </p:nvCxnSpPr>
          <p:spPr>
            <a:xfrm>
              <a:off x="8080248" y="2965792"/>
              <a:ext cx="1193222" cy="0"/>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10E2DF42-8D7C-5302-84C3-E4E4F2B37844}"/>
                </a:ext>
              </a:extLst>
            </p:cNvPr>
            <p:cNvCxnSpPr>
              <a:cxnSpLocks/>
            </p:cNvCxnSpPr>
            <p:nvPr/>
          </p:nvCxnSpPr>
          <p:spPr>
            <a:xfrm flipV="1">
              <a:off x="9331305" y="1769474"/>
              <a:ext cx="0" cy="172382"/>
            </a:xfrm>
            <a:prstGeom prst="straightConnector1">
              <a:avLst/>
            </a:prstGeom>
            <a:ln w="19050">
              <a:solidFill>
                <a:srgbClr val="C00000"/>
              </a:solidFill>
              <a:tailEnd type="stealth"/>
            </a:ln>
          </p:spPr>
          <p:style>
            <a:lnRef idx="1">
              <a:schemeClr val="accent1"/>
            </a:lnRef>
            <a:fillRef idx="0">
              <a:schemeClr val="accent1"/>
            </a:fillRef>
            <a:effectRef idx="0">
              <a:schemeClr val="accent1"/>
            </a:effectRef>
            <a:fontRef idx="minor">
              <a:schemeClr val="tx1"/>
            </a:fontRef>
          </p:style>
        </p:cxnSp>
        <p:sp>
          <p:nvSpPr>
            <p:cNvPr id="65" name="文本框 64">
              <a:extLst>
                <a:ext uri="{FF2B5EF4-FFF2-40B4-BE49-F238E27FC236}">
                  <a16:creationId xmlns:a16="http://schemas.microsoft.com/office/drawing/2014/main" id="{37A37537-19C9-EA11-A3BC-3ED2D71CB77E}"/>
                </a:ext>
              </a:extLst>
            </p:cNvPr>
            <p:cNvSpPr txBox="1"/>
            <p:nvPr/>
          </p:nvSpPr>
          <p:spPr>
            <a:xfrm>
              <a:off x="9192691" y="1507250"/>
              <a:ext cx="276038" cy="307777"/>
            </a:xfrm>
            <a:prstGeom prst="rect">
              <a:avLst/>
            </a:prstGeom>
            <a:noFill/>
          </p:spPr>
          <p:txBody>
            <a:bodyPr wrap="none" rtlCol="0">
              <a:spAutoFit/>
            </a:bodyPr>
            <a:lstStyle/>
            <a:p>
              <a:r>
                <a:rPr lang="en-US" altLang="zh-CN" sz="1400" dirty="0">
                  <a:solidFill>
                    <a:srgbClr val="C00000"/>
                  </a:solidFill>
                  <a:latin typeface="Calibri" panose="020F0502020204030204" pitchFamily="34" charset="0"/>
                  <a:cs typeface="Calibri" panose="020F0502020204030204" pitchFamily="34" charset="0"/>
                </a:rPr>
                <a:t>1</a:t>
              </a:r>
              <a:endParaRPr lang="zh-CN" altLang="en-US" sz="1400" dirty="0">
                <a:solidFill>
                  <a:srgbClr val="C00000"/>
                </a:solidFill>
                <a:latin typeface="Calibri" panose="020F0502020204030204" pitchFamily="34" charset="0"/>
                <a:cs typeface="Calibri" panose="020F0502020204030204" pitchFamily="34" charset="0"/>
              </a:endParaRPr>
            </a:p>
          </p:txBody>
        </p:sp>
      </p:grpSp>
      <p:sp>
        <p:nvSpPr>
          <p:cNvPr id="7" name="矩形: 圆角 6">
            <a:extLst>
              <a:ext uri="{FF2B5EF4-FFF2-40B4-BE49-F238E27FC236}">
                <a16:creationId xmlns:a16="http://schemas.microsoft.com/office/drawing/2014/main" id="{26B58078-4913-914B-8239-C506AB1F9516}"/>
              </a:ext>
            </a:extLst>
          </p:cNvPr>
          <p:cNvSpPr/>
          <p:nvPr/>
        </p:nvSpPr>
        <p:spPr>
          <a:xfrm>
            <a:off x="507326" y="5471150"/>
            <a:ext cx="10714686" cy="809336"/>
          </a:xfrm>
          <a:prstGeom prst="roundRect">
            <a:avLst/>
          </a:prstGeom>
          <a:solidFill>
            <a:srgbClr val="D24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kern="0" dirty="0">
                <a:solidFill>
                  <a:schemeClr val="bg1"/>
                </a:solidFill>
                <a:latin typeface="Calibri" panose="020F0502020204030204" pitchFamily="34" charset="0"/>
                <a:ea typeface="黑体" panose="02010609060101010101" pitchFamily="49" charset="-122"/>
                <a:cs typeface="Calibri" panose="020F0502020204030204" pitchFamily="34" charset="0"/>
              </a:rPr>
              <a:t>Details can be found in the paper</a:t>
            </a:r>
            <a:endParaRPr lang="en-US" altLang="zh-CN" sz="3200" b="1" i="1" kern="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60096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文本框 81"/>
          <p:cNvSpPr txBox="1"/>
          <p:nvPr/>
        </p:nvSpPr>
        <p:spPr>
          <a:xfrm>
            <a:off x="969326" y="3075057"/>
            <a:ext cx="10253349" cy="707886"/>
          </a:xfrm>
          <a:prstGeom prst="rect">
            <a:avLst/>
          </a:prstGeom>
          <a:noFill/>
        </p:spPr>
        <p:txBody>
          <a:bodyPr wrap="square">
            <a:spAutoFit/>
          </a:bodyPr>
          <a:lstStyle/>
          <a:p>
            <a:pPr algn="ctr"/>
            <a:r>
              <a:rPr lang="en-US" altLang="zh-CN" sz="4000" b="1" dirty="0">
                <a:solidFill>
                  <a:srgbClr val="5B2D7B"/>
                </a:solidFill>
                <a:latin typeface="Century Gothic" panose="020B0502020202020204" pitchFamily="34" charset="0"/>
                <a:ea typeface="Sathu" charset="-34"/>
                <a:cs typeface="Segoe UI" panose="020B0502040204020203" pitchFamily="34" charset="0"/>
              </a:rPr>
              <a:t>Evaluation</a:t>
            </a:r>
            <a:endParaRPr lang="zh-CN" altLang="en-US" sz="4000" b="1" dirty="0">
              <a:solidFill>
                <a:srgbClr val="5B2D7B"/>
              </a:solidFill>
              <a:latin typeface="Century Gothic" panose="020B0502020202020204" pitchFamily="34" charset="0"/>
              <a:ea typeface="Sathu" charset="-34"/>
              <a:cs typeface="Segoe UI" panose="020B0502040204020203" pitchFamily="34" charset="0"/>
            </a:endParaRPr>
          </a:p>
        </p:txBody>
      </p:sp>
      <p:sp>
        <p:nvSpPr>
          <p:cNvPr id="2" name="object 4">
            <a:extLst>
              <a:ext uri="{FF2B5EF4-FFF2-40B4-BE49-F238E27FC236}">
                <a16:creationId xmlns:a16="http://schemas.microsoft.com/office/drawing/2014/main" id="{A728EBE6-1BE4-22E0-62DA-9E4CEB3402D3}"/>
              </a:ext>
            </a:extLst>
          </p:cNvPr>
          <p:cNvSpPr txBox="1"/>
          <p:nvPr/>
        </p:nvSpPr>
        <p:spPr>
          <a:xfrm>
            <a:off x="11348133" y="6396885"/>
            <a:ext cx="634136" cy="296235"/>
          </a:xfrm>
          <a:prstGeom prst="rect">
            <a:avLst/>
          </a:prstGeom>
        </p:spPr>
        <p:txBody>
          <a:bodyPr vert="horz" wrap="square" lIns="0" tIns="0" rIns="0" bIns="0" rtlCol="0">
            <a:spAutoFit/>
          </a:bodyPr>
          <a:lstStyle/>
          <a:p>
            <a:pPr marL="38100">
              <a:lnSpc>
                <a:spcPts val="2120"/>
              </a:lnSpc>
            </a:pPr>
            <a:fld id="{81D60167-4931-47E6-BA6A-407CBD079E47}" type="slidenum">
              <a:rPr sz="3200" spc="-25" dirty="0">
                <a:solidFill>
                  <a:srgbClr val="898989"/>
                </a:solidFill>
                <a:latin typeface="Trebuchet MS"/>
                <a:cs typeface="Trebuchet MS"/>
              </a:rPr>
              <a:t>25</a:t>
            </a:fld>
            <a:endParaRPr sz="3200" dirty="0">
              <a:latin typeface="Trebuchet MS"/>
              <a:cs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6095999" y="5458774"/>
            <a:ext cx="5220889" cy="26979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p>
        </p:txBody>
      </p:sp>
      <p:sp>
        <p:nvSpPr>
          <p:cNvPr id="82" name="文本框 81"/>
          <p:cNvSpPr txBox="1"/>
          <p:nvPr/>
        </p:nvSpPr>
        <p:spPr>
          <a:xfrm>
            <a:off x="748479" y="632816"/>
            <a:ext cx="10253349" cy="707886"/>
          </a:xfrm>
          <a:prstGeom prst="rect">
            <a:avLst/>
          </a:prstGeom>
          <a:noFill/>
        </p:spPr>
        <p:txBody>
          <a:bodyPr wrap="square">
            <a:spAutoFit/>
          </a:bodyPr>
          <a:lstStyle/>
          <a:p>
            <a:r>
              <a:rPr lang="en-US" altLang="zh-CN" sz="4000" b="1" dirty="0">
                <a:solidFill>
                  <a:srgbClr val="5B2D7B"/>
                </a:solidFill>
                <a:latin typeface="Century Gothic" panose="020B0502020202020204" pitchFamily="34" charset="0"/>
                <a:ea typeface="Sathu" charset="-34"/>
                <a:cs typeface="Segoe UI" panose="020B0502040204020203" pitchFamily="34" charset="0"/>
              </a:rPr>
              <a:t>Implementation</a:t>
            </a:r>
            <a:endParaRPr lang="zh-CN" altLang="en-US" sz="4000" b="1" dirty="0">
              <a:solidFill>
                <a:srgbClr val="5B2D7B"/>
              </a:solidFill>
              <a:latin typeface="Century Gothic" panose="020B0502020202020204" pitchFamily="34" charset="0"/>
              <a:ea typeface="Sathu" charset="-34"/>
              <a:cs typeface="Segoe UI" panose="020B0502040204020203" pitchFamily="34" charset="0"/>
            </a:endParaRPr>
          </a:p>
        </p:txBody>
      </p:sp>
      <p:grpSp>
        <p:nvGrpSpPr>
          <p:cNvPr id="23" name="组合 22"/>
          <p:cNvGrpSpPr/>
          <p:nvPr/>
        </p:nvGrpSpPr>
        <p:grpSpPr>
          <a:xfrm>
            <a:off x="6096000" y="1604449"/>
            <a:ext cx="5272910" cy="2116615"/>
            <a:chOff x="7512896" y="1954871"/>
            <a:chExt cx="3672349" cy="1474129"/>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29818" b="16661"/>
            <a:stretch>
              <a:fillRect/>
            </a:stretch>
          </p:blipFill>
          <p:spPr>
            <a:xfrm>
              <a:off x="7512896" y="1954871"/>
              <a:ext cx="3672349" cy="1474129"/>
            </a:xfrm>
            <a:prstGeom prst="rect">
              <a:avLst/>
            </a:prstGeom>
          </p:spPr>
        </p:pic>
        <p:sp>
          <p:nvSpPr>
            <p:cNvPr id="3" name="任意多边形: 形状 2"/>
            <p:cNvSpPr/>
            <p:nvPr/>
          </p:nvSpPr>
          <p:spPr>
            <a:xfrm>
              <a:off x="10615911" y="3193430"/>
              <a:ext cx="7539" cy="2893"/>
            </a:xfrm>
            <a:custGeom>
              <a:avLst/>
              <a:gdLst>
                <a:gd name="connsiteX0" fmla="*/ 0 w 7539"/>
                <a:gd name="connsiteY0" fmla="*/ 0 h 2893"/>
                <a:gd name="connsiteX1" fmla="*/ 2066 w 7539"/>
                <a:gd name="connsiteY1" fmla="*/ 371 h 2893"/>
                <a:gd name="connsiteX2" fmla="*/ 4497 w 7539"/>
                <a:gd name="connsiteY2" fmla="*/ 2629 h 2893"/>
                <a:gd name="connsiteX3" fmla="*/ 0 w 7539"/>
                <a:gd name="connsiteY3" fmla="*/ 0 h 2893"/>
              </a:gdLst>
              <a:ahLst/>
              <a:cxnLst>
                <a:cxn ang="0">
                  <a:pos x="connsiteX0" y="connsiteY0"/>
                </a:cxn>
                <a:cxn ang="0">
                  <a:pos x="connsiteX1" y="connsiteY1"/>
                </a:cxn>
                <a:cxn ang="0">
                  <a:pos x="connsiteX2" y="connsiteY2"/>
                </a:cxn>
                <a:cxn ang="0">
                  <a:pos x="connsiteX3" y="connsiteY3"/>
                </a:cxn>
              </a:cxnLst>
              <a:rect l="l" t="t" r="r" b="b"/>
              <a:pathLst>
                <a:path w="7539" h="2893">
                  <a:moveTo>
                    <a:pt x="0" y="0"/>
                  </a:moveTo>
                  <a:lnTo>
                    <a:pt x="2066" y="371"/>
                  </a:lnTo>
                  <a:cubicBezTo>
                    <a:pt x="9326" y="2248"/>
                    <a:pt x="8532" y="3456"/>
                    <a:pt x="4497" y="2629"/>
                  </a:cubicBez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800"/>
            </a:p>
          </p:txBody>
        </p:sp>
        <p:sp>
          <p:nvSpPr>
            <p:cNvPr id="4" name="椭圆 3"/>
            <p:cNvSpPr/>
            <p:nvPr/>
          </p:nvSpPr>
          <p:spPr>
            <a:xfrm>
              <a:off x="8103669" y="2264646"/>
              <a:ext cx="63831" cy="63831"/>
            </a:xfrm>
            <a:prstGeom prst="ellipse">
              <a:avLst/>
            </a:prstGeom>
            <a:solidFill>
              <a:srgbClr val="ED7D31"/>
            </a:solidFill>
            <a:ln w="22225">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Calibri" panose="020F0502020204030204" pitchFamily="34" charset="0"/>
                <a:cs typeface="Calibri" panose="020F0502020204030204" pitchFamily="34" charset="0"/>
              </a:endParaRPr>
            </a:p>
          </p:txBody>
        </p:sp>
        <p:cxnSp>
          <p:nvCxnSpPr>
            <p:cNvPr id="5" name="直接连接符 4"/>
            <p:cNvCxnSpPr>
              <a:endCxn id="12" idx="2"/>
            </p:cNvCxnSpPr>
            <p:nvPr/>
          </p:nvCxnSpPr>
          <p:spPr>
            <a:xfrm>
              <a:off x="9291688" y="2654491"/>
              <a:ext cx="120139" cy="74892"/>
            </a:xfrm>
            <a:prstGeom prst="line">
              <a:avLst/>
            </a:prstGeom>
            <a:ln w="22225" cap="rnd">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a:stCxn id="9" idx="2"/>
            </p:cNvCxnSpPr>
            <p:nvPr/>
          </p:nvCxnSpPr>
          <p:spPr>
            <a:xfrm>
              <a:off x="9291687" y="2568329"/>
              <a:ext cx="0" cy="86163"/>
            </a:xfrm>
            <a:prstGeom prst="line">
              <a:avLst/>
            </a:prstGeom>
            <a:ln w="22225" cap="rnd">
              <a:solidFill>
                <a:srgbClr val="ED7D3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0055959" y="2061117"/>
              <a:ext cx="1093055" cy="224926"/>
            </a:xfrm>
            <a:prstGeom prst="rect">
              <a:avLst/>
            </a:prstGeom>
            <a:solidFill>
              <a:srgbClr val="ED7D31">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Calibri" panose="020F0502020204030204" pitchFamily="34" charset="0"/>
                  <a:cs typeface="Calibri" panose="020F0502020204030204" pitchFamily="34" charset="0"/>
                </a:rPr>
                <a:t>Sound card</a:t>
              </a:r>
              <a:endParaRPr lang="zh-CN" altLang="en-US" sz="2000" dirty="0">
                <a:latin typeface="Calibri" panose="020F0502020204030204" pitchFamily="34" charset="0"/>
                <a:cs typeface="Calibri" panose="020F0502020204030204" pitchFamily="34" charset="0"/>
              </a:endParaRPr>
            </a:p>
          </p:txBody>
        </p:sp>
        <p:sp>
          <p:nvSpPr>
            <p:cNvPr id="8" name="矩形 7"/>
            <p:cNvSpPr/>
            <p:nvPr/>
          </p:nvSpPr>
          <p:spPr>
            <a:xfrm>
              <a:off x="8724147" y="2062568"/>
              <a:ext cx="895350" cy="211425"/>
            </a:xfrm>
            <a:prstGeom prst="rect">
              <a:avLst/>
            </a:prstGeom>
            <a:solidFill>
              <a:srgbClr val="ED7D31">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Calibri" panose="020F0502020204030204" pitchFamily="34" charset="0"/>
                  <a:cs typeface="Calibri" panose="020F0502020204030204" pitchFamily="34" charset="0"/>
                </a:rPr>
                <a:t>Speaker</a:t>
              </a:r>
              <a:endParaRPr lang="zh-CN" altLang="en-US" sz="2000" dirty="0">
                <a:latin typeface="Calibri" panose="020F0502020204030204" pitchFamily="34" charset="0"/>
                <a:cs typeface="Calibri" panose="020F0502020204030204" pitchFamily="34" charset="0"/>
              </a:endParaRPr>
            </a:p>
          </p:txBody>
        </p:sp>
        <p:sp>
          <p:nvSpPr>
            <p:cNvPr id="9" name="矩形 8"/>
            <p:cNvSpPr/>
            <p:nvPr/>
          </p:nvSpPr>
          <p:spPr>
            <a:xfrm>
              <a:off x="8726003" y="2356904"/>
              <a:ext cx="1131368" cy="211425"/>
            </a:xfrm>
            <a:prstGeom prst="rect">
              <a:avLst/>
            </a:prstGeom>
            <a:solidFill>
              <a:srgbClr val="ED7D31">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Calibri" panose="020F0502020204030204" pitchFamily="34" charset="0"/>
                  <a:cs typeface="Calibri" panose="020F0502020204030204" pitchFamily="34" charset="0"/>
                </a:rPr>
                <a:t>Raspberry pi</a:t>
              </a:r>
              <a:endParaRPr lang="zh-CN" altLang="en-US" sz="2000" dirty="0">
                <a:latin typeface="Calibri" panose="020F0502020204030204" pitchFamily="34" charset="0"/>
                <a:cs typeface="Calibri" panose="020F0502020204030204" pitchFamily="34" charset="0"/>
              </a:endParaRPr>
            </a:p>
          </p:txBody>
        </p:sp>
        <p:cxnSp>
          <p:nvCxnSpPr>
            <p:cNvPr id="10" name="直接连接符 9"/>
            <p:cNvCxnSpPr>
              <a:stCxn id="4" idx="7"/>
            </p:cNvCxnSpPr>
            <p:nvPr/>
          </p:nvCxnSpPr>
          <p:spPr>
            <a:xfrm flipV="1">
              <a:off x="8158151" y="2069615"/>
              <a:ext cx="167070" cy="204379"/>
            </a:xfrm>
            <a:prstGeom prst="line">
              <a:avLst/>
            </a:prstGeom>
            <a:ln w="22225" cap="rnd">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8325221" y="2069614"/>
              <a:ext cx="398926" cy="0"/>
            </a:xfrm>
            <a:prstGeom prst="line">
              <a:avLst/>
            </a:prstGeom>
            <a:ln w="22225" cap="rnd">
              <a:solidFill>
                <a:srgbClr val="ED7D3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rot="1709055">
              <a:off x="9408833" y="2716446"/>
              <a:ext cx="49467" cy="49467"/>
            </a:xfrm>
            <a:prstGeom prst="ellipse">
              <a:avLst/>
            </a:prstGeom>
            <a:solidFill>
              <a:srgbClr val="ED7D31"/>
            </a:solidFill>
            <a:ln w="22225">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Calibri" panose="020F0502020204030204" pitchFamily="34" charset="0"/>
                <a:cs typeface="Calibri" panose="020F0502020204030204" pitchFamily="34" charset="0"/>
              </a:endParaRPr>
            </a:p>
          </p:txBody>
        </p:sp>
        <p:sp>
          <p:nvSpPr>
            <p:cNvPr id="13" name="矩形 12"/>
            <p:cNvSpPr/>
            <p:nvPr/>
          </p:nvSpPr>
          <p:spPr>
            <a:xfrm>
              <a:off x="9919211" y="2356904"/>
              <a:ext cx="466385" cy="211425"/>
            </a:xfrm>
            <a:prstGeom prst="rect">
              <a:avLst/>
            </a:prstGeom>
            <a:solidFill>
              <a:srgbClr val="ED7D31">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Calibri" panose="020F0502020204030204" pitchFamily="34" charset="0"/>
                  <a:cs typeface="Calibri" panose="020F0502020204030204" pitchFamily="34" charset="0"/>
                </a:rPr>
                <a:t>Mic</a:t>
              </a:r>
              <a:endParaRPr lang="zh-CN" altLang="en-US" sz="2000" dirty="0">
                <a:latin typeface="Calibri" panose="020F0502020204030204" pitchFamily="34" charset="0"/>
                <a:cs typeface="Calibri" panose="020F0502020204030204" pitchFamily="34" charset="0"/>
              </a:endParaRPr>
            </a:p>
          </p:txBody>
        </p:sp>
        <p:sp>
          <p:nvSpPr>
            <p:cNvPr id="14" name="椭圆 13"/>
            <p:cNvSpPr/>
            <p:nvPr/>
          </p:nvSpPr>
          <p:spPr>
            <a:xfrm>
              <a:off x="10248837" y="2742799"/>
              <a:ext cx="63831" cy="63831"/>
            </a:xfrm>
            <a:prstGeom prst="ellipse">
              <a:avLst/>
            </a:prstGeom>
            <a:solidFill>
              <a:srgbClr val="ED7D31"/>
            </a:solidFill>
            <a:ln w="22225">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Calibri" panose="020F0502020204030204" pitchFamily="34" charset="0"/>
                <a:cs typeface="Calibri" panose="020F0502020204030204" pitchFamily="34" charset="0"/>
              </a:endParaRPr>
            </a:p>
          </p:txBody>
        </p:sp>
        <p:cxnSp>
          <p:nvCxnSpPr>
            <p:cNvPr id="15" name="直接连接符 14"/>
            <p:cNvCxnSpPr/>
            <p:nvPr/>
          </p:nvCxnSpPr>
          <p:spPr>
            <a:xfrm>
              <a:off x="10161223" y="2671320"/>
              <a:ext cx="97358" cy="63831"/>
            </a:xfrm>
            <a:prstGeom prst="line">
              <a:avLst/>
            </a:prstGeom>
            <a:ln w="22225" cap="rnd">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0161223" y="2576289"/>
              <a:ext cx="0" cy="86163"/>
            </a:xfrm>
            <a:prstGeom prst="line">
              <a:avLst/>
            </a:prstGeom>
            <a:ln w="22225" cap="rnd">
              <a:solidFill>
                <a:srgbClr val="ED7D31"/>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10694869" y="3170456"/>
              <a:ext cx="63831" cy="63831"/>
            </a:xfrm>
            <a:prstGeom prst="ellipse">
              <a:avLst/>
            </a:prstGeom>
            <a:solidFill>
              <a:srgbClr val="ED7D31"/>
            </a:solidFill>
            <a:ln w="22225">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Calibri" panose="020F0502020204030204" pitchFamily="34" charset="0"/>
                <a:cs typeface="Calibri" panose="020F0502020204030204" pitchFamily="34" charset="0"/>
              </a:endParaRPr>
            </a:p>
          </p:txBody>
        </p:sp>
        <p:cxnSp>
          <p:nvCxnSpPr>
            <p:cNvPr id="18" name="直接连接符 17"/>
            <p:cNvCxnSpPr>
              <a:cxnSpLocks/>
              <a:endCxn id="17" idx="1"/>
            </p:cNvCxnSpPr>
            <p:nvPr/>
          </p:nvCxnSpPr>
          <p:spPr>
            <a:xfrm>
              <a:off x="10646190" y="2583013"/>
              <a:ext cx="58027" cy="596791"/>
            </a:xfrm>
            <a:prstGeom prst="line">
              <a:avLst/>
            </a:prstGeom>
            <a:ln w="22225" cap="rnd">
              <a:solidFill>
                <a:srgbClr val="ED7D3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0646190" y="2286044"/>
              <a:ext cx="0" cy="288101"/>
            </a:xfrm>
            <a:prstGeom prst="line">
              <a:avLst/>
            </a:prstGeom>
            <a:ln w="22225" cap="rnd">
              <a:solidFill>
                <a:srgbClr val="ED7D31"/>
              </a:solidFill>
            </a:ln>
          </p:spPr>
          <p:style>
            <a:lnRef idx="1">
              <a:schemeClr val="accent1"/>
            </a:lnRef>
            <a:fillRef idx="0">
              <a:schemeClr val="accent1"/>
            </a:fillRef>
            <a:effectRef idx="0">
              <a:schemeClr val="accent1"/>
            </a:effectRef>
            <a:fontRef idx="minor">
              <a:schemeClr val="tx1"/>
            </a:fontRef>
          </p:style>
        </p:cxnSp>
      </p:grpSp>
      <p:sp>
        <p:nvSpPr>
          <p:cNvPr id="20" name="文本框 19"/>
          <p:cNvSpPr txBox="1"/>
          <p:nvPr/>
        </p:nvSpPr>
        <p:spPr>
          <a:xfrm>
            <a:off x="748479" y="2333491"/>
            <a:ext cx="3942618" cy="1107996"/>
          </a:xfrm>
          <a:prstGeom prst="rect">
            <a:avLst/>
          </a:prstGeom>
          <a:noFill/>
        </p:spPr>
        <p:txBody>
          <a:bodyPr wrap="none" rtlCol="0">
            <a:spAutoFit/>
          </a:bodyPr>
          <a:lstStyle/>
          <a:p>
            <a:pPr marL="342900" indent="-342900">
              <a:buFont typeface="Wingdings" panose="05000000000000000000" pitchFamily="2" charset="2"/>
              <a:buChar char="l"/>
            </a:pPr>
            <a:r>
              <a:rPr lang="en-US" altLang="zh-CN" sz="2200" dirty="0">
                <a:latin typeface="Calibri" panose="020F0502020204030204" pitchFamily="34" charset="0"/>
                <a:ea typeface="Calibri" panose="020F0502020204030204" pitchFamily="34" charset="0"/>
                <a:cs typeface="Calibri" panose="020F0502020204030204" pitchFamily="34" charset="0"/>
              </a:rPr>
              <a:t>Raspberry Pi 4 Mode</a:t>
            </a:r>
          </a:p>
          <a:p>
            <a:pPr marL="342900" indent="-342900">
              <a:buFont typeface="Wingdings" panose="05000000000000000000" pitchFamily="2" charset="2"/>
              <a:buChar char="l"/>
            </a:pPr>
            <a:r>
              <a:rPr lang="en-US" altLang="zh-CN" sz="2200" dirty="0">
                <a:latin typeface="Calibri" panose="020F0502020204030204" pitchFamily="34" charset="0"/>
                <a:ea typeface="Calibri" panose="020F0502020204030204" pitchFamily="34" charset="0"/>
                <a:cs typeface="Calibri" panose="020F0502020204030204" pitchFamily="34" charset="0"/>
              </a:rPr>
              <a:t>EDIFIER R1200TII </a:t>
            </a:r>
            <a:r>
              <a:rPr lang="en-US" altLang="zh-CN" sz="2200" b="1" dirty="0">
                <a:latin typeface="Calibri" panose="020F0502020204030204" pitchFamily="34" charset="0"/>
                <a:ea typeface="Calibri" panose="020F0502020204030204" pitchFamily="34" charset="0"/>
                <a:cs typeface="Calibri" panose="020F0502020204030204" pitchFamily="34" charset="0"/>
              </a:rPr>
              <a:t>speaker </a:t>
            </a:r>
          </a:p>
          <a:p>
            <a:pPr marL="342900" indent="-342900">
              <a:buFont typeface="Wingdings" panose="05000000000000000000" pitchFamily="2" charset="2"/>
              <a:buChar char="l"/>
            </a:pPr>
            <a:r>
              <a:rPr lang="en-US" altLang="zh-CN" sz="2200" dirty="0" err="1">
                <a:latin typeface="Calibri" panose="020F0502020204030204" pitchFamily="34" charset="0"/>
                <a:ea typeface="Calibri" panose="020F0502020204030204" pitchFamily="34" charset="0"/>
                <a:cs typeface="Calibri" panose="020F0502020204030204" pitchFamily="34" charset="0"/>
              </a:rPr>
              <a:t>TakStar</a:t>
            </a:r>
            <a:r>
              <a:rPr lang="en-US" altLang="zh-CN" sz="2200" dirty="0">
                <a:latin typeface="Calibri" panose="020F0502020204030204" pitchFamily="34" charset="0"/>
                <a:ea typeface="Calibri" panose="020F0502020204030204" pitchFamily="34" charset="0"/>
                <a:cs typeface="Calibri" panose="020F0502020204030204" pitchFamily="34" charset="0"/>
              </a:rPr>
              <a:t> TCM-400 </a:t>
            </a:r>
            <a:r>
              <a:rPr lang="en-US" altLang="zh-CN" sz="2200" b="1" dirty="0">
                <a:latin typeface="Calibri" panose="020F0502020204030204" pitchFamily="34" charset="0"/>
                <a:ea typeface="Calibri" panose="020F0502020204030204" pitchFamily="34" charset="0"/>
                <a:cs typeface="Calibri" panose="020F0502020204030204" pitchFamily="34" charset="0"/>
              </a:rPr>
              <a:t>microphone</a:t>
            </a:r>
            <a:endParaRPr lang="zh-CN" altLang="en-US" sz="2200" b="1" dirty="0">
              <a:latin typeface="Calibri" panose="020F0502020204030204" pitchFamily="34" charset="0"/>
              <a:cs typeface="Calibri" panose="020F0502020204030204" pitchFamily="34" charset="0"/>
            </a:endParaRPr>
          </a:p>
        </p:txBody>
      </p:sp>
      <p:sp>
        <p:nvSpPr>
          <p:cNvPr id="24" name="文本框 23"/>
          <p:cNvSpPr txBox="1"/>
          <p:nvPr/>
        </p:nvSpPr>
        <p:spPr>
          <a:xfrm>
            <a:off x="748479" y="1663688"/>
            <a:ext cx="1651991" cy="523220"/>
          </a:xfrm>
          <a:prstGeom prst="rect">
            <a:avLst/>
          </a:prstGeom>
          <a:noFill/>
        </p:spPr>
        <p:txBody>
          <a:bodyPr wrap="none" rtlCol="0">
            <a:spAutoFit/>
          </a:bodyPr>
          <a:lstStyle/>
          <a:p>
            <a:r>
              <a:rPr lang="en-US" altLang="zh-CN" sz="2800" b="1" dirty="0">
                <a:latin typeface="Calibri" panose="020F0502020204030204" pitchFamily="34" charset="0"/>
                <a:cs typeface="Calibri" panose="020F0502020204030204" pitchFamily="34" charset="0"/>
              </a:rPr>
              <a:t>Hardware</a:t>
            </a:r>
            <a:endParaRPr lang="zh-CN" altLang="en-US" sz="2800" b="1" dirty="0">
              <a:latin typeface="Calibri" panose="020F0502020204030204" pitchFamily="34" charset="0"/>
              <a:cs typeface="Calibri" panose="020F0502020204030204" pitchFamily="34" charset="0"/>
            </a:endParaRPr>
          </a:p>
        </p:txBody>
      </p:sp>
      <p:sp>
        <p:nvSpPr>
          <p:cNvPr id="25" name="文本框 24"/>
          <p:cNvSpPr txBox="1"/>
          <p:nvPr/>
        </p:nvSpPr>
        <p:spPr>
          <a:xfrm>
            <a:off x="748479" y="3911056"/>
            <a:ext cx="1152880" cy="523220"/>
          </a:xfrm>
          <a:prstGeom prst="rect">
            <a:avLst/>
          </a:prstGeom>
          <a:noFill/>
        </p:spPr>
        <p:txBody>
          <a:bodyPr wrap="none" rtlCol="0">
            <a:spAutoFit/>
          </a:bodyPr>
          <a:lstStyle/>
          <a:p>
            <a:r>
              <a:rPr lang="en-US" altLang="zh-CN" sz="2800" b="1" dirty="0">
                <a:latin typeface="Calibri" panose="020F0502020204030204" pitchFamily="34" charset="0"/>
                <a:cs typeface="Calibri" panose="020F0502020204030204" pitchFamily="34" charset="0"/>
              </a:rPr>
              <a:t>Model</a:t>
            </a:r>
            <a:endParaRPr lang="zh-CN" altLang="en-US" sz="2800" b="1" dirty="0">
              <a:latin typeface="Calibri" panose="020F0502020204030204" pitchFamily="34" charset="0"/>
              <a:cs typeface="Calibri" panose="020F0502020204030204" pitchFamily="34" charset="0"/>
            </a:endParaRPr>
          </a:p>
        </p:txBody>
      </p:sp>
      <p:sp>
        <p:nvSpPr>
          <p:cNvPr id="26" name="文本框 25"/>
          <p:cNvSpPr txBox="1"/>
          <p:nvPr/>
        </p:nvSpPr>
        <p:spPr>
          <a:xfrm>
            <a:off x="748479" y="4523861"/>
            <a:ext cx="5034840" cy="1600438"/>
          </a:xfrm>
          <a:prstGeom prst="rect">
            <a:avLst/>
          </a:prstGeom>
          <a:noFill/>
        </p:spPr>
        <p:txBody>
          <a:bodyPr wrap="none" rtlCol="0">
            <a:spAutoFit/>
          </a:bodyPr>
          <a:lstStyle/>
          <a:p>
            <a:pPr marL="342900" indent="-342900">
              <a:buFont typeface="Wingdings" panose="05000000000000000000" pitchFamily="2" charset="2"/>
              <a:buChar char="l"/>
            </a:pPr>
            <a:r>
              <a:rPr lang="en-US" altLang="zh-CN" sz="2200" dirty="0">
                <a:latin typeface="Calibri" panose="020F0502020204030204" pitchFamily="34" charset="0"/>
                <a:ea typeface="Calibri" panose="020F0502020204030204" pitchFamily="34" charset="0"/>
                <a:cs typeface="Calibri" panose="020F0502020204030204" pitchFamily="34" charset="0"/>
              </a:rPr>
              <a:t>Implement 3 compression technologies</a:t>
            </a:r>
          </a:p>
          <a:p>
            <a:pPr marL="612775" indent="-342900">
              <a:buFont typeface="Wingdings" panose="05000000000000000000" pitchFamily="2" charset="2"/>
              <a:buChar char="Ø"/>
            </a:pPr>
            <a:r>
              <a:rPr lang="en-US" altLang="zh-CN" dirty="0">
                <a:latin typeface="Calibri" panose="020F0502020204030204" pitchFamily="34" charset="0"/>
                <a:ea typeface="Calibri" panose="020F0502020204030204" pitchFamily="34" charset="0"/>
                <a:cs typeface="Calibri" panose="020F0502020204030204" pitchFamily="34" charset="0"/>
              </a:rPr>
              <a:t>DSC: Depth-wise separable convolution</a:t>
            </a:r>
          </a:p>
          <a:p>
            <a:pPr marL="612775" indent="-342900">
              <a:buFont typeface="Wingdings" panose="05000000000000000000" pitchFamily="2" charset="2"/>
              <a:buChar char="Ø"/>
            </a:pPr>
            <a:r>
              <a:rPr lang="en-US" altLang="zh-CN" dirty="0">
                <a:latin typeface="Calibri" panose="020F0502020204030204" pitchFamily="34" charset="0"/>
                <a:ea typeface="Calibri" panose="020F0502020204030204" pitchFamily="34" charset="0"/>
                <a:cs typeface="Calibri" panose="020F0502020204030204" pitchFamily="34" charset="0"/>
              </a:rPr>
              <a:t>LRA: </a:t>
            </a:r>
            <a:r>
              <a:rPr lang="en-US" altLang="zh-CN" dirty="0">
                <a:latin typeface="Calibri" panose="020F0502020204030204" pitchFamily="34" charset="0"/>
                <a:cs typeface="Calibri" panose="020F0502020204030204" pitchFamily="34" charset="0"/>
              </a:rPr>
              <a:t>Low-rank approximation</a:t>
            </a:r>
          </a:p>
          <a:p>
            <a:pPr marL="612775" indent="-342900">
              <a:buFont typeface="Wingdings" panose="05000000000000000000" pitchFamily="2" charset="2"/>
              <a:buChar char="Ø"/>
            </a:pPr>
            <a:r>
              <a:rPr lang="en-US" altLang="zh-CN" dirty="0">
                <a:latin typeface="Calibri" panose="020F0502020204030204" pitchFamily="34" charset="0"/>
                <a:ea typeface="Calibri" panose="020F0502020204030204" pitchFamily="34" charset="0"/>
                <a:cs typeface="Calibri" panose="020F0502020204030204" pitchFamily="34" charset="0"/>
              </a:rPr>
              <a:t>Pruning</a:t>
            </a:r>
          </a:p>
          <a:p>
            <a:pPr marL="342900" indent="-342900">
              <a:buFont typeface="Wingdings" panose="05000000000000000000" pitchFamily="2" charset="2"/>
              <a:buChar char="l"/>
            </a:pPr>
            <a:r>
              <a:rPr lang="en-US" altLang="zh-CN" sz="2200" b="1" dirty="0">
                <a:latin typeface="Calibri" panose="020F0502020204030204" pitchFamily="34" charset="0"/>
                <a:ea typeface="Calibri" panose="020F0502020204030204" pitchFamily="34" charset="0"/>
                <a:cs typeface="Calibri" panose="020F0502020204030204" pitchFamily="34" charset="0"/>
              </a:rPr>
              <a:t>Alice</a:t>
            </a:r>
            <a:r>
              <a:rPr lang="zh-CN" altLang="en-US" sz="2200" b="1" dirty="0">
                <a:latin typeface="Calibri" panose="020F0502020204030204" pitchFamily="34" charset="0"/>
                <a:ea typeface="Calibri" panose="020F0502020204030204" pitchFamily="34" charset="0"/>
                <a:cs typeface="Calibri" panose="020F0502020204030204" pitchFamily="34" charset="0"/>
              </a:rPr>
              <a:t> </a:t>
            </a:r>
            <a:r>
              <a:rPr lang="en-US" altLang="zh-CN" sz="2200" b="1" dirty="0">
                <a:latin typeface="Calibri" panose="020F0502020204030204" pitchFamily="34" charset="0"/>
                <a:ea typeface="Calibri" panose="020F0502020204030204" pitchFamily="34" charset="0"/>
                <a:cs typeface="Calibri" panose="020F0502020204030204" pitchFamily="34" charset="0"/>
              </a:rPr>
              <a:t>&amp;</a:t>
            </a:r>
            <a:r>
              <a:rPr lang="zh-CN" altLang="en-US" sz="2200" b="1" dirty="0">
                <a:latin typeface="Calibri" panose="020F0502020204030204" pitchFamily="34" charset="0"/>
                <a:ea typeface="Calibri" panose="020F0502020204030204" pitchFamily="34" charset="0"/>
                <a:cs typeface="Calibri" panose="020F0502020204030204" pitchFamily="34" charset="0"/>
              </a:rPr>
              <a:t> </a:t>
            </a:r>
            <a:r>
              <a:rPr lang="en-US" altLang="zh-CN" sz="2200" b="1" dirty="0">
                <a:latin typeface="Calibri" panose="020F0502020204030204" pitchFamily="34" charset="0"/>
                <a:ea typeface="Calibri" panose="020F0502020204030204" pitchFamily="34" charset="0"/>
                <a:cs typeface="Calibri" panose="020F0502020204030204" pitchFamily="34" charset="0"/>
              </a:rPr>
              <a:t>Bob: </a:t>
            </a:r>
            <a:r>
              <a:rPr lang="en-US" altLang="zh-CN" sz="2200" dirty="0">
                <a:latin typeface="Calibri" panose="020F0502020204030204" pitchFamily="34" charset="0"/>
                <a:ea typeface="Calibri" panose="020F0502020204030204" pitchFamily="34" charset="0"/>
                <a:cs typeface="Calibri" panose="020F0502020204030204" pitchFamily="34" charset="0"/>
              </a:rPr>
              <a:t>Model III</a:t>
            </a:r>
          </a:p>
        </p:txBody>
      </p:sp>
      <p:graphicFrame>
        <p:nvGraphicFramePr>
          <p:cNvPr id="27" name="表格 26"/>
          <p:cNvGraphicFramePr>
            <a:graphicFrameLocks noGrp="1"/>
          </p:cNvGraphicFramePr>
          <p:nvPr/>
        </p:nvGraphicFramePr>
        <p:xfrm>
          <a:off x="6095999" y="4191028"/>
          <a:ext cx="5272909" cy="1589852"/>
        </p:xfrm>
        <a:graphic>
          <a:graphicData uri="http://schemas.openxmlformats.org/drawingml/2006/table">
            <a:tbl>
              <a:tblPr firstRow="1" firstCol="1" bandRow="1">
                <a:tableStyleId>{5940675A-B579-460E-94D1-54222C63F5DA}</a:tableStyleId>
              </a:tblPr>
              <a:tblGrid>
                <a:gridCol w="828335">
                  <a:extLst>
                    <a:ext uri="{9D8B030D-6E8A-4147-A177-3AD203B41FA5}">
                      <a16:colId xmlns:a16="http://schemas.microsoft.com/office/drawing/2014/main" val="20000"/>
                    </a:ext>
                  </a:extLst>
                </a:gridCol>
                <a:gridCol w="1806428">
                  <a:extLst>
                    <a:ext uri="{9D8B030D-6E8A-4147-A177-3AD203B41FA5}">
                      <a16:colId xmlns:a16="http://schemas.microsoft.com/office/drawing/2014/main" val="20001"/>
                    </a:ext>
                  </a:extLst>
                </a:gridCol>
                <a:gridCol w="1079627">
                  <a:extLst>
                    <a:ext uri="{9D8B030D-6E8A-4147-A177-3AD203B41FA5}">
                      <a16:colId xmlns:a16="http://schemas.microsoft.com/office/drawing/2014/main" val="20002"/>
                    </a:ext>
                  </a:extLst>
                </a:gridCol>
                <a:gridCol w="1558519">
                  <a:extLst>
                    <a:ext uri="{9D8B030D-6E8A-4147-A177-3AD203B41FA5}">
                      <a16:colId xmlns:a16="http://schemas.microsoft.com/office/drawing/2014/main" val="20003"/>
                    </a:ext>
                  </a:extLst>
                </a:gridCol>
              </a:tblGrid>
              <a:tr h="397463">
                <a:tc>
                  <a:txBody>
                    <a:bodyPr/>
                    <a:lstStyle/>
                    <a:p>
                      <a:pPr indent="127000" algn="ctr">
                        <a:lnSpc>
                          <a:spcPct val="125000"/>
                        </a:lnSpc>
                      </a:pPr>
                      <a:r>
                        <a:rPr lang="en-US" sz="1600" b="1" kern="100" dirty="0">
                          <a:effectLst/>
                          <a:latin typeface="Calibri" panose="020F0502020204030204" pitchFamily="34" charset="0"/>
                          <a:ea typeface="Calibri" panose="020F0502020204030204" pitchFamily="34" charset="0"/>
                          <a:cs typeface="Calibri" panose="020F0502020204030204" pitchFamily="34" charset="0"/>
                        </a:rPr>
                        <a:t>Model</a:t>
                      </a:r>
                      <a:endParaRPr lang="zh-CN" sz="1600" b="1" kern="100" dirty="0">
                        <a:effectLst/>
                        <a:latin typeface="Calibri" panose="020F0502020204030204" pitchFamily="34" charset="0"/>
                        <a:ea typeface="宋体" panose="02010600030101010101" charset="-122"/>
                        <a:cs typeface="Calibri" panose="020F0502020204030204" pitchFamily="34" charset="0"/>
                      </a:endParaRPr>
                    </a:p>
                  </a:txBody>
                  <a:tcPr marL="45720" marR="45720" anchor="ctr">
                    <a:solidFill>
                      <a:srgbClr val="B19BC1"/>
                    </a:solidFill>
                  </a:tcPr>
                </a:tc>
                <a:tc>
                  <a:txBody>
                    <a:bodyPr/>
                    <a:lstStyle/>
                    <a:p>
                      <a:pPr indent="127000" algn="ctr">
                        <a:lnSpc>
                          <a:spcPct val="125000"/>
                        </a:lnSpc>
                      </a:pPr>
                      <a:r>
                        <a:rPr lang="en-US" sz="1600" b="1" kern="100" dirty="0">
                          <a:effectLst/>
                          <a:latin typeface="Calibri" panose="020F0502020204030204" pitchFamily="34" charset="0"/>
                          <a:ea typeface="Calibri" panose="020F0502020204030204" pitchFamily="34" charset="0"/>
                          <a:cs typeface="Calibri" panose="020F0502020204030204" pitchFamily="34" charset="0"/>
                        </a:rPr>
                        <a:t>Description</a:t>
                      </a:r>
                      <a:endParaRPr lang="zh-CN" sz="1600" b="1" kern="100" dirty="0">
                        <a:effectLst/>
                        <a:latin typeface="Calibri" panose="020F0502020204030204" pitchFamily="34" charset="0"/>
                        <a:ea typeface="宋体" panose="02010600030101010101" charset="-122"/>
                        <a:cs typeface="Calibri" panose="020F0502020204030204" pitchFamily="34" charset="0"/>
                      </a:endParaRPr>
                    </a:p>
                  </a:txBody>
                  <a:tcPr marL="45720" marR="45720" anchor="ctr">
                    <a:solidFill>
                      <a:srgbClr val="B19BC1"/>
                    </a:solidFill>
                  </a:tcPr>
                </a:tc>
                <a:tc>
                  <a:txBody>
                    <a:bodyPr/>
                    <a:lstStyle/>
                    <a:p>
                      <a:pPr indent="127000" algn="ctr">
                        <a:lnSpc>
                          <a:spcPct val="125000"/>
                        </a:lnSpc>
                      </a:pPr>
                      <a:r>
                        <a:rPr lang="en-US" sz="1600" b="1" kern="100" dirty="0">
                          <a:effectLst/>
                          <a:latin typeface="Calibri" panose="020F0502020204030204" pitchFamily="34" charset="0"/>
                          <a:ea typeface="Calibri" panose="020F0502020204030204" pitchFamily="34" charset="0"/>
                          <a:cs typeface="Calibri" panose="020F0502020204030204" pitchFamily="34" charset="0"/>
                        </a:rPr>
                        <a:t>Memory</a:t>
                      </a:r>
                      <a:endParaRPr lang="zh-CN" sz="1600" b="1" kern="100" dirty="0">
                        <a:effectLst/>
                        <a:latin typeface="Calibri" panose="020F0502020204030204" pitchFamily="34" charset="0"/>
                        <a:ea typeface="宋体" panose="02010600030101010101" charset="-122"/>
                        <a:cs typeface="Calibri" panose="020F0502020204030204" pitchFamily="34" charset="0"/>
                      </a:endParaRPr>
                    </a:p>
                  </a:txBody>
                  <a:tcPr marL="45720" marR="45720" anchor="ctr">
                    <a:solidFill>
                      <a:srgbClr val="B19BC1"/>
                    </a:solidFill>
                  </a:tcPr>
                </a:tc>
                <a:tc>
                  <a:txBody>
                    <a:bodyPr/>
                    <a:lstStyle/>
                    <a:p>
                      <a:pPr indent="127000" algn="ctr">
                        <a:lnSpc>
                          <a:spcPct val="125000"/>
                        </a:lnSpc>
                      </a:pPr>
                      <a:r>
                        <a:rPr lang="en-US" sz="1600" b="1" kern="100" dirty="0">
                          <a:effectLst/>
                          <a:latin typeface="Calibri" panose="020F0502020204030204" pitchFamily="34" charset="0"/>
                          <a:ea typeface="Calibri" panose="020F0502020204030204" pitchFamily="34" charset="0"/>
                          <a:cs typeface="Calibri" panose="020F0502020204030204" pitchFamily="34" charset="0"/>
                        </a:rPr>
                        <a:t>Computation</a:t>
                      </a:r>
                      <a:endParaRPr lang="zh-CN" sz="1600" b="1" kern="100" dirty="0">
                        <a:effectLst/>
                        <a:latin typeface="Calibri" panose="020F0502020204030204" pitchFamily="34" charset="0"/>
                        <a:ea typeface="宋体" panose="02010600030101010101" charset="-122"/>
                        <a:cs typeface="Calibri" panose="020F0502020204030204" pitchFamily="34" charset="0"/>
                      </a:endParaRPr>
                    </a:p>
                  </a:txBody>
                  <a:tcPr marL="45720" marR="45720" anchor="ctr">
                    <a:solidFill>
                      <a:srgbClr val="B19BC1"/>
                    </a:solidFill>
                  </a:tcPr>
                </a:tc>
                <a:extLst>
                  <a:ext uri="{0D108BD9-81ED-4DB2-BD59-A6C34878D82A}">
                    <a16:rowId xmlns:a16="http://schemas.microsoft.com/office/drawing/2014/main" val="10000"/>
                  </a:ext>
                </a:extLst>
              </a:tr>
              <a:tr h="397463">
                <a:tc>
                  <a:txBody>
                    <a:bodyPr/>
                    <a:lstStyle/>
                    <a:p>
                      <a:pPr indent="127000" algn="ctr">
                        <a:lnSpc>
                          <a:spcPct val="125000"/>
                        </a:lnSpc>
                      </a:pPr>
                      <a:r>
                        <a:rPr lang="en-US" sz="1600" kern="100" dirty="0">
                          <a:effectLst/>
                          <a:latin typeface="Calibri" panose="020F0502020204030204" pitchFamily="34" charset="0"/>
                          <a:ea typeface="Calibri" panose="020F0502020204030204" pitchFamily="34" charset="0"/>
                          <a:cs typeface="Calibri" panose="020F0502020204030204" pitchFamily="34" charset="0"/>
                        </a:rPr>
                        <a:t>I</a:t>
                      </a:r>
                      <a:endParaRPr lang="zh-CN" sz="1600" kern="100" dirty="0">
                        <a:effectLst/>
                        <a:latin typeface="Calibri" panose="020F0502020204030204" pitchFamily="34" charset="0"/>
                        <a:ea typeface="宋体" panose="02010600030101010101" charset="-122"/>
                        <a:cs typeface="Calibri" panose="020F0502020204030204" pitchFamily="34" charset="0"/>
                      </a:endParaRPr>
                    </a:p>
                  </a:txBody>
                  <a:tcPr marL="45720" marR="45720" anchor="ctr"/>
                </a:tc>
                <a:tc>
                  <a:txBody>
                    <a:bodyPr/>
                    <a:lstStyle/>
                    <a:p>
                      <a:pPr indent="127000" algn="ctr">
                        <a:lnSpc>
                          <a:spcPct val="125000"/>
                        </a:lnSpc>
                      </a:pPr>
                      <a:r>
                        <a:rPr lang="en-US" sz="1600" kern="100" dirty="0">
                          <a:effectLst/>
                          <a:latin typeface="Calibri" panose="020F0502020204030204" pitchFamily="34" charset="0"/>
                          <a:ea typeface="Calibri" panose="020F0502020204030204" pitchFamily="34" charset="0"/>
                          <a:cs typeface="Calibri" panose="020F0502020204030204" pitchFamily="34" charset="0"/>
                        </a:rPr>
                        <a:t>DSC</a:t>
                      </a:r>
                      <a:endParaRPr lang="zh-CN" sz="1600" kern="100" dirty="0">
                        <a:effectLst/>
                        <a:latin typeface="Calibri" panose="020F0502020204030204" pitchFamily="34" charset="0"/>
                        <a:ea typeface="宋体" panose="02010600030101010101" charset="-122"/>
                        <a:cs typeface="Calibri" panose="020F0502020204030204" pitchFamily="34" charset="0"/>
                      </a:endParaRPr>
                    </a:p>
                  </a:txBody>
                  <a:tcPr marL="45720" marR="45720" anchor="ctr"/>
                </a:tc>
                <a:tc>
                  <a:txBody>
                    <a:bodyPr/>
                    <a:lstStyle/>
                    <a:p>
                      <a:pPr indent="127000" algn="ctr">
                        <a:lnSpc>
                          <a:spcPct val="125000"/>
                        </a:lnSpc>
                      </a:pPr>
                      <a:r>
                        <a:rPr lang="en-US" sz="1600" kern="100" dirty="0">
                          <a:effectLst/>
                          <a:latin typeface="Calibri" panose="020F0502020204030204" pitchFamily="34" charset="0"/>
                          <a:ea typeface="Calibri" panose="020F0502020204030204" pitchFamily="34" charset="0"/>
                          <a:cs typeface="Calibri" panose="020F0502020204030204" pitchFamily="34" charset="0"/>
                        </a:rPr>
                        <a:t>1,234,743</a:t>
                      </a:r>
                      <a:endParaRPr lang="zh-CN" sz="1600" kern="100" dirty="0">
                        <a:effectLst/>
                        <a:latin typeface="Calibri" panose="020F0502020204030204" pitchFamily="34" charset="0"/>
                        <a:ea typeface="宋体" panose="02010600030101010101" charset="-122"/>
                        <a:cs typeface="Calibri" panose="020F0502020204030204" pitchFamily="34" charset="0"/>
                      </a:endParaRPr>
                    </a:p>
                  </a:txBody>
                  <a:tcPr marL="45720" marR="45720" anchor="ctr"/>
                </a:tc>
                <a:tc>
                  <a:txBody>
                    <a:bodyPr/>
                    <a:lstStyle/>
                    <a:p>
                      <a:pPr indent="127000" algn="ctr">
                        <a:lnSpc>
                          <a:spcPct val="125000"/>
                        </a:lnSpc>
                      </a:pPr>
                      <a:r>
                        <a:rPr lang="en-US" sz="1600" kern="100" dirty="0">
                          <a:effectLst/>
                          <a:latin typeface="Calibri" panose="020F0502020204030204" pitchFamily="34" charset="0"/>
                          <a:ea typeface="Calibri" panose="020F0502020204030204" pitchFamily="34" charset="0"/>
                          <a:cs typeface="Calibri" panose="020F0502020204030204" pitchFamily="34" charset="0"/>
                        </a:rPr>
                        <a:t>100.84 MFLOPS</a:t>
                      </a:r>
                      <a:endParaRPr lang="zh-CN" sz="1600" kern="100" dirty="0">
                        <a:effectLst/>
                        <a:latin typeface="Calibri" panose="020F0502020204030204" pitchFamily="34" charset="0"/>
                        <a:ea typeface="宋体" panose="02010600030101010101" charset="-122"/>
                        <a:cs typeface="Calibri" panose="020F0502020204030204" pitchFamily="34" charset="0"/>
                      </a:endParaRPr>
                    </a:p>
                  </a:txBody>
                  <a:tcPr marL="45720" marR="45720" anchor="ctr"/>
                </a:tc>
                <a:extLst>
                  <a:ext uri="{0D108BD9-81ED-4DB2-BD59-A6C34878D82A}">
                    <a16:rowId xmlns:a16="http://schemas.microsoft.com/office/drawing/2014/main" val="10001"/>
                  </a:ext>
                </a:extLst>
              </a:tr>
              <a:tr h="397463">
                <a:tc>
                  <a:txBody>
                    <a:bodyPr/>
                    <a:lstStyle/>
                    <a:p>
                      <a:pPr indent="127000" algn="ctr">
                        <a:lnSpc>
                          <a:spcPct val="125000"/>
                        </a:lnSpc>
                      </a:pPr>
                      <a:r>
                        <a:rPr lang="en-US" sz="1600" kern="100" dirty="0">
                          <a:effectLst/>
                          <a:latin typeface="Calibri" panose="020F0502020204030204" pitchFamily="34" charset="0"/>
                          <a:ea typeface="Calibri" panose="020F0502020204030204" pitchFamily="34" charset="0"/>
                          <a:cs typeface="Calibri" panose="020F0502020204030204" pitchFamily="34" charset="0"/>
                        </a:rPr>
                        <a:t>II</a:t>
                      </a:r>
                      <a:endParaRPr lang="zh-CN" sz="1600" kern="100" dirty="0">
                        <a:effectLst/>
                        <a:latin typeface="Calibri" panose="020F0502020204030204" pitchFamily="34" charset="0"/>
                        <a:ea typeface="宋体" panose="02010600030101010101" charset="-122"/>
                        <a:cs typeface="Calibri" panose="020F0502020204030204" pitchFamily="34" charset="0"/>
                      </a:endParaRPr>
                    </a:p>
                  </a:txBody>
                  <a:tcPr marL="45720" marR="45720" anchor="ctr"/>
                </a:tc>
                <a:tc>
                  <a:txBody>
                    <a:bodyPr/>
                    <a:lstStyle/>
                    <a:p>
                      <a:pPr indent="127000" algn="ctr">
                        <a:lnSpc>
                          <a:spcPct val="125000"/>
                        </a:lnSpc>
                      </a:pPr>
                      <a:r>
                        <a:rPr lang="en-US" sz="1600" kern="100" dirty="0">
                          <a:effectLst/>
                          <a:latin typeface="Calibri" panose="020F0502020204030204" pitchFamily="34" charset="0"/>
                          <a:ea typeface="Calibri" panose="020F0502020204030204" pitchFamily="34" charset="0"/>
                          <a:cs typeface="Calibri" panose="020F0502020204030204" pitchFamily="34" charset="0"/>
                        </a:rPr>
                        <a:t>LRA+DSC</a:t>
                      </a:r>
                      <a:endParaRPr lang="zh-CN" sz="1600" kern="100" dirty="0">
                        <a:effectLst/>
                        <a:latin typeface="Calibri" panose="020F0502020204030204" pitchFamily="34" charset="0"/>
                        <a:ea typeface="宋体" panose="02010600030101010101" charset="-122"/>
                        <a:cs typeface="Calibri" panose="020F0502020204030204" pitchFamily="34" charset="0"/>
                      </a:endParaRPr>
                    </a:p>
                  </a:txBody>
                  <a:tcPr marL="45720" marR="45720" anchor="ctr"/>
                </a:tc>
                <a:tc>
                  <a:txBody>
                    <a:bodyPr/>
                    <a:lstStyle/>
                    <a:p>
                      <a:pPr indent="127000" algn="ctr">
                        <a:lnSpc>
                          <a:spcPct val="125000"/>
                        </a:lnSpc>
                      </a:pPr>
                      <a:r>
                        <a:rPr lang="en-US" sz="1600" kern="100" dirty="0">
                          <a:effectLst/>
                          <a:latin typeface="Calibri" panose="020F0502020204030204" pitchFamily="34" charset="0"/>
                          <a:ea typeface="Calibri" panose="020F0502020204030204" pitchFamily="34" charset="0"/>
                          <a:cs typeface="Calibri" panose="020F0502020204030204" pitchFamily="34" charset="0"/>
                        </a:rPr>
                        <a:t>549,795</a:t>
                      </a:r>
                      <a:endParaRPr lang="zh-CN" sz="1600" kern="100" dirty="0">
                        <a:effectLst/>
                        <a:latin typeface="Calibri" panose="020F0502020204030204" pitchFamily="34" charset="0"/>
                        <a:ea typeface="宋体" panose="02010600030101010101" charset="-122"/>
                        <a:cs typeface="Calibri" panose="020F0502020204030204" pitchFamily="34" charset="0"/>
                      </a:endParaRPr>
                    </a:p>
                  </a:txBody>
                  <a:tcPr marL="45720" marR="45720" anchor="ctr"/>
                </a:tc>
                <a:tc>
                  <a:txBody>
                    <a:bodyPr/>
                    <a:lstStyle/>
                    <a:p>
                      <a:pPr indent="127000" algn="ctr">
                        <a:lnSpc>
                          <a:spcPct val="125000"/>
                        </a:lnSpc>
                      </a:pPr>
                      <a:r>
                        <a:rPr lang="en-US" sz="1600" kern="100" dirty="0">
                          <a:effectLst/>
                          <a:latin typeface="Calibri" panose="020F0502020204030204" pitchFamily="34" charset="0"/>
                          <a:ea typeface="Calibri" panose="020F0502020204030204" pitchFamily="34" charset="0"/>
                          <a:cs typeface="Calibri" panose="020F0502020204030204" pitchFamily="34" charset="0"/>
                        </a:rPr>
                        <a:t>26.71 MFLOPS</a:t>
                      </a:r>
                      <a:endParaRPr lang="zh-CN" sz="1600" kern="100" dirty="0">
                        <a:effectLst/>
                        <a:latin typeface="Calibri" panose="020F0502020204030204" pitchFamily="34" charset="0"/>
                        <a:ea typeface="宋体" panose="02010600030101010101" charset="-122"/>
                        <a:cs typeface="Calibri" panose="020F0502020204030204" pitchFamily="34" charset="0"/>
                      </a:endParaRPr>
                    </a:p>
                  </a:txBody>
                  <a:tcPr marL="45720" marR="45720" anchor="ctr"/>
                </a:tc>
                <a:extLst>
                  <a:ext uri="{0D108BD9-81ED-4DB2-BD59-A6C34878D82A}">
                    <a16:rowId xmlns:a16="http://schemas.microsoft.com/office/drawing/2014/main" val="10002"/>
                  </a:ext>
                </a:extLst>
              </a:tr>
              <a:tr h="397463">
                <a:tc>
                  <a:txBody>
                    <a:bodyPr/>
                    <a:lstStyle/>
                    <a:p>
                      <a:pPr indent="127000" algn="ctr">
                        <a:lnSpc>
                          <a:spcPct val="125000"/>
                        </a:lnSpc>
                      </a:pPr>
                      <a:r>
                        <a:rPr lang="en-US" sz="1600" kern="100" dirty="0">
                          <a:effectLst/>
                          <a:latin typeface="Calibri" panose="020F0502020204030204" pitchFamily="34" charset="0"/>
                          <a:ea typeface="Calibri" panose="020F0502020204030204" pitchFamily="34" charset="0"/>
                          <a:cs typeface="Calibri" panose="020F0502020204030204" pitchFamily="34" charset="0"/>
                        </a:rPr>
                        <a:t>III</a:t>
                      </a:r>
                      <a:endParaRPr lang="zh-CN" sz="1600" kern="100" dirty="0">
                        <a:effectLst/>
                        <a:latin typeface="Calibri" panose="020F0502020204030204" pitchFamily="34" charset="0"/>
                        <a:ea typeface="宋体" panose="02010600030101010101" charset="-122"/>
                        <a:cs typeface="Calibri" panose="020F0502020204030204" pitchFamily="34" charset="0"/>
                      </a:endParaRPr>
                    </a:p>
                  </a:txBody>
                  <a:tcPr marL="45720" marR="45720" anchor="ctr"/>
                </a:tc>
                <a:tc>
                  <a:txBody>
                    <a:bodyPr/>
                    <a:lstStyle/>
                    <a:p>
                      <a:pPr indent="127000" algn="ctr">
                        <a:lnSpc>
                          <a:spcPct val="125000"/>
                        </a:lnSpc>
                      </a:pPr>
                      <a:r>
                        <a:rPr lang="en-US" sz="1600" kern="100" dirty="0" err="1">
                          <a:effectLst/>
                          <a:latin typeface="Calibri" panose="020F0502020204030204" pitchFamily="34" charset="0"/>
                          <a:ea typeface="Calibri" panose="020F0502020204030204" pitchFamily="34" charset="0"/>
                          <a:cs typeface="Calibri" panose="020F0502020204030204" pitchFamily="34" charset="0"/>
                        </a:rPr>
                        <a:t>LRA+DSC+Pruning</a:t>
                      </a:r>
                      <a:endParaRPr lang="zh-CN" sz="1600" kern="100" dirty="0">
                        <a:effectLst/>
                        <a:latin typeface="Calibri" panose="020F0502020204030204" pitchFamily="34" charset="0"/>
                        <a:ea typeface="宋体" panose="02010600030101010101" charset="-122"/>
                        <a:cs typeface="Calibri" panose="020F0502020204030204" pitchFamily="34" charset="0"/>
                      </a:endParaRPr>
                    </a:p>
                  </a:txBody>
                  <a:tcPr marL="45720" marR="45720" anchor="ctr"/>
                </a:tc>
                <a:tc>
                  <a:txBody>
                    <a:bodyPr/>
                    <a:lstStyle/>
                    <a:p>
                      <a:pPr indent="127000" algn="ctr">
                        <a:lnSpc>
                          <a:spcPct val="125000"/>
                        </a:lnSpc>
                      </a:pPr>
                      <a:r>
                        <a:rPr lang="en-US" sz="1600" kern="100" dirty="0">
                          <a:effectLst/>
                          <a:latin typeface="Calibri" panose="020F0502020204030204" pitchFamily="34" charset="0"/>
                          <a:ea typeface="Calibri" panose="020F0502020204030204" pitchFamily="34" charset="0"/>
                          <a:cs typeface="Calibri" panose="020F0502020204030204" pitchFamily="34" charset="0"/>
                        </a:rPr>
                        <a:t>188,467</a:t>
                      </a:r>
                      <a:endParaRPr lang="zh-CN" sz="1600" kern="100" dirty="0">
                        <a:effectLst/>
                        <a:latin typeface="Calibri" panose="020F0502020204030204" pitchFamily="34" charset="0"/>
                        <a:ea typeface="宋体" panose="02010600030101010101" charset="-122"/>
                        <a:cs typeface="Calibri" panose="020F0502020204030204" pitchFamily="34" charset="0"/>
                      </a:endParaRPr>
                    </a:p>
                  </a:txBody>
                  <a:tcPr marL="45720" marR="45720" anchor="ctr"/>
                </a:tc>
                <a:tc>
                  <a:txBody>
                    <a:bodyPr/>
                    <a:lstStyle/>
                    <a:p>
                      <a:pPr indent="127000" algn="ctr">
                        <a:lnSpc>
                          <a:spcPct val="125000"/>
                        </a:lnSpc>
                      </a:pPr>
                      <a:r>
                        <a:rPr lang="en-US" sz="1600" kern="100" dirty="0">
                          <a:effectLst/>
                          <a:latin typeface="Calibri" panose="020F0502020204030204" pitchFamily="34" charset="0"/>
                          <a:ea typeface="Calibri" panose="020F0502020204030204" pitchFamily="34" charset="0"/>
                          <a:cs typeface="Calibri" panose="020F0502020204030204" pitchFamily="34" charset="0"/>
                        </a:rPr>
                        <a:t>22.16 MFLOPS</a:t>
                      </a:r>
                      <a:endParaRPr lang="zh-CN" sz="1600" kern="100" dirty="0">
                        <a:effectLst/>
                        <a:latin typeface="Calibri" panose="020F0502020204030204" pitchFamily="34" charset="0"/>
                        <a:ea typeface="宋体" panose="02010600030101010101" charset="-122"/>
                        <a:cs typeface="Calibri" panose="020F0502020204030204" pitchFamily="34" charset="0"/>
                      </a:endParaRPr>
                    </a:p>
                  </a:txBody>
                  <a:tcPr marL="45720" marR="45720" anchor="ctr"/>
                </a:tc>
                <a:extLst>
                  <a:ext uri="{0D108BD9-81ED-4DB2-BD59-A6C34878D82A}">
                    <a16:rowId xmlns:a16="http://schemas.microsoft.com/office/drawing/2014/main" val="10003"/>
                  </a:ext>
                </a:extLst>
              </a:tr>
            </a:tbl>
          </a:graphicData>
        </a:graphic>
      </p:graphicFrame>
      <p:sp>
        <p:nvSpPr>
          <p:cNvPr id="29" name="object 4">
            <a:extLst>
              <a:ext uri="{FF2B5EF4-FFF2-40B4-BE49-F238E27FC236}">
                <a16:creationId xmlns:a16="http://schemas.microsoft.com/office/drawing/2014/main" id="{FFC9485E-A64F-52D7-2642-25E41145AA51}"/>
              </a:ext>
            </a:extLst>
          </p:cNvPr>
          <p:cNvSpPr txBox="1"/>
          <p:nvPr/>
        </p:nvSpPr>
        <p:spPr>
          <a:xfrm>
            <a:off x="11348133" y="6396885"/>
            <a:ext cx="634136" cy="296235"/>
          </a:xfrm>
          <a:prstGeom prst="rect">
            <a:avLst/>
          </a:prstGeom>
        </p:spPr>
        <p:txBody>
          <a:bodyPr vert="horz" wrap="square" lIns="0" tIns="0" rIns="0" bIns="0" rtlCol="0">
            <a:spAutoFit/>
          </a:bodyPr>
          <a:lstStyle/>
          <a:p>
            <a:pPr marL="38100">
              <a:lnSpc>
                <a:spcPts val="2120"/>
              </a:lnSpc>
            </a:pPr>
            <a:fld id="{81D60167-4931-47E6-BA6A-407CBD079E47}" type="slidenum">
              <a:rPr sz="3200" spc="-25" dirty="0">
                <a:solidFill>
                  <a:srgbClr val="898989"/>
                </a:solidFill>
                <a:latin typeface="Trebuchet MS"/>
                <a:cs typeface="Trebuchet MS"/>
              </a:rPr>
              <a:t>26</a:t>
            </a:fld>
            <a:endParaRPr sz="3200" dirty="0">
              <a:latin typeface="Trebuchet MS"/>
              <a:cs typeface="Trebuchet MS"/>
            </a:endParaRPr>
          </a:p>
        </p:txBody>
      </p:sp>
      <p:cxnSp>
        <p:nvCxnSpPr>
          <p:cNvPr id="22" name="直接箭头连接符 21">
            <a:extLst>
              <a:ext uri="{FF2B5EF4-FFF2-40B4-BE49-F238E27FC236}">
                <a16:creationId xmlns:a16="http://schemas.microsoft.com/office/drawing/2014/main" id="{E8712303-51B6-BC49-914A-6E768C1DC6D5}"/>
              </a:ext>
            </a:extLst>
          </p:cNvPr>
          <p:cNvCxnSpPr>
            <a:cxnSpLocks/>
          </p:cNvCxnSpPr>
          <p:nvPr/>
        </p:nvCxnSpPr>
        <p:spPr>
          <a:xfrm>
            <a:off x="9741270" y="4908110"/>
            <a:ext cx="0" cy="685561"/>
          </a:xfrm>
          <a:prstGeom prst="straightConnector1">
            <a:avLst/>
          </a:prstGeom>
          <a:ln w="28575">
            <a:solidFill>
              <a:srgbClr val="C00000"/>
            </a:solidFill>
            <a:tailEnd type="stealth"/>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DC401D6D-7889-B477-9E49-408450E589DC}"/>
              </a:ext>
            </a:extLst>
          </p:cNvPr>
          <p:cNvCxnSpPr>
            <a:cxnSpLocks/>
          </p:cNvCxnSpPr>
          <p:nvPr/>
        </p:nvCxnSpPr>
        <p:spPr>
          <a:xfrm>
            <a:off x="11280510" y="4908110"/>
            <a:ext cx="0" cy="685561"/>
          </a:xfrm>
          <a:prstGeom prst="straightConnector1">
            <a:avLst/>
          </a:prstGeom>
          <a:ln w="28575">
            <a:solidFill>
              <a:srgbClr val="C00000"/>
            </a:solidFill>
            <a:tailEnd type="stealth"/>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E822375E-B1AC-0637-8B8E-2A2B3E362DB2}"/>
              </a:ext>
            </a:extLst>
          </p:cNvPr>
          <p:cNvSpPr txBox="1"/>
          <p:nvPr/>
        </p:nvSpPr>
        <p:spPr>
          <a:xfrm>
            <a:off x="9356559" y="5728758"/>
            <a:ext cx="587020" cy="369332"/>
          </a:xfrm>
          <a:prstGeom prst="rect">
            <a:avLst/>
          </a:prstGeom>
          <a:noFill/>
        </p:spPr>
        <p:txBody>
          <a:bodyPr wrap="none" rtlCol="0">
            <a:spAutoFit/>
          </a:bodyPr>
          <a:lstStyle/>
          <a:p>
            <a:r>
              <a:rPr lang="en-US" altLang="zh-CN" b="1" dirty="0">
                <a:solidFill>
                  <a:srgbClr val="C00000"/>
                </a:solidFill>
                <a:latin typeface="Calibri" panose="020F0502020204030204" pitchFamily="34" charset="0"/>
                <a:ea typeface="Calibri" panose="020F0502020204030204" pitchFamily="34" charset="0"/>
                <a:cs typeface="Calibri" panose="020F0502020204030204" pitchFamily="34" charset="0"/>
              </a:rPr>
              <a:t>85%</a:t>
            </a:r>
            <a:endParaRPr lang="zh-CN" altLang="en-US" b="1" dirty="0">
              <a:solidFill>
                <a:srgbClr val="C00000"/>
              </a:solidFill>
              <a:latin typeface="Calibri" panose="020F0502020204030204" pitchFamily="34" charset="0"/>
              <a:cs typeface="Calibri" panose="020F0502020204030204" pitchFamily="34" charset="0"/>
            </a:endParaRPr>
          </a:p>
        </p:txBody>
      </p:sp>
      <p:sp>
        <p:nvSpPr>
          <p:cNvPr id="37" name="文本框 36">
            <a:extLst>
              <a:ext uri="{FF2B5EF4-FFF2-40B4-BE49-F238E27FC236}">
                <a16:creationId xmlns:a16="http://schemas.microsoft.com/office/drawing/2014/main" id="{5AE4B26E-360D-0B90-4896-C661018BA381}"/>
              </a:ext>
            </a:extLst>
          </p:cNvPr>
          <p:cNvSpPr txBox="1"/>
          <p:nvPr/>
        </p:nvSpPr>
        <p:spPr>
          <a:xfrm>
            <a:off x="10914572" y="5728569"/>
            <a:ext cx="587020" cy="369332"/>
          </a:xfrm>
          <a:prstGeom prst="rect">
            <a:avLst/>
          </a:prstGeom>
          <a:noFill/>
        </p:spPr>
        <p:txBody>
          <a:bodyPr wrap="none" rtlCol="0">
            <a:spAutoFit/>
          </a:bodyPr>
          <a:lstStyle/>
          <a:p>
            <a:r>
              <a:rPr lang="en-US" altLang="zh-CN" b="1" dirty="0">
                <a:solidFill>
                  <a:srgbClr val="C00000"/>
                </a:solidFill>
                <a:latin typeface="Calibri" panose="020F0502020204030204" pitchFamily="34" charset="0"/>
                <a:ea typeface="Calibri" panose="020F0502020204030204" pitchFamily="34" charset="0"/>
                <a:cs typeface="Calibri" panose="020F0502020204030204" pitchFamily="34" charset="0"/>
              </a:rPr>
              <a:t>78%</a:t>
            </a:r>
            <a:endParaRPr lang="zh-CN" altLang="en-US" b="1" dirty="0">
              <a:solidFill>
                <a:srgbClr val="C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483122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文本框 81">
            <a:extLst>
              <a:ext uri="{FF2B5EF4-FFF2-40B4-BE49-F238E27FC236}">
                <a16:creationId xmlns:a16="http://schemas.microsoft.com/office/drawing/2014/main" id="{7CB8F94D-BD6B-2177-82DA-C3E7367050BF}"/>
              </a:ext>
            </a:extLst>
          </p:cNvPr>
          <p:cNvSpPr txBox="1"/>
          <p:nvPr/>
        </p:nvSpPr>
        <p:spPr>
          <a:xfrm>
            <a:off x="748479" y="632816"/>
            <a:ext cx="10253349" cy="707886"/>
          </a:xfrm>
          <a:prstGeom prst="rect">
            <a:avLst/>
          </a:prstGeom>
          <a:noFill/>
        </p:spPr>
        <p:txBody>
          <a:bodyPr wrap="square">
            <a:spAutoFit/>
          </a:bodyPr>
          <a:lstStyle/>
          <a:p>
            <a:r>
              <a:rPr lang="en-US" altLang="zh-CN" sz="4000" b="1" dirty="0">
                <a:solidFill>
                  <a:srgbClr val="5B2D7B"/>
                </a:solidFill>
                <a:latin typeface="Century Gothic" panose="020B0502020202020204" pitchFamily="34" charset="0"/>
                <a:ea typeface="Sathu" charset="-34"/>
                <a:cs typeface="Segoe UI" panose="020B0502040204020203" pitchFamily="34" charset="0"/>
              </a:rPr>
              <a:t>Setting</a:t>
            </a:r>
            <a:endParaRPr lang="zh-CN" altLang="en-US" sz="4000" b="1" dirty="0">
              <a:solidFill>
                <a:srgbClr val="5B2D7B"/>
              </a:solidFill>
              <a:latin typeface="Century Gothic" panose="020B0502020202020204" pitchFamily="34" charset="0"/>
              <a:ea typeface="Sathu" charset="-34"/>
              <a:cs typeface="Segoe UI" panose="020B0502040204020203" pitchFamily="34" charset="0"/>
            </a:endParaRPr>
          </a:p>
        </p:txBody>
      </p:sp>
      <p:sp>
        <p:nvSpPr>
          <p:cNvPr id="21" name="矩形 20">
            <a:extLst>
              <a:ext uri="{FF2B5EF4-FFF2-40B4-BE49-F238E27FC236}">
                <a16:creationId xmlns:a16="http://schemas.microsoft.com/office/drawing/2014/main" id="{C012C169-D344-A0B4-19B7-9ED35858883E}"/>
              </a:ext>
            </a:extLst>
          </p:cNvPr>
          <p:cNvSpPr/>
          <p:nvPr/>
        </p:nvSpPr>
        <p:spPr>
          <a:xfrm>
            <a:off x="2611094" y="4281667"/>
            <a:ext cx="1170621" cy="1007509"/>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pic>
        <p:nvPicPr>
          <p:cNvPr id="22" name="图片 21">
            <a:extLst>
              <a:ext uri="{FF2B5EF4-FFF2-40B4-BE49-F238E27FC236}">
                <a16:creationId xmlns:a16="http://schemas.microsoft.com/office/drawing/2014/main" id="{BE1FC78C-BC69-0C26-42A7-897DD44606D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6614" y="1755155"/>
            <a:ext cx="6217244" cy="4394997"/>
          </a:xfrm>
          <a:prstGeom prst="rect">
            <a:avLst/>
          </a:prstGeom>
        </p:spPr>
      </p:pic>
      <p:sp>
        <p:nvSpPr>
          <p:cNvPr id="31" name="椭圆 30">
            <a:extLst>
              <a:ext uri="{FF2B5EF4-FFF2-40B4-BE49-F238E27FC236}">
                <a16:creationId xmlns:a16="http://schemas.microsoft.com/office/drawing/2014/main" id="{780CD60E-87BD-F0E0-137A-28A90C1BED13}"/>
              </a:ext>
            </a:extLst>
          </p:cNvPr>
          <p:cNvSpPr/>
          <p:nvPr/>
        </p:nvSpPr>
        <p:spPr>
          <a:xfrm>
            <a:off x="2852492" y="4384403"/>
            <a:ext cx="117255" cy="117255"/>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3" name="文本框 32">
            <a:extLst>
              <a:ext uri="{FF2B5EF4-FFF2-40B4-BE49-F238E27FC236}">
                <a16:creationId xmlns:a16="http://schemas.microsoft.com/office/drawing/2014/main" id="{CA7B9DC0-B0A4-00D2-646D-D539980822C0}"/>
              </a:ext>
            </a:extLst>
          </p:cNvPr>
          <p:cNvSpPr txBox="1"/>
          <p:nvPr/>
        </p:nvSpPr>
        <p:spPr>
          <a:xfrm>
            <a:off x="3167279" y="4311063"/>
            <a:ext cx="466794" cy="307777"/>
          </a:xfrm>
          <a:prstGeom prst="rect">
            <a:avLst/>
          </a:prstGeom>
          <a:noFill/>
        </p:spPr>
        <p:txBody>
          <a:bodyPr wrap="none" rtlCol="0">
            <a:spAutoFit/>
          </a:bodyPr>
          <a:lstStyle/>
          <a:p>
            <a:r>
              <a:rPr lang="en-US" altLang="zh-CN" sz="1400" b="1" dirty="0">
                <a:latin typeface="Calibri" panose="020F0502020204030204" pitchFamily="34" charset="0"/>
                <a:cs typeface="Calibri" panose="020F0502020204030204" pitchFamily="34" charset="0"/>
              </a:rPr>
              <a:t>EVE</a:t>
            </a:r>
            <a:endParaRPr lang="zh-CN" altLang="en-US" sz="1400" b="1" dirty="0">
              <a:latin typeface="Calibri" panose="020F0502020204030204" pitchFamily="34" charset="0"/>
              <a:cs typeface="Calibri" panose="020F0502020204030204" pitchFamily="34" charset="0"/>
            </a:endParaRPr>
          </a:p>
        </p:txBody>
      </p:sp>
      <p:sp>
        <p:nvSpPr>
          <p:cNvPr id="34" name="文本框 33">
            <a:extLst>
              <a:ext uri="{FF2B5EF4-FFF2-40B4-BE49-F238E27FC236}">
                <a16:creationId xmlns:a16="http://schemas.microsoft.com/office/drawing/2014/main" id="{4F318F3A-2E2B-DAFE-1D6E-9DB78BEF5010}"/>
              </a:ext>
            </a:extLst>
          </p:cNvPr>
          <p:cNvSpPr txBox="1"/>
          <p:nvPr/>
        </p:nvSpPr>
        <p:spPr>
          <a:xfrm>
            <a:off x="3167279" y="4631458"/>
            <a:ext cx="478016" cy="307777"/>
          </a:xfrm>
          <a:prstGeom prst="rect">
            <a:avLst/>
          </a:prstGeom>
          <a:noFill/>
        </p:spPr>
        <p:txBody>
          <a:bodyPr wrap="none" rtlCol="0">
            <a:spAutoFit/>
          </a:bodyPr>
          <a:lstStyle/>
          <a:p>
            <a:r>
              <a:rPr lang="en-US" altLang="zh-CN" sz="1400" b="1" dirty="0">
                <a:latin typeface="Calibri" panose="020F0502020204030204" pitchFamily="34" charset="0"/>
                <a:cs typeface="Calibri" panose="020F0502020204030204" pitchFamily="34" charset="0"/>
              </a:rPr>
              <a:t>Bob</a:t>
            </a:r>
            <a:endParaRPr lang="zh-CN" altLang="en-US" sz="1400" b="1" dirty="0">
              <a:latin typeface="Calibri" panose="020F0502020204030204" pitchFamily="34" charset="0"/>
              <a:cs typeface="Calibri" panose="020F0502020204030204" pitchFamily="34" charset="0"/>
            </a:endParaRPr>
          </a:p>
        </p:txBody>
      </p:sp>
      <p:sp>
        <p:nvSpPr>
          <p:cNvPr id="35" name="等腰三角形 34">
            <a:extLst>
              <a:ext uri="{FF2B5EF4-FFF2-40B4-BE49-F238E27FC236}">
                <a16:creationId xmlns:a16="http://schemas.microsoft.com/office/drawing/2014/main" id="{51BEC23E-33AD-EAF2-A662-46622785EEB4}"/>
              </a:ext>
            </a:extLst>
          </p:cNvPr>
          <p:cNvSpPr/>
          <p:nvPr/>
        </p:nvSpPr>
        <p:spPr>
          <a:xfrm>
            <a:off x="2826922" y="4677690"/>
            <a:ext cx="168395" cy="155970"/>
          </a:xfrm>
          <a:prstGeom prst="triangle">
            <a:avLst/>
          </a:prstGeom>
          <a:solidFill>
            <a:srgbClr val="92D050"/>
          </a:solidFill>
          <a:ln w="15875">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400"/>
          </a:p>
        </p:txBody>
      </p:sp>
      <p:sp>
        <p:nvSpPr>
          <p:cNvPr id="36" name="turn-up-volume_498">
            <a:extLst>
              <a:ext uri="{FF2B5EF4-FFF2-40B4-BE49-F238E27FC236}">
                <a16:creationId xmlns:a16="http://schemas.microsoft.com/office/drawing/2014/main" id="{C911310F-4B5F-69EB-5366-087A08B72F7B}"/>
              </a:ext>
            </a:extLst>
          </p:cNvPr>
          <p:cNvSpPr/>
          <p:nvPr/>
        </p:nvSpPr>
        <p:spPr>
          <a:xfrm>
            <a:off x="2817852" y="4977672"/>
            <a:ext cx="240124" cy="212299"/>
          </a:xfrm>
          <a:custGeom>
            <a:avLst/>
            <a:gdLst>
              <a:gd name="connsiteX0" fmla="*/ 413531 w 597507"/>
              <a:gd name="connsiteY0" fmla="*/ 102132 h 528272"/>
              <a:gd name="connsiteX1" fmla="*/ 431261 w 597507"/>
              <a:gd name="connsiteY1" fmla="*/ 109393 h 528272"/>
              <a:gd name="connsiteX2" fmla="*/ 494122 w 597507"/>
              <a:gd name="connsiteY2" fmla="*/ 264305 h 528272"/>
              <a:gd name="connsiteX3" fmla="*/ 431261 w 597507"/>
              <a:gd name="connsiteY3" fmla="*/ 417603 h 528272"/>
              <a:gd name="connsiteX4" fmla="*/ 413531 w 597507"/>
              <a:gd name="connsiteY4" fmla="*/ 425671 h 528272"/>
              <a:gd name="connsiteX5" fmla="*/ 395801 w 597507"/>
              <a:gd name="connsiteY5" fmla="*/ 417603 h 528272"/>
              <a:gd name="connsiteX6" fmla="*/ 395801 w 597507"/>
              <a:gd name="connsiteY6" fmla="*/ 382102 h 528272"/>
              <a:gd name="connsiteX7" fmla="*/ 444156 w 597507"/>
              <a:gd name="connsiteY7" fmla="*/ 264305 h 528272"/>
              <a:gd name="connsiteX8" fmla="*/ 395801 w 597507"/>
              <a:gd name="connsiteY8" fmla="*/ 146507 h 528272"/>
              <a:gd name="connsiteX9" fmla="*/ 395801 w 597507"/>
              <a:gd name="connsiteY9" fmla="*/ 109393 h 528272"/>
              <a:gd name="connsiteX10" fmla="*/ 413531 w 597507"/>
              <a:gd name="connsiteY10" fmla="*/ 102132 h 528272"/>
              <a:gd name="connsiteX11" fmla="*/ 481379 w 597507"/>
              <a:gd name="connsiteY11" fmla="*/ 23360 h 528272"/>
              <a:gd name="connsiteX12" fmla="*/ 499121 w 597507"/>
              <a:gd name="connsiteY12" fmla="*/ 30615 h 528272"/>
              <a:gd name="connsiteX13" fmla="*/ 597507 w 597507"/>
              <a:gd name="connsiteY13" fmla="*/ 264403 h 528272"/>
              <a:gd name="connsiteX14" fmla="*/ 499121 w 597507"/>
              <a:gd name="connsiteY14" fmla="*/ 499804 h 528272"/>
              <a:gd name="connsiteX15" fmla="*/ 481379 w 597507"/>
              <a:gd name="connsiteY15" fmla="*/ 506253 h 528272"/>
              <a:gd name="connsiteX16" fmla="*/ 463638 w 597507"/>
              <a:gd name="connsiteY16" fmla="*/ 499804 h 528272"/>
              <a:gd name="connsiteX17" fmla="*/ 463638 w 597507"/>
              <a:gd name="connsiteY17" fmla="*/ 462720 h 528272"/>
              <a:gd name="connsiteX18" fmla="*/ 545895 w 597507"/>
              <a:gd name="connsiteY18" fmla="*/ 264403 h 528272"/>
              <a:gd name="connsiteX19" fmla="*/ 463638 w 597507"/>
              <a:gd name="connsiteY19" fmla="*/ 66086 h 528272"/>
              <a:gd name="connsiteX20" fmla="*/ 463638 w 597507"/>
              <a:gd name="connsiteY20" fmla="*/ 30615 h 528272"/>
              <a:gd name="connsiteX21" fmla="*/ 481379 w 597507"/>
              <a:gd name="connsiteY21" fmla="*/ 23360 h 528272"/>
              <a:gd name="connsiteX22" fmla="*/ 318314 w 597507"/>
              <a:gd name="connsiteY22" fmla="*/ 728 h 528272"/>
              <a:gd name="connsiteX23" fmla="*/ 323110 w 597507"/>
              <a:gd name="connsiteY23" fmla="*/ 11183 h 528272"/>
              <a:gd name="connsiteX24" fmla="*/ 323110 w 597507"/>
              <a:gd name="connsiteY24" fmla="*/ 514227 h 528272"/>
              <a:gd name="connsiteX25" fmla="*/ 289183 w 597507"/>
              <a:gd name="connsiteY25" fmla="*/ 515839 h 528272"/>
              <a:gd name="connsiteX26" fmla="*/ 100164 w 597507"/>
              <a:gd name="connsiteY26" fmla="*/ 375567 h 528272"/>
              <a:gd name="connsiteX27" fmla="*/ 0 w 597507"/>
              <a:gd name="connsiteY27" fmla="*/ 375567 h 528272"/>
              <a:gd name="connsiteX28" fmla="*/ 0 w 597507"/>
              <a:gd name="connsiteY28" fmla="*/ 153067 h 528272"/>
              <a:gd name="connsiteX29" fmla="*/ 100164 w 597507"/>
              <a:gd name="connsiteY29" fmla="*/ 153067 h 528272"/>
              <a:gd name="connsiteX30" fmla="*/ 292414 w 597507"/>
              <a:gd name="connsiteY30" fmla="*/ 9570 h 528272"/>
              <a:gd name="connsiteX31" fmla="*/ 318314 w 597507"/>
              <a:gd name="connsiteY31" fmla="*/ 728 h 528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97507" h="528272">
                <a:moveTo>
                  <a:pt x="413531" y="102132"/>
                </a:moveTo>
                <a:cubicBezTo>
                  <a:pt x="419979" y="102132"/>
                  <a:pt x="426426" y="104552"/>
                  <a:pt x="431261" y="109393"/>
                </a:cubicBezTo>
                <a:cubicBezTo>
                  <a:pt x="473169" y="152962"/>
                  <a:pt x="494122" y="207826"/>
                  <a:pt x="494122" y="264305"/>
                </a:cubicBezTo>
                <a:cubicBezTo>
                  <a:pt x="494122" y="319169"/>
                  <a:pt x="473169" y="375647"/>
                  <a:pt x="431261" y="417603"/>
                </a:cubicBezTo>
                <a:cubicBezTo>
                  <a:pt x="426426" y="422444"/>
                  <a:pt x="419979" y="425671"/>
                  <a:pt x="413531" y="425671"/>
                </a:cubicBezTo>
                <a:cubicBezTo>
                  <a:pt x="407084" y="425671"/>
                  <a:pt x="400637" y="422444"/>
                  <a:pt x="395801" y="417603"/>
                </a:cubicBezTo>
                <a:cubicBezTo>
                  <a:pt x="384519" y="407921"/>
                  <a:pt x="384519" y="391784"/>
                  <a:pt x="395801" y="382102"/>
                </a:cubicBezTo>
                <a:cubicBezTo>
                  <a:pt x="428038" y="349829"/>
                  <a:pt x="444156" y="306260"/>
                  <a:pt x="444156" y="264305"/>
                </a:cubicBezTo>
                <a:cubicBezTo>
                  <a:pt x="444156" y="220736"/>
                  <a:pt x="428038" y="178781"/>
                  <a:pt x="395801" y="146507"/>
                </a:cubicBezTo>
                <a:cubicBezTo>
                  <a:pt x="384519" y="136825"/>
                  <a:pt x="384519" y="120689"/>
                  <a:pt x="395801" y="109393"/>
                </a:cubicBezTo>
                <a:cubicBezTo>
                  <a:pt x="400637" y="104552"/>
                  <a:pt x="407084" y="102132"/>
                  <a:pt x="413531" y="102132"/>
                </a:cubicBezTo>
                <a:close/>
                <a:moveTo>
                  <a:pt x="481379" y="23360"/>
                </a:moveTo>
                <a:cubicBezTo>
                  <a:pt x="487831" y="23360"/>
                  <a:pt x="494283" y="25778"/>
                  <a:pt x="499121" y="30615"/>
                </a:cubicBezTo>
                <a:cubicBezTo>
                  <a:pt x="563637" y="95108"/>
                  <a:pt x="597507" y="178950"/>
                  <a:pt x="597507" y="264403"/>
                </a:cubicBezTo>
                <a:cubicBezTo>
                  <a:pt x="597507" y="349857"/>
                  <a:pt x="565249" y="433698"/>
                  <a:pt x="499121" y="499804"/>
                </a:cubicBezTo>
                <a:cubicBezTo>
                  <a:pt x="494282" y="504641"/>
                  <a:pt x="487831" y="506253"/>
                  <a:pt x="481379" y="506253"/>
                </a:cubicBezTo>
                <a:cubicBezTo>
                  <a:pt x="474928" y="506253"/>
                  <a:pt x="468476" y="504641"/>
                  <a:pt x="463638" y="499804"/>
                </a:cubicBezTo>
                <a:cubicBezTo>
                  <a:pt x="453960" y="488517"/>
                  <a:pt x="453960" y="472394"/>
                  <a:pt x="463638" y="462720"/>
                </a:cubicBezTo>
                <a:cubicBezTo>
                  <a:pt x="518476" y="407901"/>
                  <a:pt x="545895" y="336958"/>
                  <a:pt x="545895" y="264403"/>
                </a:cubicBezTo>
                <a:cubicBezTo>
                  <a:pt x="545895" y="191848"/>
                  <a:pt x="518476" y="120906"/>
                  <a:pt x="463638" y="66086"/>
                </a:cubicBezTo>
                <a:cubicBezTo>
                  <a:pt x="453960" y="56412"/>
                  <a:pt x="453960" y="40289"/>
                  <a:pt x="463638" y="30615"/>
                </a:cubicBezTo>
                <a:cubicBezTo>
                  <a:pt x="468476" y="25778"/>
                  <a:pt x="474928" y="23360"/>
                  <a:pt x="481379" y="23360"/>
                </a:cubicBezTo>
                <a:close/>
                <a:moveTo>
                  <a:pt x="318314" y="728"/>
                </a:moveTo>
                <a:cubicBezTo>
                  <a:pt x="321191" y="2013"/>
                  <a:pt x="323110" y="5137"/>
                  <a:pt x="323110" y="11183"/>
                </a:cubicBezTo>
                <a:lnTo>
                  <a:pt x="323110" y="514227"/>
                </a:lnTo>
                <a:cubicBezTo>
                  <a:pt x="323110" y="544861"/>
                  <a:pt x="289183" y="515839"/>
                  <a:pt x="289183" y="515839"/>
                </a:cubicBezTo>
                <a:lnTo>
                  <a:pt x="100164" y="375567"/>
                </a:lnTo>
                <a:lnTo>
                  <a:pt x="0" y="375567"/>
                </a:lnTo>
                <a:lnTo>
                  <a:pt x="0" y="153067"/>
                </a:lnTo>
                <a:lnTo>
                  <a:pt x="100164" y="153067"/>
                </a:lnTo>
                <a:lnTo>
                  <a:pt x="292414" y="9570"/>
                </a:lnTo>
                <a:cubicBezTo>
                  <a:pt x="292414" y="9570"/>
                  <a:pt x="309680" y="-3127"/>
                  <a:pt x="318314" y="728"/>
                </a:cubicBezTo>
                <a:close/>
              </a:path>
            </a:pathLst>
          </a:cu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7" name="文本框 36">
            <a:extLst>
              <a:ext uri="{FF2B5EF4-FFF2-40B4-BE49-F238E27FC236}">
                <a16:creationId xmlns:a16="http://schemas.microsoft.com/office/drawing/2014/main" id="{ACC167AA-E6BE-242E-6B82-E2B055A1A946}"/>
              </a:ext>
            </a:extLst>
          </p:cNvPr>
          <p:cNvSpPr txBox="1"/>
          <p:nvPr/>
        </p:nvSpPr>
        <p:spPr>
          <a:xfrm>
            <a:off x="3167279" y="4951853"/>
            <a:ext cx="548548" cy="307777"/>
          </a:xfrm>
          <a:prstGeom prst="rect">
            <a:avLst/>
          </a:prstGeom>
          <a:noFill/>
        </p:spPr>
        <p:txBody>
          <a:bodyPr wrap="none" rtlCol="0">
            <a:spAutoFit/>
          </a:bodyPr>
          <a:lstStyle/>
          <a:p>
            <a:r>
              <a:rPr lang="en-US" altLang="zh-CN" sz="1400" b="1" dirty="0">
                <a:latin typeface="Calibri" panose="020F0502020204030204" pitchFamily="34" charset="0"/>
                <a:cs typeface="Calibri" panose="020F0502020204030204" pitchFamily="34" charset="0"/>
              </a:rPr>
              <a:t>Alice</a:t>
            </a:r>
            <a:endParaRPr lang="zh-CN" altLang="en-US" sz="1400" b="1" dirty="0">
              <a:latin typeface="Calibri" panose="020F0502020204030204" pitchFamily="34" charset="0"/>
              <a:cs typeface="Calibri" panose="020F0502020204030204" pitchFamily="34" charset="0"/>
            </a:endParaRPr>
          </a:p>
        </p:txBody>
      </p:sp>
      <p:sp>
        <p:nvSpPr>
          <p:cNvPr id="38" name="文本框 37">
            <a:extLst>
              <a:ext uri="{FF2B5EF4-FFF2-40B4-BE49-F238E27FC236}">
                <a16:creationId xmlns:a16="http://schemas.microsoft.com/office/drawing/2014/main" id="{48726C57-6587-E93F-C76A-114DD3DAB8EE}"/>
              </a:ext>
            </a:extLst>
          </p:cNvPr>
          <p:cNvSpPr txBox="1"/>
          <p:nvPr/>
        </p:nvSpPr>
        <p:spPr>
          <a:xfrm>
            <a:off x="2164016" y="3942150"/>
            <a:ext cx="1935851" cy="338554"/>
          </a:xfrm>
          <a:prstGeom prst="rect">
            <a:avLst/>
          </a:prstGeom>
          <a:noFill/>
        </p:spPr>
        <p:txBody>
          <a:bodyPr wrap="none" rtlCol="0">
            <a:spAutoFit/>
          </a:bodyPr>
          <a:lstStyle/>
          <a:p>
            <a:r>
              <a:rPr lang="en-US" altLang="zh-CN" sz="1600" b="1" dirty="0">
                <a:latin typeface="Calibri" panose="020F0502020204030204" pitchFamily="34" charset="0"/>
                <a:cs typeface="Calibri" panose="020F0502020204030204" pitchFamily="34" charset="0"/>
              </a:rPr>
              <a:t>Scene 1: Living room</a:t>
            </a:r>
            <a:endParaRPr lang="zh-CN" altLang="en-US" sz="1600" b="1" dirty="0">
              <a:latin typeface="Calibri" panose="020F0502020204030204" pitchFamily="34" charset="0"/>
              <a:cs typeface="Calibri" panose="020F0502020204030204" pitchFamily="34" charset="0"/>
            </a:endParaRPr>
          </a:p>
        </p:txBody>
      </p:sp>
      <p:sp>
        <p:nvSpPr>
          <p:cNvPr id="39" name="矩形 38">
            <a:extLst>
              <a:ext uri="{FF2B5EF4-FFF2-40B4-BE49-F238E27FC236}">
                <a16:creationId xmlns:a16="http://schemas.microsoft.com/office/drawing/2014/main" id="{58672CE6-DA20-C328-D838-EAFAC975D6FF}"/>
              </a:ext>
            </a:extLst>
          </p:cNvPr>
          <p:cNvSpPr/>
          <p:nvPr/>
        </p:nvSpPr>
        <p:spPr>
          <a:xfrm>
            <a:off x="5623637" y="3543212"/>
            <a:ext cx="533872" cy="2076894"/>
          </a:xfrm>
          <a:prstGeom prst="rect">
            <a:avLst/>
          </a:prstGeom>
          <a:solidFill>
            <a:schemeClr val="bg1">
              <a:alpha val="65000"/>
            </a:schemeClr>
          </a:solidFill>
          <a:ln w="25400">
            <a:solidFill>
              <a:srgbClr val="ED7D3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0" name="文本框 39">
            <a:extLst>
              <a:ext uri="{FF2B5EF4-FFF2-40B4-BE49-F238E27FC236}">
                <a16:creationId xmlns:a16="http://schemas.microsoft.com/office/drawing/2014/main" id="{B1DABF54-06ED-D0EA-4A09-8397A8D79FC0}"/>
              </a:ext>
            </a:extLst>
          </p:cNvPr>
          <p:cNvSpPr txBox="1"/>
          <p:nvPr/>
        </p:nvSpPr>
        <p:spPr>
          <a:xfrm rot="5400000">
            <a:off x="5448336" y="4492138"/>
            <a:ext cx="1860222" cy="338554"/>
          </a:xfrm>
          <a:prstGeom prst="rect">
            <a:avLst/>
          </a:prstGeom>
          <a:noFill/>
        </p:spPr>
        <p:txBody>
          <a:bodyPr wrap="square" rtlCol="0">
            <a:spAutoFit/>
          </a:bodyPr>
          <a:lstStyle/>
          <a:p>
            <a:r>
              <a:rPr lang="en-US" altLang="zh-CN" sz="1600" b="1" dirty="0">
                <a:latin typeface="Calibri" panose="020F0502020204030204" pitchFamily="34" charset="0"/>
                <a:cs typeface="Calibri" panose="020F0502020204030204" pitchFamily="34" charset="0"/>
              </a:rPr>
              <a:t>Scene 3: Balcony</a:t>
            </a:r>
            <a:endParaRPr lang="zh-CN" altLang="en-US" sz="1600" b="1" dirty="0">
              <a:latin typeface="Calibri" panose="020F0502020204030204" pitchFamily="34" charset="0"/>
              <a:cs typeface="Calibri" panose="020F0502020204030204" pitchFamily="34" charset="0"/>
            </a:endParaRPr>
          </a:p>
        </p:txBody>
      </p:sp>
      <p:sp>
        <p:nvSpPr>
          <p:cNvPr id="41" name="文本框 40">
            <a:extLst>
              <a:ext uri="{FF2B5EF4-FFF2-40B4-BE49-F238E27FC236}">
                <a16:creationId xmlns:a16="http://schemas.microsoft.com/office/drawing/2014/main" id="{55436341-261A-60E8-9898-AA56D421AEAD}"/>
              </a:ext>
            </a:extLst>
          </p:cNvPr>
          <p:cNvSpPr txBox="1"/>
          <p:nvPr/>
        </p:nvSpPr>
        <p:spPr>
          <a:xfrm>
            <a:off x="2874261" y="2775979"/>
            <a:ext cx="1931041" cy="338554"/>
          </a:xfrm>
          <a:prstGeom prst="rect">
            <a:avLst/>
          </a:prstGeom>
          <a:noFill/>
        </p:spPr>
        <p:txBody>
          <a:bodyPr wrap="none" rtlCol="0">
            <a:spAutoFit/>
          </a:bodyPr>
          <a:lstStyle/>
          <a:p>
            <a:r>
              <a:rPr lang="en-US" altLang="zh-CN" sz="1600" b="1" dirty="0">
                <a:latin typeface="Calibri" panose="020F0502020204030204" pitchFamily="34" charset="0"/>
                <a:cs typeface="Calibri" panose="020F0502020204030204" pitchFamily="34" charset="0"/>
              </a:rPr>
              <a:t>Scene 2: Study room</a:t>
            </a:r>
            <a:endParaRPr lang="zh-CN" altLang="en-US" sz="1600" b="1" dirty="0">
              <a:latin typeface="Calibri" panose="020F0502020204030204" pitchFamily="34" charset="0"/>
              <a:cs typeface="Calibri" panose="020F0502020204030204" pitchFamily="34" charset="0"/>
            </a:endParaRPr>
          </a:p>
        </p:txBody>
      </p:sp>
      <p:sp>
        <p:nvSpPr>
          <p:cNvPr id="50" name="等腰三角形 49">
            <a:extLst>
              <a:ext uri="{FF2B5EF4-FFF2-40B4-BE49-F238E27FC236}">
                <a16:creationId xmlns:a16="http://schemas.microsoft.com/office/drawing/2014/main" id="{19568289-B41C-1E4D-BC5F-20FFF686D521}"/>
              </a:ext>
            </a:extLst>
          </p:cNvPr>
          <p:cNvSpPr/>
          <p:nvPr/>
        </p:nvSpPr>
        <p:spPr>
          <a:xfrm>
            <a:off x="6004614" y="3732291"/>
            <a:ext cx="114989" cy="106504"/>
          </a:xfrm>
          <a:prstGeom prst="triangle">
            <a:avLst/>
          </a:prstGeom>
          <a:solidFill>
            <a:srgbClr val="92D050"/>
          </a:solidFill>
          <a:ln w="15875">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400"/>
          </a:p>
        </p:txBody>
      </p:sp>
      <p:sp>
        <p:nvSpPr>
          <p:cNvPr id="51" name="等腰三角形 50">
            <a:extLst>
              <a:ext uri="{FF2B5EF4-FFF2-40B4-BE49-F238E27FC236}">
                <a16:creationId xmlns:a16="http://schemas.microsoft.com/office/drawing/2014/main" id="{AE6E7DCB-4F38-D916-E273-9A419ED4EB50}"/>
              </a:ext>
            </a:extLst>
          </p:cNvPr>
          <p:cNvSpPr/>
          <p:nvPr/>
        </p:nvSpPr>
        <p:spPr>
          <a:xfrm>
            <a:off x="5706860" y="4915466"/>
            <a:ext cx="114989" cy="106504"/>
          </a:xfrm>
          <a:prstGeom prst="triangle">
            <a:avLst/>
          </a:prstGeom>
          <a:solidFill>
            <a:srgbClr val="92D050"/>
          </a:solidFill>
          <a:ln w="15875">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400"/>
          </a:p>
        </p:txBody>
      </p:sp>
      <p:sp>
        <p:nvSpPr>
          <p:cNvPr id="52" name="等腰三角形 51">
            <a:extLst>
              <a:ext uri="{FF2B5EF4-FFF2-40B4-BE49-F238E27FC236}">
                <a16:creationId xmlns:a16="http://schemas.microsoft.com/office/drawing/2014/main" id="{1A25A3EB-8248-C475-DDEA-B0FAFF3FFFFE}"/>
              </a:ext>
            </a:extLst>
          </p:cNvPr>
          <p:cNvSpPr/>
          <p:nvPr/>
        </p:nvSpPr>
        <p:spPr>
          <a:xfrm>
            <a:off x="6004614" y="4702200"/>
            <a:ext cx="114989" cy="106504"/>
          </a:xfrm>
          <a:prstGeom prst="triangle">
            <a:avLst/>
          </a:prstGeom>
          <a:solidFill>
            <a:srgbClr val="92D050"/>
          </a:solidFill>
          <a:ln w="15875">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400"/>
          </a:p>
        </p:txBody>
      </p:sp>
      <p:sp>
        <p:nvSpPr>
          <p:cNvPr id="53" name="椭圆 52">
            <a:extLst>
              <a:ext uri="{FF2B5EF4-FFF2-40B4-BE49-F238E27FC236}">
                <a16:creationId xmlns:a16="http://schemas.microsoft.com/office/drawing/2014/main" id="{EB85CCF6-DF17-CE8C-0B15-5E79B5EBCEA0}"/>
              </a:ext>
            </a:extLst>
          </p:cNvPr>
          <p:cNvSpPr/>
          <p:nvPr/>
        </p:nvSpPr>
        <p:spPr>
          <a:xfrm>
            <a:off x="5724749" y="3761688"/>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4" name="椭圆 53">
            <a:extLst>
              <a:ext uri="{FF2B5EF4-FFF2-40B4-BE49-F238E27FC236}">
                <a16:creationId xmlns:a16="http://schemas.microsoft.com/office/drawing/2014/main" id="{68CDE113-6027-1C11-17F5-EE36F6E15E5B}"/>
              </a:ext>
            </a:extLst>
          </p:cNvPr>
          <p:cNvSpPr/>
          <p:nvPr/>
        </p:nvSpPr>
        <p:spPr>
          <a:xfrm>
            <a:off x="5850970" y="4474275"/>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5" name="椭圆 54">
            <a:extLst>
              <a:ext uri="{FF2B5EF4-FFF2-40B4-BE49-F238E27FC236}">
                <a16:creationId xmlns:a16="http://schemas.microsoft.com/office/drawing/2014/main" id="{20405783-7256-A252-45B5-5E116CFB98EF}"/>
              </a:ext>
            </a:extLst>
          </p:cNvPr>
          <p:cNvSpPr/>
          <p:nvPr/>
        </p:nvSpPr>
        <p:spPr>
          <a:xfrm>
            <a:off x="5965009" y="5424533"/>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6" name="turn-up-volume_498">
            <a:extLst>
              <a:ext uri="{FF2B5EF4-FFF2-40B4-BE49-F238E27FC236}">
                <a16:creationId xmlns:a16="http://schemas.microsoft.com/office/drawing/2014/main" id="{8F86913C-C2E6-A7CD-C8E1-D5D099A62959}"/>
              </a:ext>
            </a:extLst>
          </p:cNvPr>
          <p:cNvSpPr/>
          <p:nvPr/>
        </p:nvSpPr>
        <p:spPr>
          <a:xfrm>
            <a:off x="5678765" y="4102910"/>
            <a:ext cx="251412" cy="222279"/>
          </a:xfrm>
          <a:custGeom>
            <a:avLst/>
            <a:gdLst>
              <a:gd name="connsiteX0" fmla="*/ 413531 w 597507"/>
              <a:gd name="connsiteY0" fmla="*/ 102132 h 528272"/>
              <a:gd name="connsiteX1" fmla="*/ 431261 w 597507"/>
              <a:gd name="connsiteY1" fmla="*/ 109393 h 528272"/>
              <a:gd name="connsiteX2" fmla="*/ 494122 w 597507"/>
              <a:gd name="connsiteY2" fmla="*/ 264305 h 528272"/>
              <a:gd name="connsiteX3" fmla="*/ 431261 w 597507"/>
              <a:gd name="connsiteY3" fmla="*/ 417603 h 528272"/>
              <a:gd name="connsiteX4" fmla="*/ 413531 w 597507"/>
              <a:gd name="connsiteY4" fmla="*/ 425671 h 528272"/>
              <a:gd name="connsiteX5" fmla="*/ 395801 w 597507"/>
              <a:gd name="connsiteY5" fmla="*/ 417603 h 528272"/>
              <a:gd name="connsiteX6" fmla="*/ 395801 w 597507"/>
              <a:gd name="connsiteY6" fmla="*/ 382102 h 528272"/>
              <a:gd name="connsiteX7" fmla="*/ 444156 w 597507"/>
              <a:gd name="connsiteY7" fmla="*/ 264305 h 528272"/>
              <a:gd name="connsiteX8" fmla="*/ 395801 w 597507"/>
              <a:gd name="connsiteY8" fmla="*/ 146507 h 528272"/>
              <a:gd name="connsiteX9" fmla="*/ 395801 w 597507"/>
              <a:gd name="connsiteY9" fmla="*/ 109393 h 528272"/>
              <a:gd name="connsiteX10" fmla="*/ 413531 w 597507"/>
              <a:gd name="connsiteY10" fmla="*/ 102132 h 528272"/>
              <a:gd name="connsiteX11" fmla="*/ 481379 w 597507"/>
              <a:gd name="connsiteY11" fmla="*/ 23360 h 528272"/>
              <a:gd name="connsiteX12" fmla="*/ 499121 w 597507"/>
              <a:gd name="connsiteY12" fmla="*/ 30615 h 528272"/>
              <a:gd name="connsiteX13" fmla="*/ 597507 w 597507"/>
              <a:gd name="connsiteY13" fmla="*/ 264403 h 528272"/>
              <a:gd name="connsiteX14" fmla="*/ 499121 w 597507"/>
              <a:gd name="connsiteY14" fmla="*/ 499804 h 528272"/>
              <a:gd name="connsiteX15" fmla="*/ 481379 w 597507"/>
              <a:gd name="connsiteY15" fmla="*/ 506253 h 528272"/>
              <a:gd name="connsiteX16" fmla="*/ 463638 w 597507"/>
              <a:gd name="connsiteY16" fmla="*/ 499804 h 528272"/>
              <a:gd name="connsiteX17" fmla="*/ 463638 w 597507"/>
              <a:gd name="connsiteY17" fmla="*/ 462720 h 528272"/>
              <a:gd name="connsiteX18" fmla="*/ 545895 w 597507"/>
              <a:gd name="connsiteY18" fmla="*/ 264403 h 528272"/>
              <a:gd name="connsiteX19" fmla="*/ 463638 w 597507"/>
              <a:gd name="connsiteY19" fmla="*/ 66086 h 528272"/>
              <a:gd name="connsiteX20" fmla="*/ 463638 w 597507"/>
              <a:gd name="connsiteY20" fmla="*/ 30615 h 528272"/>
              <a:gd name="connsiteX21" fmla="*/ 481379 w 597507"/>
              <a:gd name="connsiteY21" fmla="*/ 23360 h 528272"/>
              <a:gd name="connsiteX22" fmla="*/ 318314 w 597507"/>
              <a:gd name="connsiteY22" fmla="*/ 728 h 528272"/>
              <a:gd name="connsiteX23" fmla="*/ 323110 w 597507"/>
              <a:gd name="connsiteY23" fmla="*/ 11183 h 528272"/>
              <a:gd name="connsiteX24" fmla="*/ 323110 w 597507"/>
              <a:gd name="connsiteY24" fmla="*/ 514227 h 528272"/>
              <a:gd name="connsiteX25" fmla="*/ 289183 w 597507"/>
              <a:gd name="connsiteY25" fmla="*/ 515839 h 528272"/>
              <a:gd name="connsiteX26" fmla="*/ 100164 w 597507"/>
              <a:gd name="connsiteY26" fmla="*/ 375567 h 528272"/>
              <a:gd name="connsiteX27" fmla="*/ 0 w 597507"/>
              <a:gd name="connsiteY27" fmla="*/ 375567 h 528272"/>
              <a:gd name="connsiteX28" fmla="*/ 0 w 597507"/>
              <a:gd name="connsiteY28" fmla="*/ 153067 h 528272"/>
              <a:gd name="connsiteX29" fmla="*/ 100164 w 597507"/>
              <a:gd name="connsiteY29" fmla="*/ 153067 h 528272"/>
              <a:gd name="connsiteX30" fmla="*/ 292414 w 597507"/>
              <a:gd name="connsiteY30" fmla="*/ 9570 h 528272"/>
              <a:gd name="connsiteX31" fmla="*/ 318314 w 597507"/>
              <a:gd name="connsiteY31" fmla="*/ 728 h 528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97507" h="528272">
                <a:moveTo>
                  <a:pt x="413531" y="102132"/>
                </a:moveTo>
                <a:cubicBezTo>
                  <a:pt x="419979" y="102132"/>
                  <a:pt x="426426" y="104552"/>
                  <a:pt x="431261" y="109393"/>
                </a:cubicBezTo>
                <a:cubicBezTo>
                  <a:pt x="473169" y="152962"/>
                  <a:pt x="494122" y="207826"/>
                  <a:pt x="494122" y="264305"/>
                </a:cubicBezTo>
                <a:cubicBezTo>
                  <a:pt x="494122" y="319169"/>
                  <a:pt x="473169" y="375647"/>
                  <a:pt x="431261" y="417603"/>
                </a:cubicBezTo>
                <a:cubicBezTo>
                  <a:pt x="426426" y="422444"/>
                  <a:pt x="419979" y="425671"/>
                  <a:pt x="413531" y="425671"/>
                </a:cubicBezTo>
                <a:cubicBezTo>
                  <a:pt x="407084" y="425671"/>
                  <a:pt x="400637" y="422444"/>
                  <a:pt x="395801" y="417603"/>
                </a:cubicBezTo>
                <a:cubicBezTo>
                  <a:pt x="384519" y="407921"/>
                  <a:pt x="384519" y="391784"/>
                  <a:pt x="395801" y="382102"/>
                </a:cubicBezTo>
                <a:cubicBezTo>
                  <a:pt x="428038" y="349829"/>
                  <a:pt x="444156" y="306260"/>
                  <a:pt x="444156" y="264305"/>
                </a:cubicBezTo>
                <a:cubicBezTo>
                  <a:pt x="444156" y="220736"/>
                  <a:pt x="428038" y="178781"/>
                  <a:pt x="395801" y="146507"/>
                </a:cubicBezTo>
                <a:cubicBezTo>
                  <a:pt x="384519" y="136825"/>
                  <a:pt x="384519" y="120689"/>
                  <a:pt x="395801" y="109393"/>
                </a:cubicBezTo>
                <a:cubicBezTo>
                  <a:pt x="400637" y="104552"/>
                  <a:pt x="407084" y="102132"/>
                  <a:pt x="413531" y="102132"/>
                </a:cubicBezTo>
                <a:close/>
                <a:moveTo>
                  <a:pt x="481379" y="23360"/>
                </a:moveTo>
                <a:cubicBezTo>
                  <a:pt x="487831" y="23360"/>
                  <a:pt x="494283" y="25778"/>
                  <a:pt x="499121" y="30615"/>
                </a:cubicBezTo>
                <a:cubicBezTo>
                  <a:pt x="563637" y="95108"/>
                  <a:pt x="597507" y="178950"/>
                  <a:pt x="597507" y="264403"/>
                </a:cubicBezTo>
                <a:cubicBezTo>
                  <a:pt x="597507" y="349857"/>
                  <a:pt x="565249" y="433698"/>
                  <a:pt x="499121" y="499804"/>
                </a:cubicBezTo>
                <a:cubicBezTo>
                  <a:pt x="494282" y="504641"/>
                  <a:pt x="487831" y="506253"/>
                  <a:pt x="481379" y="506253"/>
                </a:cubicBezTo>
                <a:cubicBezTo>
                  <a:pt x="474928" y="506253"/>
                  <a:pt x="468476" y="504641"/>
                  <a:pt x="463638" y="499804"/>
                </a:cubicBezTo>
                <a:cubicBezTo>
                  <a:pt x="453960" y="488517"/>
                  <a:pt x="453960" y="472394"/>
                  <a:pt x="463638" y="462720"/>
                </a:cubicBezTo>
                <a:cubicBezTo>
                  <a:pt x="518476" y="407901"/>
                  <a:pt x="545895" y="336958"/>
                  <a:pt x="545895" y="264403"/>
                </a:cubicBezTo>
                <a:cubicBezTo>
                  <a:pt x="545895" y="191848"/>
                  <a:pt x="518476" y="120906"/>
                  <a:pt x="463638" y="66086"/>
                </a:cubicBezTo>
                <a:cubicBezTo>
                  <a:pt x="453960" y="56412"/>
                  <a:pt x="453960" y="40289"/>
                  <a:pt x="463638" y="30615"/>
                </a:cubicBezTo>
                <a:cubicBezTo>
                  <a:pt x="468476" y="25778"/>
                  <a:pt x="474928" y="23360"/>
                  <a:pt x="481379" y="23360"/>
                </a:cubicBezTo>
                <a:close/>
                <a:moveTo>
                  <a:pt x="318314" y="728"/>
                </a:moveTo>
                <a:cubicBezTo>
                  <a:pt x="321191" y="2013"/>
                  <a:pt x="323110" y="5137"/>
                  <a:pt x="323110" y="11183"/>
                </a:cubicBezTo>
                <a:lnTo>
                  <a:pt x="323110" y="514227"/>
                </a:lnTo>
                <a:cubicBezTo>
                  <a:pt x="323110" y="544861"/>
                  <a:pt x="289183" y="515839"/>
                  <a:pt x="289183" y="515839"/>
                </a:cubicBezTo>
                <a:lnTo>
                  <a:pt x="100164" y="375567"/>
                </a:lnTo>
                <a:lnTo>
                  <a:pt x="0" y="375567"/>
                </a:lnTo>
                <a:lnTo>
                  <a:pt x="0" y="153067"/>
                </a:lnTo>
                <a:lnTo>
                  <a:pt x="100164" y="153067"/>
                </a:lnTo>
                <a:lnTo>
                  <a:pt x="292414" y="9570"/>
                </a:lnTo>
                <a:cubicBezTo>
                  <a:pt x="292414" y="9570"/>
                  <a:pt x="309680" y="-3127"/>
                  <a:pt x="318314" y="728"/>
                </a:cubicBezTo>
                <a:close/>
              </a:path>
            </a:pathLst>
          </a:cu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73" name="直接箭头连接符 72">
            <a:extLst>
              <a:ext uri="{FF2B5EF4-FFF2-40B4-BE49-F238E27FC236}">
                <a16:creationId xmlns:a16="http://schemas.microsoft.com/office/drawing/2014/main" id="{238F838E-DE60-CE4E-5F53-4BA5421451CF}"/>
              </a:ext>
            </a:extLst>
          </p:cNvPr>
          <p:cNvCxnSpPr>
            <a:cxnSpLocks/>
          </p:cNvCxnSpPr>
          <p:nvPr/>
        </p:nvCxnSpPr>
        <p:spPr>
          <a:xfrm>
            <a:off x="2108779" y="4254725"/>
            <a:ext cx="0" cy="1531981"/>
          </a:xfrm>
          <a:prstGeom prst="straightConnector1">
            <a:avLst/>
          </a:prstGeom>
          <a:ln w="15875">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26C3CC3C-AD5B-633C-BBC8-C439C3D2D3DF}"/>
              </a:ext>
            </a:extLst>
          </p:cNvPr>
          <p:cNvSpPr txBox="1"/>
          <p:nvPr/>
        </p:nvSpPr>
        <p:spPr>
          <a:xfrm rot="16200000">
            <a:off x="4177721" y="5532837"/>
            <a:ext cx="442750" cy="307777"/>
          </a:xfrm>
          <a:prstGeom prst="rect">
            <a:avLst/>
          </a:prstGeom>
          <a:solidFill>
            <a:schemeClr val="bg1"/>
          </a:solidFill>
        </p:spPr>
        <p:txBody>
          <a:bodyPr wrap="none" rtlCol="0">
            <a:spAutoFit/>
          </a:bodyPr>
          <a:lstStyle/>
          <a:p>
            <a:r>
              <a:rPr lang="en-US" altLang="zh-CN" sz="1400" b="1" dirty="0"/>
              <a:t>2m</a:t>
            </a:r>
            <a:endParaRPr lang="zh-CN" altLang="en-US" sz="1400" b="1" dirty="0"/>
          </a:p>
        </p:txBody>
      </p:sp>
      <p:cxnSp>
        <p:nvCxnSpPr>
          <p:cNvPr id="75" name="直接箭头连接符 74">
            <a:extLst>
              <a:ext uri="{FF2B5EF4-FFF2-40B4-BE49-F238E27FC236}">
                <a16:creationId xmlns:a16="http://schemas.microsoft.com/office/drawing/2014/main" id="{4930B5ED-7A31-2E21-6BB6-02D961D82A47}"/>
              </a:ext>
            </a:extLst>
          </p:cNvPr>
          <p:cNvCxnSpPr>
            <a:cxnSpLocks/>
          </p:cNvCxnSpPr>
          <p:nvPr/>
        </p:nvCxnSpPr>
        <p:spPr>
          <a:xfrm flipH="1">
            <a:off x="2245783" y="5908979"/>
            <a:ext cx="3125806" cy="0"/>
          </a:xfrm>
          <a:prstGeom prst="straightConnector1">
            <a:avLst/>
          </a:prstGeom>
          <a:ln w="15875">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76" name="文本框 75">
            <a:extLst>
              <a:ext uri="{FF2B5EF4-FFF2-40B4-BE49-F238E27FC236}">
                <a16:creationId xmlns:a16="http://schemas.microsoft.com/office/drawing/2014/main" id="{77BCB94B-D892-5EAF-9CEA-9C2FF8D32E96}"/>
              </a:ext>
            </a:extLst>
          </p:cNvPr>
          <p:cNvSpPr txBox="1"/>
          <p:nvPr/>
        </p:nvSpPr>
        <p:spPr>
          <a:xfrm>
            <a:off x="3650477" y="5777630"/>
            <a:ext cx="442750" cy="307777"/>
          </a:xfrm>
          <a:prstGeom prst="rect">
            <a:avLst/>
          </a:prstGeom>
          <a:solidFill>
            <a:schemeClr val="bg1"/>
          </a:solidFill>
        </p:spPr>
        <p:txBody>
          <a:bodyPr wrap="none" rtlCol="0">
            <a:spAutoFit/>
          </a:bodyPr>
          <a:lstStyle/>
          <a:p>
            <a:r>
              <a:rPr lang="en-US" altLang="zh-CN" sz="1400" b="1" dirty="0"/>
              <a:t>4m</a:t>
            </a:r>
            <a:endParaRPr lang="zh-CN" altLang="en-US" sz="1400" b="1" dirty="0"/>
          </a:p>
        </p:txBody>
      </p:sp>
      <p:sp>
        <p:nvSpPr>
          <p:cNvPr id="129" name="矩形 128">
            <a:extLst>
              <a:ext uri="{FF2B5EF4-FFF2-40B4-BE49-F238E27FC236}">
                <a16:creationId xmlns:a16="http://schemas.microsoft.com/office/drawing/2014/main" id="{5FF4180F-DDCF-C30F-4653-1EA8BE22EE83}"/>
              </a:ext>
            </a:extLst>
          </p:cNvPr>
          <p:cNvSpPr/>
          <p:nvPr/>
        </p:nvSpPr>
        <p:spPr>
          <a:xfrm>
            <a:off x="353368" y="4856079"/>
            <a:ext cx="1294241" cy="667578"/>
          </a:xfrm>
          <a:prstGeom prst="rect">
            <a:avLst/>
          </a:prstGeom>
          <a:solidFill>
            <a:schemeClr val="bg1">
              <a:alpha val="65000"/>
            </a:schemeClr>
          </a:solidFill>
          <a:ln w="25400">
            <a:solidFill>
              <a:srgbClr val="ED7D3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0" name="turn-up-volume_498">
            <a:extLst>
              <a:ext uri="{FF2B5EF4-FFF2-40B4-BE49-F238E27FC236}">
                <a16:creationId xmlns:a16="http://schemas.microsoft.com/office/drawing/2014/main" id="{2A4F5954-CD2C-C690-15B4-781B16472B65}"/>
              </a:ext>
            </a:extLst>
          </p:cNvPr>
          <p:cNvSpPr/>
          <p:nvPr/>
        </p:nvSpPr>
        <p:spPr>
          <a:xfrm rot="5400000">
            <a:off x="3124062" y="5559555"/>
            <a:ext cx="232113" cy="205217"/>
          </a:xfrm>
          <a:custGeom>
            <a:avLst/>
            <a:gdLst>
              <a:gd name="connsiteX0" fmla="*/ 413531 w 597507"/>
              <a:gd name="connsiteY0" fmla="*/ 102132 h 528272"/>
              <a:gd name="connsiteX1" fmla="*/ 431261 w 597507"/>
              <a:gd name="connsiteY1" fmla="*/ 109393 h 528272"/>
              <a:gd name="connsiteX2" fmla="*/ 494122 w 597507"/>
              <a:gd name="connsiteY2" fmla="*/ 264305 h 528272"/>
              <a:gd name="connsiteX3" fmla="*/ 431261 w 597507"/>
              <a:gd name="connsiteY3" fmla="*/ 417603 h 528272"/>
              <a:gd name="connsiteX4" fmla="*/ 413531 w 597507"/>
              <a:gd name="connsiteY4" fmla="*/ 425671 h 528272"/>
              <a:gd name="connsiteX5" fmla="*/ 395801 w 597507"/>
              <a:gd name="connsiteY5" fmla="*/ 417603 h 528272"/>
              <a:gd name="connsiteX6" fmla="*/ 395801 w 597507"/>
              <a:gd name="connsiteY6" fmla="*/ 382102 h 528272"/>
              <a:gd name="connsiteX7" fmla="*/ 444156 w 597507"/>
              <a:gd name="connsiteY7" fmla="*/ 264305 h 528272"/>
              <a:gd name="connsiteX8" fmla="*/ 395801 w 597507"/>
              <a:gd name="connsiteY8" fmla="*/ 146507 h 528272"/>
              <a:gd name="connsiteX9" fmla="*/ 395801 w 597507"/>
              <a:gd name="connsiteY9" fmla="*/ 109393 h 528272"/>
              <a:gd name="connsiteX10" fmla="*/ 413531 w 597507"/>
              <a:gd name="connsiteY10" fmla="*/ 102132 h 528272"/>
              <a:gd name="connsiteX11" fmla="*/ 481379 w 597507"/>
              <a:gd name="connsiteY11" fmla="*/ 23360 h 528272"/>
              <a:gd name="connsiteX12" fmla="*/ 499121 w 597507"/>
              <a:gd name="connsiteY12" fmla="*/ 30615 h 528272"/>
              <a:gd name="connsiteX13" fmla="*/ 597507 w 597507"/>
              <a:gd name="connsiteY13" fmla="*/ 264403 h 528272"/>
              <a:gd name="connsiteX14" fmla="*/ 499121 w 597507"/>
              <a:gd name="connsiteY14" fmla="*/ 499804 h 528272"/>
              <a:gd name="connsiteX15" fmla="*/ 481379 w 597507"/>
              <a:gd name="connsiteY15" fmla="*/ 506253 h 528272"/>
              <a:gd name="connsiteX16" fmla="*/ 463638 w 597507"/>
              <a:gd name="connsiteY16" fmla="*/ 499804 h 528272"/>
              <a:gd name="connsiteX17" fmla="*/ 463638 w 597507"/>
              <a:gd name="connsiteY17" fmla="*/ 462720 h 528272"/>
              <a:gd name="connsiteX18" fmla="*/ 545895 w 597507"/>
              <a:gd name="connsiteY18" fmla="*/ 264403 h 528272"/>
              <a:gd name="connsiteX19" fmla="*/ 463638 w 597507"/>
              <a:gd name="connsiteY19" fmla="*/ 66086 h 528272"/>
              <a:gd name="connsiteX20" fmla="*/ 463638 w 597507"/>
              <a:gd name="connsiteY20" fmla="*/ 30615 h 528272"/>
              <a:gd name="connsiteX21" fmla="*/ 481379 w 597507"/>
              <a:gd name="connsiteY21" fmla="*/ 23360 h 528272"/>
              <a:gd name="connsiteX22" fmla="*/ 318314 w 597507"/>
              <a:gd name="connsiteY22" fmla="*/ 728 h 528272"/>
              <a:gd name="connsiteX23" fmla="*/ 323110 w 597507"/>
              <a:gd name="connsiteY23" fmla="*/ 11183 h 528272"/>
              <a:gd name="connsiteX24" fmla="*/ 323110 w 597507"/>
              <a:gd name="connsiteY24" fmla="*/ 514227 h 528272"/>
              <a:gd name="connsiteX25" fmla="*/ 289183 w 597507"/>
              <a:gd name="connsiteY25" fmla="*/ 515839 h 528272"/>
              <a:gd name="connsiteX26" fmla="*/ 100164 w 597507"/>
              <a:gd name="connsiteY26" fmla="*/ 375567 h 528272"/>
              <a:gd name="connsiteX27" fmla="*/ 0 w 597507"/>
              <a:gd name="connsiteY27" fmla="*/ 375567 h 528272"/>
              <a:gd name="connsiteX28" fmla="*/ 0 w 597507"/>
              <a:gd name="connsiteY28" fmla="*/ 153067 h 528272"/>
              <a:gd name="connsiteX29" fmla="*/ 100164 w 597507"/>
              <a:gd name="connsiteY29" fmla="*/ 153067 h 528272"/>
              <a:gd name="connsiteX30" fmla="*/ 292414 w 597507"/>
              <a:gd name="connsiteY30" fmla="*/ 9570 h 528272"/>
              <a:gd name="connsiteX31" fmla="*/ 318314 w 597507"/>
              <a:gd name="connsiteY31" fmla="*/ 728 h 528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97507" h="528272">
                <a:moveTo>
                  <a:pt x="413531" y="102132"/>
                </a:moveTo>
                <a:cubicBezTo>
                  <a:pt x="419979" y="102132"/>
                  <a:pt x="426426" y="104552"/>
                  <a:pt x="431261" y="109393"/>
                </a:cubicBezTo>
                <a:cubicBezTo>
                  <a:pt x="473169" y="152962"/>
                  <a:pt x="494122" y="207826"/>
                  <a:pt x="494122" y="264305"/>
                </a:cubicBezTo>
                <a:cubicBezTo>
                  <a:pt x="494122" y="319169"/>
                  <a:pt x="473169" y="375647"/>
                  <a:pt x="431261" y="417603"/>
                </a:cubicBezTo>
                <a:cubicBezTo>
                  <a:pt x="426426" y="422444"/>
                  <a:pt x="419979" y="425671"/>
                  <a:pt x="413531" y="425671"/>
                </a:cubicBezTo>
                <a:cubicBezTo>
                  <a:pt x="407084" y="425671"/>
                  <a:pt x="400637" y="422444"/>
                  <a:pt x="395801" y="417603"/>
                </a:cubicBezTo>
                <a:cubicBezTo>
                  <a:pt x="384519" y="407921"/>
                  <a:pt x="384519" y="391784"/>
                  <a:pt x="395801" y="382102"/>
                </a:cubicBezTo>
                <a:cubicBezTo>
                  <a:pt x="428038" y="349829"/>
                  <a:pt x="444156" y="306260"/>
                  <a:pt x="444156" y="264305"/>
                </a:cubicBezTo>
                <a:cubicBezTo>
                  <a:pt x="444156" y="220736"/>
                  <a:pt x="428038" y="178781"/>
                  <a:pt x="395801" y="146507"/>
                </a:cubicBezTo>
                <a:cubicBezTo>
                  <a:pt x="384519" y="136825"/>
                  <a:pt x="384519" y="120689"/>
                  <a:pt x="395801" y="109393"/>
                </a:cubicBezTo>
                <a:cubicBezTo>
                  <a:pt x="400637" y="104552"/>
                  <a:pt x="407084" y="102132"/>
                  <a:pt x="413531" y="102132"/>
                </a:cubicBezTo>
                <a:close/>
                <a:moveTo>
                  <a:pt x="481379" y="23360"/>
                </a:moveTo>
                <a:cubicBezTo>
                  <a:pt x="487831" y="23360"/>
                  <a:pt x="494283" y="25778"/>
                  <a:pt x="499121" y="30615"/>
                </a:cubicBezTo>
                <a:cubicBezTo>
                  <a:pt x="563637" y="95108"/>
                  <a:pt x="597507" y="178950"/>
                  <a:pt x="597507" y="264403"/>
                </a:cubicBezTo>
                <a:cubicBezTo>
                  <a:pt x="597507" y="349857"/>
                  <a:pt x="565249" y="433698"/>
                  <a:pt x="499121" y="499804"/>
                </a:cubicBezTo>
                <a:cubicBezTo>
                  <a:pt x="494282" y="504641"/>
                  <a:pt x="487831" y="506253"/>
                  <a:pt x="481379" y="506253"/>
                </a:cubicBezTo>
                <a:cubicBezTo>
                  <a:pt x="474928" y="506253"/>
                  <a:pt x="468476" y="504641"/>
                  <a:pt x="463638" y="499804"/>
                </a:cubicBezTo>
                <a:cubicBezTo>
                  <a:pt x="453960" y="488517"/>
                  <a:pt x="453960" y="472394"/>
                  <a:pt x="463638" y="462720"/>
                </a:cubicBezTo>
                <a:cubicBezTo>
                  <a:pt x="518476" y="407901"/>
                  <a:pt x="545895" y="336958"/>
                  <a:pt x="545895" y="264403"/>
                </a:cubicBezTo>
                <a:cubicBezTo>
                  <a:pt x="545895" y="191848"/>
                  <a:pt x="518476" y="120906"/>
                  <a:pt x="463638" y="66086"/>
                </a:cubicBezTo>
                <a:cubicBezTo>
                  <a:pt x="453960" y="56412"/>
                  <a:pt x="453960" y="40289"/>
                  <a:pt x="463638" y="30615"/>
                </a:cubicBezTo>
                <a:cubicBezTo>
                  <a:pt x="468476" y="25778"/>
                  <a:pt x="474928" y="23360"/>
                  <a:pt x="481379" y="23360"/>
                </a:cubicBezTo>
                <a:close/>
                <a:moveTo>
                  <a:pt x="318314" y="728"/>
                </a:moveTo>
                <a:cubicBezTo>
                  <a:pt x="321191" y="2013"/>
                  <a:pt x="323110" y="5137"/>
                  <a:pt x="323110" y="11183"/>
                </a:cubicBezTo>
                <a:lnTo>
                  <a:pt x="323110" y="514227"/>
                </a:lnTo>
                <a:cubicBezTo>
                  <a:pt x="323110" y="544861"/>
                  <a:pt x="289183" y="515839"/>
                  <a:pt x="289183" y="515839"/>
                </a:cubicBezTo>
                <a:lnTo>
                  <a:pt x="100164" y="375567"/>
                </a:lnTo>
                <a:lnTo>
                  <a:pt x="0" y="375567"/>
                </a:lnTo>
                <a:lnTo>
                  <a:pt x="0" y="153067"/>
                </a:lnTo>
                <a:lnTo>
                  <a:pt x="100164" y="153067"/>
                </a:lnTo>
                <a:lnTo>
                  <a:pt x="292414" y="9570"/>
                </a:lnTo>
                <a:cubicBezTo>
                  <a:pt x="292414" y="9570"/>
                  <a:pt x="309680" y="-3127"/>
                  <a:pt x="318314" y="728"/>
                </a:cubicBezTo>
                <a:close/>
              </a:path>
            </a:pathLst>
          </a:cu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1" name="椭圆 130">
            <a:extLst>
              <a:ext uri="{FF2B5EF4-FFF2-40B4-BE49-F238E27FC236}">
                <a16:creationId xmlns:a16="http://schemas.microsoft.com/office/drawing/2014/main" id="{20753F90-7887-8F6E-7D49-DCE5F50D1D31}"/>
              </a:ext>
            </a:extLst>
          </p:cNvPr>
          <p:cNvSpPr/>
          <p:nvPr/>
        </p:nvSpPr>
        <p:spPr>
          <a:xfrm>
            <a:off x="2712495" y="5592817"/>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2" name="椭圆 131">
            <a:extLst>
              <a:ext uri="{FF2B5EF4-FFF2-40B4-BE49-F238E27FC236}">
                <a16:creationId xmlns:a16="http://schemas.microsoft.com/office/drawing/2014/main" id="{759BA0CE-A9A4-A246-2B3C-87C08C630FE1}"/>
              </a:ext>
            </a:extLst>
          </p:cNvPr>
          <p:cNvSpPr/>
          <p:nvPr/>
        </p:nvSpPr>
        <p:spPr>
          <a:xfrm>
            <a:off x="703426" y="5356598"/>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3" name="椭圆 132">
            <a:extLst>
              <a:ext uri="{FF2B5EF4-FFF2-40B4-BE49-F238E27FC236}">
                <a16:creationId xmlns:a16="http://schemas.microsoft.com/office/drawing/2014/main" id="{5612A09D-F668-77B4-0EEB-AD64F8DB0AEA}"/>
              </a:ext>
            </a:extLst>
          </p:cNvPr>
          <p:cNvSpPr/>
          <p:nvPr/>
        </p:nvSpPr>
        <p:spPr>
          <a:xfrm>
            <a:off x="1185899" y="5370381"/>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4" name="等腰三角形 133">
            <a:extLst>
              <a:ext uri="{FF2B5EF4-FFF2-40B4-BE49-F238E27FC236}">
                <a16:creationId xmlns:a16="http://schemas.microsoft.com/office/drawing/2014/main" id="{0DD8801A-60C5-925E-2FF8-B45CEAEA38A7}"/>
              </a:ext>
            </a:extLst>
          </p:cNvPr>
          <p:cNvSpPr/>
          <p:nvPr/>
        </p:nvSpPr>
        <p:spPr>
          <a:xfrm>
            <a:off x="2852492" y="5813607"/>
            <a:ext cx="101019" cy="93565"/>
          </a:xfrm>
          <a:prstGeom prst="triangle">
            <a:avLst/>
          </a:prstGeom>
          <a:solidFill>
            <a:srgbClr val="92D050"/>
          </a:solidFill>
          <a:ln w="15875">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400"/>
          </a:p>
        </p:txBody>
      </p:sp>
      <p:sp>
        <p:nvSpPr>
          <p:cNvPr id="135" name="等腰三角形 134">
            <a:extLst>
              <a:ext uri="{FF2B5EF4-FFF2-40B4-BE49-F238E27FC236}">
                <a16:creationId xmlns:a16="http://schemas.microsoft.com/office/drawing/2014/main" id="{9B9CAEA6-0FDE-1EE3-5D4C-D66A88ED8D96}"/>
              </a:ext>
            </a:extLst>
          </p:cNvPr>
          <p:cNvSpPr/>
          <p:nvPr/>
        </p:nvSpPr>
        <p:spPr>
          <a:xfrm>
            <a:off x="3192879" y="5837140"/>
            <a:ext cx="101019" cy="93565"/>
          </a:xfrm>
          <a:prstGeom prst="triangle">
            <a:avLst/>
          </a:prstGeom>
          <a:solidFill>
            <a:srgbClr val="92D050"/>
          </a:solidFill>
          <a:ln w="15875">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400"/>
          </a:p>
        </p:txBody>
      </p:sp>
      <p:sp>
        <p:nvSpPr>
          <p:cNvPr id="136" name="等腰三角形 135">
            <a:extLst>
              <a:ext uri="{FF2B5EF4-FFF2-40B4-BE49-F238E27FC236}">
                <a16:creationId xmlns:a16="http://schemas.microsoft.com/office/drawing/2014/main" id="{A934F4FB-0C8C-B93F-1C17-F9B5E3846BED}"/>
              </a:ext>
            </a:extLst>
          </p:cNvPr>
          <p:cNvSpPr/>
          <p:nvPr/>
        </p:nvSpPr>
        <p:spPr>
          <a:xfrm>
            <a:off x="3528418" y="5818734"/>
            <a:ext cx="101019" cy="93565"/>
          </a:xfrm>
          <a:prstGeom prst="triangle">
            <a:avLst/>
          </a:prstGeom>
          <a:solidFill>
            <a:srgbClr val="92D050"/>
          </a:solidFill>
          <a:ln w="15875">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400"/>
          </a:p>
        </p:txBody>
      </p:sp>
      <p:sp>
        <p:nvSpPr>
          <p:cNvPr id="137" name="文本框 136">
            <a:extLst>
              <a:ext uri="{FF2B5EF4-FFF2-40B4-BE49-F238E27FC236}">
                <a16:creationId xmlns:a16="http://schemas.microsoft.com/office/drawing/2014/main" id="{C1510C2E-6B9B-E41B-E5BE-66085F81BD7B}"/>
              </a:ext>
            </a:extLst>
          </p:cNvPr>
          <p:cNvSpPr txBox="1"/>
          <p:nvPr/>
        </p:nvSpPr>
        <p:spPr>
          <a:xfrm>
            <a:off x="310370" y="5739702"/>
            <a:ext cx="1578189" cy="338554"/>
          </a:xfrm>
          <a:prstGeom prst="rect">
            <a:avLst/>
          </a:prstGeom>
          <a:noFill/>
        </p:spPr>
        <p:txBody>
          <a:bodyPr wrap="none" rtlCol="0">
            <a:spAutoFit/>
          </a:bodyPr>
          <a:lstStyle/>
          <a:p>
            <a:r>
              <a:rPr lang="en-US" altLang="zh-CN" sz="1600" b="1" dirty="0">
                <a:latin typeface="Calibri" panose="020F0502020204030204" pitchFamily="34" charset="0"/>
                <a:cs typeface="Calibri" panose="020F0502020204030204" pitchFamily="34" charset="0"/>
              </a:rPr>
              <a:t>Scene 4: Kitchen</a:t>
            </a:r>
            <a:endParaRPr lang="zh-CN" altLang="en-US" sz="1600" b="1" dirty="0">
              <a:latin typeface="Calibri" panose="020F0502020204030204" pitchFamily="34" charset="0"/>
              <a:cs typeface="Calibri" panose="020F0502020204030204" pitchFamily="34" charset="0"/>
            </a:endParaRPr>
          </a:p>
        </p:txBody>
      </p:sp>
      <p:grpSp>
        <p:nvGrpSpPr>
          <p:cNvPr id="183" name="组合 182">
            <a:extLst>
              <a:ext uri="{FF2B5EF4-FFF2-40B4-BE49-F238E27FC236}">
                <a16:creationId xmlns:a16="http://schemas.microsoft.com/office/drawing/2014/main" id="{41DAD57E-8819-5EB7-2CE3-66923C5D763D}"/>
              </a:ext>
            </a:extLst>
          </p:cNvPr>
          <p:cNvGrpSpPr/>
          <p:nvPr/>
        </p:nvGrpSpPr>
        <p:grpSpPr>
          <a:xfrm>
            <a:off x="7039996" y="3148487"/>
            <a:ext cx="3474474" cy="3015921"/>
            <a:chOff x="7332145" y="3180212"/>
            <a:chExt cx="3120246" cy="2708443"/>
          </a:xfrm>
        </p:grpSpPr>
        <p:cxnSp>
          <p:nvCxnSpPr>
            <p:cNvPr id="141" name="直接箭头连接符 140">
              <a:extLst>
                <a:ext uri="{FF2B5EF4-FFF2-40B4-BE49-F238E27FC236}">
                  <a16:creationId xmlns:a16="http://schemas.microsoft.com/office/drawing/2014/main" id="{FFAAB954-9B75-12CF-728E-B646B12421FF}"/>
                </a:ext>
              </a:extLst>
            </p:cNvPr>
            <p:cNvCxnSpPr>
              <a:cxnSpLocks/>
            </p:cNvCxnSpPr>
            <p:nvPr/>
          </p:nvCxnSpPr>
          <p:spPr>
            <a:xfrm flipH="1">
              <a:off x="7527053" y="5737508"/>
              <a:ext cx="2653978" cy="0"/>
            </a:xfrm>
            <a:prstGeom prst="straightConnector1">
              <a:avLst/>
            </a:prstGeom>
            <a:ln w="15875">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pic>
          <p:nvPicPr>
            <p:cNvPr id="144" name="图片 143">
              <a:extLst>
                <a:ext uri="{FF2B5EF4-FFF2-40B4-BE49-F238E27FC236}">
                  <a16:creationId xmlns:a16="http://schemas.microsoft.com/office/drawing/2014/main" id="{4EEC515D-1634-D821-77EC-00BDB74AE289}"/>
                </a:ext>
              </a:extLst>
            </p:cNvPr>
            <p:cNvPicPr>
              <a:picLocks noChangeAspect="1"/>
            </p:cNvPicPr>
            <p:nvPr/>
          </p:nvPicPr>
          <p:blipFill>
            <a:blip r:embed="rId4"/>
            <a:stretch>
              <a:fillRect/>
            </a:stretch>
          </p:blipFill>
          <p:spPr>
            <a:xfrm>
              <a:off x="7332145" y="3191165"/>
              <a:ext cx="3013092" cy="2510234"/>
            </a:xfrm>
            <a:prstGeom prst="rect">
              <a:avLst/>
            </a:prstGeom>
          </p:spPr>
        </p:pic>
        <p:sp>
          <p:nvSpPr>
            <p:cNvPr id="147" name="文本框 146">
              <a:extLst>
                <a:ext uri="{FF2B5EF4-FFF2-40B4-BE49-F238E27FC236}">
                  <a16:creationId xmlns:a16="http://schemas.microsoft.com/office/drawing/2014/main" id="{A226E910-E921-4E81-29D9-A6DE5E1C0C6E}"/>
                </a:ext>
              </a:extLst>
            </p:cNvPr>
            <p:cNvSpPr txBox="1"/>
            <p:nvPr/>
          </p:nvSpPr>
          <p:spPr>
            <a:xfrm>
              <a:off x="8008779" y="3180212"/>
              <a:ext cx="1693400" cy="304038"/>
            </a:xfrm>
            <a:prstGeom prst="rect">
              <a:avLst/>
            </a:prstGeom>
            <a:noFill/>
          </p:spPr>
          <p:txBody>
            <a:bodyPr wrap="none" rtlCol="0">
              <a:spAutoFit/>
            </a:bodyPr>
            <a:lstStyle>
              <a:defPPr>
                <a:defRPr lang="zh-CN"/>
              </a:defPPr>
              <a:lvl1pPr>
                <a:defRPr sz="1600" b="1">
                  <a:latin typeface="Calibri" panose="020F0502020204030204" pitchFamily="34" charset="0"/>
                  <a:cs typeface="Calibri" panose="020F0502020204030204" pitchFamily="34" charset="0"/>
                </a:defRPr>
              </a:lvl1pPr>
            </a:lstStyle>
            <a:p>
              <a:r>
                <a:rPr lang="en-US" altLang="zh-CN" dirty="0"/>
                <a:t>Scene 7: large office</a:t>
              </a:r>
              <a:endParaRPr lang="zh-CN" altLang="en-US" dirty="0"/>
            </a:p>
          </p:txBody>
        </p:sp>
        <p:sp>
          <p:nvSpPr>
            <p:cNvPr id="150" name="矩形 149">
              <a:extLst>
                <a:ext uri="{FF2B5EF4-FFF2-40B4-BE49-F238E27FC236}">
                  <a16:creationId xmlns:a16="http://schemas.microsoft.com/office/drawing/2014/main" id="{7C3EA5FC-35CF-920E-E317-BDFE67B61F88}"/>
                </a:ext>
              </a:extLst>
            </p:cNvPr>
            <p:cNvSpPr/>
            <p:nvPr/>
          </p:nvSpPr>
          <p:spPr>
            <a:xfrm>
              <a:off x="8210836" y="3737001"/>
              <a:ext cx="1345770" cy="1517070"/>
            </a:xfrm>
            <a:prstGeom prst="rect">
              <a:avLst/>
            </a:prstGeom>
            <a:solidFill>
              <a:schemeClr val="bg1">
                <a:alpha val="65000"/>
              </a:schemeClr>
            </a:solidFill>
            <a:ln w="25400">
              <a:solidFill>
                <a:srgbClr val="ED7D3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3" name="turn-up-volume_498">
              <a:extLst>
                <a:ext uri="{FF2B5EF4-FFF2-40B4-BE49-F238E27FC236}">
                  <a16:creationId xmlns:a16="http://schemas.microsoft.com/office/drawing/2014/main" id="{DAE16E64-DEAC-CC44-6043-60767E76B2CA}"/>
                </a:ext>
              </a:extLst>
            </p:cNvPr>
            <p:cNvSpPr/>
            <p:nvPr/>
          </p:nvSpPr>
          <p:spPr>
            <a:xfrm rot="5400000">
              <a:off x="8661104" y="4484385"/>
              <a:ext cx="208154" cy="184034"/>
            </a:xfrm>
            <a:custGeom>
              <a:avLst/>
              <a:gdLst>
                <a:gd name="connsiteX0" fmla="*/ 413531 w 597507"/>
                <a:gd name="connsiteY0" fmla="*/ 102132 h 528272"/>
                <a:gd name="connsiteX1" fmla="*/ 431261 w 597507"/>
                <a:gd name="connsiteY1" fmla="*/ 109393 h 528272"/>
                <a:gd name="connsiteX2" fmla="*/ 494122 w 597507"/>
                <a:gd name="connsiteY2" fmla="*/ 264305 h 528272"/>
                <a:gd name="connsiteX3" fmla="*/ 431261 w 597507"/>
                <a:gd name="connsiteY3" fmla="*/ 417603 h 528272"/>
                <a:gd name="connsiteX4" fmla="*/ 413531 w 597507"/>
                <a:gd name="connsiteY4" fmla="*/ 425671 h 528272"/>
                <a:gd name="connsiteX5" fmla="*/ 395801 w 597507"/>
                <a:gd name="connsiteY5" fmla="*/ 417603 h 528272"/>
                <a:gd name="connsiteX6" fmla="*/ 395801 w 597507"/>
                <a:gd name="connsiteY6" fmla="*/ 382102 h 528272"/>
                <a:gd name="connsiteX7" fmla="*/ 444156 w 597507"/>
                <a:gd name="connsiteY7" fmla="*/ 264305 h 528272"/>
                <a:gd name="connsiteX8" fmla="*/ 395801 w 597507"/>
                <a:gd name="connsiteY8" fmla="*/ 146507 h 528272"/>
                <a:gd name="connsiteX9" fmla="*/ 395801 w 597507"/>
                <a:gd name="connsiteY9" fmla="*/ 109393 h 528272"/>
                <a:gd name="connsiteX10" fmla="*/ 413531 w 597507"/>
                <a:gd name="connsiteY10" fmla="*/ 102132 h 528272"/>
                <a:gd name="connsiteX11" fmla="*/ 481379 w 597507"/>
                <a:gd name="connsiteY11" fmla="*/ 23360 h 528272"/>
                <a:gd name="connsiteX12" fmla="*/ 499121 w 597507"/>
                <a:gd name="connsiteY12" fmla="*/ 30615 h 528272"/>
                <a:gd name="connsiteX13" fmla="*/ 597507 w 597507"/>
                <a:gd name="connsiteY13" fmla="*/ 264403 h 528272"/>
                <a:gd name="connsiteX14" fmla="*/ 499121 w 597507"/>
                <a:gd name="connsiteY14" fmla="*/ 499804 h 528272"/>
                <a:gd name="connsiteX15" fmla="*/ 481379 w 597507"/>
                <a:gd name="connsiteY15" fmla="*/ 506253 h 528272"/>
                <a:gd name="connsiteX16" fmla="*/ 463638 w 597507"/>
                <a:gd name="connsiteY16" fmla="*/ 499804 h 528272"/>
                <a:gd name="connsiteX17" fmla="*/ 463638 w 597507"/>
                <a:gd name="connsiteY17" fmla="*/ 462720 h 528272"/>
                <a:gd name="connsiteX18" fmla="*/ 545895 w 597507"/>
                <a:gd name="connsiteY18" fmla="*/ 264403 h 528272"/>
                <a:gd name="connsiteX19" fmla="*/ 463638 w 597507"/>
                <a:gd name="connsiteY19" fmla="*/ 66086 h 528272"/>
                <a:gd name="connsiteX20" fmla="*/ 463638 w 597507"/>
                <a:gd name="connsiteY20" fmla="*/ 30615 h 528272"/>
                <a:gd name="connsiteX21" fmla="*/ 481379 w 597507"/>
                <a:gd name="connsiteY21" fmla="*/ 23360 h 528272"/>
                <a:gd name="connsiteX22" fmla="*/ 318314 w 597507"/>
                <a:gd name="connsiteY22" fmla="*/ 728 h 528272"/>
                <a:gd name="connsiteX23" fmla="*/ 323110 w 597507"/>
                <a:gd name="connsiteY23" fmla="*/ 11183 h 528272"/>
                <a:gd name="connsiteX24" fmla="*/ 323110 w 597507"/>
                <a:gd name="connsiteY24" fmla="*/ 514227 h 528272"/>
                <a:gd name="connsiteX25" fmla="*/ 289183 w 597507"/>
                <a:gd name="connsiteY25" fmla="*/ 515839 h 528272"/>
                <a:gd name="connsiteX26" fmla="*/ 100164 w 597507"/>
                <a:gd name="connsiteY26" fmla="*/ 375567 h 528272"/>
                <a:gd name="connsiteX27" fmla="*/ 0 w 597507"/>
                <a:gd name="connsiteY27" fmla="*/ 375567 h 528272"/>
                <a:gd name="connsiteX28" fmla="*/ 0 w 597507"/>
                <a:gd name="connsiteY28" fmla="*/ 153067 h 528272"/>
                <a:gd name="connsiteX29" fmla="*/ 100164 w 597507"/>
                <a:gd name="connsiteY29" fmla="*/ 153067 h 528272"/>
                <a:gd name="connsiteX30" fmla="*/ 292414 w 597507"/>
                <a:gd name="connsiteY30" fmla="*/ 9570 h 528272"/>
                <a:gd name="connsiteX31" fmla="*/ 318314 w 597507"/>
                <a:gd name="connsiteY31" fmla="*/ 728 h 528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97507" h="528272">
                  <a:moveTo>
                    <a:pt x="413531" y="102132"/>
                  </a:moveTo>
                  <a:cubicBezTo>
                    <a:pt x="419979" y="102132"/>
                    <a:pt x="426426" y="104552"/>
                    <a:pt x="431261" y="109393"/>
                  </a:cubicBezTo>
                  <a:cubicBezTo>
                    <a:pt x="473169" y="152962"/>
                    <a:pt x="494122" y="207826"/>
                    <a:pt x="494122" y="264305"/>
                  </a:cubicBezTo>
                  <a:cubicBezTo>
                    <a:pt x="494122" y="319169"/>
                    <a:pt x="473169" y="375647"/>
                    <a:pt x="431261" y="417603"/>
                  </a:cubicBezTo>
                  <a:cubicBezTo>
                    <a:pt x="426426" y="422444"/>
                    <a:pt x="419979" y="425671"/>
                    <a:pt x="413531" y="425671"/>
                  </a:cubicBezTo>
                  <a:cubicBezTo>
                    <a:pt x="407084" y="425671"/>
                    <a:pt x="400637" y="422444"/>
                    <a:pt x="395801" y="417603"/>
                  </a:cubicBezTo>
                  <a:cubicBezTo>
                    <a:pt x="384519" y="407921"/>
                    <a:pt x="384519" y="391784"/>
                    <a:pt x="395801" y="382102"/>
                  </a:cubicBezTo>
                  <a:cubicBezTo>
                    <a:pt x="428038" y="349829"/>
                    <a:pt x="444156" y="306260"/>
                    <a:pt x="444156" y="264305"/>
                  </a:cubicBezTo>
                  <a:cubicBezTo>
                    <a:pt x="444156" y="220736"/>
                    <a:pt x="428038" y="178781"/>
                    <a:pt x="395801" y="146507"/>
                  </a:cubicBezTo>
                  <a:cubicBezTo>
                    <a:pt x="384519" y="136825"/>
                    <a:pt x="384519" y="120689"/>
                    <a:pt x="395801" y="109393"/>
                  </a:cubicBezTo>
                  <a:cubicBezTo>
                    <a:pt x="400637" y="104552"/>
                    <a:pt x="407084" y="102132"/>
                    <a:pt x="413531" y="102132"/>
                  </a:cubicBezTo>
                  <a:close/>
                  <a:moveTo>
                    <a:pt x="481379" y="23360"/>
                  </a:moveTo>
                  <a:cubicBezTo>
                    <a:pt x="487831" y="23360"/>
                    <a:pt x="494283" y="25778"/>
                    <a:pt x="499121" y="30615"/>
                  </a:cubicBezTo>
                  <a:cubicBezTo>
                    <a:pt x="563637" y="95108"/>
                    <a:pt x="597507" y="178950"/>
                    <a:pt x="597507" y="264403"/>
                  </a:cubicBezTo>
                  <a:cubicBezTo>
                    <a:pt x="597507" y="349857"/>
                    <a:pt x="565249" y="433698"/>
                    <a:pt x="499121" y="499804"/>
                  </a:cubicBezTo>
                  <a:cubicBezTo>
                    <a:pt x="494282" y="504641"/>
                    <a:pt x="487831" y="506253"/>
                    <a:pt x="481379" y="506253"/>
                  </a:cubicBezTo>
                  <a:cubicBezTo>
                    <a:pt x="474928" y="506253"/>
                    <a:pt x="468476" y="504641"/>
                    <a:pt x="463638" y="499804"/>
                  </a:cubicBezTo>
                  <a:cubicBezTo>
                    <a:pt x="453960" y="488517"/>
                    <a:pt x="453960" y="472394"/>
                    <a:pt x="463638" y="462720"/>
                  </a:cubicBezTo>
                  <a:cubicBezTo>
                    <a:pt x="518476" y="407901"/>
                    <a:pt x="545895" y="336958"/>
                    <a:pt x="545895" y="264403"/>
                  </a:cubicBezTo>
                  <a:cubicBezTo>
                    <a:pt x="545895" y="191848"/>
                    <a:pt x="518476" y="120906"/>
                    <a:pt x="463638" y="66086"/>
                  </a:cubicBezTo>
                  <a:cubicBezTo>
                    <a:pt x="453960" y="56412"/>
                    <a:pt x="453960" y="40289"/>
                    <a:pt x="463638" y="30615"/>
                  </a:cubicBezTo>
                  <a:cubicBezTo>
                    <a:pt x="468476" y="25778"/>
                    <a:pt x="474928" y="23360"/>
                    <a:pt x="481379" y="23360"/>
                  </a:cubicBezTo>
                  <a:close/>
                  <a:moveTo>
                    <a:pt x="318314" y="728"/>
                  </a:moveTo>
                  <a:cubicBezTo>
                    <a:pt x="321191" y="2013"/>
                    <a:pt x="323110" y="5137"/>
                    <a:pt x="323110" y="11183"/>
                  </a:cubicBezTo>
                  <a:lnTo>
                    <a:pt x="323110" y="514227"/>
                  </a:lnTo>
                  <a:cubicBezTo>
                    <a:pt x="323110" y="544861"/>
                    <a:pt x="289183" y="515839"/>
                    <a:pt x="289183" y="515839"/>
                  </a:cubicBezTo>
                  <a:lnTo>
                    <a:pt x="100164" y="375567"/>
                  </a:lnTo>
                  <a:lnTo>
                    <a:pt x="0" y="375567"/>
                  </a:lnTo>
                  <a:lnTo>
                    <a:pt x="0" y="153067"/>
                  </a:lnTo>
                  <a:lnTo>
                    <a:pt x="100164" y="153067"/>
                  </a:lnTo>
                  <a:lnTo>
                    <a:pt x="292414" y="9570"/>
                  </a:lnTo>
                  <a:cubicBezTo>
                    <a:pt x="292414" y="9570"/>
                    <a:pt x="309680" y="-3127"/>
                    <a:pt x="318314" y="728"/>
                  </a:cubicBezTo>
                  <a:close/>
                </a:path>
              </a:pathLst>
            </a:cu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4" name="椭圆 153">
              <a:extLst>
                <a:ext uri="{FF2B5EF4-FFF2-40B4-BE49-F238E27FC236}">
                  <a16:creationId xmlns:a16="http://schemas.microsoft.com/office/drawing/2014/main" id="{0857C3D7-0155-5EDA-7408-B166B9B2F5E6}"/>
                </a:ext>
              </a:extLst>
            </p:cNvPr>
            <p:cNvSpPr/>
            <p:nvPr/>
          </p:nvSpPr>
          <p:spPr>
            <a:xfrm>
              <a:off x="9170725" y="3802027"/>
              <a:ext cx="71031" cy="71031"/>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5" name="等腰三角形 154">
              <a:extLst>
                <a:ext uri="{FF2B5EF4-FFF2-40B4-BE49-F238E27FC236}">
                  <a16:creationId xmlns:a16="http://schemas.microsoft.com/office/drawing/2014/main" id="{9F8A2B0C-DCC6-A23F-583F-C5D3D10E0BF0}"/>
                </a:ext>
              </a:extLst>
            </p:cNvPr>
            <p:cNvSpPr/>
            <p:nvPr/>
          </p:nvSpPr>
          <p:spPr>
            <a:xfrm>
              <a:off x="9170725" y="4060502"/>
              <a:ext cx="90592" cy="83907"/>
            </a:xfrm>
            <a:prstGeom prst="triangle">
              <a:avLst/>
            </a:prstGeom>
            <a:solidFill>
              <a:srgbClr val="92D050"/>
            </a:solidFill>
            <a:ln w="15875">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400"/>
            </a:p>
          </p:txBody>
        </p:sp>
        <p:sp>
          <p:nvSpPr>
            <p:cNvPr id="156" name="椭圆 155">
              <a:extLst>
                <a:ext uri="{FF2B5EF4-FFF2-40B4-BE49-F238E27FC236}">
                  <a16:creationId xmlns:a16="http://schemas.microsoft.com/office/drawing/2014/main" id="{5BF2ECC6-70DC-B5EA-16F9-99F4FBCA8AFE}"/>
                </a:ext>
              </a:extLst>
            </p:cNvPr>
            <p:cNvSpPr/>
            <p:nvPr/>
          </p:nvSpPr>
          <p:spPr>
            <a:xfrm>
              <a:off x="8262906" y="4832523"/>
              <a:ext cx="71031" cy="71031"/>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7" name="等腰三角形 156">
              <a:extLst>
                <a:ext uri="{FF2B5EF4-FFF2-40B4-BE49-F238E27FC236}">
                  <a16:creationId xmlns:a16="http://schemas.microsoft.com/office/drawing/2014/main" id="{05B86219-BE2A-4379-449D-A5676626BF59}"/>
                </a:ext>
              </a:extLst>
            </p:cNvPr>
            <p:cNvSpPr/>
            <p:nvPr/>
          </p:nvSpPr>
          <p:spPr>
            <a:xfrm>
              <a:off x="8253126" y="5086252"/>
              <a:ext cx="90592" cy="83907"/>
            </a:xfrm>
            <a:prstGeom prst="triangle">
              <a:avLst/>
            </a:prstGeom>
            <a:solidFill>
              <a:srgbClr val="92D050"/>
            </a:solidFill>
            <a:ln w="15875">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400"/>
            </a:p>
          </p:txBody>
        </p:sp>
        <p:sp>
          <p:nvSpPr>
            <p:cNvPr id="158" name="椭圆 157">
              <a:extLst>
                <a:ext uri="{FF2B5EF4-FFF2-40B4-BE49-F238E27FC236}">
                  <a16:creationId xmlns:a16="http://schemas.microsoft.com/office/drawing/2014/main" id="{501AADA1-8BF5-66E6-4B2F-4A1FAA9A40D5}"/>
                </a:ext>
              </a:extLst>
            </p:cNvPr>
            <p:cNvSpPr/>
            <p:nvPr/>
          </p:nvSpPr>
          <p:spPr>
            <a:xfrm>
              <a:off x="9329541" y="4841370"/>
              <a:ext cx="71031" cy="71031"/>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9" name="等腰三角形 158">
              <a:extLst>
                <a:ext uri="{FF2B5EF4-FFF2-40B4-BE49-F238E27FC236}">
                  <a16:creationId xmlns:a16="http://schemas.microsoft.com/office/drawing/2014/main" id="{A0CB93C7-159A-7640-CFDF-6BD61BF00439}"/>
                </a:ext>
              </a:extLst>
            </p:cNvPr>
            <p:cNvSpPr/>
            <p:nvPr/>
          </p:nvSpPr>
          <p:spPr>
            <a:xfrm>
              <a:off x="9319761" y="5086252"/>
              <a:ext cx="90592" cy="83907"/>
            </a:xfrm>
            <a:prstGeom prst="triangle">
              <a:avLst/>
            </a:prstGeom>
            <a:solidFill>
              <a:srgbClr val="92D050"/>
            </a:solidFill>
            <a:ln w="15875">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400"/>
            </a:p>
          </p:txBody>
        </p:sp>
        <p:cxnSp>
          <p:nvCxnSpPr>
            <p:cNvPr id="172" name="直接箭头连接符 171">
              <a:extLst>
                <a:ext uri="{FF2B5EF4-FFF2-40B4-BE49-F238E27FC236}">
                  <a16:creationId xmlns:a16="http://schemas.microsoft.com/office/drawing/2014/main" id="{50243E0C-E2A1-EF77-2D45-63F386EA3B21}"/>
                </a:ext>
              </a:extLst>
            </p:cNvPr>
            <p:cNvCxnSpPr>
              <a:cxnSpLocks/>
            </p:cNvCxnSpPr>
            <p:nvPr/>
          </p:nvCxnSpPr>
          <p:spPr>
            <a:xfrm flipV="1">
              <a:off x="10286729" y="3551741"/>
              <a:ext cx="0" cy="2064540"/>
            </a:xfrm>
            <a:prstGeom prst="straightConnector1">
              <a:avLst/>
            </a:prstGeom>
            <a:ln w="15875">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73" name="文本框 172">
              <a:extLst>
                <a:ext uri="{FF2B5EF4-FFF2-40B4-BE49-F238E27FC236}">
                  <a16:creationId xmlns:a16="http://schemas.microsoft.com/office/drawing/2014/main" id="{E4A96D95-7E44-4B96-B10D-CE52E48E726D}"/>
                </a:ext>
              </a:extLst>
            </p:cNvPr>
            <p:cNvSpPr txBox="1"/>
            <p:nvPr/>
          </p:nvSpPr>
          <p:spPr>
            <a:xfrm rot="5400000">
              <a:off x="10062122" y="4400806"/>
              <a:ext cx="504139" cy="276399"/>
            </a:xfrm>
            <a:prstGeom prst="rect">
              <a:avLst/>
            </a:prstGeom>
            <a:solidFill>
              <a:schemeClr val="bg1"/>
            </a:solidFill>
          </p:spPr>
          <p:txBody>
            <a:bodyPr wrap="none" rtlCol="0">
              <a:spAutoFit/>
            </a:bodyPr>
            <a:lstStyle/>
            <a:p>
              <a:r>
                <a:rPr lang="en-US" altLang="zh-CN" sz="1400" b="1" dirty="0">
                  <a:latin typeface="Calibri" panose="020F0502020204030204" pitchFamily="34" charset="0"/>
                  <a:cs typeface="Calibri" panose="020F0502020204030204" pitchFamily="34" charset="0"/>
                </a:rPr>
                <a:t>7.6m</a:t>
              </a:r>
              <a:endParaRPr lang="zh-CN" altLang="en-US" sz="1400" b="1" dirty="0">
                <a:latin typeface="Calibri" panose="020F0502020204030204" pitchFamily="34" charset="0"/>
                <a:cs typeface="Calibri" panose="020F0502020204030204" pitchFamily="34" charset="0"/>
              </a:endParaRPr>
            </a:p>
          </p:txBody>
        </p:sp>
        <p:sp>
          <p:nvSpPr>
            <p:cNvPr id="178" name="文本框 177">
              <a:extLst>
                <a:ext uri="{FF2B5EF4-FFF2-40B4-BE49-F238E27FC236}">
                  <a16:creationId xmlns:a16="http://schemas.microsoft.com/office/drawing/2014/main" id="{24C5A284-BD6A-C666-3F84-2840148F59DA}"/>
                </a:ext>
              </a:extLst>
            </p:cNvPr>
            <p:cNvSpPr txBox="1"/>
            <p:nvPr/>
          </p:nvSpPr>
          <p:spPr>
            <a:xfrm>
              <a:off x="8534186" y="5612256"/>
              <a:ext cx="547914" cy="276399"/>
            </a:xfrm>
            <a:prstGeom prst="rect">
              <a:avLst/>
            </a:prstGeom>
            <a:solidFill>
              <a:schemeClr val="bg1"/>
            </a:solidFill>
          </p:spPr>
          <p:txBody>
            <a:bodyPr wrap="square" rtlCol="0">
              <a:spAutoFit/>
            </a:bodyPr>
            <a:lstStyle/>
            <a:p>
              <a:r>
                <a:rPr lang="en-US" altLang="zh-CN" sz="1400" b="1" dirty="0">
                  <a:latin typeface="Calibri" panose="020F0502020204030204" pitchFamily="34" charset="0"/>
                  <a:cs typeface="Calibri" panose="020F0502020204030204" pitchFamily="34" charset="0"/>
                </a:rPr>
                <a:t>7.8m</a:t>
              </a:r>
              <a:endParaRPr lang="zh-CN" altLang="en-US" sz="1400" b="1" dirty="0">
                <a:latin typeface="Calibri" panose="020F0502020204030204" pitchFamily="34" charset="0"/>
                <a:cs typeface="Calibri" panose="020F0502020204030204" pitchFamily="34" charset="0"/>
              </a:endParaRPr>
            </a:p>
          </p:txBody>
        </p:sp>
      </p:grpSp>
      <p:pic>
        <p:nvPicPr>
          <p:cNvPr id="143" name="图片 142">
            <a:extLst>
              <a:ext uri="{FF2B5EF4-FFF2-40B4-BE49-F238E27FC236}">
                <a16:creationId xmlns:a16="http://schemas.microsoft.com/office/drawing/2014/main" id="{07432167-94A4-1E8E-A934-C137696C75EF}"/>
              </a:ext>
            </a:extLst>
          </p:cNvPr>
          <p:cNvPicPr>
            <a:picLocks noChangeAspect="1"/>
          </p:cNvPicPr>
          <p:nvPr/>
        </p:nvPicPr>
        <p:blipFill>
          <a:blip r:embed="rId5"/>
          <a:stretch>
            <a:fillRect/>
          </a:stretch>
        </p:blipFill>
        <p:spPr>
          <a:xfrm rot="5400000">
            <a:off x="9050566" y="823226"/>
            <a:ext cx="1570137" cy="2426574"/>
          </a:xfrm>
          <a:prstGeom prst="rect">
            <a:avLst/>
          </a:prstGeom>
        </p:spPr>
      </p:pic>
      <p:sp>
        <p:nvSpPr>
          <p:cNvPr id="149" name="矩形 148">
            <a:extLst>
              <a:ext uri="{FF2B5EF4-FFF2-40B4-BE49-F238E27FC236}">
                <a16:creationId xmlns:a16="http://schemas.microsoft.com/office/drawing/2014/main" id="{CBF8ABF4-3B27-19E0-E688-7D6D6A60B932}"/>
              </a:ext>
            </a:extLst>
          </p:cNvPr>
          <p:cNvSpPr/>
          <p:nvPr/>
        </p:nvSpPr>
        <p:spPr>
          <a:xfrm rot="16200000">
            <a:off x="9589142" y="1456747"/>
            <a:ext cx="1251884" cy="1260269"/>
          </a:xfrm>
          <a:prstGeom prst="rect">
            <a:avLst/>
          </a:prstGeom>
          <a:solidFill>
            <a:schemeClr val="bg1">
              <a:alpha val="65000"/>
            </a:schemeClr>
          </a:solidFill>
          <a:ln w="25400">
            <a:solidFill>
              <a:srgbClr val="ED7D3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98"/>
          </a:p>
        </p:txBody>
      </p:sp>
      <p:sp>
        <p:nvSpPr>
          <p:cNvPr id="152" name="turn-up-volume_498">
            <a:extLst>
              <a:ext uri="{FF2B5EF4-FFF2-40B4-BE49-F238E27FC236}">
                <a16:creationId xmlns:a16="http://schemas.microsoft.com/office/drawing/2014/main" id="{853E341F-93B5-C2AF-38B7-CD4A6AD78792}"/>
              </a:ext>
            </a:extLst>
          </p:cNvPr>
          <p:cNvSpPr/>
          <p:nvPr/>
        </p:nvSpPr>
        <p:spPr>
          <a:xfrm>
            <a:off x="9749369" y="1852480"/>
            <a:ext cx="208154" cy="184034"/>
          </a:xfrm>
          <a:custGeom>
            <a:avLst/>
            <a:gdLst>
              <a:gd name="connsiteX0" fmla="*/ 413531 w 597507"/>
              <a:gd name="connsiteY0" fmla="*/ 102132 h 528272"/>
              <a:gd name="connsiteX1" fmla="*/ 431261 w 597507"/>
              <a:gd name="connsiteY1" fmla="*/ 109393 h 528272"/>
              <a:gd name="connsiteX2" fmla="*/ 494122 w 597507"/>
              <a:gd name="connsiteY2" fmla="*/ 264305 h 528272"/>
              <a:gd name="connsiteX3" fmla="*/ 431261 w 597507"/>
              <a:gd name="connsiteY3" fmla="*/ 417603 h 528272"/>
              <a:gd name="connsiteX4" fmla="*/ 413531 w 597507"/>
              <a:gd name="connsiteY4" fmla="*/ 425671 h 528272"/>
              <a:gd name="connsiteX5" fmla="*/ 395801 w 597507"/>
              <a:gd name="connsiteY5" fmla="*/ 417603 h 528272"/>
              <a:gd name="connsiteX6" fmla="*/ 395801 w 597507"/>
              <a:gd name="connsiteY6" fmla="*/ 382102 h 528272"/>
              <a:gd name="connsiteX7" fmla="*/ 444156 w 597507"/>
              <a:gd name="connsiteY7" fmla="*/ 264305 h 528272"/>
              <a:gd name="connsiteX8" fmla="*/ 395801 w 597507"/>
              <a:gd name="connsiteY8" fmla="*/ 146507 h 528272"/>
              <a:gd name="connsiteX9" fmla="*/ 395801 w 597507"/>
              <a:gd name="connsiteY9" fmla="*/ 109393 h 528272"/>
              <a:gd name="connsiteX10" fmla="*/ 413531 w 597507"/>
              <a:gd name="connsiteY10" fmla="*/ 102132 h 528272"/>
              <a:gd name="connsiteX11" fmla="*/ 481379 w 597507"/>
              <a:gd name="connsiteY11" fmla="*/ 23360 h 528272"/>
              <a:gd name="connsiteX12" fmla="*/ 499121 w 597507"/>
              <a:gd name="connsiteY12" fmla="*/ 30615 h 528272"/>
              <a:gd name="connsiteX13" fmla="*/ 597507 w 597507"/>
              <a:gd name="connsiteY13" fmla="*/ 264403 h 528272"/>
              <a:gd name="connsiteX14" fmla="*/ 499121 w 597507"/>
              <a:gd name="connsiteY14" fmla="*/ 499804 h 528272"/>
              <a:gd name="connsiteX15" fmla="*/ 481379 w 597507"/>
              <a:gd name="connsiteY15" fmla="*/ 506253 h 528272"/>
              <a:gd name="connsiteX16" fmla="*/ 463638 w 597507"/>
              <a:gd name="connsiteY16" fmla="*/ 499804 h 528272"/>
              <a:gd name="connsiteX17" fmla="*/ 463638 w 597507"/>
              <a:gd name="connsiteY17" fmla="*/ 462720 h 528272"/>
              <a:gd name="connsiteX18" fmla="*/ 545895 w 597507"/>
              <a:gd name="connsiteY18" fmla="*/ 264403 h 528272"/>
              <a:gd name="connsiteX19" fmla="*/ 463638 w 597507"/>
              <a:gd name="connsiteY19" fmla="*/ 66086 h 528272"/>
              <a:gd name="connsiteX20" fmla="*/ 463638 w 597507"/>
              <a:gd name="connsiteY20" fmla="*/ 30615 h 528272"/>
              <a:gd name="connsiteX21" fmla="*/ 481379 w 597507"/>
              <a:gd name="connsiteY21" fmla="*/ 23360 h 528272"/>
              <a:gd name="connsiteX22" fmla="*/ 318314 w 597507"/>
              <a:gd name="connsiteY22" fmla="*/ 728 h 528272"/>
              <a:gd name="connsiteX23" fmla="*/ 323110 w 597507"/>
              <a:gd name="connsiteY23" fmla="*/ 11183 h 528272"/>
              <a:gd name="connsiteX24" fmla="*/ 323110 w 597507"/>
              <a:gd name="connsiteY24" fmla="*/ 514227 h 528272"/>
              <a:gd name="connsiteX25" fmla="*/ 289183 w 597507"/>
              <a:gd name="connsiteY25" fmla="*/ 515839 h 528272"/>
              <a:gd name="connsiteX26" fmla="*/ 100164 w 597507"/>
              <a:gd name="connsiteY26" fmla="*/ 375567 h 528272"/>
              <a:gd name="connsiteX27" fmla="*/ 0 w 597507"/>
              <a:gd name="connsiteY27" fmla="*/ 375567 h 528272"/>
              <a:gd name="connsiteX28" fmla="*/ 0 w 597507"/>
              <a:gd name="connsiteY28" fmla="*/ 153067 h 528272"/>
              <a:gd name="connsiteX29" fmla="*/ 100164 w 597507"/>
              <a:gd name="connsiteY29" fmla="*/ 153067 h 528272"/>
              <a:gd name="connsiteX30" fmla="*/ 292414 w 597507"/>
              <a:gd name="connsiteY30" fmla="*/ 9570 h 528272"/>
              <a:gd name="connsiteX31" fmla="*/ 318314 w 597507"/>
              <a:gd name="connsiteY31" fmla="*/ 728 h 528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97507" h="528272">
                <a:moveTo>
                  <a:pt x="413531" y="102132"/>
                </a:moveTo>
                <a:cubicBezTo>
                  <a:pt x="419979" y="102132"/>
                  <a:pt x="426426" y="104552"/>
                  <a:pt x="431261" y="109393"/>
                </a:cubicBezTo>
                <a:cubicBezTo>
                  <a:pt x="473169" y="152962"/>
                  <a:pt x="494122" y="207826"/>
                  <a:pt x="494122" y="264305"/>
                </a:cubicBezTo>
                <a:cubicBezTo>
                  <a:pt x="494122" y="319169"/>
                  <a:pt x="473169" y="375647"/>
                  <a:pt x="431261" y="417603"/>
                </a:cubicBezTo>
                <a:cubicBezTo>
                  <a:pt x="426426" y="422444"/>
                  <a:pt x="419979" y="425671"/>
                  <a:pt x="413531" y="425671"/>
                </a:cubicBezTo>
                <a:cubicBezTo>
                  <a:pt x="407084" y="425671"/>
                  <a:pt x="400637" y="422444"/>
                  <a:pt x="395801" y="417603"/>
                </a:cubicBezTo>
                <a:cubicBezTo>
                  <a:pt x="384519" y="407921"/>
                  <a:pt x="384519" y="391784"/>
                  <a:pt x="395801" y="382102"/>
                </a:cubicBezTo>
                <a:cubicBezTo>
                  <a:pt x="428038" y="349829"/>
                  <a:pt x="444156" y="306260"/>
                  <a:pt x="444156" y="264305"/>
                </a:cubicBezTo>
                <a:cubicBezTo>
                  <a:pt x="444156" y="220736"/>
                  <a:pt x="428038" y="178781"/>
                  <a:pt x="395801" y="146507"/>
                </a:cubicBezTo>
                <a:cubicBezTo>
                  <a:pt x="384519" y="136825"/>
                  <a:pt x="384519" y="120689"/>
                  <a:pt x="395801" y="109393"/>
                </a:cubicBezTo>
                <a:cubicBezTo>
                  <a:pt x="400637" y="104552"/>
                  <a:pt x="407084" y="102132"/>
                  <a:pt x="413531" y="102132"/>
                </a:cubicBezTo>
                <a:close/>
                <a:moveTo>
                  <a:pt x="481379" y="23360"/>
                </a:moveTo>
                <a:cubicBezTo>
                  <a:pt x="487831" y="23360"/>
                  <a:pt x="494283" y="25778"/>
                  <a:pt x="499121" y="30615"/>
                </a:cubicBezTo>
                <a:cubicBezTo>
                  <a:pt x="563637" y="95108"/>
                  <a:pt x="597507" y="178950"/>
                  <a:pt x="597507" y="264403"/>
                </a:cubicBezTo>
                <a:cubicBezTo>
                  <a:pt x="597507" y="349857"/>
                  <a:pt x="565249" y="433698"/>
                  <a:pt x="499121" y="499804"/>
                </a:cubicBezTo>
                <a:cubicBezTo>
                  <a:pt x="494282" y="504641"/>
                  <a:pt x="487831" y="506253"/>
                  <a:pt x="481379" y="506253"/>
                </a:cubicBezTo>
                <a:cubicBezTo>
                  <a:pt x="474928" y="506253"/>
                  <a:pt x="468476" y="504641"/>
                  <a:pt x="463638" y="499804"/>
                </a:cubicBezTo>
                <a:cubicBezTo>
                  <a:pt x="453960" y="488517"/>
                  <a:pt x="453960" y="472394"/>
                  <a:pt x="463638" y="462720"/>
                </a:cubicBezTo>
                <a:cubicBezTo>
                  <a:pt x="518476" y="407901"/>
                  <a:pt x="545895" y="336958"/>
                  <a:pt x="545895" y="264403"/>
                </a:cubicBezTo>
                <a:cubicBezTo>
                  <a:pt x="545895" y="191848"/>
                  <a:pt x="518476" y="120906"/>
                  <a:pt x="463638" y="66086"/>
                </a:cubicBezTo>
                <a:cubicBezTo>
                  <a:pt x="453960" y="56412"/>
                  <a:pt x="453960" y="40289"/>
                  <a:pt x="463638" y="30615"/>
                </a:cubicBezTo>
                <a:cubicBezTo>
                  <a:pt x="468476" y="25778"/>
                  <a:pt x="474928" y="23360"/>
                  <a:pt x="481379" y="23360"/>
                </a:cubicBezTo>
                <a:close/>
                <a:moveTo>
                  <a:pt x="318314" y="728"/>
                </a:moveTo>
                <a:cubicBezTo>
                  <a:pt x="321191" y="2013"/>
                  <a:pt x="323110" y="5137"/>
                  <a:pt x="323110" y="11183"/>
                </a:cubicBezTo>
                <a:lnTo>
                  <a:pt x="323110" y="514227"/>
                </a:lnTo>
                <a:cubicBezTo>
                  <a:pt x="323110" y="544861"/>
                  <a:pt x="289183" y="515839"/>
                  <a:pt x="289183" y="515839"/>
                </a:cubicBezTo>
                <a:lnTo>
                  <a:pt x="100164" y="375567"/>
                </a:lnTo>
                <a:lnTo>
                  <a:pt x="0" y="375567"/>
                </a:lnTo>
                <a:lnTo>
                  <a:pt x="0" y="153067"/>
                </a:lnTo>
                <a:lnTo>
                  <a:pt x="100164" y="153067"/>
                </a:lnTo>
                <a:lnTo>
                  <a:pt x="292414" y="9570"/>
                </a:lnTo>
                <a:cubicBezTo>
                  <a:pt x="292414" y="9570"/>
                  <a:pt x="309680" y="-3127"/>
                  <a:pt x="318314" y="728"/>
                </a:cubicBezTo>
                <a:close/>
              </a:path>
            </a:pathLst>
          </a:cu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98"/>
          </a:p>
        </p:txBody>
      </p:sp>
      <p:sp>
        <p:nvSpPr>
          <p:cNvPr id="160" name="椭圆 159">
            <a:extLst>
              <a:ext uri="{FF2B5EF4-FFF2-40B4-BE49-F238E27FC236}">
                <a16:creationId xmlns:a16="http://schemas.microsoft.com/office/drawing/2014/main" id="{7840A99D-62ED-ADB5-2668-D3D4E907E1A6}"/>
              </a:ext>
            </a:extLst>
          </p:cNvPr>
          <p:cNvSpPr/>
          <p:nvPr/>
        </p:nvSpPr>
        <p:spPr>
          <a:xfrm rot="16200000">
            <a:off x="9641241" y="2445136"/>
            <a:ext cx="71031" cy="71031"/>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98"/>
          </a:p>
        </p:txBody>
      </p:sp>
      <p:sp>
        <p:nvSpPr>
          <p:cNvPr id="161" name="等腰三角形 160">
            <a:extLst>
              <a:ext uri="{FF2B5EF4-FFF2-40B4-BE49-F238E27FC236}">
                <a16:creationId xmlns:a16="http://schemas.microsoft.com/office/drawing/2014/main" id="{0485C067-6DEC-8697-E350-54B25D06AD67}"/>
              </a:ext>
            </a:extLst>
          </p:cNvPr>
          <p:cNvSpPr/>
          <p:nvPr/>
        </p:nvSpPr>
        <p:spPr>
          <a:xfrm rot="16200000">
            <a:off x="9907253" y="2439576"/>
            <a:ext cx="90592" cy="83907"/>
          </a:xfrm>
          <a:prstGeom prst="triangle">
            <a:avLst/>
          </a:prstGeom>
          <a:solidFill>
            <a:srgbClr val="92D050"/>
          </a:solidFill>
          <a:ln w="15875">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198"/>
          </a:p>
        </p:txBody>
      </p:sp>
      <p:sp>
        <p:nvSpPr>
          <p:cNvPr id="162" name="等腰三角形 161">
            <a:extLst>
              <a:ext uri="{FF2B5EF4-FFF2-40B4-BE49-F238E27FC236}">
                <a16:creationId xmlns:a16="http://schemas.microsoft.com/office/drawing/2014/main" id="{B825D7B0-A8DB-947B-6629-746144C5D3D1}"/>
              </a:ext>
            </a:extLst>
          </p:cNvPr>
          <p:cNvSpPr/>
          <p:nvPr/>
        </p:nvSpPr>
        <p:spPr>
          <a:xfrm rot="16200000">
            <a:off x="10070560" y="1536307"/>
            <a:ext cx="90592" cy="83907"/>
          </a:xfrm>
          <a:prstGeom prst="triangle">
            <a:avLst/>
          </a:prstGeom>
          <a:solidFill>
            <a:srgbClr val="92D050"/>
          </a:solidFill>
          <a:ln w="15875">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198"/>
          </a:p>
        </p:txBody>
      </p:sp>
      <p:sp>
        <p:nvSpPr>
          <p:cNvPr id="163" name="椭圆 162">
            <a:extLst>
              <a:ext uri="{FF2B5EF4-FFF2-40B4-BE49-F238E27FC236}">
                <a16:creationId xmlns:a16="http://schemas.microsoft.com/office/drawing/2014/main" id="{B3C39576-9D27-E939-E3D7-16563FAA1EEB}"/>
              </a:ext>
            </a:extLst>
          </p:cNvPr>
          <p:cNvSpPr/>
          <p:nvPr/>
        </p:nvSpPr>
        <p:spPr>
          <a:xfrm rot="16200000">
            <a:off x="10161966" y="1873467"/>
            <a:ext cx="71031" cy="71031"/>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98"/>
          </a:p>
        </p:txBody>
      </p:sp>
      <p:sp>
        <p:nvSpPr>
          <p:cNvPr id="164" name="等腰三角形 163">
            <a:extLst>
              <a:ext uri="{FF2B5EF4-FFF2-40B4-BE49-F238E27FC236}">
                <a16:creationId xmlns:a16="http://schemas.microsoft.com/office/drawing/2014/main" id="{1BD2E3FB-EE55-3B4B-F709-4DECD28F5487}"/>
              </a:ext>
            </a:extLst>
          </p:cNvPr>
          <p:cNvSpPr/>
          <p:nvPr/>
        </p:nvSpPr>
        <p:spPr>
          <a:xfrm rot="16200000">
            <a:off x="10721986" y="1831513"/>
            <a:ext cx="90592" cy="83907"/>
          </a:xfrm>
          <a:prstGeom prst="triangle">
            <a:avLst/>
          </a:prstGeom>
          <a:solidFill>
            <a:srgbClr val="92D050"/>
          </a:solidFill>
          <a:ln w="15875">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198"/>
          </a:p>
        </p:txBody>
      </p:sp>
      <p:sp>
        <p:nvSpPr>
          <p:cNvPr id="165" name="椭圆 164">
            <a:extLst>
              <a:ext uri="{FF2B5EF4-FFF2-40B4-BE49-F238E27FC236}">
                <a16:creationId xmlns:a16="http://schemas.microsoft.com/office/drawing/2014/main" id="{08F0B395-7AA6-8ABA-E9B0-08B740ECC48F}"/>
              </a:ext>
            </a:extLst>
          </p:cNvPr>
          <p:cNvSpPr/>
          <p:nvPr/>
        </p:nvSpPr>
        <p:spPr>
          <a:xfrm rot="16200000">
            <a:off x="10743048" y="2235080"/>
            <a:ext cx="71031" cy="71031"/>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98"/>
          </a:p>
        </p:txBody>
      </p:sp>
      <p:cxnSp>
        <p:nvCxnSpPr>
          <p:cNvPr id="176" name="直接箭头连接符 175">
            <a:extLst>
              <a:ext uri="{FF2B5EF4-FFF2-40B4-BE49-F238E27FC236}">
                <a16:creationId xmlns:a16="http://schemas.microsoft.com/office/drawing/2014/main" id="{63AE0E7B-21BA-A9BF-3C63-6DE7D796E0E9}"/>
              </a:ext>
            </a:extLst>
          </p:cNvPr>
          <p:cNvCxnSpPr>
            <a:cxnSpLocks/>
          </p:cNvCxnSpPr>
          <p:nvPr/>
        </p:nvCxnSpPr>
        <p:spPr>
          <a:xfrm rot="16200000" flipH="1">
            <a:off x="10348504" y="2084673"/>
            <a:ext cx="1351362" cy="0"/>
          </a:xfrm>
          <a:prstGeom prst="straightConnector1">
            <a:avLst/>
          </a:prstGeom>
          <a:ln w="15875">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77" name="文本框 176">
            <a:extLst>
              <a:ext uri="{FF2B5EF4-FFF2-40B4-BE49-F238E27FC236}">
                <a16:creationId xmlns:a16="http://schemas.microsoft.com/office/drawing/2014/main" id="{F21C3B86-3CBE-4A2A-7314-3D30C56FDDF9}"/>
              </a:ext>
            </a:extLst>
          </p:cNvPr>
          <p:cNvSpPr txBox="1"/>
          <p:nvPr/>
        </p:nvSpPr>
        <p:spPr>
          <a:xfrm rot="16200000">
            <a:off x="10774931" y="1925357"/>
            <a:ext cx="525234" cy="285799"/>
          </a:xfrm>
          <a:prstGeom prst="rect">
            <a:avLst/>
          </a:prstGeom>
          <a:solidFill>
            <a:schemeClr val="bg1"/>
          </a:solidFill>
        </p:spPr>
        <p:txBody>
          <a:bodyPr wrap="none" rtlCol="0">
            <a:spAutoFit/>
          </a:bodyPr>
          <a:lstStyle/>
          <a:p>
            <a:r>
              <a:rPr lang="en-US" altLang="zh-CN" sz="1198" b="1" dirty="0">
                <a:latin typeface="Calibri" panose="020F0502020204030204" pitchFamily="34" charset="0"/>
                <a:cs typeface="Calibri" panose="020F0502020204030204" pitchFamily="34" charset="0"/>
              </a:rPr>
              <a:t>3.5m</a:t>
            </a:r>
            <a:endParaRPr lang="zh-CN" altLang="en-US" sz="1198" b="1" dirty="0">
              <a:latin typeface="Calibri" panose="020F0502020204030204" pitchFamily="34" charset="0"/>
              <a:cs typeface="Calibri" panose="020F0502020204030204" pitchFamily="34" charset="0"/>
            </a:endParaRPr>
          </a:p>
        </p:txBody>
      </p:sp>
      <p:cxnSp>
        <p:nvCxnSpPr>
          <p:cNvPr id="179" name="直接箭头连接符 178">
            <a:extLst>
              <a:ext uri="{FF2B5EF4-FFF2-40B4-BE49-F238E27FC236}">
                <a16:creationId xmlns:a16="http://schemas.microsoft.com/office/drawing/2014/main" id="{A1E76520-341C-D664-B9F7-F84F84669FF2}"/>
              </a:ext>
            </a:extLst>
          </p:cNvPr>
          <p:cNvCxnSpPr>
            <a:cxnSpLocks/>
          </p:cNvCxnSpPr>
          <p:nvPr/>
        </p:nvCxnSpPr>
        <p:spPr>
          <a:xfrm rot="16200000" flipV="1">
            <a:off x="9883920" y="1912986"/>
            <a:ext cx="0" cy="2064540"/>
          </a:xfrm>
          <a:prstGeom prst="straightConnector1">
            <a:avLst/>
          </a:prstGeom>
          <a:ln w="15875">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80" name="文本框 179">
            <a:extLst>
              <a:ext uri="{FF2B5EF4-FFF2-40B4-BE49-F238E27FC236}">
                <a16:creationId xmlns:a16="http://schemas.microsoft.com/office/drawing/2014/main" id="{27B11175-C84E-84DD-8029-044D3E933617}"/>
              </a:ext>
            </a:extLst>
          </p:cNvPr>
          <p:cNvSpPr txBox="1"/>
          <p:nvPr/>
        </p:nvSpPr>
        <p:spPr>
          <a:xfrm>
            <a:off x="9576296" y="2774896"/>
            <a:ext cx="525235" cy="285799"/>
          </a:xfrm>
          <a:prstGeom prst="rect">
            <a:avLst/>
          </a:prstGeom>
          <a:solidFill>
            <a:schemeClr val="bg1"/>
          </a:solidFill>
        </p:spPr>
        <p:txBody>
          <a:bodyPr wrap="none" rtlCol="0">
            <a:spAutoFit/>
          </a:bodyPr>
          <a:lstStyle/>
          <a:p>
            <a:r>
              <a:rPr lang="en-US" altLang="zh-CN" sz="1198" b="1" dirty="0">
                <a:latin typeface="Calibri" panose="020F0502020204030204" pitchFamily="34" charset="0"/>
                <a:cs typeface="Calibri" panose="020F0502020204030204" pitchFamily="34" charset="0"/>
              </a:rPr>
              <a:t>8.3m</a:t>
            </a:r>
            <a:endParaRPr lang="zh-CN" altLang="en-US" sz="1198" b="1" dirty="0">
              <a:latin typeface="Calibri" panose="020F0502020204030204" pitchFamily="34" charset="0"/>
              <a:cs typeface="Calibri" panose="020F0502020204030204" pitchFamily="34" charset="0"/>
            </a:endParaRPr>
          </a:p>
        </p:txBody>
      </p:sp>
      <p:pic>
        <p:nvPicPr>
          <p:cNvPr id="142" name="图片 141">
            <a:extLst>
              <a:ext uri="{FF2B5EF4-FFF2-40B4-BE49-F238E27FC236}">
                <a16:creationId xmlns:a16="http://schemas.microsoft.com/office/drawing/2014/main" id="{D0910E83-26F3-85D8-7EB0-F3C6D7A0716C}"/>
              </a:ext>
            </a:extLst>
          </p:cNvPr>
          <p:cNvPicPr>
            <a:picLocks noChangeAspect="1"/>
          </p:cNvPicPr>
          <p:nvPr/>
        </p:nvPicPr>
        <p:blipFill>
          <a:blip r:embed="rId6"/>
          <a:stretch>
            <a:fillRect/>
          </a:stretch>
        </p:blipFill>
        <p:spPr>
          <a:xfrm rot="16200000">
            <a:off x="6531501" y="984222"/>
            <a:ext cx="1506350" cy="2293376"/>
          </a:xfrm>
          <a:prstGeom prst="rect">
            <a:avLst/>
          </a:prstGeom>
        </p:spPr>
      </p:pic>
      <p:sp>
        <p:nvSpPr>
          <p:cNvPr id="148" name="矩形 147">
            <a:extLst>
              <a:ext uri="{FF2B5EF4-FFF2-40B4-BE49-F238E27FC236}">
                <a16:creationId xmlns:a16="http://schemas.microsoft.com/office/drawing/2014/main" id="{4EC7FB67-EF63-5530-2E23-18F70C0F9F01}"/>
              </a:ext>
            </a:extLst>
          </p:cNvPr>
          <p:cNvSpPr/>
          <p:nvPr/>
        </p:nvSpPr>
        <p:spPr>
          <a:xfrm rot="16200000">
            <a:off x="6688034" y="1120486"/>
            <a:ext cx="1251884" cy="1988845"/>
          </a:xfrm>
          <a:prstGeom prst="rect">
            <a:avLst/>
          </a:prstGeom>
          <a:solidFill>
            <a:schemeClr val="bg1">
              <a:alpha val="65000"/>
            </a:schemeClr>
          </a:solidFill>
          <a:ln w="25400">
            <a:solidFill>
              <a:srgbClr val="ED7D3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98"/>
          </a:p>
        </p:txBody>
      </p:sp>
      <p:sp>
        <p:nvSpPr>
          <p:cNvPr id="151" name="turn-up-volume_498">
            <a:extLst>
              <a:ext uri="{FF2B5EF4-FFF2-40B4-BE49-F238E27FC236}">
                <a16:creationId xmlns:a16="http://schemas.microsoft.com/office/drawing/2014/main" id="{82771921-A3E6-7848-54EC-69E7573509A6}"/>
              </a:ext>
            </a:extLst>
          </p:cNvPr>
          <p:cNvSpPr/>
          <p:nvPr/>
        </p:nvSpPr>
        <p:spPr>
          <a:xfrm>
            <a:off x="7198409" y="2034724"/>
            <a:ext cx="208154" cy="184034"/>
          </a:xfrm>
          <a:custGeom>
            <a:avLst/>
            <a:gdLst>
              <a:gd name="connsiteX0" fmla="*/ 413531 w 597507"/>
              <a:gd name="connsiteY0" fmla="*/ 102132 h 528272"/>
              <a:gd name="connsiteX1" fmla="*/ 431261 w 597507"/>
              <a:gd name="connsiteY1" fmla="*/ 109393 h 528272"/>
              <a:gd name="connsiteX2" fmla="*/ 494122 w 597507"/>
              <a:gd name="connsiteY2" fmla="*/ 264305 h 528272"/>
              <a:gd name="connsiteX3" fmla="*/ 431261 w 597507"/>
              <a:gd name="connsiteY3" fmla="*/ 417603 h 528272"/>
              <a:gd name="connsiteX4" fmla="*/ 413531 w 597507"/>
              <a:gd name="connsiteY4" fmla="*/ 425671 h 528272"/>
              <a:gd name="connsiteX5" fmla="*/ 395801 w 597507"/>
              <a:gd name="connsiteY5" fmla="*/ 417603 h 528272"/>
              <a:gd name="connsiteX6" fmla="*/ 395801 w 597507"/>
              <a:gd name="connsiteY6" fmla="*/ 382102 h 528272"/>
              <a:gd name="connsiteX7" fmla="*/ 444156 w 597507"/>
              <a:gd name="connsiteY7" fmla="*/ 264305 h 528272"/>
              <a:gd name="connsiteX8" fmla="*/ 395801 w 597507"/>
              <a:gd name="connsiteY8" fmla="*/ 146507 h 528272"/>
              <a:gd name="connsiteX9" fmla="*/ 395801 w 597507"/>
              <a:gd name="connsiteY9" fmla="*/ 109393 h 528272"/>
              <a:gd name="connsiteX10" fmla="*/ 413531 w 597507"/>
              <a:gd name="connsiteY10" fmla="*/ 102132 h 528272"/>
              <a:gd name="connsiteX11" fmla="*/ 481379 w 597507"/>
              <a:gd name="connsiteY11" fmla="*/ 23360 h 528272"/>
              <a:gd name="connsiteX12" fmla="*/ 499121 w 597507"/>
              <a:gd name="connsiteY12" fmla="*/ 30615 h 528272"/>
              <a:gd name="connsiteX13" fmla="*/ 597507 w 597507"/>
              <a:gd name="connsiteY13" fmla="*/ 264403 h 528272"/>
              <a:gd name="connsiteX14" fmla="*/ 499121 w 597507"/>
              <a:gd name="connsiteY14" fmla="*/ 499804 h 528272"/>
              <a:gd name="connsiteX15" fmla="*/ 481379 w 597507"/>
              <a:gd name="connsiteY15" fmla="*/ 506253 h 528272"/>
              <a:gd name="connsiteX16" fmla="*/ 463638 w 597507"/>
              <a:gd name="connsiteY16" fmla="*/ 499804 h 528272"/>
              <a:gd name="connsiteX17" fmla="*/ 463638 w 597507"/>
              <a:gd name="connsiteY17" fmla="*/ 462720 h 528272"/>
              <a:gd name="connsiteX18" fmla="*/ 545895 w 597507"/>
              <a:gd name="connsiteY18" fmla="*/ 264403 h 528272"/>
              <a:gd name="connsiteX19" fmla="*/ 463638 w 597507"/>
              <a:gd name="connsiteY19" fmla="*/ 66086 h 528272"/>
              <a:gd name="connsiteX20" fmla="*/ 463638 w 597507"/>
              <a:gd name="connsiteY20" fmla="*/ 30615 h 528272"/>
              <a:gd name="connsiteX21" fmla="*/ 481379 w 597507"/>
              <a:gd name="connsiteY21" fmla="*/ 23360 h 528272"/>
              <a:gd name="connsiteX22" fmla="*/ 318314 w 597507"/>
              <a:gd name="connsiteY22" fmla="*/ 728 h 528272"/>
              <a:gd name="connsiteX23" fmla="*/ 323110 w 597507"/>
              <a:gd name="connsiteY23" fmla="*/ 11183 h 528272"/>
              <a:gd name="connsiteX24" fmla="*/ 323110 w 597507"/>
              <a:gd name="connsiteY24" fmla="*/ 514227 h 528272"/>
              <a:gd name="connsiteX25" fmla="*/ 289183 w 597507"/>
              <a:gd name="connsiteY25" fmla="*/ 515839 h 528272"/>
              <a:gd name="connsiteX26" fmla="*/ 100164 w 597507"/>
              <a:gd name="connsiteY26" fmla="*/ 375567 h 528272"/>
              <a:gd name="connsiteX27" fmla="*/ 0 w 597507"/>
              <a:gd name="connsiteY27" fmla="*/ 375567 h 528272"/>
              <a:gd name="connsiteX28" fmla="*/ 0 w 597507"/>
              <a:gd name="connsiteY28" fmla="*/ 153067 h 528272"/>
              <a:gd name="connsiteX29" fmla="*/ 100164 w 597507"/>
              <a:gd name="connsiteY29" fmla="*/ 153067 h 528272"/>
              <a:gd name="connsiteX30" fmla="*/ 292414 w 597507"/>
              <a:gd name="connsiteY30" fmla="*/ 9570 h 528272"/>
              <a:gd name="connsiteX31" fmla="*/ 318314 w 597507"/>
              <a:gd name="connsiteY31" fmla="*/ 728 h 528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97507" h="528272">
                <a:moveTo>
                  <a:pt x="413531" y="102132"/>
                </a:moveTo>
                <a:cubicBezTo>
                  <a:pt x="419979" y="102132"/>
                  <a:pt x="426426" y="104552"/>
                  <a:pt x="431261" y="109393"/>
                </a:cubicBezTo>
                <a:cubicBezTo>
                  <a:pt x="473169" y="152962"/>
                  <a:pt x="494122" y="207826"/>
                  <a:pt x="494122" y="264305"/>
                </a:cubicBezTo>
                <a:cubicBezTo>
                  <a:pt x="494122" y="319169"/>
                  <a:pt x="473169" y="375647"/>
                  <a:pt x="431261" y="417603"/>
                </a:cubicBezTo>
                <a:cubicBezTo>
                  <a:pt x="426426" y="422444"/>
                  <a:pt x="419979" y="425671"/>
                  <a:pt x="413531" y="425671"/>
                </a:cubicBezTo>
                <a:cubicBezTo>
                  <a:pt x="407084" y="425671"/>
                  <a:pt x="400637" y="422444"/>
                  <a:pt x="395801" y="417603"/>
                </a:cubicBezTo>
                <a:cubicBezTo>
                  <a:pt x="384519" y="407921"/>
                  <a:pt x="384519" y="391784"/>
                  <a:pt x="395801" y="382102"/>
                </a:cubicBezTo>
                <a:cubicBezTo>
                  <a:pt x="428038" y="349829"/>
                  <a:pt x="444156" y="306260"/>
                  <a:pt x="444156" y="264305"/>
                </a:cubicBezTo>
                <a:cubicBezTo>
                  <a:pt x="444156" y="220736"/>
                  <a:pt x="428038" y="178781"/>
                  <a:pt x="395801" y="146507"/>
                </a:cubicBezTo>
                <a:cubicBezTo>
                  <a:pt x="384519" y="136825"/>
                  <a:pt x="384519" y="120689"/>
                  <a:pt x="395801" y="109393"/>
                </a:cubicBezTo>
                <a:cubicBezTo>
                  <a:pt x="400637" y="104552"/>
                  <a:pt x="407084" y="102132"/>
                  <a:pt x="413531" y="102132"/>
                </a:cubicBezTo>
                <a:close/>
                <a:moveTo>
                  <a:pt x="481379" y="23360"/>
                </a:moveTo>
                <a:cubicBezTo>
                  <a:pt x="487831" y="23360"/>
                  <a:pt x="494283" y="25778"/>
                  <a:pt x="499121" y="30615"/>
                </a:cubicBezTo>
                <a:cubicBezTo>
                  <a:pt x="563637" y="95108"/>
                  <a:pt x="597507" y="178950"/>
                  <a:pt x="597507" y="264403"/>
                </a:cubicBezTo>
                <a:cubicBezTo>
                  <a:pt x="597507" y="349857"/>
                  <a:pt x="565249" y="433698"/>
                  <a:pt x="499121" y="499804"/>
                </a:cubicBezTo>
                <a:cubicBezTo>
                  <a:pt x="494282" y="504641"/>
                  <a:pt x="487831" y="506253"/>
                  <a:pt x="481379" y="506253"/>
                </a:cubicBezTo>
                <a:cubicBezTo>
                  <a:pt x="474928" y="506253"/>
                  <a:pt x="468476" y="504641"/>
                  <a:pt x="463638" y="499804"/>
                </a:cubicBezTo>
                <a:cubicBezTo>
                  <a:pt x="453960" y="488517"/>
                  <a:pt x="453960" y="472394"/>
                  <a:pt x="463638" y="462720"/>
                </a:cubicBezTo>
                <a:cubicBezTo>
                  <a:pt x="518476" y="407901"/>
                  <a:pt x="545895" y="336958"/>
                  <a:pt x="545895" y="264403"/>
                </a:cubicBezTo>
                <a:cubicBezTo>
                  <a:pt x="545895" y="191848"/>
                  <a:pt x="518476" y="120906"/>
                  <a:pt x="463638" y="66086"/>
                </a:cubicBezTo>
                <a:cubicBezTo>
                  <a:pt x="453960" y="56412"/>
                  <a:pt x="453960" y="40289"/>
                  <a:pt x="463638" y="30615"/>
                </a:cubicBezTo>
                <a:cubicBezTo>
                  <a:pt x="468476" y="25778"/>
                  <a:pt x="474928" y="23360"/>
                  <a:pt x="481379" y="23360"/>
                </a:cubicBezTo>
                <a:close/>
                <a:moveTo>
                  <a:pt x="318314" y="728"/>
                </a:moveTo>
                <a:cubicBezTo>
                  <a:pt x="321191" y="2013"/>
                  <a:pt x="323110" y="5137"/>
                  <a:pt x="323110" y="11183"/>
                </a:cubicBezTo>
                <a:lnTo>
                  <a:pt x="323110" y="514227"/>
                </a:lnTo>
                <a:cubicBezTo>
                  <a:pt x="323110" y="544861"/>
                  <a:pt x="289183" y="515839"/>
                  <a:pt x="289183" y="515839"/>
                </a:cubicBezTo>
                <a:lnTo>
                  <a:pt x="100164" y="375567"/>
                </a:lnTo>
                <a:lnTo>
                  <a:pt x="0" y="375567"/>
                </a:lnTo>
                <a:lnTo>
                  <a:pt x="0" y="153067"/>
                </a:lnTo>
                <a:lnTo>
                  <a:pt x="100164" y="153067"/>
                </a:lnTo>
                <a:lnTo>
                  <a:pt x="292414" y="9570"/>
                </a:lnTo>
                <a:cubicBezTo>
                  <a:pt x="292414" y="9570"/>
                  <a:pt x="309680" y="-3127"/>
                  <a:pt x="318314" y="728"/>
                </a:cubicBezTo>
                <a:close/>
              </a:path>
            </a:pathLst>
          </a:cu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98"/>
          </a:p>
        </p:txBody>
      </p:sp>
      <p:sp>
        <p:nvSpPr>
          <p:cNvPr id="166" name="等腰三角形 165">
            <a:extLst>
              <a:ext uri="{FF2B5EF4-FFF2-40B4-BE49-F238E27FC236}">
                <a16:creationId xmlns:a16="http://schemas.microsoft.com/office/drawing/2014/main" id="{E69AFF7E-94FA-EFC5-BF7C-6D43310F0292}"/>
              </a:ext>
            </a:extLst>
          </p:cNvPr>
          <p:cNvSpPr/>
          <p:nvPr/>
        </p:nvSpPr>
        <p:spPr>
          <a:xfrm rot="16200000">
            <a:off x="7703247" y="1649354"/>
            <a:ext cx="90592" cy="83907"/>
          </a:xfrm>
          <a:prstGeom prst="triangle">
            <a:avLst/>
          </a:prstGeom>
          <a:solidFill>
            <a:srgbClr val="92D050"/>
          </a:solidFill>
          <a:ln w="15875">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198"/>
          </a:p>
        </p:txBody>
      </p:sp>
      <p:sp>
        <p:nvSpPr>
          <p:cNvPr id="167" name="椭圆 166">
            <a:extLst>
              <a:ext uri="{FF2B5EF4-FFF2-40B4-BE49-F238E27FC236}">
                <a16:creationId xmlns:a16="http://schemas.microsoft.com/office/drawing/2014/main" id="{D37716F7-F586-DDE1-FC9C-BF7E34B18AF4}"/>
              </a:ext>
            </a:extLst>
          </p:cNvPr>
          <p:cNvSpPr/>
          <p:nvPr/>
        </p:nvSpPr>
        <p:spPr>
          <a:xfrm rot="16200000">
            <a:off x="7907671" y="1833650"/>
            <a:ext cx="71031" cy="71031"/>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98"/>
          </a:p>
        </p:txBody>
      </p:sp>
      <p:sp>
        <p:nvSpPr>
          <p:cNvPr id="168" name="等腰三角形 167">
            <a:extLst>
              <a:ext uri="{FF2B5EF4-FFF2-40B4-BE49-F238E27FC236}">
                <a16:creationId xmlns:a16="http://schemas.microsoft.com/office/drawing/2014/main" id="{7DF7C4D8-80EF-B8F1-B0F8-F2086C47196D}"/>
              </a:ext>
            </a:extLst>
          </p:cNvPr>
          <p:cNvSpPr/>
          <p:nvPr/>
        </p:nvSpPr>
        <p:spPr>
          <a:xfrm rot="16200000">
            <a:off x="7700396" y="2591087"/>
            <a:ext cx="90592" cy="83907"/>
          </a:xfrm>
          <a:prstGeom prst="triangle">
            <a:avLst/>
          </a:prstGeom>
          <a:solidFill>
            <a:srgbClr val="92D050"/>
          </a:solidFill>
          <a:ln w="15875">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198"/>
          </a:p>
        </p:txBody>
      </p:sp>
      <p:sp>
        <p:nvSpPr>
          <p:cNvPr id="169" name="椭圆 168">
            <a:extLst>
              <a:ext uri="{FF2B5EF4-FFF2-40B4-BE49-F238E27FC236}">
                <a16:creationId xmlns:a16="http://schemas.microsoft.com/office/drawing/2014/main" id="{76191276-FC3B-1936-9347-4259774338E3}"/>
              </a:ext>
            </a:extLst>
          </p:cNvPr>
          <p:cNvSpPr/>
          <p:nvPr/>
        </p:nvSpPr>
        <p:spPr>
          <a:xfrm rot="16200000">
            <a:off x="7920718" y="2392284"/>
            <a:ext cx="71031" cy="71031"/>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98"/>
          </a:p>
        </p:txBody>
      </p:sp>
      <p:sp>
        <p:nvSpPr>
          <p:cNvPr id="170" name="等腰三角形 169">
            <a:extLst>
              <a:ext uri="{FF2B5EF4-FFF2-40B4-BE49-F238E27FC236}">
                <a16:creationId xmlns:a16="http://schemas.microsoft.com/office/drawing/2014/main" id="{43ED2AD0-ACB4-99F1-624F-0F0D34220D81}"/>
              </a:ext>
            </a:extLst>
          </p:cNvPr>
          <p:cNvSpPr/>
          <p:nvPr/>
        </p:nvSpPr>
        <p:spPr>
          <a:xfrm rot="16200000">
            <a:off x="6791364" y="2572411"/>
            <a:ext cx="90592" cy="83907"/>
          </a:xfrm>
          <a:prstGeom prst="triangle">
            <a:avLst/>
          </a:prstGeom>
          <a:solidFill>
            <a:srgbClr val="92D050"/>
          </a:solidFill>
          <a:ln w="15875">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198"/>
          </a:p>
        </p:txBody>
      </p:sp>
      <p:sp>
        <p:nvSpPr>
          <p:cNvPr id="171" name="椭圆 170">
            <a:extLst>
              <a:ext uri="{FF2B5EF4-FFF2-40B4-BE49-F238E27FC236}">
                <a16:creationId xmlns:a16="http://schemas.microsoft.com/office/drawing/2014/main" id="{EC529B98-CC57-EEA6-9DB0-44B654DE24C8}"/>
              </a:ext>
            </a:extLst>
          </p:cNvPr>
          <p:cNvSpPr/>
          <p:nvPr/>
        </p:nvSpPr>
        <p:spPr>
          <a:xfrm rot="16200000">
            <a:off x="6547858" y="2439785"/>
            <a:ext cx="71031" cy="71031"/>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98"/>
          </a:p>
        </p:txBody>
      </p:sp>
      <p:cxnSp>
        <p:nvCxnSpPr>
          <p:cNvPr id="174" name="直接箭头连接符 173">
            <a:extLst>
              <a:ext uri="{FF2B5EF4-FFF2-40B4-BE49-F238E27FC236}">
                <a16:creationId xmlns:a16="http://schemas.microsoft.com/office/drawing/2014/main" id="{753326AF-D391-3CB7-729D-522872547F80}"/>
              </a:ext>
            </a:extLst>
          </p:cNvPr>
          <p:cNvCxnSpPr>
            <a:cxnSpLocks/>
          </p:cNvCxnSpPr>
          <p:nvPr/>
        </p:nvCxnSpPr>
        <p:spPr>
          <a:xfrm rot="16200000" flipH="1">
            <a:off x="7793945" y="2130909"/>
            <a:ext cx="1351362" cy="0"/>
          </a:xfrm>
          <a:prstGeom prst="straightConnector1">
            <a:avLst/>
          </a:prstGeom>
          <a:ln w="15875">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75" name="文本框 174">
            <a:extLst>
              <a:ext uri="{FF2B5EF4-FFF2-40B4-BE49-F238E27FC236}">
                <a16:creationId xmlns:a16="http://schemas.microsoft.com/office/drawing/2014/main" id="{BEBD1DA6-4EEA-0A18-359F-17838243BF2E}"/>
              </a:ext>
            </a:extLst>
          </p:cNvPr>
          <p:cNvSpPr txBox="1"/>
          <p:nvPr/>
        </p:nvSpPr>
        <p:spPr>
          <a:xfrm rot="16200000">
            <a:off x="8220371" y="1971594"/>
            <a:ext cx="525234" cy="285799"/>
          </a:xfrm>
          <a:prstGeom prst="rect">
            <a:avLst/>
          </a:prstGeom>
          <a:solidFill>
            <a:schemeClr val="bg1"/>
          </a:solidFill>
        </p:spPr>
        <p:txBody>
          <a:bodyPr wrap="none" rtlCol="0">
            <a:spAutoFit/>
          </a:bodyPr>
          <a:lstStyle/>
          <a:p>
            <a:r>
              <a:rPr lang="en-US" altLang="zh-CN" sz="1198" b="1" dirty="0">
                <a:latin typeface="Calibri" panose="020F0502020204030204" pitchFamily="34" charset="0"/>
                <a:cs typeface="Calibri" panose="020F0502020204030204" pitchFamily="34" charset="0"/>
              </a:rPr>
              <a:t>3.5m</a:t>
            </a:r>
            <a:endParaRPr lang="zh-CN" altLang="en-US" sz="1198" b="1" dirty="0">
              <a:latin typeface="Calibri" panose="020F0502020204030204" pitchFamily="34" charset="0"/>
              <a:cs typeface="Calibri" panose="020F0502020204030204" pitchFamily="34" charset="0"/>
            </a:endParaRPr>
          </a:p>
        </p:txBody>
      </p:sp>
      <p:cxnSp>
        <p:nvCxnSpPr>
          <p:cNvPr id="181" name="直接箭头连接符 180">
            <a:extLst>
              <a:ext uri="{FF2B5EF4-FFF2-40B4-BE49-F238E27FC236}">
                <a16:creationId xmlns:a16="http://schemas.microsoft.com/office/drawing/2014/main" id="{4FD8CCD7-D7F3-EEDF-92B4-0E02D3C06CF5}"/>
              </a:ext>
            </a:extLst>
          </p:cNvPr>
          <p:cNvCxnSpPr>
            <a:cxnSpLocks/>
          </p:cNvCxnSpPr>
          <p:nvPr/>
        </p:nvCxnSpPr>
        <p:spPr>
          <a:xfrm rot="16200000" flipV="1">
            <a:off x="7351823" y="1950340"/>
            <a:ext cx="0" cy="2064540"/>
          </a:xfrm>
          <a:prstGeom prst="straightConnector1">
            <a:avLst/>
          </a:prstGeom>
          <a:ln w="15875">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82" name="文本框 181">
            <a:extLst>
              <a:ext uri="{FF2B5EF4-FFF2-40B4-BE49-F238E27FC236}">
                <a16:creationId xmlns:a16="http://schemas.microsoft.com/office/drawing/2014/main" id="{D0620E5C-CE2A-1643-61BE-917C7C4C1223}"/>
              </a:ext>
            </a:extLst>
          </p:cNvPr>
          <p:cNvSpPr txBox="1"/>
          <p:nvPr/>
        </p:nvSpPr>
        <p:spPr>
          <a:xfrm>
            <a:off x="7044200" y="2812249"/>
            <a:ext cx="525235" cy="285799"/>
          </a:xfrm>
          <a:prstGeom prst="rect">
            <a:avLst/>
          </a:prstGeom>
          <a:solidFill>
            <a:schemeClr val="bg1"/>
          </a:solidFill>
        </p:spPr>
        <p:txBody>
          <a:bodyPr wrap="none" rtlCol="0">
            <a:spAutoFit/>
          </a:bodyPr>
          <a:lstStyle/>
          <a:p>
            <a:r>
              <a:rPr lang="en-US" altLang="zh-CN" sz="1198" b="1" dirty="0">
                <a:latin typeface="Calibri" panose="020F0502020204030204" pitchFamily="34" charset="0"/>
                <a:cs typeface="Calibri" panose="020F0502020204030204" pitchFamily="34" charset="0"/>
              </a:rPr>
              <a:t>8.3m</a:t>
            </a:r>
            <a:endParaRPr lang="zh-CN" altLang="en-US" sz="1198" b="1" dirty="0">
              <a:latin typeface="Calibri" panose="020F0502020204030204" pitchFamily="34" charset="0"/>
              <a:cs typeface="Calibri" panose="020F0502020204030204" pitchFamily="34" charset="0"/>
            </a:endParaRPr>
          </a:p>
        </p:txBody>
      </p:sp>
      <p:sp>
        <p:nvSpPr>
          <p:cNvPr id="145" name="文本框 144">
            <a:extLst>
              <a:ext uri="{FF2B5EF4-FFF2-40B4-BE49-F238E27FC236}">
                <a16:creationId xmlns:a16="http://schemas.microsoft.com/office/drawing/2014/main" id="{2F2C0FDC-D1FD-636E-D4B8-48C3D78E4C70}"/>
              </a:ext>
            </a:extLst>
          </p:cNvPr>
          <p:cNvSpPr txBox="1"/>
          <p:nvPr/>
        </p:nvSpPr>
        <p:spPr>
          <a:xfrm>
            <a:off x="6222845" y="984581"/>
            <a:ext cx="2155655" cy="338554"/>
          </a:xfrm>
          <a:prstGeom prst="rect">
            <a:avLst/>
          </a:prstGeom>
          <a:noFill/>
        </p:spPr>
        <p:txBody>
          <a:bodyPr wrap="none" rtlCol="0">
            <a:spAutoFit/>
          </a:bodyPr>
          <a:lstStyle/>
          <a:p>
            <a:r>
              <a:rPr lang="en-US" altLang="zh-CN" sz="1600" b="1" dirty="0">
                <a:latin typeface="Calibri" panose="020F0502020204030204" pitchFamily="34" charset="0"/>
                <a:cs typeface="Calibri" panose="020F0502020204030204" pitchFamily="34" charset="0"/>
              </a:rPr>
              <a:t>Scene 5: Meeting room</a:t>
            </a:r>
            <a:endParaRPr lang="zh-CN" altLang="en-US" sz="1600" b="1" dirty="0">
              <a:latin typeface="Calibri" panose="020F0502020204030204" pitchFamily="34" charset="0"/>
              <a:cs typeface="Calibri" panose="020F0502020204030204" pitchFamily="34" charset="0"/>
            </a:endParaRPr>
          </a:p>
        </p:txBody>
      </p:sp>
      <p:sp>
        <p:nvSpPr>
          <p:cNvPr id="146" name="文本框 145">
            <a:extLst>
              <a:ext uri="{FF2B5EF4-FFF2-40B4-BE49-F238E27FC236}">
                <a16:creationId xmlns:a16="http://schemas.microsoft.com/office/drawing/2014/main" id="{B7472B7D-0689-1D03-DE8F-775FE6A6611C}"/>
              </a:ext>
            </a:extLst>
          </p:cNvPr>
          <p:cNvSpPr txBox="1"/>
          <p:nvPr/>
        </p:nvSpPr>
        <p:spPr>
          <a:xfrm>
            <a:off x="8965522" y="1010280"/>
            <a:ext cx="1930337" cy="338554"/>
          </a:xfrm>
          <a:prstGeom prst="rect">
            <a:avLst/>
          </a:prstGeom>
          <a:noFill/>
        </p:spPr>
        <p:txBody>
          <a:bodyPr wrap="none" rtlCol="0">
            <a:spAutoFit/>
          </a:bodyPr>
          <a:lstStyle/>
          <a:p>
            <a:r>
              <a:rPr lang="en-US" altLang="zh-CN" sz="1600" b="1" dirty="0">
                <a:latin typeface="Calibri" panose="020F0502020204030204" pitchFamily="34" charset="0"/>
                <a:cs typeface="Calibri" panose="020F0502020204030204" pitchFamily="34" charset="0"/>
              </a:rPr>
              <a:t>Scene 6: Small office</a:t>
            </a:r>
            <a:endParaRPr lang="zh-CN" altLang="en-US" sz="1600" b="1" dirty="0">
              <a:latin typeface="Calibri" panose="020F0502020204030204" pitchFamily="34" charset="0"/>
              <a:cs typeface="Calibri" panose="020F0502020204030204" pitchFamily="34" charset="0"/>
            </a:endParaRPr>
          </a:p>
        </p:txBody>
      </p:sp>
      <p:sp>
        <p:nvSpPr>
          <p:cNvPr id="187" name="文本框 186">
            <a:extLst>
              <a:ext uri="{FF2B5EF4-FFF2-40B4-BE49-F238E27FC236}">
                <a16:creationId xmlns:a16="http://schemas.microsoft.com/office/drawing/2014/main" id="{8B9CD2F0-EAE5-F3F9-8AAB-842984DE1261}"/>
              </a:ext>
            </a:extLst>
          </p:cNvPr>
          <p:cNvSpPr txBox="1"/>
          <p:nvPr/>
        </p:nvSpPr>
        <p:spPr>
          <a:xfrm>
            <a:off x="2286733" y="6233601"/>
            <a:ext cx="1579600" cy="461665"/>
          </a:xfrm>
          <a:prstGeom prst="rect">
            <a:avLst/>
          </a:prstGeom>
          <a:noFill/>
        </p:spPr>
        <p:txBody>
          <a:bodyPr wrap="none" rtlCol="0">
            <a:spAutoFit/>
          </a:bodyPr>
          <a:lstStyle/>
          <a:p>
            <a:r>
              <a:rPr lang="en-US" altLang="zh-CN" sz="2400" b="1" dirty="0">
                <a:latin typeface="Calibri" panose="020F0502020204030204" pitchFamily="34" charset="0"/>
                <a:ea typeface="Calibri" panose="020F0502020204030204" pitchFamily="34" charset="0"/>
                <a:cs typeface="Calibri" panose="020F0502020204030204" pitchFamily="34" charset="0"/>
              </a:rPr>
              <a:t>Apartment</a:t>
            </a:r>
            <a:endParaRPr lang="zh-CN" altLang="en-US" sz="2400" b="1" dirty="0">
              <a:latin typeface="Calibri" panose="020F0502020204030204" pitchFamily="34" charset="0"/>
              <a:cs typeface="Calibri" panose="020F0502020204030204" pitchFamily="34" charset="0"/>
            </a:endParaRPr>
          </a:p>
        </p:txBody>
      </p:sp>
      <p:sp>
        <p:nvSpPr>
          <p:cNvPr id="188" name="文本框 187">
            <a:extLst>
              <a:ext uri="{FF2B5EF4-FFF2-40B4-BE49-F238E27FC236}">
                <a16:creationId xmlns:a16="http://schemas.microsoft.com/office/drawing/2014/main" id="{753F1EB2-1AE8-4D89-E668-19954D2A8052}"/>
              </a:ext>
            </a:extLst>
          </p:cNvPr>
          <p:cNvSpPr txBox="1"/>
          <p:nvPr/>
        </p:nvSpPr>
        <p:spPr>
          <a:xfrm>
            <a:off x="8441120" y="6234966"/>
            <a:ext cx="947695" cy="461665"/>
          </a:xfrm>
          <a:prstGeom prst="rect">
            <a:avLst/>
          </a:prstGeom>
          <a:noFill/>
        </p:spPr>
        <p:txBody>
          <a:bodyPr wrap="none" rtlCol="0">
            <a:spAutoFit/>
          </a:bodyPr>
          <a:lstStyle/>
          <a:p>
            <a:r>
              <a:rPr lang="en-US" altLang="zh-CN" sz="2400" b="1" dirty="0">
                <a:latin typeface="Calibri" panose="020F0502020204030204" pitchFamily="34" charset="0"/>
                <a:ea typeface="Calibri" panose="020F0502020204030204" pitchFamily="34" charset="0"/>
                <a:cs typeface="Calibri" panose="020F0502020204030204" pitchFamily="34" charset="0"/>
              </a:rPr>
              <a:t>Office</a:t>
            </a:r>
            <a:endParaRPr lang="zh-CN" altLang="en-US" sz="2400" b="1" dirty="0">
              <a:latin typeface="Calibri" panose="020F0502020204030204" pitchFamily="34" charset="0"/>
              <a:cs typeface="Calibri" panose="020F0502020204030204" pitchFamily="34" charset="0"/>
            </a:endParaRPr>
          </a:p>
        </p:txBody>
      </p:sp>
      <p:pic>
        <p:nvPicPr>
          <p:cNvPr id="6" name="图片 5">
            <a:extLst>
              <a:ext uri="{FF2B5EF4-FFF2-40B4-BE49-F238E27FC236}">
                <a16:creationId xmlns:a16="http://schemas.microsoft.com/office/drawing/2014/main" id="{C3289F7D-0CC5-E73E-6477-0893ACBE7C71}"/>
              </a:ext>
            </a:extLst>
          </p:cNvPr>
          <p:cNvPicPr>
            <a:picLocks noChangeAspect="1"/>
          </p:cNvPicPr>
          <p:nvPr/>
        </p:nvPicPr>
        <p:blipFill>
          <a:blip r:embed="rId7"/>
          <a:stretch>
            <a:fillRect/>
          </a:stretch>
        </p:blipFill>
        <p:spPr>
          <a:xfrm>
            <a:off x="1623504" y="2290130"/>
            <a:ext cx="1161143" cy="1196911"/>
          </a:xfrm>
          <a:prstGeom prst="rect">
            <a:avLst/>
          </a:prstGeom>
        </p:spPr>
      </p:pic>
      <p:grpSp>
        <p:nvGrpSpPr>
          <p:cNvPr id="7" name="组合 6">
            <a:extLst>
              <a:ext uri="{FF2B5EF4-FFF2-40B4-BE49-F238E27FC236}">
                <a16:creationId xmlns:a16="http://schemas.microsoft.com/office/drawing/2014/main" id="{F2646C3A-FAC8-E03F-4E9D-5FC170F509CA}"/>
              </a:ext>
            </a:extLst>
          </p:cNvPr>
          <p:cNvGrpSpPr/>
          <p:nvPr/>
        </p:nvGrpSpPr>
        <p:grpSpPr>
          <a:xfrm>
            <a:off x="1632911" y="2341150"/>
            <a:ext cx="1111333" cy="1144076"/>
            <a:chOff x="1650744" y="2366125"/>
            <a:chExt cx="1111333" cy="1144076"/>
          </a:xfrm>
        </p:grpSpPr>
        <p:sp>
          <p:nvSpPr>
            <p:cNvPr id="8" name="矩形 7">
              <a:extLst>
                <a:ext uri="{FF2B5EF4-FFF2-40B4-BE49-F238E27FC236}">
                  <a16:creationId xmlns:a16="http://schemas.microsoft.com/office/drawing/2014/main" id="{BD312B06-CA6C-3333-6E55-995A4AA3BAF1}"/>
                </a:ext>
              </a:extLst>
            </p:cNvPr>
            <p:cNvSpPr/>
            <p:nvPr/>
          </p:nvSpPr>
          <p:spPr>
            <a:xfrm>
              <a:off x="1650744" y="2366125"/>
              <a:ext cx="1111333" cy="1144076"/>
            </a:xfrm>
            <a:prstGeom prst="rect">
              <a:avLst/>
            </a:prstGeom>
            <a:solidFill>
              <a:schemeClr val="bg1">
                <a:alpha val="65000"/>
              </a:schemeClr>
            </a:solidFill>
            <a:ln w="25400">
              <a:solidFill>
                <a:srgbClr val="ED7D3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turn-up-volume_498">
              <a:extLst>
                <a:ext uri="{FF2B5EF4-FFF2-40B4-BE49-F238E27FC236}">
                  <a16:creationId xmlns:a16="http://schemas.microsoft.com/office/drawing/2014/main" id="{CE0801C2-5332-79AF-6620-F6C441C4D51D}"/>
                </a:ext>
              </a:extLst>
            </p:cNvPr>
            <p:cNvSpPr/>
            <p:nvPr/>
          </p:nvSpPr>
          <p:spPr>
            <a:xfrm>
              <a:off x="1698306" y="2876730"/>
              <a:ext cx="251412" cy="222279"/>
            </a:xfrm>
            <a:custGeom>
              <a:avLst/>
              <a:gdLst>
                <a:gd name="connsiteX0" fmla="*/ 413531 w 597507"/>
                <a:gd name="connsiteY0" fmla="*/ 102132 h 528272"/>
                <a:gd name="connsiteX1" fmla="*/ 431261 w 597507"/>
                <a:gd name="connsiteY1" fmla="*/ 109393 h 528272"/>
                <a:gd name="connsiteX2" fmla="*/ 494122 w 597507"/>
                <a:gd name="connsiteY2" fmla="*/ 264305 h 528272"/>
                <a:gd name="connsiteX3" fmla="*/ 431261 w 597507"/>
                <a:gd name="connsiteY3" fmla="*/ 417603 h 528272"/>
                <a:gd name="connsiteX4" fmla="*/ 413531 w 597507"/>
                <a:gd name="connsiteY4" fmla="*/ 425671 h 528272"/>
                <a:gd name="connsiteX5" fmla="*/ 395801 w 597507"/>
                <a:gd name="connsiteY5" fmla="*/ 417603 h 528272"/>
                <a:gd name="connsiteX6" fmla="*/ 395801 w 597507"/>
                <a:gd name="connsiteY6" fmla="*/ 382102 h 528272"/>
                <a:gd name="connsiteX7" fmla="*/ 444156 w 597507"/>
                <a:gd name="connsiteY7" fmla="*/ 264305 h 528272"/>
                <a:gd name="connsiteX8" fmla="*/ 395801 w 597507"/>
                <a:gd name="connsiteY8" fmla="*/ 146507 h 528272"/>
                <a:gd name="connsiteX9" fmla="*/ 395801 w 597507"/>
                <a:gd name="connsiteY9" fmla="*/ 109393 h 528272"/>
                <a:gd name="connsiteX10" fmla="*/ 413531 w 597507"/>
                <a:gd name="connsiteY10" fmla="*/ 102132 h 528272"/>
                <a:gd name="connsiteX11" fmla="*/ 481379 w 597507"/>
                <a:gd name="connsiteY11" fmla="*/ 23360 h 528272"/>
                <a:gd name="connsiteX12" fmla="*/ 499121 w 597507"/>
                <a:gd name="connsiteY12" fmla="*/ 30615 h 528272"/>
                <a:gd name="connsiteX13" fmla="*/ 597507 w 597507"/>
                <a:gd name="connsiteY13" fmla="*/ 264403 h 528272"/>
                <a:gd name="connsiteX14" fmla="*/ 499121 w 597507"/>
                <a:gd name="connsiteY14" fmla="*/ 499804 h 528272"/>
                <a:gd name="connsiteX15" fmla="*/ 481379 w 597507"/>
                <a:gd name="connsiteY15" fmla="*/ 506253 h 528272"/>
                <a:gd name="connsiteX16" fmla="*/ 463638 w 597507"/>
                <a:gd name="connsiteY16" fmla="*/ 499804 h 528272"/>
                <a:gd name="connsiteX17" fmla="*/ 463638 w 597507"/>
                <a:gd name="connsiteY17" fmla="*/ 462720 h 528272"/>
                <a:gd name="connsiteX18" fmla="*/ 545895 w 597507"/>
                <a:gd name="connsiteY18" fmla="*/ 264403 h 528272"/>
                <a:gd name="connsiteX19" fmla="*/ 463638 w 597507"/>
                <a:gd name="connsiteY19" fmla="*/ 66086 h 528272"/>
                <a:gd name="connsiteX20" fmla="*/ 463638 w 597507"/>
                <a:gd name="connsiteY20" fmla="*/ 30615 h 528272"/>
                <a:gd name="connsiteX21" fmla="*/ 481379 w 597507"/>
                <a:gd name="connsiteY21" fmla="*/ 23360 h 528272"/>
                <a:gd name="connsiteX22" fmla="*/ 318314 w 597507"/>
                <a:gd name="connsiteY22" fmla="*/ 728 h 528272"/>
                <a:gd name="connsiteX23" fmla="*/ 323110 w 597507"/>
                <a:gd name="connsiteY23" fmla="*/ 11183 h 528272"/>
                <a:gd name="connsiteX24" fmla="*/ 323110 w 597507"/>
                <a:gd name="connsiteY24" fmla="*/ 514227 h 528272"/>
                <a:gd name="connsiteX25" fmla="*/ 289183 w 597507"/>
                <a:gd name="connsiteY25" fmla="*/ 515839 h 528272"/>
                <a:gd name="connsiteX26" fmla="*/ 100164 w 597507"/>
                <a:gd name="connsiteY26" fmla="*/ 375567 h 528272"/>
                <a:gd name="connsiteX27" fmla="*/ 0 w 597507"/>
                <a:gd name="connsiteY27" fmla="*/ 375567 h 528272"/>
                <a:gd name="connsiteX28" fmla="*/ 0 w 597507"/>
                <a:gd name="connsiteY28" fmla="*/ 153067 h 528272"/>
                <a:gd name="connsiteX29" fmla="*/ 100164 w 597507"/>
                <a:gd name="connsiteY29" fmla="*/ 153067 h 528272"/>
                <a:gd name="connsiteX30" fmla="*/ 292414 w 597507"/>
                <a:gd name="connsiteY30" fmla="*/ 9570 h 528272"/>
                <a:gd name="connsiteX31" fmla="*/ 318314 w 597507"/>
                <a:gd name="connsiteY31" fmla="*/ 728 h 528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97507" h="528272">
                  <a:moveTo>
                    <a:pt x="413531" y="102132"/>
                  </a:moveTo>
                  <a:cubicBezTo>
                    <a:pt x="419979" y="102132"/>
                    <a:pt x="426426" y="104552"/>
                    <a:pt x="431261" y="109393"/>
                  </a:cubicBezTo>
                  <a:cubicBezTo>
                    <a:pt x="473169" y="152962"/>
                    <a:pt x="494122" y="207826"/>
                    <a:pt x="494122" y="264305"/>
                  </a:cubicBezTo>
                  <a:cubicBezTo>
                    <a:pt x="494122" y="319169"/>
                    <a:pt x="473169" y="375647"/>
                    <a:pt x="431261" y="417603"/>
                  </a:cubicBezTo>
                  <a:cubicBezTo>
                    <a:pt x="426426" y="422444"/>
                    <a:pt x="419979" y="425671"/>
                    <a:pt x="413531" y="425671"/>
                  </a:cubicBezTo>
                  <a:cubicBezTo>
                    <a:pt x="407084" y="425671"/>
                    <a:pt x="400637" y="422444"/>
                    <a:pt x="395801" y="417603"/>
                  </a:cubicBezTo>
                  <a:cubicBezTo>
                    <a:pt x="384519" y="407921"/>
                    <a:pt x="384519" y="391784"/>
                    <a:pt x="395801" y="382102"/>
                  </a:cubicBezTo>
                  <a:cubicBezTo>
                    <a:pt x="428038" y="349829"/>
                    <a:pt x="444156" y="306260"/>
                    <a:pt x="444156" y="264305"/>
                  </a:cubicBezTo>
                  <a:cubicBezTo>
                    <a:pt x="444156" y="220736"/>
                    <a:pt x="428038" y="178781"/>
                    <a:pt x="395801" y="146507"/>
                  </a:cubicBezTo>
                  <a:cubicBezTo>
                    <a:pt x="384519" y="136825"/>
                    <a:pt x="384519" y="120689"/>
                    <a:pt x="395801" y="109393"/>
                  </a:cubicBezTo>
                  <a:cubicBezTo>
                    <a:pt x="400637" y="104552"/>
                    <a:pt x="407084" y="102132"/>
                    <a:pt x="413531" y="102132"/>
                  </a:cubicBezTo>
                  <a:close/>
                  <a:moveTo>
                    <a:pt x="481379" y="23360"/>
                  </a:moveTo>
                  <a:cubicBezTo>
                    <a:pt x="487831" y="23360"/>
                    <a:pt x="494283" y="25778"/>
                    <a:pt x="499121" y="30615"/>
                  </a:cubicBezTo>
                  <a:cubicBezTo>
                    <a:pt x="563637" y="95108"/>
                    <a:pt x="597507" y="178950"/>
                    <a:pt x="597507" y="264403"/>
                  </a:cubicBezTo>
                  <a:cubicBezTo>
                    <a:pt x="597507" y="349857"/>
                    <a:pt x="565249" y="433698"/>
                    <a:pt x="499121" y="499804"/>
                  </a:cubicBezTo>
                  <a:cubicBezTo>
                    <a:pt x="494282" y="504641"/>
                    <a:pt x="487831" y="506253"/>
                    <a:pt x="481379" y="506253"/>
                  </a:cubicBezTo>
                  <a:cubicBezTo>
                    <a:pt x="474928" y="506253"/>
                    <a:pt x="468476" y="504641"/>
                    <a:pt x="463638" y="499804"/>
                  </a:cubicBezTo>
                  <a:cubicBezTo>
                    <a:pt x="453960" y="488517"/>
                    <a:pt x="453960" y="472394"/>
                    <a:pt x="463638" y="462720"/>
                  </a:cubicBezTo>
                  <a:cubicBezTo>
                    <a:pt x="518476" y="407901"/>
                    <a:pt x="545895" y="336958"/>
                    <a:pt x="545895" y="264403"/>
                  </a:cubicBezTo>
                  <a:cubicBezTo>
                    <a:pt x="545895" y="191848"/>
                    <a:pt x="518476" y="120906"/>
                    <a:pt x="463638" y="66086"/>
                  </a:cubicBezTo>
                  <a:cubicBezTo>
                    <a:pt x="453960" y="56412"/>
                    <a:pt x="453960" y="40289"/>
                    <a:pt x="463638" y="30615"/>
                  </a:cubicBezTo>
                  <a:cubicBezTo>
                    <a:pt x="468476" y="25778"/>
                    <a:pt x="474928" y="23360"/>
                    <a:pt x="481379" y="23360"/>
                  </a:cubicBezTo>
                  <a:close/>
                  <a:moveTo>
                    <a:pt x="318314" y="728"/>
                  </a:moveTo>
                  <a:cubicBezTo>
                    <a:pt x="321191" y="2013"/>
                    <a:pt x="323110" y="5137"/>
                    <a:pt x="323110" y="11183"/>
                  </a:cubicBezTo>
                  <a:lnTo>
                    <a:pt x="323110" y="514227"/>
                  </a:lnTo>
                  <a:cubicBezTo>
                    <a:pt x="323110" y="544861"/>
                    <a:pt x="289183" y="515839"/>
                    <a:pt x="289183" y="515839"/>
                  </a:cubicBezTo>
                  <a:lnTo>
                    <a:pt x="100164" y="375567"/>
                  </a:lnTo>
                  <a:lnTo>
                    <a:pt x="0" y="375567"/>
                  </a:lnTo>
                  <a:lnTo>
                    <a:pt x="0" y="153067"/>
                  </a:lnTo>
                  <a:lnTo>
                    <a:pt x="100164" y="153067"/>
                  </a:lnTo>
                  <a:lnTo>
                    <a:pt x="292414" y="9570"/>
                  </a:lnTo>
                  <a:cubicBezTo>
                    <a:pt x="292414" y="9570"/>
                    <a:pt x="309680" y="-3127"/>
                    <a:pt x="318314" y="728"/>
                  </a:cubicBezTo>
                  <a:close/>
                </a:path>
              </a:pathLst>
            </a:cu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 name="等腰三角形 9">
              <a:extLst>
                <a:ext uri="{FF2B5EF4-FFF2-40B4-BE49-F238E27FC236}">
                  <a16:creationId xmlns:a16="http://schemas.microsoft.com/office/drawing/2014/main" id="{B467723D-05A6-0E83-258D-1FE6B0B75E07}"/>
                </a:ext>
              </a:extLst>
            </p:cNvPr>
            <p:cNvSpPr/>
            <p:nvPr/>
          </p:nvSpPr>
          <p:spPr>
            <a:xfrm>
              <a:off x="2413245" y="2448124"/>
              <a:ext cx="114989" cy="106504"/>
            </a:xfrm>
            <a:prstGeom prst="triangle">
              <a:avLst/>
            </a:prstGeom>
            <a:solidFill>
              <a:srgbClr val="92D050"/>
            </a:solidFill>
            <a:ln w="15875">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400"/>
            </a:p>
          </p:txBody>
        </p:sp>
        <p:sp>
          <p:nvSpPr>
            <p:cNvPr id="11" name="等腰三角形 10">
              <a:extLst>
                <a:ext uri="{FF2B5EF4-FFF2-40B4-BE49-F238E27FC236}">
                  <a16:creationId xmlns:a16="http://schemas.microsoft.com/office/drawing/2014/main" id="{5AC6625C-A594-8F38-7B84-CF98F4B6E7E9}"/>
                </a:ext>
              </a:extLst>
            </p:cNvPr>
            <p:cNvSpPr/>
            <p:nvPr/>
          </p:nvSpPr>
          <p:spPr>
            <a:xfrm>
              <a:off x="2181527" y="2698014"/>
              <a:ext cx="114989" cy="106504"/>
            </a:xfrm>
            <a:prstGeom prst="triangle">
              <a:avLst/>
            </a:prstGeom>
            <a:solidFill>
              <a:srgbClr val="92D050"/>
            </a:solidFill>
            <a:ln w="15875">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400"/>
            </a:p>
          </p:txBody>
        </p:sp>
        <p:sp>
          <p:nvSpPr>
            <p:cNvPr id="12" name="等腰三角形 11">
              <a:extLst>
                <a:ext uri="{FF2B5EF4-FFF2-40B4-BE49-F238E27FC236}">
                  <a16:creationId xmlns:a16="http://schemas.microsoft.com/office/drawing/2014/main" id="{169E1BE9-FEF9-1C4D-2A0F-56246B5EF896}"/>
                </a:ext>
              </a:extLst>
            </p:cNvPr>
            <p:cNvSpPr/>
            <p:nvPr/>
          </p:nvSpPr>
          <p:spPr>
            <a:xfrm>
              <a:off x="2524145" y="3156808"/>
              <a:ext cx="114989" cy="106504"/>
            </a:xfrm>
            <a:prstGeom prst="triangle">
              <a:avLst/>
            </a:prstGeom>
            <a:solidFill>
              <a:srgbClr val="92D050"/>
            </a:solidFill>
            <a:ln w="15875">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400"/>
            </a:p>
          </p:txBody>
        </p:sp>
        <p:sp>
          <p:nvSpPr>
            <p:cNvPr id="13" name="椭圆 12">
              <a:extLst>
                <a:ext uri="{FF2B5EF4-FFF2-40B4-BE49-F238E27FC236}">
                  <a16:creationId xmlns:a16="http://schemas.microsoft.com/office/drawing/2014/main" id="{DF2E8118-80DE-CB91-DC11-BFBD45E76C82}"/>
                </a:ext>
              </a:extLst>
            </p:cNvPr>
            <p:cNvSpPr/>
            <p:nvPr/>
          </p:nvSpPr>
          <p:spPr>
            <a:xfrm>
              <a:off x="1816958" y="2501307"/>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4" name="椭圆 13">
              <a:extLst>
                <a:ext uri="{FF2B5EF4-FFF2-40B4-BE49-F238E27FC236}">
                  <a16:creationId xmlns:a16="http://schemas.microsoft.com/office/drawing/2014/main" id="{7E70123A-4E55-F40D-9F0D-0EF71A82E605}"/>
                </a:ext>
              </a:extLst>
            </p:cNvPr>
            <p:cNvSpPr/>
            <p:nvPr/>
          </p:nvSpPr>
          <p:spPr>
            <a:xfrm>
              <a:off x="2524144" y="2731000"/>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5" name="椭圆 14">
              <a:extLst>
                <a:ext uri="{FF2B5EF4-FFF2-40B4-BE49-F238E27FC236}">
                  <a16:creationId xmlns:a16="http://schemas.microsoft.com/office/drawing/2014/main" id="{C2D72E14-E725-DE0F-04D8-C49D9C71852B}"/>
                </a:ext>
              </a:extLst>
            </p:cNvPr>
            <p:cNvSpPr/>
            <p:nvPr/>
          </p:nvSpPr>
          <p:spPr>
            <a:xfrm>
              <a:off x="2256911" y="3078152"/>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pic>
        <p:nvPicPr>
          <p:cNvPr id="16" name="图片 15">
            <a:extLst>
              <a:ext uri="{FF2B5EF4-FFF2-40B4-BE49-F238E27FC236}">
                <a16:creationId xmlns:a16="http://schemas.microsoft.com/office/drawing/2014/main" id="{7914DCC3-80CB-E03E-1229-8EEA19E3BC0E}"/>
              </a:ext>
            </a:extLst>
          </p:cNvPr>
          <p:cNvPicPr>
            <a:picLocks noChangeAspect="1"/>
          </p:cNvPicPr>
          <p:nvPr/>
        </p:nvPicPr>
        <p:blipFill>
          <a:blip r:embed="rId8"/>
          <a:stretch>
            <a:fillRect/>
          </a:stretch>
        </p:blipFill>
        <p:spPr>
          <a:xfrm>
            <a:off x="2267845" y="4268151"/>
            <a:ext cx="3152775" cy="1485900"/>
          </a:xfrm>
          <a:prstGeom prst="rect">
            <a:avLst/>
          </a:prstGeom>
        </p:spPr>
      </p:pic>
      <p:grpSp>
        <p:nvGrpSpPr>
          <p:cNvPr id="17" name="组合 16">
            <a:extLst>
              <a:ext uri="{FF2B5EF4-FFF2-40B4-BE49-F238E27FC236}">
                <a16:creationId xmlns:a16="http://schemas.microsoft.com/office/drawing/2014/main" id="{BB1B1C51-6B1E-B735-24B1-81A29F93C2A2}"/>
              </a:ext>
            </a:extLst>
          </p:cNvPr>
          <p:cNvGrpSpPr/>
          <p:nvPr/>
        </p:nvGrpSpPr>
        <p:grpSpPr>
          <a:xfrm>
            <a:off x="2291515" y="3931574"/>
            <a:ext cx="3125806" cy="1846974"/>
            <a:chOff x="2239022" y="3939731"/>
            <a:chExt cx="3125806" cy="1846974"/>
          </a:xfrm>
        </p:grpSpPr>
        <p:sp>
          <p:nvSpPr>
            <p:cNvPr id="18" name="turn-up-volume_498">
              <a:extLst>
                <a:ext uri="{FF2B5EF4-FFF2-40B4-BE49-F238E27FC236}">
                  <a16:creationId xmlns:a16="http://schemas.microsoft.com/office/drawing/2014/main" id="{01CF72C3-ECD3-7B39-6319-370B2C7FA1D6}"/>
                </a:ext>
              </a:extLst>
            </p:cNvPr>
            <p:cNvSpPr/>
            <p:nvPr/>
          </p:nvSpPr>
          <p:spPr>
            <a:xfrm rot="7330273">
              <a:off x="5058659" y="3956562"/>
              <a:ext cx="290501" cy="256839"/>
            </a:xfrm>
            <a:custGeom>
              <a:avLst/>
              <a:gdLst>
                <a:gd name="connsiteX0" fmla="*/ 413531 w 597507"/>
                <a:gd name="connsiteY0" fmla="*/ 102132 h 528272"/>
                <a:gd name="connsiteX1" fmla="*/ 431261 w 597507"/>
                <a:gd name="connsiteY1" fmla="*/ 109393 h 528272"/>
                <a:gd name="connsiteX2" fmla="*/ 494122 w 597507"/>
                <a:gd name="connsiteY2" fmla="*/ 264305 h 528272"/>
                <a:gd name="connsiteX3" fmla="*/ 431261 w 597507"/>
                <a:gd name="connsiteY3" fmla="*/ 417603 h 528272"/>
                <a:gd name="connsiteX4" fmla="*/ 413531 w 597507"/>
                <a:gd name="connsiteY4" fmla="*/ 425671 h 528272"/>
                <a:gd name="connsiteX5" fmla="*/ 395801 w 597507"/>
                <a:gd name="connsiteY5" fmla="*/ 417603 h 528272"/>
                <a:gd name="connsiteX6" fmla="*/ 395801 w 597507"/>
                <a:gd name="connsiteY6" fmla="*/ 382102 h 528272"/>
                <a:gd name="connsiteX7" fmla="*/ 444156 w 597507"/>
                <a:gd name="connsiteY7" fmla="*/ 264305 h 528272"/>
                <a:gd name="connsiteX8" fmla="*/ 395801 w 597507"/>
                <a:gd name="connsiteY8" fmla="*/ 146507 h 528272"/>
                <a:gd name="connsiteX9" fmla="*/ 395801 w 597507"/>
                <a:gd name="connsiteY9" fmla="*/ 109393 h 528272"/>
                <a:gd name="connsiteX10" fmla="*/ 413531 w 597507"/>
                <a:gd name="connsiteY10" fmla="*/ 102132 h 528272"/>
                <a:gd name="connsiteX11" fmla="*/ 481379 w 597507"/>
                <a:gd name="connsiteY11" fmla="*/ 23360 h 528272"/>
                <a:gd name="connsiteX12" fmla="*/ 499121 w 597507"/>
                <a:gd name="connsiteY12" fmla="*/ 30615 h 528272"/>
                <a:gd name="connsiteX13" fmla="*/ 597507 w 597507"/>
                <a:gd name="connsiteY13" fmla="*/ 264403 h 528272"/>
                <a:gd name="connsiteX14" fmla="*/ 499121 w 597507"/>
                <a:gd name="connsiteY14" fmla="*/ 499804 h 528272"/>
                <a:gd name="connsiteX15" fmla="*/ 481379 w 597507"/>
                <a:gd name="connsiteY15" fmla="*/ 506253 h 528272"/>
                <a:gd name="connsiteX16" fmla="*/ 463638 w 597507"/>
                <a:gd name="connsiteY16" fmla="*/ 499804 h 528272"/>
                <a:gd name="connsiteX17" fmla="*/ 463638 w 597507"/>
                <a:gd name="connsiteY17" fmla="*/ 462720 h 528272"/>
                <a:gd name="connsiteX18" fmla="*/ 545895 w 597507"/>
                <a:gd name="connsiteY18" fmla="*/ 264403 h 528272"/>
                <a:gd name="connsiteX19" fmla="*/ 463638 w 597507"/>
                <a:gd name="connsiteY19" fmla="*/ 66086 h 528272"/>
                <a:gd name="connsiteX20" fmla="*/ 463638 w 597507"/>
                <a:gd name="connsiteY20" fmla="*/ 30615 h 528272"/>
                <a:gd name="connsiteX21" fmla="*/ 481379 w 597507"/>
                <a:gd name="connsiteY21" fmla="*/ 23360 h 528272"/>
                <a:gd name="connsiteX22" fmla="*/ 318314 w 597507"/>
                <a:gd name="connsiteY22" fmla="*/ 728 h 528272"/>
                <a:gd name="connsiteX23" fmla="*/ 323110 w 597507"/>
                <a:gd name="connsiteY23" fmla="*/ 11183 h 528272"/>
                <a:gd name="connsiteX24" fmla="*/ 323110 w 597507"/>
                <a:gd name="connsiteY24" fmla="*/ 514227 h 528272"/>
                <a:gd name="connsiteX25" fmla="*/ 289183 w 597507"/>
                <a:gd name="connsiteY25" fmla="*/ 515839 h 528272"/>
                <a:gd name="connsiteX26" fmla="*/ 100164 w 597507"/>
                <a:gd name="connsiteY26" fmla="*/ 375567 h 528272"/>
                <a:gd name="connsiteX27" fmla="*/ 0 w 597507"/>
                <a:gd name="connsiteY27" fmla="*/ 375567 h 528272"/>
                <a:gd name="connsiteX28" fmla="*/ 0 w 597507"/>
                <a:gd name="connsiteY28" fmla="*/ 153067 h 528272"/>
                <a:gd name="connsiteX29" fmla="*/ 100164 w 597507"/>
                <a:gd name="connsiteY29" fmla="*/ 153067 h 528272"/>
                <a:gd name="connsiteX30" fmla="*/ 292414 w 597507"/>
                <a:gd name="connsiteY30" fmla="*/ 9570 h 528272"/>
                <a:gd name="connsiteX31" fmla="*/ 318314 w 597507"/>
                <a:gd name="connsiteY31" fmla="*/ 728 h 528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97507" h="528272">
                  <a:moveTo>
                    <a:pt x="413531" y="102132"/>
                  </a:moveTo>
                  <a:cubicBezTo>
                    <a:pt x="419979" y="102132"/>
                    <a:pt x="426426" y="104552"/>
                    <a:pt x="431261" y="109393"/>
                  </a:cubicBezTo>
                  <a:cubicBezTo>
                    <a:pt x="473169" y="152962"/>
                    <a:pt x="494122" y="207826"/>
                    <a:pt x="494122" y="264305"/>
                  </a:cubicBezTo>
                  <a:cubicBezTo>
                    <a:pt x="494122" y="319169"/>
                    <a:pt x="473169" y="375647"/>
                    <a:pt x="431261" y="417603"/>
                  </a:cubicBezTo>
                  <a:cubicBezTo>
                    <a:pt x="426426" y="422444"/>
                    <a:pt x="419979" y="425671"/>
                    <a:pt x="413531" y="425671"/>
                  </a:cubicBezTo>
                  <a:cubicBezTo>
                    <a:pt x="407084" y="425671"/>
                    <a:pt x="400637" y="422444"/>
                    <a:pt x="395801" y="417603"/>
                  </a:cubicBezTo>
                  <a:cubicBezTo>
                    <a:pt x="384519" y="407921"/>
                    <a:pt x="384519" y="391784"/>
                    <a:pt x="395801" y="382102"/>
                  </a:cubicBezTo>
                  <a:cubicBezTo>
                    <a:pt x="428038" y="349829"/>
                    <a:pt x="444156" y="306260"/>
                    <a:pt x="444156" y="264305"/>
                  </a:cubicBezTo>
                  <a:cubicBezTo>
                    <a:pt x="444156" y="220736"/>
                    <a:pt x="428038" y="178781"/>
                    <a:pt x="395801" y="146507"/>
                  </a:cubicBezTo>
                  <a:cubicBezTo>
                    <a:pt x="384519" y="136825"/>
                    <a:pt x="384519" y="120689"/>
                    <a:pt x="395801" y="109393"/>
                  </a:cubicBezTo>
                  <a:cubicBezTo>
                    <a:pt x="400637" y="104552"/>
                    <a:pt x="407084" y="102132"/>
                    <a:pt x="413531" y="102132"/>
                  </a:cubicBezTo>
                  <a:close/>
                  <a:moveTo>
                    <a:pt x="481379" y="23360"/>
                  </a:moveTo>
                  <a:cubicBezTo>
                    <a:pt x="487831" y="23360"/>
                    <a:pt x="494283" y="25778"/>
                    <a:pt x="499121" y="30615"/>
                  </a:cubicBezTo>
                  <a:cubicBezTo>
                    <a:pt x="563637" y="95108"/>
                    <a:pt x="597507" y="178950"/>
                    <a:pt x="597507" y="264403"/>
                  </a:cubicBezTo>
                  <a:cubicBezTo>
                    <a:pt x="597507" y="349857"/>
                    <a:pt x="565249" y="433698"/>
                    <a:pt x="499121" y="499804"/>
                  </a:cubicBezTo>
                  <a:cubicBezTo>
                    <a:pt x="494282" y="504641"/>
                    <a:pt x="487831" y="506253"/>
                    <a:pt x="481379" y="506253"/>
                  </a:cubicBezTo>
                  <a:cubicBezTo>
                    <a:pt x="474928" y="506253"/>
                    <a:pt x="468476" y="504641"/>
                    <a:pt x="463638" y="499804"/>
                  </a:cubicBezTo>
                  <a:cubicBezTo>
                    <a:pt x="453960" y="488517"/>
                    <a:pt x="453960" y="472394"/>
                    <a:pt x="463638" y="462720"/>
                  </a:cubicBezTo>
                  <a:cubicBezTo>
                    <a:pt x="518476" y="407901"/>
                    <a:pt x="545895" y="336958"/>
                    <a:pt x="545895" y="264403"/>
                  </a:cubicBezTo>
                  <a:cubicBezTo>
                    <a:pt x="545895" y="191848"/>
                    <a:pt x="518476" y="120906"/>
                    <a:pt x="463638" y="66086"/>
                  </a:cubicBezTo>
                  <a:cubicBezTo>
                    <a:pt x="453960" y="56412"/>
                    <a:pt x="453960" y="40289"/>
                    <a:pt x="463638" y="30615"/>
                  </a:cubicBezTo>
                  <a:cubicBezTo>
                    <a:pt x="468476" y="25778"/>
                    <a:pt x="474928" y="23360"/>
                    <a:pt x="481379" y="23360"/>
                  </a:cubicBezTo>
                  <a:close/>
                  <a:moveTo>
                    <a:pt x="318314" y="728"/>
                  </a:moveTo>
                  <a:cubicBezTo>
                    <a:pt x="321191" y="2013"/>
                    <a:pt x="323110" y="5137"/>
                    <a:pt x="323110" y="11183"/>
                  </a:cubicBezTo>
                  <a:lnTo>
                    <a:pt x="323110" y="514227"/>
                  </a:lnTo>
                  <a:cubicBezTo>
                    <a:pt x="323110" y="544861"/>
                    <a:pt x="289183" y="515839"/>
                    <a:pt x="289183" y="515839"/>
                  </a:cubicBezTo>
                  <a:lnTo>
                    <a:pt x="100164" y="375567"/>
                  </a:lnTo>
                  <a:lnTo>
                    <a:pt x="0" y="375567"/>
                  </a:lnTo>
                  <a:lnTo>
                    <a:pt x="0" y="153067"/>
                  </a:lnTo>
                  <a:lnTo>
                    <a:pt x="100164" y="153067"/>
                  </a:lnTo>
                  <a:lnTo>
                    <a:pt x="292414" y="9570"/>
                  </a:lnTo>
                  <a:cubicBezTo>
                    <a:pt x="292414" y="9570"/>
                    <a:pt x="309680" y="-3127"/>
                    <a:pt x="318314" y="728"/>
                  </a:cubicBezTo>
                  <a:close/>
                </a:path>
              </a:pathLst>
            </a:cu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 name="矩形 18">
              <a:extLst>
                <a:ext uri="{FF2B5EF4-FFF2-40B4-BE49-F238E27FC236}">
                  <a16:creationId xmlns:a16="http://schemas.microsoft.com/office/drawing/2014/main" id="{61AFFE4F-F898-1B82-0C04-1649D728CE3D}"/>
                </a:ext>
              </a:extLst>
            </p:cNvPr>
            <p:cNvSpPr/>
            <p:nvPr/>
          </p:nvSpPr>
          <p:spPr>
            <a:xfrm>
              <a:off x="2239022" y="4264069"/>
              <a:ext cx="3125806" cy="1522636"/>
            </a:xfrm>
            <a:prstGeom prst="rect">
              <a:avLst/>
            </a:prstGeom>
            <a:solidFill>
              <a:schemeClr val="bg1">
                <a:alpha val="65000"/>
              </a:schemeClr>
            </a:solidFill>
            <a:ln w="25400">
              <a:solidFill>
                <a:srgbClr val="ED7D3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0" name="椭圆 19">
              <a:extLst>
                <a:ext uri="{FF2B5EF4-FFF2-40B4-BE49-F238E27FC236}">
                  <a16:creationId xmlns:a16="http://schemas.microsoft.com/office/drawing/2014/main" id="{46E5FA33-648B-E74D-8701-A50D3CC4DCB6}"/>
                </a:ext>
              </a:extLst>
            </p:cNvPr>
            <p:cNvSpPr/>
            <p:nvPr/>
          </p:nvSpPr>
          <p:spPr>
            <a:xfrm>
              <a:off x="5124702" y="4351970"/>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3" name="椭圆 22">
              <a:extLst>
                <a:ext uri="{FF2B5EF4-FFF2-40B4-BE49-F238E27FC236}">
                  <a16:creationId xmlns:a16="http://schemas.microsoft.com/office/drawing/2014/main" id="{197D0012-4434-5E34-214D-3A3088211AF6}"/>
                </a:ext>
              </a:extLst>
            </p:cNvPr>
            <p:cNvSpPr/>
            <p:nvPr/>
          </p:nvSpPr>
          <p:spPr>
            <a:xfrm>
              <a:off x="5124702" y="4676250"/>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4" name="椭圆 23">
              <a:extLst>
                <a:ext uri="{FF2B5EF4-FFF2-40B4-BE49-F238E27FC236}">
                  <a16:creationId xmlns:a16="http://schemas.microsoft.com/office/drawing/2014/main" id="{5CA4B28A-F218-9149-A58D-65E614B374A5}"/>
                </a:ext>
              </a:extLst>
            </p:cNvPr>
            <p:cNvSpPr/>
            <p:nvPr/>
          </p:nvSpPr>
          <p:spPr>
            <a:xfrm>
              <a:off x="5124702" y="5000529"/>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5" name="椭圆 24">
              <a:extLst>
                <a:ext uri="{FF2B5EF4-FFF2-40B4-BE49-F238E27FC236}">
                  <a16:creationId xmlns:a16="http://schemas.microsoft.com/office/drawing/2014/main" id="{326CEF76-7734-D54F-2112-F6A1DD2EDA07}"/>
                </a:ext>
              </a:extLst>
            </p:cNvPr>
            <p:cNvSpPr/>
            <p:nvPr/>
          </p:nvSpPr>
          <p:spPr>
            <a:xfrm>
              <a:off x="5124702" y="5324234"/>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6" name="椭圆 25">
              <a:extLst>
                <a:ext uri="{FF2B5EF4-FFF2-40B4-BE49-F238E27FC236}">
                  <a16:creationId xmlns:a16="http://schemas.microsoft.com/office/drawing/2014/main" id="{3FE9D829-BBBF-454B-BE20-378213812CBA}"/>
                </a:ext>
              </a:extLst>
            </p:cNvPr>
            <p:cNvSpPr/>
            <p:nvPr/>
          </p:nvSpPr>
          <p:spPr>
            <a:xfrm>
              <a:off x="5124702" y="5648514"/>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7" name="椭圆 26">
              <a:extLst>
                <a:ext uri="{FF2B5EF4-FFF2-40B4-BE49-F238E27FC236}">
                  <a16:creationId xmlns:a16="http://schemas.microsoft.com/office/drawing/2014/main" id="{0514C6E3-1ACC-9C65-5FFB-B2D922FF1313}"/>
                </a:ext>
              </a:extLst>
            </p:cNvPr>
            <p:cNvSpPr/>
            <p:nvPr/>
          </p:nvSpPr>
          <p:spPr>
            <a:xfrm>
              <a:off x="4775869" y="4351970"/>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8" name="椭圆 27">
              <a:extLst>
                <a:ext uri="{FF2B5EF4-FFF2-40B4-BE49-F238E27FC236}">
                  <a16:creationId xmlns:a16="http://schemas.microsoft.com/office/drawing/2014/main" id="{A672F5B7-B2A6-406A-6153-1C2EE5A43F8F}"/>
                </a:ext>
              </a:extLst>
            </p:cNvPr>
            <p:cNvSpPr/>
            <p:nvPr/>
          </p:nvSpPr>
          <p:spPr>
            <a:xfrm>
              <a:off x="4427036" y="4351970"/>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9" name="椭圆 28">
              <a:extLst>
                <a:ext uri="{FF2B5EF4-FFF2-40B4-BE49-F238E27FC236}">
                  <a16:creationId xmlns:a16="http://schemas.microsoft.com/office/drawing/2014/main" id="{AAE63038-D7CE-11F7-527E-D768FF7A9F9B}"/>
                </a:ext>
              </a:extLst>
            </p:cNvPr>
            <p:cNvSpPr/>
            <p:nvPr/>
          </p:nvSpPr>
          <p:spPr>
            <a:xfrm>
              <a:off x="4078203" y="4351969"/>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0" name="椭圆 29">
              <a:extLst>
                <a:ext uri="{FF2B5EF4-FFF2-40B4-BE49-F238E27FC236}">
                  <a16:creationId xmlns:a16="http://schemas.microsoft.com/office/drawing/2014/main" id="{CE96C712-8C4F-485F-0D77-376572D67290}"/>
                </a:ext>
              </a:extLst>
            </p:cNvPr>
            <p:cNvSpPr/>
            <p:nvPr/>
          </p:nvSpPr>
          <p:spPr>
            <a:xfrm>
              <a:off x="3729369" y="4351968"/>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7" name="椭圆 56">
              <a:extLst>
                <a:ext uri="{FF2B5EF4-FFF2-40B4-BE49-F238E27FC236}">
                  <a16:creationId xmlns:a16="http://schemas.microsoft.com/office/drawing/2014/main" id="{7CBF8C1D-7F35-FC0B-2EF1-2FED1E08F3A3}"/>
                </a:ext>
              </a:extLst>
            </p:cNvPr>
            <p:cNvSpPr/>
            <p:nvPr/>
          </p:nvSpPr>
          <p:spPr>
            <a:xfrm>
              <a:off x="3380536" y="4351968"/>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8" name="椭圆 57">
              <a:extLst>
                <a:ext uri="{FF2B5EF4-FFF2-40B4-BE49-F238E27FC236}">
                  <a16:creationId xmlns:a16="http://schemas.microsoft.com/office/drawing/2014/main" id="{CA9E78E7-F2BF-2239-8705-AB1CD9F6D79D}"/>
                </a:ext>
              </a:extLst>
            </p:cNvPr>
            <p:cNvSpPr/>
            <p:nvPr/>
          </p:nvSpPr>
          <p:spPr>
            <a:xfrm>
              <a:off x="3031703" y="4351967"/>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9" name="椭圆 58">
              <a:extLst>
                <a:ext uri="{FF2B5EF4-FFF2-40B4-BE49-F238E27FC236}">
                  <a16:creationId xmlns:a16="http://schemas.microsoft.com/office/drawing/2014/main" id="{D937CA63-7A0E-FE55-8A34-A435CFA151B6}"/>
                </a:ext>
              </a:extLst>
            </p:cNvPr>
            <p:cNvSpPr/>
            <p:nvPr/>
          </p:nvSpPr>
          <p:spPr>
            <a:xfrm>
              <a:off x="2682870" y="4351966"/>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0" name="椭圆 59">
              <a:extLst>
                <a:ext uri="{FF2B5EF4-FFF2-40B4-BE49-F238E27FC236}">
                  <a16:creationId xmlns:a16="http://schemas.microsoft.com/office/drawing/2014/main" id="{FF9981F3-807C-480B-40D0-E8C723B65683}"/>
                </a:ext>
              </a:extLst>
            </p:cNvPr>
            <p:cNvSpPr/>
            <p:nvPr/>
          </p:nvSpPr>
          <p:spPr>
            <a:xfrm>
              <a:off x="2334037" y="4351965"/>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1" name="椭圆 60">
              <a:extLst>
                <a:ext uri="{FF2B5EF4-FFF2-40B4-BE49-F238E27FC236}">
                  <a16:creationId xmlns:a16="http://schemas.microsoft.com/office/drawing/2014/main" id="{898BA7B1-7B44-D6FD-A5B6-C697B76D677F}"/>
                </a:ext>
              </a:extLst>
            </p:cNvPr>
            <p:cNvSpPr/>
            <p:nvPr/>
          </p:nvSpPr>
          <p:spPr>
            <a:xfrm>
              <a:off x="4775869" y="4676250"/>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2" name="椭圆 61">
              <a:extLst>
                <a:ext uri="{FF2B5EF4-FFF2-40B4-BE49-F238E27FC236}">
                  <a16:creationId xmlns:a16="http://schemas.microsoft.com/office/drawing/2014/main" id="{6DC5EE74-ED10-72D0-4026-1940B04CCD65}"/>
                </a:ext>
              </a:extLst>
            </p:cNvPr>
            <p:cNvSpPr/>
            <p:nvPr/>
          </p:nvSpPr>
          <p:spPr>
            <a:xfrm>
              <a:off x="4427036" y="4676250"/>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3" name="椭圆 62">
              <a:extLst>
                <a:ext uri="{FF2B5EF4-FFF2-40B4-BE49-F238E27FC236}">
                  <a16:creationId xmlns:a16="http://schemas.microsoft.com/office/drawing/2014/main" id="{55AB830C-ECAC-F6A9-CAA3-7F8C23DA4372}"/>
                </a:ext>
              </a:extLst>
            </p:cNvPr>
            <p:cNvSpPr/>
            <p:nvPr/>
          </p:nvSpPr>
          <p:spPr>
            <a:xfrm>
              <a:off x="4078203" y="4676249"/>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4" name="椭圆 63">
              <a:extLst>
                <a:ext uri="{FF2B5EF4-FFF2-40B4-BE49-F238E27FC236}">
                  <a16:creationId xmlns:a16="http://schemas.microsoft.com/office/drawing/2014/main" id="{FAA99A65-2961-7067-70E0-4B8BD6E0090E}"/>
                </a:ext>
              </a:extLst>
            </p:cNvPr>
            <p:cNvSpPr/>
            <p:nvPr/>
          </p:nvSpPr>
          <p:spPr>
            <a:xfrm>
              <a:off x="3729369" y="4676248"/>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5" name="椭圆 64">
              <a:extLst>
                <a:ext uri="{FF2B5EF4-FFF2-40B4-BE49-F238E27FC236}">
                  <a16:creationId xmlns:a16="http://schemas.microsoft.com/office/drawing/2014/main" id="{DC178672-EF51-18B4-42ED-91C87A4C203E}"/>
                </a:ext>
              </a:extLst>
            </p:cNvPr>
            <p:cNvSpPr/>
            <p:nvPr/>
          </p:nvSpPr>
          <p:spPr>
            <a:xfrm>
              <a:off x="3380536" y="4676248"/>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6" name="椭圆 65">
              <a:extLst>
                <a:ext uri="{FF2B5EF4-FFF2-40B4-BE49-F238E27FC236}">
                  <a16:creationId xmlns:a16="http://schemas.microsoft.com/office/drawing/2014/main" id="{C569ECA7-DAE6-474D-0391-1A31D42222F6}"/>
                </a:ext>
              </a:extLst>
            </p:cNvPr>
            <p:cNvSpPr/>
            <p:nvPr/>
          </p:nvSpPr>
          <p:spPr>
            <a:xfrm>
              <a:off x="3031703" y="4676247"/>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7" name="椭圆 66">
              <a:extLst>
                <a:ext uri="{FF2B5EF4-FFF2-40B4-BE49-F238E27FC236}">
                  <a16:creationId xmlns:a16="http://schemas.microsoft.com/office/drawing/2014/main" id="{7D6C90EE-2111-F6A9-345C-21918AA7FEAD}"/>
                </a:ext>
              </a:extLst>
            </p:cNvPr>
            <p:cNvSpPr/>
            <p:nvPr/>
          </p:nvSpPr>
          <p:spPr>
            <a:xfrm>
              <a:off x="2682870" y="4676246"/>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8" name="椭圆 67">
              <a:extLst>
                <a:ext uri="{FF2B5EF4-FFF2-40B4-BE49-F238E27FC236}">
                  <a16:creationId xmlns:a16="http://schemas.microsoft.com/office/drawing/2014/main" id="{F391388C-0B54-9626-BDD1-90141F97358B}"/>
                </a:ext>
              </a:extLst>
            </p:cNvPr>
            <p:cNvSpPr/>
            <p:nvPr/>
          </p:nvSpPr>
          <p:spPr>
            <a:xfrm>
              <a:off x="2334037" y="4676245"/>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9" name="椭圆 68">
              <a:extLst>
                <a:ext uri="{FF2B5EF4-FFF2-40B4-BE49-F238E27FC236}">
                  <a16:creationId xmlns:a16="http://schemas.microsoft.com/office/drawing/2014/main" id="{D18D9351-69BC-5C95-850C-E104B04CBEA4}"/>
                </a:ext>
              </a:extLst>
            </p:cNvPr>
            <p:cNvSpPr/>
            <p:nvPr/>
          </p:nvSpPr>
          <p:spPr>
            <a:xfrm>
              <a:off x="4775869" y="5000530"/>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0" name="椭圆 69">
              <a:extLst>
                <a:ext uri="{FF2B5EF4-FFF2-40B4-BE49-F238E27FC236}">
                  <a16:creationId xmlns:a16="http://schemas.microsoft.com/office/drawing/2014/main" id="{FF431F37-979D-4AB0-EC09-1B03FBBCD462}"/>
                </a:ext>
              </a:extLst>
            </p:cNvPr>
            <p:cNvSpPr/>
            <p:nvPr/>
          </p:nvSpPr>
          <p:spPr>
            <a:xfrm>
              <a:off x="4427036" y="5000530"/>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1" name="椭圆 70">
              <a:extLst>
                <a:ext uri="{FF2B5EF4-FFF2-40B4-BE49-F238E27FC236}">
                  <a16:creationId xmlns:a16="http://schemas.microsoft.com/office/drawing/2014/main" id="{724D0996-4EC5-E2BD-94B3-9AB348747349}"/>
                </a:ext>
              </a:extLst>
            </p:cNvPr>
            <p:cNvSpPr/>
            <p:nvPr/>
          </p:nvSpPr>
          <p:spPr>
            <a:xfrm>
              <a:off x="4078203" y="5000529"/>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2" name="椭圆 71">
              <a:extLst>
                <a:ext uri="{FF2B5EF4-FFF2-40B4-BE49-F238E27FC236}">
                  <a16:creationId xmlns:a16="http://schemas.microsoft.com/office/drawing/2014/main" id="{489C3279-DF04-2652-D924-BE64EB2106FA}"/>
                </a:ext>
              </a:extLst>
            </p:cNvPr>
            <p:cNvSpPr/>
            <p:nvPr/>
          </p:nvSpPr>
          <p:spPr>
            <a:xfrm>
              <a:off x="3729369" y="5000528"/>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8" name="椭圆 137">
              <a:extLst>
                <a:ext uri="{FF2B5EF4-FFF2-40B4-BE49-F238E27FC236}">
                  <a16:creationId xmlns:a16="http://schemas.microsoft.com/office/drawing/2014/main" id="{E6A87FD9-21DB-8FE1-D965-F8EBDF379A4C}"/>
                </a:ext>
              </a:extLst>
            </p:cNvPr>
            <p:cNvSpPr/>
            <p:nvPr/>
          </p:nvSpPr>
          <p:spPr>
            <a:xfrm>
              <a:off x="3380536" y="5000528"/>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9" name="椭圆 138">
              <a:extLst>
                <a:ext uri="{FF2B5EF4-FFF2-40B4-BE49-F238E27FC236}">
                  <a16:creationId xmlns:a16="http://schemas.microsoft.com/office/drawing/2014/main" id="{2E4A47BF-9E4C-BA1D-0F24-25928EA83C72}"/>
                </a:ext>
              </a:extLst>
            </p:cNvPr>
            <p:cNvSpPr/>
            <p:nvPr/>
          </p:nvSpPr>
          <p:spPr>
            <a:xfrm>
              <a:off x="3031703" y="5000527"/>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40" name="椭圆 139">
              <a:extLst>
                <a:ext uri="{FF2B5EF4-FFF2-40B4-BE49-F238E27FC236}">
                  <a16:creationId xmlns:a16="http://schemas.microsoft.com/office/drawing/2014/main" id="{064A926C-D5C8-81E6-2D58-113E3B875801}"/>
                </a:ext>
              </a:extLst>
            </p:cNvPr>
            <p:cNvSpPr/>
            <p:nvPr/>
          </p:nvSpPr>
          <p:spPr>
            <a:xfrm>
              <a:off x="2682870" y="5000526"/>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84" name="椭圆 183">
              <a:extLst>
                <a:ext uri="{FF2B5EF4-FFF2-40B4-BE49-F238E27FC236}">
                  <a16:creationId xmlns:a16="http://schemas.microsoft.com/office/drawing/2014/main" id="{2D378BF2-C4F6-EFC0-E290-9CFB60C3FB3D}"/>
                </a:ext>
              </a:extLst>
            </p:cNvPr>
            <p:cNvSpPr/>
            <p:nvPr/>
          </p:nvSpPr>
          <p:spPr>
            <a:xfrm>
              <a:off x="2334037" y="5000525"/>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85" name="椭圆 184">
              <a:extLst>
                <a:ext uri="{FF2B5EF4-FFF2-40B4-BE49-F238E27FC236}">
                  <a16:creationId xmlns:a16="http://schemas.microsoft.com/office/drawing/2014/main" id="{63510B18-A73B-92EF-B7C7-7B8D40688F56}"/>
                </a:ext>
              </a:extLst>
            </p:cNvPr>
            <p:cNvSpPr/>
            <p:nvPr/>
          </p:nvSpPr>
          <p:spPr>
            <a:xfrm>
              <a:off x="4775869" y="5324235"/>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86" name="椭圆 185">
              <a:extLst>
                <a:ext uri="{FF2B5EF4-FFF2-40B4-BE49-F238E27FC236}">
                  <a16:creationId xmlns:a16="http://schemas.microsoft.com/office/drawing/2014/main" id="{95F5B9CF-2338-1FAC-BD2C-989B0204EF73}"/>
                </a:ext>
              </a:extLst>
            </p:cNvPr>
            <p:cNvSpPr/>
            <p:nvPr/>
          </p:nvSpPr>
          <p:spPr>
            <a:xfrm>
              <a:off x="4427036" y="5324235"/>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89" name="椭圆 188">
              <a:extLst>
                <a:ext uri="{FF2B5EF4-FFF2-40B4-BE49-F238E27FC236}">
                  <a16:creationId xmlns:a16="http://schemas.microsoft.com/office/drawing/2014/main" id="{75EBED65-DD0C-C60E-7CAD-E491F73D6135}"/>
                </a:ext>
              </a:extLst>
            </p:cNvPr>
            <p:cNvSpPr/>
            <p:nvPr/>
          </p:nvSpPr>
          <p:spPr>
            <a:xfrm>
              <a:off x="4078203" y="5324234"/>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90" name="椭圆 189">
              <a:extLst>
                <a:ext uri="{FF2B5EF4-FFF2-40B4-BE49-F238E27FC236}">
                  <a16:creationId xmlns:a16="http://schemas.microsoft.com/office/drawing/2014/main" id="{16DC5F7B-A989-589D-EC8B-9B2C2778A675}"/>
                </a:ext>
              </a:extLst>
            </p:cNvPr>
            <p:cNvSpPr/>
            <p:nvPr/>
          </p:nvSpPr>
          <p:spPr>
            <a:xfrm>
              <a:off x="3729369" y="5324234"/>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91" name="椭圆 190">
              <a:extLst>
                <a:ext uri="{FF2B5EF4-FFF2-40B4-BE49-F238E27FC236}">
                  <a16:creationId xmlns:a16="http://schemas.microsoft.com/office/drawing/2014/main" id="{C06B42FB-1374-9FB0-63B0-DBB607897E6D}"/>
                </a:ext>
              </a:extLst>
            </p:cNvPr>
            <p:cNvSpPr/>
            <p:nvPr/>
          </p:nvSpPr>
          <p:spPr>
            <a:xfrm>
              <a:off x="3380536" y="5324233"/>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92" name="椭圆 191">
              <a:extLst>
                <a:ext uri="{FF2B5EF4-FFF2-40B4-BE49-F238E27FC236}">
                  <a16:creationId xmlns:a16="http://schemas.microsoft.com/office/drawing/2014/main" id="{F0631838-82A0-CF18-E80E-3C145EF02800}"/>
                </a:ext>
              </a:extLst>
            </p:cNvPr>
            <p:cNvSpPr/>
            <p:nvPr/>
          </p:nvSpPr>
          <p:spPr>
            <a:xfrm>
              <a:off x="3031703" y="5324232"/>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93" name="椭圆 192">
              <a:extLst>
                <a:ext uri="{FF2B5EF4-FFF2-40B4-BE49-F238E27FC236}">
                  <a16:creationId xmlns:a16="http://schemas.microsoft.com/office/drawing/2014/main" id="{A7315FB2-9B45-E724-D29A-423EBD01EC55}"/>
                </a:ext>
              </a:extLst>
            </p:cNvPr>
            <p:cNvSpPr/>
            <p:nvPr/>
          </p:nvSpPr>
          <p:spPr>
            <a:xfrm>
              <a:off x="2682870" y="5324232"/>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94" name="椭圆 193">
              <a:extLst>
                <a:ext uri="{FF2B5EF4-FFF2-40B4-BE49-F238E27FC236}">
                  <a16:creationId xmlns:a16="http://schemas.microsoft.com/office/drawing/2014/main" id="{FE004003-A773-29EC-A9DF-C64B65E25732}"/>
                </a:ext>
              </a:extLst>
            </p:cNvPr>
            <p:cNvSpPr/>
            <p:nvPr/>
          </p:nvSpPr>
          <p:spPr>
            <a:xfrm>
              <a:off x="2334037" y="5324231"/>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95" name="椭圆 194">
              <a:extLst>
                <a:ext uri="{FF2B5EF4-FFF2-40B4-BE49-F238E27FC236}">
                  <a16:creationId xmlns:a16="http://schemas.microsoft.com/office/drawing/2014/main" id="{0A336640-A292-8909-42FE-0DC416871BA8}"/>
                </a:ext>
              </a:extLst>
            </p:cNvPr>
            <p:cNvSpPr/>
            <p:nvPr/>
          </p:nvSpPr>
          <p:spPr>
            <a:xfrm>
              <a:off x="4775869" y="5647936"/>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96" name="椭圆 195">
              <a:extLst>
                <a:ext uri="{FF2B5EF4-FFF2-40B4-BE49-F238E27FC236}">
                  <a16:creationId xmlns:a16="http://schemas.microsoft.com/office/drawing/2014/main" id="{A79D2D33-68EB-A2B7-150D-8F6270693193}"/>
                </a:ext>
              </a:extLst>
            </p:cNvPr>
            <p:cNvSpPr/>
            <p:nvPr/>
          </p:nvSpPr>
          <p:spPr>
            <a:xfrm>
              <a:off x="4427036" y="5647936"/>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97" name="椭圆 196">
              <a:extLst>
                <a:ext uri="{FF2B5EF4-FFF2-40B4-BE49-F238E27FC236}">
                  <a16:creationId xmlns:a16="http://schemas.microsoft.com/office/drawing/2014/main" id="{DAEA23EB-745E-DB2A-1724-0433EA6F7B6E}"/>
                </a:ext>
              </a:extLst>
            </p:cNvPr>
            <p:cNvSpPr/>
            <p:nvPr/>
          </p:nvSpPr>
          <p:spPr>
            <a:xfrm>
              <a:off x="4078203" y="5647936"/>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98" name="椭圆 197">
              <a:extLst>
                <a:ext uri="{FF2B5EF4-FFF2-40B4-BE49-F238E27FC236}">
                  <a16:creationId xmlns:a16="http://schemas.microsoft.com/office/drawing/2014/main" id="{13BDC919-DA63-16B2-5363-FB419DA6A219}"/>
                </a:ext>
              </a:extLst>
            </p:cNvPr>
            <p:cNvSpPr/>
            <p:nvPr/>
          </p:nvSpPr>
          <p:spPr>
            <a:xfrm>
              <a:off x="3729369" y="5647935"/>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99" name="椭圆 198">
              <a:extLst>
                <a:ext uri="{FF2B5EF4-FFF2-40B4-BE49-F238E27FC236}">
                  <a16:creationId xmlns:a16="http://schemas.microsoft.com/office/drawing/2014/main" id="{AE277914-7BFF-ACB8-7F1E-49984AA37E96}"/>
                </a:ext>
              </a:extLst>
            </p:cNvPr>
            <p:cNvSpPr/>
            <p:nvPr/>
          </p:nvSpPr>
          <p:spPr>
            <a:xfrm>
              <a:off x="3380536" y="5647934"/>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00" name="椭圆 199">
              <a:extLst>
                <a:ext uri="{FF2B5EF4-FFF2-40B4-BE49-F238E27FC236}">
                  <a16:creationId xmlns:a16="http://schemas.microsoft.com/office/drawing/2014/main" id="{7647B9B4-F95B-ED6D-3619-42A5B9EF789C}"/>
                </a:ext>
              </a:extLst>
            </p:cNvPr>
            <p:cNvSpPr/>
            <p:nvPr/>
          </p:nvSpPr>
          <p:spPr>
            <a:xfrm>
              <a:off x="3031703" y="5647933"/>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01" name="椭圆 200">
              <a:extLst>
                <a:ext uri="{FF2B5EF4-FFF2-40B4-BE49-F238E27FC236}">
                  <a16:creationId xmlns:a16="http://schemas.microsoft.com/office/drawing/2014/main" id="{7349D9CF-BE66-6212-7C86-6D91341CC578}"/>
                </a:ext>
              </a:extLst>
            </p:cNvPr>
            <p:cNvSpPr/>
            <p:nvPr/>
          </p:nvSpPr>
          <p:spPr>
            <a:xfrm>
              <a:off x="2682870" y="5647933"/>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02" name="椭圆 201">
              <a:extLst>
                <a:ext uri="{FF2B5EF4-FFF2-40B4-BE49-F238E27FC236}">
                  <a16:creationId xmlns:a16="http://schemas.microsoft.com/office/drawing/2014/main" id="{EA54EBA4-A76F-E4F9-256D-E21EE92AAE64}"/>
                </a:ext>
              </a:extLst>
            </p:cNvPr>
            <p:cNvSpPr/>
            <p:nvPr/>
          </p:nvSpPr>
          <p:spPr>
            <a:xfrm>
              <a:off x="2334037" y="5647932"/>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03" name="等腰三角形 202">
              <a:extLst>
                <a:ext uri="{FF2B5EF4-FFF2-40B4-BE49-F238E27FC236}">
                  <a16:creationId xmlns:a16="http://schemas.microsoft.com/office/drawing/2014/main" id="{F1327162-26AC-8D36-B5D3-F6350E33CE63}"/>
                </a:ext>
              </a:extLst>
            </p:cNvPr>
            <p:cNvSpPr/>
            <p:nvPr/>
          </p:nvSpPr>
          <p:spPr>
            <a:xfrm>
              <a:off x="2413243" y="5464136"/>
              <a:ext cx="168395" cy="155970"/>
            </a:xfrm>
            <a:prstGeom prst="triangle">
              <a:avLst/>
            </a:prstGeom>
            <a:solidFill>
              <a:srgbClr val="92D050"/>
            </a:solidFill>
            <a:ln w="15875">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400"/>
            </a:p>
          </p:txBody>
        </p:sp>
        <p:sp>
          <p:nvSpPr>
            <p:cNvPr id="204" name="等腰三角形 203">
              <a:extLst>
                <a:ext uri="{FF2B5EF4-FFF2-40B4-BE49-F238E27FC236}">
                  <a16:creationId xmlns:a16="http://schemas.microsoft.com/office/drawing/2014/main" id="{D5FF4B69-73F7-2A52-AA59-D9D6336791AB}"/>
                </a:ext>
              </a:extLst>
            </p:cNvPr>
            <p:cNvSpPr/>
            <p:nvPr/>
          </p:nvSpPr>
          <p:spPr>
            <a:xfrm>
              <a:off x="4879587" y="4397511"/>
              <a:ext cx="168395" cy="155970"/>
            </a:xfrm>
            <a:prstGeom prst="triangle">
              <a:avLst/>
            </a:prstGeom>
            <a:solidFill>
              <a:srgbClr val="92D050"/>
            </a:solidFill>
            <a:ln w="15875">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400"/>
            </a:p>
          </p:txBody>
        </p:sp>
        <p:sp>
          <p:nvSpPr>
            <p:cNvPr id="205" name="等腰三角形 204">
              <a:extLst>
                <a:ext uri="{FF2B5EF4-FFF2-40B4-BE49-F238E27FC236}">
                  <a16:creationId xmlns:a16="http://schemas.microsoft.com/office/drawing/2014/main" id="{1BF885CF-330A-C12D-9579-5B63CDBB7764}"/>
                </a:ext>
              </a:extLst>
            </p:cNvPr>
            <p:cNvSpPr/>
            <p:nvPr/>
          </p:nvSpPr>
          <p:spPr>
            <a:xfrm>
              <a:off x="3848341" y="4947402"/>
              <a:ext cx="168395" cy="155970"/>
            </a:xfrm>
            <a:prstGeom prst="triangle">
              <a:avLst/>
            </a:prstGeom>
            <a:solidFill>
              <a:srgbClr val="92D050"/>
            </a:solidFill>
            <a:ln w="15875">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400"/>
            </a:p>
          </p:txBody>
        </p:sp>
        <p:sp>
          <p:nvSpPr>
            <p:cNvPr id="206" name="等腰三角形 205">
              <a:extLst>
                <a:ext uri="{FF2B5EF4-FFF2-40B4-BE49-F238E27FC236}">
                  <a16:creationId xmlns:a16="http://schemas.microsoft.com/office/drawing/2014/main" id="{A762EC42-54CF-145C-F897-ABF77D4847D4}"/>
                </a:ext>
              </a:extLst>
            </p:cNvPr>
            <p:cNvSpPr/>
            <p:nvPr/>
          </p:nvSpPr>
          <p:spPr>
            <a:xfrm>
              <a:off x="2455537" y="4420528"/>
              <a:ext cx="168395" cy="155970"/>
            </a:xfrm>
            <a:prstGeom prst="triangle">
              <a:avLst/>
            </a:prstGeom>
            <a:solidFill>
              <a:srgbClr val="92D050"/>
            </a:solidFill>
            <a:ln w="15875">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400"/>
            </a:p>
          </p:txBody>
        </p:sp>
        <p:sp>
          <p:nvSpPr>
            <p:cNvPr id="207" name="等腰三角形 206">
              <a:extLst>
                <a:ext uri="{FF2B5EF4-FFF2-40B4-BE49-F238E27FC236}">
                  <a16:creationId xmlns:a16="http://schemas.microsoft.com/office/drawing/2014/main" id="{BE82FC92-3D6E-DF32-8F4A-DB137EA643D9}"/>
                </a:ext>
              </a:extLst>
            </p:cNvPr>
            <p:cNvSpPr/>
            <p:nvPr/>
          </p:nvSpPr>
          <p:spPr>
            <a:xfrm>
              <a:off x="4922013" y="5461426"/>
              <a:ext cx="168395" cy="155970"/>
            </a:xfrm>
            <a:prstGeom prst="triangle">
              <a:avLst/>
            </a:prstGeom>
            <a:solidFill>
              <a:srgbClr val="92D050"/>
            </a:solidFill>
            <a:ln w="15875">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400"/>
            </a:p>
          </p:txBody>
        </p:sp>
      </p:grpSp>
      <p:sp>
        <p:nvSpPr>
          <p:cNvPr id="2" name="object 4">
            <a:extLst>
              <a:ext uri="{FF2B5EF4-FFF2-40B4-BE49-F238E27FC236}">
                <a16:creationId xmlns:a16="http://schemas.microsoft.com/office/drawing/2014/main" id="{947D6B74-F197-BEF0-705A-218741B7B5B1}"/>
              </a:ext>
            </a:extLst>
          </p:cNvPr>
          <p:cNvSpPr txBox="1"/>
          <p:nvPr/>
        </p:nvSpPr>
        <p:spPr>
          <a:xfrm>
            <a:off x="11348133" y="6396885"/>
            <a:ext cx="634136" cy="296235"/>
          </a:xfrm>
          <a:prstGeom prst="rect">
            <a:avLst/>
          </a:prstGeom>
        </p:spPr>
        <p:txBody>
          <a:bodyPr vert="horz" wrap="square" lIns="0" tIns="0" rIns="0" bIns="0" rtlCol="0">
            <a:spAutoFit/>
          </a:bodyPr>
          <a:lstStyle/>
          <a:p>
            <a:pPr marL="38100">
              <a:lnSpc>
                <a:spcPts val="2120"/>
              </a:lnSpc>
            </a:pPr>
            <a:fld id="{81D60167-4931-47E6-BA6A-407CBD079E47}" type="slidenum">
              <a:rPr sz="3200" spc="-25" dirty="0">
                <a:solidFill>
                  <a:srgbClr val="898989"/>
                </a:solidFill>
                <a:latin typeface="Trebuchet MS"/>
                <a:cs typeface="Trebuchet MS"/>
              </a:rPr>
              <a:t>27</a:t>
            </a:fld>
            <a:endParaRPr sz="3200" dirty="0">
              <a:latin typeface="Trebuchet MS"/>
              <a:cs typeface="Trebuchet MS"/>
            </a:endParaRPr>
          </a:p>
        </p:txBody>
      </p:sp>
      <p:sp>
        <p:nvSpPr>
          <p:cNvPr id="3" name="文本框 2">
            <a:extLst>
              <a:ext uri="{FF2B5EF4-FFF2-40B4-BE49-F238E27FC236}">
                <a16:creationId xmlns:a16="http://schemas.microsoft.com/office/drawing/2014/main" id="{2E0B889C-DE1A-EC20-8F61-B4CD56A118F7}"/>
              </a:ext>
            </a:extLst>
          </p:cNvPr>
          <p:cNvSpPr txBox="1"/>
          <p:nvPr/>
        </p:nvSpPr>
        <p:spPr>
          <a:xfrm>
            <a:off x="746653" y="1496609"/>
            <a:ext cx="3749296" cy="461665"/>
          </a:xfrm>
          <a:prstGeom prst="rect">
            <a:avLst/>
          </a:prstGeom>
          <a:noFill/>
        </p:spPr>
        <p:txBody>
          <a:bodyPr wrap="none" rtlCol="0">
            <a:spAutoFit/>
          </a:bodyPr>
          <a:lstStyle/>
          <a:p>
            <a:r>
              <a:rPr lang="en-US" altLang="zh-CN" sz="2400" b="1" dirty="0">
                <a:latin typeface="Calibri" panose="020F0502020204030204" pitchFamily="34" charset="0"/>
                <a:cs typeface="Calibri" panose="020F0502020204030204" pitchFamily="34" charset="0"/>
              </a:rPr>
              <a:t>Evaluate in  7 unseen rooms</a:t>
            </a:r>
            <a:endParaRPr lang="zh-CN" alt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823477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 name="图片 219">
            <a:extLst>
              <a:ext uri="{FF2B5EF4-FFF2-40B4-BE49-F238E27FC236}">
                <a16:creationId xmlns:a16="http://schemas.microsoft.com/office/drawing/2014/main" id="{DEEDB3DF-E025-A3E9-A454-70B91C986108}"/>
              </a:ext>
            </a:extLst>
          </p:cNvPr>
          <p:cNvPicPr>
            <a:picLocks noChangeAspect="1"/>
          </p:cNvPicPr>
          <p:nvPr/>
        </p:nvPicPr>
        <p:blipFill>
          <a:blip r:embed="rId3"/>
          <a:stretch>
            <a:fillRect/>
          </a:stretch>
        </p:blipFill>
        <p:spPr>
          <a:xfrm>
            <a:off x="919289" y="2455643"/>
            <a:ext cx="3152775" cy="1485900"/>
          </a:xfrm>
          <a:prstGeom prst="rect">
            <a:avLst/>
          </a:prstGeom>
        </p:spPr>
      </p:pic>
      <p:sp>
        <p:nvSpPr>
          <p:cNvPr id="82" name="文本框 81">
            <a:extLst>
              <a:ext uri="{FF2B5EF4-FFF2-40B4-BE49-F238E27FC236}">
                <a16:creationId xmlns:a16="http://schemas.microsoft.com/office/drawing/2014/main" id="{7CB8F94D-BD6B-2177-82DA-C3E7367050BF}"/>
              </a:ext>
            </a:extLst>
          </p:cNvPr>
          <p:cNvSpPr txBox="1"/>
          <p:nvPr/>
        </p:nvSpPr>
        <p:spPr>
          <a:xfrm>
            <a:off x="748479" y="632816"/>
            <a:ext cx="10253349" cy="707886"/>
          </a:xfrm>
          <a:prstGeom prst="rect">
            <a:avLst/>
          </a:prstGeom>
          <a:noFill/>
        </p:spPr>
        <p:txBody>
          <a:bodyPr wrap="square">
            <a:spAutoFit/>
          </a:bodyPr>
          <a:lstStyle/>
          <a:p>
            <a:r>
              <a:rPr lang="en-US" altLang="zh-CN" sz="4000" b="1" dirty="0">
                <a:solidFill>
                  <a:srgbClr val="5B2D7B"/>
                </a:solidFill>
                <a:latin typeface="Century Gothic" panose="020B0502020202020204" pitchFamily="34" charset="0"/>
                <a:ea typeface="Sathu" charset="-34"/>
                <a:cs typeface="Segoe UI" panose="020B0502040204020203" pitchFamily="34" charset="0"/>
              </a:rPr>
              <a:t>Overall performance</a:t>
            </a:r>
            <a:endParaRPr lang="zh-CN" altLang="en-US" sz="4000" b="1" dirty="0">
              <a:solidFill>
                <a:srgbClr val="5B2D7B"/>
              </a:solidFill>
              <a:latin typeface="Century Gothic" panose="020B0502020202020204" pitchFamily="34" charset="0"/>
              <a:ea typeface="Sathu" charset="-34"/>
              <a:cs typeface="Segoe UI" panose="020B0502040204020203" pitchFamily="34" charset="0"/>
            </a:endParaRPr>
          </a:p>
        </p:txBody>
      </p:sp>
      <p:grpSp>
        <p:nvGrpSpPr>
          <p:cNvPr id="3" name="组合 2">
            <a:extLst>
              <a:ext uri="{FF2B5EF4-FFF2-40B4-BE49-F238E27FC236}">
                <a16:creationId xmlns:a16="http://schemas.microsoft.com/office/drawing/2014/main" id="{FB09382B-1362-848D-DEF5-9084BE386FC7}"/>
              </a:ext>
            </a:extLst>
          </p:cNvPr>
          <p:cNvGrpSpPr/>
          <p:nvPr/>
        </p:nvGrpSpPr>
        <p:grpSpPr>
          <a:xfrm>
            <a:off x="942959" y="2119066"/>
            <a:ext cx="3125806" cy="1846974"/>
            <a:chOff x="2239022" y="3939731"/>
            <a:chExt cx="3125806" cy="1846974"/>
          </a:xfrm>
        </p:grpSpPr>
        <p:sp>
          <p:nvSpPr>
            <p:cNvPr id="32" name="turn-up-volume_498">
              <a:extLst>
                <a:ext uri="{FF2B5EF4-FFF2-40B4-BE49-F238E27FC236}">
                  <a16:creationId xmlns:a16="http://schemas.microsoft.com/office/drawing/2014/main" id="{F941887B-705E-FCBA-8403-5A061F819218}"/>
                </a:ext>
              </a:extLst>
            </p:cNvPr>
            <p:cNvSpPr/>
            <p:nvPr/>
          </p:nvSpPr>
          <p:spPr>
            <a:xfrm rot="7330273">
              <a:off x="5058659" y="3956562"/>
              <a:ext cx="290501" cy="256839"/>
            </a:xfrm>
            <a:custGeom>
              <a:avLst/>
              <a:gdLst>
                <a:gd name="connsiteX0" fmla="*/ 413531 w 597507"/>
                <a:gd name="connsiteY0" fmla="*/ 102132 h 528272"/>
                <a:gd name="connsiteX1" fmla="*/ 431261 w 597507"/>
                <a:gd name="connsiteY1" fmla="*/ 109393 h 528272"/>
                <a:gd name="connsiteX2" fmla="*/ 494122 w 597507"/>
                <a:gd name="connsiteY2" fmla="*/ 264305 h 528272"/>
                <a:gd name="connsiteX3" fmla="*/ 431261 w 597507"/>
                <a:gd name="connsiteY3" fmla="*/ 417603 h 528272"/>
                <a:gd name="connsiteX4" fmla="*/ 413531 w 597507"/>
                <a:gd name="connsiteY4" fmla="*/ 425671 h 528272"/>
                <a:gd name="connsiteX5" fmla="*/ 395801 w 597507"/>
                <a:gd name="connsiteY5" fmla="*/ 417603 h 528272"/>
                <a:gd name="connsiteX6" fmla="*/ 395801 w 597507"/>
                <a:gd name="connsiteY6" fmla="*/ 382102 h 528272"/>
                <a:gd name="connsiteX7" fmla="*/ 444156 w 597507"/>
                <a:gd name="connsiteY7" fmla="*/ 264305 h 528272"/>
                <a:gd name="connsiteX8" fmla="*/ 395801 w 597507"/>
                <a:gd name="connsiteY8" fmla="*/ 146507 h 528272"/>
                <a:gd name="connsiteX9" fmla="*/ 395801 w 597507"/>
                <a:gd name="connsiteY9" fmla="*/ 109393 h 528272"/>
                <a:gd name="connsiteX10" fmla="*/ 413531 w 597507"/>
                <a:gd name="connsiteY10" fmla="*/ 102132 h 528272"/>
                <a:gd name="connsiteX11" fmla="*/ 481379 w 597507"/>
                <a:gd name="connsiteY11" fmla="*/ 23360 h 528272"/>
                <a:gd name="connsiteX12" fmla="*/ 499121 w 597507"/>
                <a:gd name="connsiteY12" fmla="*/ 30615 h 528272"/>
                <a:gd name="connsiteX13" fmla="*/ 597507 w 597507"/>
                <a:gd name="connsiteY13" fmla="*/ 264403 h 528272"/>
                <a:gd name="connsiteX14" fmla="*/ 499121 w 597507"/>
                <a:gd name="connsiteY14" fmla="*/ 499804 h 528272"/>
                <a:gd name="connsiteX15" fmla="*/ 481379 w 597507"/>
                <a:gd name="connsiteY15" fmla="*/ 506253 h 528272"/>
                <a:gd name="connsiteX16" fmla="*/ 463638 w 597507"/>
                <a:gd name="connsiteY16" fmla="*/ 499804 h 528272"/>
                <a:gd name="connsiteX17" fmla="*/ 463638 w 597507"/>
                <a:gd name="connsiteY17" fmla="*/ 462720 h 528272"/>
                <a:gd name="connsiteX18" fmla="*/ 545895 w 597507"/>
                <a:gd name="connsiteY18" fmla="*/ 264403 h 528272"/>
                <a:gd name="connsiteX19" fmla="*/ 463638 w 597507"/>
                <a:gd name="connsiteY19" fmla="*/ 66086 h 528272"/>
                <a:gd name="connsiteX20" fmla="*/ 463638 w 597507"/>
                <a:gd name="connsiteY20" fmla="*/ 30615 h 528272"/>
                <a:gd name="connsiteX21" fmla="*/ 481379 w 597507"/>
                <a:gd name="connsiteY21" fmla="*/ 23360 h 528272"/>
                <a:gd name="connsiteX22" fmla="*/ 318314 w 597507"/>
                <a:gd name="connsiteY22" fmla="*/ 728 h 528272"/>
                <a:gd name="connsiteX23" fmla="*/ 323110 w 597507"/>
                <a:gd name="connsiteY23" fmla="*/ 11183 h 528272"/>
                <a:gd name="connsiteX24" fmla="*/ 323110 w 597507"/>
                <a:gd name="connsiteY24" fmla="*/ 514227 h 528272"/>
                <a:gd name="connsiteX25" fmla="*/ 289183 w 597507"/>
                <a:gd name="connsiteY25" fmla="*/ 515839 h 528272"/>
                <a:gd name="connsiteX26" fmla="*/ 100164 w 597507"/>
                <a:gd name="connsiteY26" fmla="*/ 375567 h 528272"/>
                <a:gd name="connsiteX27" fmla="*/ 0 w 597507"/>
                <a:gd name="connsiteY27" fmla="*/ 375567 h 528272"/>
                <a:gd name="connsiteX28" fmla="*/ 0 w 597507"/>
                <a:gd name="connsiteY28" fmla="*/ 153067 h 528272"/>
                <a:gd name="connsiteX29" fmla="*/ 100164 w 597507"/>
                <a:gd name="connsiteY29" fmla="*/ 153067 h 528272"/>
                <a:gd name="connsiteX30" fmla="*/ 292414 w 597507"/>
                <a:gd name="connsiteY30" fmla="*/ 9570 h 528272"/>
                <a:gd name="connsiteX31" fmla="*/ 318314 w 597507"/>
                <a:gd name="connsiteY31" fmla="*/ 728 h 528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97507" h="528272">
                  <a:moveTo>
                    <a:pt x="413531" y="102132"/>
                  </a:moveTo>
                  <a:cubicBezTo>
                    <a:pt x="419979" y="102132"/>
                    <a:pt x="426426" y="104552"/>
                    <a:pt x="431261" y="109393"/>
                  </a:cubicBezTo>
                  <a:cubicBezTo>
                    <a:pt x="473169" y="152962"/>
                    <a:pt x="494122" y="207826"/>
                    <a:pt x="494122" y="264305"/>
                  </a:cubicBezTo>
                  <a:cubicBezTo>
                    <a:pt x="494122" y="319169"/>
                    <a:pt x="473169" y="375647"/>
                    <a:pt x="431261" y="417603"/>
                  </a:cubicBezTo>
                  <a:cubicBezTo>
                    <a:pt x="426426" y="422444"/>
                    <a:pt x="419979" y="425671"/>
                    <a:pt x="413531" y="425671"/>
                  </a:cubicBezTo>
                  <a:cubicBezTo>
                    <a:pt x="407084" y="425671"/>
                    <a:pt x="400637" y="422444"/>
                    <a:pt x="395801" y="417603"/>
                  </a:cubicBezTo>
                  <a:cubicBezTo>
                    <a:pt x="384519" y="407921"/>
                    <a:pt x="384519" y="391784"/>
                    <a:pt x="395801" y="382102"/>
                  </a:cubicBezTo>
                  <a:cubicBezTo>
                    <a:pt x="428038" y="349829"/>
                    <a:pt x="444156" y="306260"/>
                    <a:pt x="444156" y="264305"/>
                  </a:cubicBezTo>
                  <a:cubicBezTo>
                    <a:pt x="444156" y="220736"/>
                    <a:pt x="428038" y="178781"/>
                    <a:pt x="395801" y="146507"/>
                  </a:cubicBezTo>
                  <a:cubicBezTo>
                    <a:pt x="384519" y="136825"/>
                    <a:pt x="384519" y="120689"/>
                    <a:pt x="395801" y="109393"/>
                  </a:cubicBezTo>
                  <a:cubicBezTo>
                    <a:pt x="400637" y="104552"/>
                    <a:pt x="407084" y="102132"/>
                    <a:pt x="413531" y="102132"/>
                  </a:cubicBezTo>
                  <a:close/>
                  <a:moveTo>
                    <a:pt x="481379" y="23360"/>
                  </a:moveTo>
                  <a:cubicBezTo>
                    <a:pt x="487831" y="23360"/>
                    <a:pt x="494283" y="25778"/>
                    <a:pt x="499121" y="30615"/>
                  </a:cubicBezTo>
                  <a:cubicBezTo>
                    <a:pt x="563637" y="95108"/>
                    <a:pt x="597507" y="178950"/>
                    <a:pt x="597507" y="264403"/>
                  </a:cubicBezTo>
                  <a:cubicBezTo>
                    <a:pt x="597507" y="349857"/>
                    <a:pt x="565249" y="433698"/>
                    <a:pt x="499121" y="499804"/>
                  </a:cubicBezTo>
                  <a:cubicBezTo>
                    <a:pt x="494282" y="504641"/>
                    <a:pt x="487831" y="506253"/>
                    <a:pt x="481379" y="506253"/>
                  </a:cubicBezTo>
                  <a:cubicBezTo>
                    <a:pt x="474928" y="506253"/>
                    <a:pt x="468476" y="504641"/>
                    <a:pt x="463638" y="499804"/>
                  </a:cubicBezTo>
                  <a:cubicBezTo>
                    <a:pt x="453960" y="488517"/>
                    <a:pt x="453960" y="472394"/>
                    <a:pt x="463638" y="462720"/>
                  </a:cubicBezTo>
                  <a:cubicBezTo>
                    <a:pt x="518476" y="407901"/>
                    <a:pt x="545895" y="336958"/>
                    <a:pt x="545895" y="264403"/>
                  </a:cubicBezTo>
                  <a:cubicBezTo>
                    <a:pt x="545895" y="191848"/>
                    <a:pt x="518476" y="120906"/>
                    <a:pt x="463638" y="66086"/>
                  </a:cubicBezTo>
                  <a:cubicBezTo>
                    <a:pt x="453960" y="56412"/>
                    <a:pt x="453960" y="40289"/>
                    <a:pt x="463638" y="30615"/>
                  </a:cubicBezTo>
                  <a:cubicBezTo>
                    <a:pt x="468476" y="25778"/>
                    <a:pt x="474928" y="23360"/>
                    <a:pt x="481379" y="23360"/>
                  </a:cubicBezTo>
                  <a:close/>
                  <a:moveTo>
                    <a:pt x="318314" y="728"/>
                  </a:moveTo>
                  <a:cubicBezTo>
                    <a:pt x="321191" y="2013"/>
                    <a:pt x="323110" y="5137"/>
                    <a:pt x="323110" y="11183"/>
                  </a:cubicBezTo>
                  <a:lnTo>
                    <a:pt x="323110" y="514227"/>
                  </a:lnTo>
                  <a:cubicBezTo>
                    <a:pt x="323110" y="544861"/>
                    <a:pt x="289183" y="515839"/>
                    <a:pt x="289183" y="515839"/>
                  </a:cubicBezTo>
                  <a:lnTo>
                    <a:pt x="100164" y="375567"/>
                  </a:lnTo>
                  <a:lnTo>
                    <a:pt x="0" y="375567"/>
                  </a:lnTo>
                  <a:lnTo>
                    <a:pt x="0" y="153067"/>
                  </a:lnTo>
                  <a:lnTo>
                    <a:pt x="100164" y="153067"/>
                  </a:lnTo>
                  <a:lnTo>
                    <a:pt x="292414" y="9570"/>
                  </a:lnTo>
                  <a:cubicBezTo>
                    <a:pt x="292414" y="9570"/>
                    <a:pt x="309680" y="-3127"/>
                    <a:pt x="318314" y="728"/>
                  </a:cubicBezTo>
                  <a:close/>
                </a:path>
              </a:pathLst>
            </a:cu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7" name="矩形 76">
              <a:extLst>
                <a:ext uri="{FF2B5EF4-FFF2-40B4-BE49-F238E27FC236}">
                  <a16:creationId xmlns:a16="http://schemas.microsoft.com/office/drawing/2014/main" id="{F045FC12-6257-B8BB-0A78-B23E073E2484}"/>
                </a:ext>
              </a:extLst>
            </p:cNvPr>
            <p:cNvSpPr/>
            <p:nvPr/>
          </p:nvSpPr>
          <p:spPr>
            <a:xfrm>
              <a:off x="2239022" y="4264069"/>
              <a:ext cx="3125806" cy="1522636"/>
            </a:xfrm>
            <a:prstGeom prst="rect">
              <a:avLst/>
            </a:prstGeom>
            <a:solidFill>
              <a:schemeClr val="bg1">
                <a:alpha val="65000"/>
              </a:schemeClr>
            </a:solidFill>
            <a:ln w="25400">
              <a:solidFill>
                <a:srgbClr val="ED7D3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8" name="椭圆 77">
              <a:extLst>
                <a:ext uri="{FF2B5EF4-FFF2-40B4-BE49-F238E27FC236}">
                  <a16:creationId xmlns:a16="http://schemas.microsoft.com/office/drawing/2014/main" id="{407B7231-D3EC-2899-A571-F8E5656B51AF}"/>
                </a:ext>
              </a:extLst>
            </p:cNvPr>
            <p:cNvSpPr/>
            <p:nvPr/>
          </p:nvSpPr>
          <p:spPr>
            <a:xfrm>
              <a:off x="5124702" y="4351970"/>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9" name="椭圆 78">
              <a:extLst>
                <a:ext uri="{FF2B5EF4-FFF2-40B4-BE49-F238E27FC236}">
                  <a16:creationId xmlns:a16="http://schemas.microsoft.com/office/drawing/2014/main" id="{E9C806CB-7868-CE53-0FF4-B5AE228D012B}"/>
                </a:ext>
              </a:extLst>
            </p:cNvPr>
            <p:cNvSpPr/>
            <p:nvPr/>
          </p:nvSpPr>
          <p:spPr>
            <a:xfrm>
              <a:off x="5124702" y="4676250"/>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0" name="椭圆 79">
              <a:extLst>
                <a:ext uri="{FF2B5EF4-FFF2-40B4-BE49-F238E27FC236}">
                  <a16:creationId xmlns:a16="http://schemas.microsoft.com/office/drawing/2014/main" id="{4E09E0F4-E4BE-DD0C-90EF-FA24DFBCB297}"/>
                </a:ext>
              </a:extLst>
            </p:cNvPr>
            <p:cNvSpPr/>
            <p:nvPr/>
          </p:nvSpPr>
          <p:spPr>
            <a:xfrm>
              <a:off x="5124702" y="5000529"/>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1" name="椭圆 80">
              <a:extLst>
                <a:ext uri="{FF2B5EF4-FFF2-40B4-BE49-F238E27FC236}">
                  <a16:creationId xmlns:a16="http://schemas.microsoft.com/office/drawing/2014/main" id="{4DA9F3DD-2913-4703-8E8D-61C0E4C7319F}"/>
                </a:ext>
              </a:extLst>
            </p:cNvPr>
            <p:cNvSpPr/>
            <p:nvPr/>
          </p:nvSpPr>
          <p:spPr>
            <a:xfrm>
              <a:off x="5124702" y="5324234"/>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3" name="椭圆 82">
              <a:extLst>
                <a:ext uri="{FF2B5EF4-FFF2-40B4-BE49-F238E27FC236}">
                  <a16:creationId xmlns:a16="http://schemas.microsoft.com/office/drawing/2014/main" id="{284000D6-0BE0-FA47-0F46-4D642BE07C93}"/>
                </a:ext>
              </a:extLst>
            </p:cNvPr>
            <p:cNvSpPr/>
            <p:nvPr/>
          </p:nvSpPr>
          <p:spPr>
            <a:xfrm>
              <a:off x="5124702" y="5648514"/>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4" name="椭圆 83">
              <a:extLst>
                <a:ext uri="{FF2B5EF4-FFF2-40B4-BE49-F238E27FC236}">
                  <a16:creationId xmlns:a16="http://schemas.microsoft.com/office/drawing/2014/main" id="{4197C446-7345-6396-FBDC-E6CDEE395F37}"/>
                </a:ext>
              </a:extLst>
            </p:cNvPr>
            <p:cNvSpPr/>
            <p:nvPr/>
          </p:nvSpPr>
          <p:spPr>
            <a:xfrm>
              <a:off x="4775869" y="4351970"/>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5" name="椭圆 84">
              <a:extLst>
                <a:ext uri="{FF2B5EF4-FFF2-40B4-BE49-F238E27FC236}">
                  <a16:creationId xmlns:a16="http://schemas.microsoft.com/office/drawing/2014/main" id="{70DF3AFB-508D-B96C-8C30-E2EEB7463C14}"/>
                </a:ext>
              </a:extLst>
            </p:cNvPr>
            <p:cNvSpPr/>
            <p:nvPr/>
          </p:nvSpPr>
          <p:spPr>
            <a:xfrm>
              <a:off x="4427036" y="4351970"/>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6" name="椭圆 85">
              <a:extLst>
                <a:ext uri="{FF2B5EF4-FFF2-40B4-BE49-F238E27FC236}">
                  <a16:creationId xmlns:a16="http://schemas.microsoft.com/office/drawing/2014/main" id="{BB6393F5-4A65-E8DD-3D9C-9EF067154EB3}"/>
                </a:ext>
              </a:extLst>
            </p:cNvPr>
            <p:cNvSpPr/>
            <p:nvPr/>
          </p:nvSpPr>
          <p:spPr>
            <a:xfrm>
              <a:off x="4078203" y="4351969"/>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7" name="椭圆 86">
              <a:extLst>
                <a:ext uri="{FF2B5EF4-FFF2-40B4-BE49-F238E27FC236}">
                  <a16:creationId xmlns:a16="http://schemas.microsoft.com/office/drawing/2014/main" id="{3942F9A8-6446-1C12-0507-3C88857C2882}"/>
                </a:ext>
              </a:extLst>
            </p:cNvPr>
            <p:cNvSpPr/>
            <p:nvPr/>
          </p:nvSpPr>
          <p:spPr>
            <a:xfrm>
              <a:off x="3729369" y="4351968"/>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8" name="椭圆 87">
              <a:extLst>
                <a:ext uri="{FF2B5EF4-FFF2-40B4-BE49-F238E27FC236}">
                  <a16:creationId xmlns:a16="http://schemas.microsoft.com/office/drawing/2014/main" id="{5FC4BF37-665B-E019-FE55-F51614FE2535}"/>
                </a:ext>
              </a:extLst>
            </p:cNvPr>
            <p:cNvSpPr/>
            <p:nvPr/>
          </p:nvSpPr>
          <p:spPr>
            <a:xfrm>
              <a:off x="3380536" y="4351968"/>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9" name="椭圆 88">
              <a:extLst>
                <a:ext uri="{FF2B5EF4-FFF2-40B4-BE49-F238E27FC236}">
                  <a16:creationId xmlns:a16="http://schemas.microsoft.com/office/drawing/2014/main" id="{DDBDF406-AD29-7C8A-ADF2-2FF15A051FF1}"/>
                </a:ext>
              </a:extLst>
            </p:cNvPr>
            <p:cNvSpPr/>
            <p:nvPr/>
          </p:nvSpPr>
          <p:spPr>
            <a:xfrm>
              <a:off x="3031703" y="4351967"/>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0" name="椭圆 89">
              <a:extLst>
                <a:ext uri="{FF2B5EF4-FFF2-40B4-BE49-F238E27FC236}">
                  <a16:creationId xmlns:a16="http://schemas.microsoft.com/office/drawing/2014/main" id="{9038D46F-931C-9706-67A1-3BDDF07B7926}"/>
                </a:ext>
              </a:extLst>
            </p:cNvPr>
            <p:cNvSpPr/>
            <p:nvPr/>
          </p:nvSpPr>
          <p:spPr>
            <a:xfrm>
              <a:off x="2682870" y="4351966"/>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1" name="椭圆 90">
              <a:extLst>
                <a:ext uri="{FF2B5EF4-FFF2-40B4-BE49-F238E27FC236}">
                  <a16:creationId xmlns:a16="http://schemas.microsoft.com/office/drawing/2014/main" id="{A65335F6-E886-6282-B8E2-A2418C390FE4}"/>
                </a:ext>
              </a:extLst>
            </p:cNvPr>
            <p:cNvSpPr/>
            <p:nvPr/>
          </p:nvSpPr>
          <p:spPr>
            <a:xfrm>
              <a:off x="2334037" y="4351965"/>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2" name="椭圆 91">
              <a:extLst>
                <a:ext uri="{FF2B5EF4-FFF2-40B4-BE49-F238E27FC236}">
                  <a16:creationId xmlns:a16="http://schemas.microsoft.com/office/drawing/2014/main" id="{3758394F-52A1-876B-19E7-1E2AC24F2CFF}"/>
                </a:ext>
              </a:extLst>
            </p:cNvPr>
            <p:cNvSpPr/>
            <p:nvPr/>
          </p:nvSpPr>
          <p:spPr>
            <a:xfrm>
              <a:off x="4775869" y="4676250"/>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3" name="椭圆 92">
              <a:extLst>
                <a:ext uri="{FF2B5EF4-FFF2-40B4-BE49-F238E27FC236}">
                  <a16:creationId xmlns:a16="http://schemas.microsoft.com/office/drawing/2014/main" id="{874160B6-6CD0-1422-7CD6-547B7C36A97C}"/>
                </a:ext>
              </a:extLst>
            </p:cNvPr>
            <p:cNvSpPr/>
            <p:nvPr/>
          </p:nvSpPr>
          <p:spPr>
            <a:xfrm>
              <a:off x="4427036" y="4676250"/>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4" name="椭圆 93">
              <a:extLst>
                <a:ext uri="{FF2B5EF4-FFF2-40B4-BE49-F238E27FC236}">
                  <a16:creationId xmlns:a16="http://schemas.microsoft.com/office/drawing/2014/main" id="{5656B02C-CC82-E378-FBAF-C478129284C3}"/>
                </a:ext>
              </a:extLst>
            </p:cNvPr>
            <p:cNvSpPr/>
            <p:nvPr/>
          </p:nvSpPr>
          <p:spPr>
            <a:xfrm>
              <a:off x="4078203" y="4676249"/>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5" name="椭圆 94">
              <a:extLst>
                <a:ext uri="{FF2B5EF4-FFF2-40B4-BE49-F238E27FC236}">
                  <a16:creationId xmlns:a16="http://schemas.microsoft.com/office/drawing/2014/main" id="{A58D8FB4-7751-A678-6931-D629FFF72968}"/>
                </a:ext>
              </a:extLst>
            </p:cNvPr>
            <p:cNvSpPr/>
            <p:nvPr/>
          </p:nvSpPr>
          <p:spPr>
            <a:xfrm>
              <a:off x="3729369" y="4676248"/>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6" name="椭圆 95">
              <a:extLst>
                <a:ext uri="{FF2B5EF4-FFF2-40B4-BE49-F238E27FC236}">
                  <a16:creationId xmlns:a16="http://schemas.microsoft.com/office/drawing/2014/main" id="{F1A6F7BF-862C-535D-2B24-95DAB78D80D6}"/>
                </a:ext>
              </a:extLst>
            </p:cNvPr>
            <p:cNvSpPr/>
            <p:nvPr/>
          </p:nvSpPr>
          <p:spPr>
            <a:xfrm>
              <a:off x="3380536" y="4676248"/>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7" name="椭圆 96">
              <a:extLst>
                <a:ext uri="{FF2B5EF4-FFF2-40B4-BE49-F238E27FC236}">
                  <a16:creationId xmlns:a16="http://schemas.microsoft.com/office/drawing/2014/main" id="{7C24FEEB-3E85-471D-1FC4-90EBD554D2D8}"/>
                </a:ext>
              </a:extLst>
            </p:cNvPr>
            <p:cNvSpPr/>
            <p:nvPr/>
          </p:nvSpPr>
          <p:spPr>
            <a:xfrm>
              <a:off x="3031703" y="4676247"/>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8" name="椭圆 97">
              <a:extLst>
                <a:ext uri="{FF2B5EF4-FFF2-40B4-BE49-F238E27FC236}">
                  <a16:creationId xmlns:a16="http://schemas.microsoft.com/office/drawing/2014/main" id="{68F2291A-E971-802C-7DC2-21692DB8C51E}"/>
                </a:ext>
              </a:extLst>
            </p:cNvPr>
            <p:cNvSpPr/>
            <p:nvPr/>
          </p:nvSpPr>
          <p:spPr>
            <a:xfrm>
              <a:off x="2682870" y="4676246"/>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9" name="椭圆 98">
              <a:extLst>
                <a:ext uri="{FF2B5EF4-FFF2-40B4-BE49-F238E27FC236}">
                  <a16:creationId xmlns:a16="http://schemas.microsoft.com/office/drawing/2014/main" id="{A928FA40-E72A-6BE0-D9C4-2D732F901A3E}"/>
                </a:ext>
              </a:extLst>
            </p:cNvPr>
            <p:cNvSpPr/>
            <p:nvPr/>
          </p:nvSpPr>
          <p:spPr>
            <a:xfrm>
              <a:off x="2334037" y="4676245"/>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0" name="椭圆 99">
              <a:extLst>
                <a:ext uri="{FF2B5EF4-FFF2-40B4-BE49-F238E27FC236}">
                  <a16:creationId xmlns:a16="http://schemas.microsoft.com/office/drawing/2014/main" id="{C406A1FC-A7F8-62B3-DE59-788D8B945C7B}"/>
                </a:ext>
              </a:extLst>
            </p:cNvPr>
            <p:cNvSpPr/>
            <p:nvPr/>
          </p:nvSpPr>
          <p:spPr>
            <a:xfrm>
              <a:off x="4775869" y="5000530"/>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1" name="椭圆 100">
              <a:extLst>
                <a:ext uri="{FF2B5EF4-FFF2-40B4-BE49-F238E27FC236}">
                  <a16:creationId xmlns:a16="http://schemas.microsoft.com/office/drawing/2014/main" id="{FB7B19EF-D213-AB21-E315-858F7705BE0D}"/>
                </a:ext>
              </a:extLst>
            </p:cNvPr>
            <p:cNvSpPr/>
            <p:nvPr/>
          </p:nvSpPr>
          <p:spPr>
            <a:xfrm>
              <a:off x="4427036" y="5000530"/>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2" name="椭圆 101">
              <a:extLst>
                <a:ext uri="{FF2B5EF4-FFF2-40B4-BE49-F238E27FC236}">
                  <a16:creationId xmlns:a16="http://schemas.microsoft.com/office/drawing/2014/main" id="{A8253C8C-9DED-E105-15EC-5085DBD863F3}"/>
                </a:ext>
              </a:extLst>
            </p:cNvPr>
            <p:cNvSpPr/>
            <p:nvPr/>
          </p:nvSpPr>
          <p:spPr>
            <a:xfrm>
              <a:off x="4078203" y="5000529"/>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3" name="椭圆 102">
              <a:extLst>
                <a:ext uri="{FF2B5EF4-FFF2-40B4-BE49-F238E27FC236}">
                  <a16:creationId xmlns:a16="http://schemas.microsoft.com/office/drawing/2014/main" id="{718993D4-E22A-D4F2-AB0B-D12B87462062}"/>
                </a:ext>
              </a:extLst>
            </p:cNvPr>
            <p:cNvSpPr/>
            <p:nvPr/>
          </p:nvSpPr>
          <p:spPr>
            <a:xfrm>
              <a:off x="3729369" y="5000528"/>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4" name="椭圆 103">
              <a:extLst>
                <a:ext uri="{FF2B5EF4-FFF2-40B4-BE49-F238E27FC236}">
                  <a16:creationId xmlns:a16="http://schemas.microsoft.com/office/drawing/2014/main" id="{D97C5D86-FDB2-05C0-9473-9002B57F9B3F}"/>
                </a:ext>
              </a:extLst>
            </p:cNvPr>
            <p:cNvSpPr/>
            <p:nvPr/>
          </p:nvSpPr>
          <p:spPr>
            <a:xfrm>
              <a:off x="3380536" y="5000528"/>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5" name="椭圆 104">
              <a:extLst>
                <a:ext uri="{FF2B5EF4-FFF2-40B4-BE49-F238E27FC236}">
                  <a16:creationId xmlns:a16="http://schemas.microsoft.com/office/drawing/2014/main" id="{261CFEE6-948E-98D5-734F-BC9CE2522F1F}"/>
                </a:ext>
              </a:extLst>
            </p:cNvPr>
            <p:cNvSpPr/>
            <p:nvPr/>
          </p:nvSpPr>
          <p:spPr>
            <a:xfrm>
              <a:off x="3031703" y="5000527"/>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6" name="椭圆 105">
              <a:extLst>
                <a:ext uri="{FF2B5EF4-FFF2-40B4-BE49-F238E27FC236}">
                  <a16:creationId xmlns:a16="http://schemas.microsoft.com/office/drawing/2014/main" id="{ADE73B75-E25A-B436-DC57-0FD1AD544539}"/>
                </a:ext>
              </a:extLst>
            </p:cNvPr>
            <p:cNvSpPr/>
            <p:nvPr/>
          </p:nvSpPr>
          <p:spPr>
            <a:xfrm>
              <a:off x="2682870" y="5000526"/>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7" name="椭圆 106">
              <a:extLst>
                <a:ext uri="{FF2B5EF4-FFF2-40B4-BE49-F238E27FC236}">
                  <a16:creationId xmlns:a16="http://schemas.microsoft.com/office/drawing/2014/main" id="{70141913-3C5F-A94B-DF5A-5126067A769A}"/>
                </a:ext>
              </a:extLst>
            </p:cNvPr>
            <p:cNvSpPr/>
            <p:nvPr/>
          </p:nvSpPr>
          <p:spPr>
            <a:xfrm>
              <a:off x="2334037" y="5000525"/>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8" name="椭圆 107">
              <a:extLst>
                <a:ext uri="{FF2B5EF4-FFF2-40B4-BE49-F238E27FC236}">
                  <a16:creationId xmlns:a16="http://schemas.microsoft.com/office/drawing/2014/main" id="{7C4B9EF2-E7D5-8191-BBC3-18121D124D3D}"/>
                </a:ext>
              </a:extLst>
            </p:cNvPr>
            <p:cNvSpPr/>
            <p:nvPr/>
          </p:nvSpPr>
          <p:spPr>
            <a:xfrm>
              <a:off x="4775869" y="5324235"/>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9" name="椭圆 108">
              <a:extLst>
                <a:ext uri="{FF2B5EF4-FFF2-40B4-BE49-F238E27FC236}">
                  <a16:creationId xmlns:a16="http://schemas.microsoft.com/office/drawing/2014/main" id="{BB46D067-B8E3-7B80-6746-BF36EC3BBEA4}"/>
                </a:ext>
              </a:extLst>
            </p:cNvPr>
            <p:cNvSpPr/>
            <p:nvPr/>
          </p:nvSpPr>
          <p:spPr>
            <a:xfrm>
              <a:off x="4427036" y="5324235"/>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0" name="椭圆 109">
              <a:extLst>
                <a:ext uri="{FF2B5EF4-FFF2-40B4-BE49-F238E27FC236}">
                  <a16:creationId xmlns:a16="http://schemas.microsoft.com/office/drawing/2014/main" id="{5F821164-D664-9BEE-7C5E-56A3777CFC07}"/>
                </a:ext>
              </a:extLst>
            </p:cNvPr>
            <p:cNvSpPr/>
            <p:nvPr/>
          </p:nvSpPr>
          <p:spPr>
            <a:xfrm>
              <a:off x="4078203" y="5324234"/>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1" name="椭圆 110">
              <a:extLst>
                <a:ext uri="{FF2B5EF4-FFF2-40B4-BE49-F238E27FC236}">
                  <a16:creationId xmlns:a16="http://schemas.microsoft.com/office/drawing/2014/main" id="{6BDCA61E-5525-3E5C-4B6B-F3CF315E32EC}"/>
                </a:ext>
              </a:extLst>
            </p:cNvPr>
            <p:cNvSpPr/>
            <p:nvPr/>
          </p:nvSpPr>
          <p:spPr>
            <a:xfrm>
              <a:off x="3729369" y="5324234"/>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2" name="椭圆 111">
              <a:extLst>
                <a:ext uri="{FF2B5EF4-FFF2-40B4-BE49-F238E27FC236}">
                  <a16:creationId xmlns:a16="http://schemas.microsoft.com/office/drawing/2014/main" id="{9F0699D0-2514-3064-C041-C8CC50949D2D}"/>
                </a:ext>
              </a:extLst>
            </p:cNvPr>
            <p:cNvSpPr/>
            <p:nvPr/>
          </p:nvSpPr>
          <p:spPr>
            <a:xfrm>
              <a:off x="3380536" y="5324233"/>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3" name="椭圆 112">
              <a:extLst>
                <a:ext uri="{FF2B5EF4-FFF2-40B4-BE49-F238E27FC236}">
                  <a16:creationId xmlns:a16="http://schemas.microsoft.com/office/drawing/2014/main" id="{F8CC1132-F3B3-9C67-0CE5-B6DA50405F9B}"/>
                </a:ext>
              </a:extLst>
            </p:cNvPr>
            <p:cNvSpPr/>
            <p:nvPr/>
          </p:nvSpPr>
          <p:spPr>
            <a:xfrm>
              <a:off x="3031703" y="5324232"/>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4" name="椭圆 113">
              <a:extLst>
                <a:ext uri="{FF2B5EF4-FFF2-40B4-BE49-F238E27FC236}">
                  <a16:creationId xmlns:a16="http://schemas.microsoft.com/office/drawing/2014/main" id="{8C494179-7D37-FAB2-CDEE-BE570A763DA3}"/>
                </a:ext>
              </a:extLst>
            </p:cNvPr>
            <p:cNvSpPr/>
            <p:nvPr/>
          </p:nvSpPr>
          <p:spPr>
            <a:xfrm>
              <a:off x="2682870" y="5324232"/>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5" name="椭圆 114">
              <a:extLst>
                <a:ext uri="{FF2B5EF4-FFF2-40B4-BE49-F238E27FC236}">
                  <a16:creationId xmlns:a16="http://schemas.microsoft.com/office/drawing/2014/main" id="{509D2878-034A-6969-9143-D090CE226EAE}"/>
                </a:ext>
              </a:extLst>
            </p:cNvPr>
            <p:cNvSpPr/>
            <p:nvPr/>
          </p:nvSpPr>
          <p:spPr>
            <a:xfrm>
              <a:off x="2334037" y="5324231"/>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6" name="椭圆 115">
              <a:extLst>
                <a:ext uri="{FF2B5EF4-FFF2-40B4-BE49-F238E27FC236}">
                  <a16:creationId xmlns:a16="http://schemas.microsoft.com/office/drawing/2014/main" id="{21973DE0-BD0C-21C0-7F00-8AF3F9055EAD}"/>
                </a:ext>
              </a:extLst>
            </p:cNvPr>
            <p:cNvSpPr/>
            <p:nvPr/>
          </p:nvSpPr>
          <p:spPr>
            <a:xfrm>
              <a:off x="4775869" y="5647936"/>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7" name="椭圆 116">
              <a:extLst>
                <a:ext uri="{FF2B5EF4-FFF2-40B4-BE49-F238E27FC236}">
                  <a16:creationId xmlns:a16="http://schemas.microsoft.com/office/drawing/2014/main" id="{C6CA92C1-E3FA-D105-7DCB-EF163BECBD44}"/>
                </a:ext>
              </a:extLst>
            </p:cNvPr>
            <p:cNvSpPr/>
            <p:nvPr/>
          </p:nvSpPr>
          <p:spPr>
            <a:xfrm>
              <a:off x="4427036" y="5647936"/>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8" name="椭圆 117">
              <a:extLst>
                <a:ext uri="{FF2B5EF4-FFF2-40B4-BE49-F238E27FC236}">
                  <a16:creationId xmlns:a16="http://schemas.microsoft.com/office/drawing/2014/main" id="{91C52134-9406-6922-AAC8-0F0760A0045F}"/>
                </a:ext>
              </a:extLst>
            </p:cNvPr>
            <p:cNvSpPr/>
            <p:nvPr/>
          </p:nvSpPr>
          <p:spPr>
            <a:xfrm>
              <a:off x="4078203" y="5647936"/>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9" name="椭圆 118">
              <a:extLst>
                <a:ext uri="{FF2B5EF4-FFF2-40B4-BE49-F238E27FC236}">
                  <a16:creationId xmlns:a16="http://schemas.microsoft.com/office/drawing/2014/main" id="{7F8239FE-D0B7-0768-3A3A-CA2B54EF5F56}"/>
                </a:ext>
              </a:extLst>
            </p:cNvPr>
            <p:cNvSpPr/>
            <p:nvPr/>
          </p:nvSpPr>
          <p:spPr>
            <a:xfrm>
              <a:off x="3729369" y="5647935"/>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0" name="椭圆 119">
              <a:extLst>
                <a:ext uri="{FF2B5EF4-FFF2-40B4-BE49-F238E27FC236}">
                  <a16:creationId xmlns:a16="http://schemas.microsoft.com/office/drawing/2014/main" id="{FF059DED-3028-FACF-A265-DFF58F838D7B}"/>
                </a:ext>
              </a:extLst>
            </p:cNvPr>
            <p:cNvSpPr/>
            <p:nvPr/>
          </p:nvSpPr>
          <p:spPr>
            <a:xfrm>
              <a:off x="3380536" y="5647934"/>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1" name="椭圆 120">
              <a:extLst>
                <a:ext uri="{FF2B5EF4-FFF2-40B4-BE49-F238E27FC236}">
                  <a16:creationId xmlns:a16="http://schemas.microsoft.com/office/drawing/2014/main" id="{79199D9D-4EDB-D1AE-A076-66F70B07B00A}"/>
                </a:ext>
              </a:extLst>
            </p:cNvPr>
            <p:cNvSpPr/>
            <p:nvPr/>
          </p:nvSpPr>
          <p:spPr>
            <a:xfrm>
              <a:off x="3031703" y="5647933"/>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2" name="椭圆 121">
              <a:extLst>
                <a:ext uri="{FF2B5EF4-FFF2-40B4-BE49-F238E27FC236}">
                  <a16:creationId xmlns:a16="http://schemas.microsoft.com/office/drawing/2014/main" id="{7C7AAE90-87A0-CAC4-5910-32F21DAF3989}"/>
                </a:ext>
              </a:extLst>
            </p:cNvPr>
            <p:cNvSpPr/>
            <p:nvPr/>
          </p:nvSpPr>
          <p:spPr>
            <a:xfrm>
              <a:off x="2682870" y="5647933"/>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3" name="椭圆 122">
              <a:extLst>
                <a:ext uri="{FF2B5EF4-FFF2-40B4-BE49-F238E27FC236}">
                  <a16:creationId xmlns:a16="http://schemas.microsoft.com/office/drawing/2014/main" id="{0BC94FB6-1C81-1A82-8552-E656FBF43391}"/>
                </a:ext>
              </a:extLst>
            </p:cNvPr>
            <p:cNvSpPr/>
            <p:nvPr/>
          </p:nvSpPr>
          <p:spPr>
            <a:xfrm>
              <a:off x="2334037" y="5647932"/>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4" name="等腰三角形 123">
              <a:extLst>
                <a:ext uri="{FF2B5EF4-FFF2-40B4-BE49-F238E27FC236}">
                  <a16:creationId xmlns:a16="http://schemas.microsoft.com/office/drawing/2014/main" id="{2A172326-9BD9-EFB2-7742-D71BC714FAAE}"/>
                </a:ext>
              </a:extLst>
            </p:cNvPr>
            <p:cNvSpPr/>
            <p:nvPr/>
          </p:nvSpPr>
          <p:spPr>
            <a:xfrm>
              <a:off x="2413243" y="5464136"/>
              <a:ext cx="168395" cy="155970"/>
            </a:xfrm>
            <a:prstGeom prst="triangle">
              <a:avLst/>
            </a:prstGeom>
            <a:solidFill>
              <a:srgbClr val="92D050"/>
            </a:solidFill>
            <a:ln w="15875">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400"/>
            </a:p>
          </p:txBody>
        </p:sp>
        <p:sp>
          <p:nvSpPr>
            <p:cNvPr id="125" name="等腰三角形 124">
              <a:extLst>
                <a:ext uri="{FF2B5EF4-FFF2-40B4-BE49-F238E27FC236}">
                  <a16:creationId xmlns:a16="http://schemas.microsoft.com/office/drawing/2014/main" id="{F644EA25-205A-A6B6-816D-E71448D896B8}"/>
                </a:ext>
              </a:extLst>
            </p:cNvPr>
            <p:cNvSpPr/>
            <p:nvPr/>
          </p:nvSpPr>
          <p:spPr>
            <a:xfrm>
              <a:off x="4879587" y="4397511"/>
              <a:ext cx="168395" cy="155970"/>
            </a:xfrm>
            <a:prstGeom prst="triangle">
              <a:avLst/>
            </a:prstGeom>
            <a:solidFill>
              <a:srgbClr val="92D050"/>
            </a:solidFill>
            <a:ln w="15875">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400"/>
            </a:p>
          </p:txBody>
        </p:sp>
        <p:sp>
          <p:nvSpPr>
            <p:cNvPr id="126" name="等腰三角形 125">
              <a:extLst>
                <a:ext uri="{FF2B5EF4-FFF2-40B4-BE49-F238E27FC236}">
                  <a16:creationId xmlns:a16="http://schemas.microsoft.com/office/drawing/2014/main" id="{B40CF199-EEF7-BCDE-5433-161D15635578}"/>
                </a:ext>
              </a:extLst>
            </p:cNvPr>
            <p:cNvSpPr/>
            <p:nvPr/>
          </p:nvSpPr>
          <p:spPr>
            <a:xfrm>
              <a:off x="3848341" y="4947402"/>
              <a:ext cx="168395" cy="155970"/>
            </a:xfrm>
            <a:prstGeom prst="triangle">
              <a:avLst/>
            </a:prstGeom>
            <a:solidFill>
              <a:srgbClr val="92D050"/>
            </a:solidFill>
            <a:ln w="15875">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400"/>
            </a:p>
          </p:txBody>
        </p:sp>
        <p:sp>
          <p:nvSpPr>
            <p:cNvPr id="127" name="等腰三角形 126">
              <a:extLst>
                <a:ext uri="{FF2B5EF4-FFF2-40B4-BE49-F238E27FC236}">
                  <a16:creationId xmlns:a16="http://schemas.microsoft.com/office/drawing/2014/main" id="{3679BDFA-745E-F367-68EF-1EECE15BDF7D}"/>
                </a:ext>
              </a:extLst>
            </p:cNvPr>
            <p:cNvSpPr/>
            <p:nvPr/>
          </p:nvSpPr>
          <p:spPr>
            <a:xfrm>
              <a:off x="2455537" y="4420528"/>
              <a:ext cx="168395" cy="155970"/>
            </a:xfrm>
            <a:prstGeom prst="triangle">
              <a:avLst/>
            </a:prstGeom>
            <a:solidFill>
              <a:srgbClr val="92D050"/>
            </a:solidFill>
            <a:ln w="15875">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400"/>
            </a:p>
          </p:txBody>
        </p:sp>
        <p:sp>
          <p:nvSpPr>
            <p:cNvPr id="128" name="等腰三角形 127">
              <a:extLst>
                <a:ext uri="{FF2B5EF4-FFF2-40B4-BE49-F238E27FC236}">
                  <a16:creationId xmlns:a16="http://schemas.microsoft.com/office/drawing/2014/main" id="{6B0101A7-8AD3-E2D3-8E42-0FA7A9762A51}"/>
                </a:ext>
              </a:extLst>
            </p:cNvPr>
            <p:cNvSpPr/>
            <p:nvPr/>
          </p:nvSpPr>
          <p:spPr>
            <a:xfrm>
              <a:off x="4922013" y="5461426"/>
              <a:ext cx="168395" cy="155970"/>
            </a:xfrm>
            <a:prstGeom prst="triangle">
              <a:avLst/>
            </a:prstGeom>
            <a:solidFill>
              <a:srgbClr val="92D050"/>
            </a:solidFill>
            <a:ln w="15875">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400"/>
            </a:p>
          </p:txBody>
        </p:sp>
      </p:grpSp>
      <p:grpSp>
        <p:nvGrpSpPr>
          <p:cNvPr id="223" name="组合 222">
            <a:extLst>
              <a:ext uri="{FF2B5EF4-FFF2-40B4-BE49-F238E27FC236}">
                <a16:creationId xmlns:a16="http://schemas.microsoft.com/office/drawing/2014/main" id="{803F1206-FEEA-8538-A231-5D2043B6C74A}"/>
              </a:ext>
            </a:extLst>
          </p:cNvPr>
          <p:cNvGrpSpPr/>
          <p:nvPr/>
        </p:nvGrpSpPr>
        <p:grpSpPr>
          <a:xfrm>
            <a:off x="4492397" y="1630204"/>
            <a:ext cx="6287691" cy="4817968"/>
            <a:chOff x="4492397" y="1630204"/>
            <a:chExt cx="6287691" cy="4817968"/>
          </a:xfrm>
        </p:grpSpPr>
        <p:grpSp>
          <p:nvGrpSpPr>
            <p:cNvPr id="6" name="组合 5">
              <a:extLst>
                <a:ext uri="{FF2B5EF4-FFF2-40B4-BE49-F238E27FC236}">
                  <a16:creationId xmlns:a16="http://schemas.microsoft.com/office/drawing/2014/main" id="{DD21ED8D-ADD3-041B-CE72-062CE098B0BE}"/>
                </a:ext>
              </a:extLst>
            </p:cNvPr>
            <p:cNvGrpSpPr/>
            <p:nvPr/>
          </p:nvGrpSpPr>
          <p:grpSpPr>
            <a:xfrm>
              <a:off x="7675325" y="1639841"/>
              <a:ext cx="3104763" cy="1522681"/>
              <a:chOff x="499406" y="2782893"/>
              <a:chExt cx="3104763" cy="1522681"/>
            </a:xfrm>
          </p:grpSpPr>
          <p:pic>
            <p:nvPicPr>
              <p:cNvPr id="7" name="图片 6">
                <a:extLst>
                  <a:ext uri="{FF2B5EF4-FFF2-40B4-BE49-F238E27FC236}">
                    <a16:creationId xmlns:a16="http://schemas.microsoft.com/office/drawing/2014/main" id="{10153852-46E5-694B-AF4F-204210B53E9A}"/>
                  </a:ext>
                </a:extLst>
              </p:cNvPr>
              <p:cNvPicPr>
                <a:picLocks noChangeAspect="1"/>
              </p:cNvPicPr>
              <p:nvPr/>
            </p:nvPicPr>
            <p:blipFill>
              <a:blip r:embed="rId4"/>
              <a:stretch>
                <a:fillRect/>
              </a:stretch>
            </p:blipFill>
            <p:spPr>
              <a:xfrm>
                <a:off x="499406" y="2782893"/>
                <a:ext cx="3104763" cy="1522681"/>
              </a:xfrm>
              <a:prstGeom prst="rect">
                <a:avLst/>
              </a:prstGeom>
            </p:spPr>
          </p:pic>
          <p:sp>
            <p:nvSpPr>
              <p:cNvPr id="8" name="等腰三角形 7">
                <a:extLst>
                  <a:ext uri="{FF2B5EF4-FFF2-40B4-BE49-F238E27FC236}">
                    <a16:creationId xmlns:a16="http://schemas.microsoft.com/office/drawing/2014/main" id="{5618F0B0-128C-0849-5EEB-0EB7BE45DD1E}"/>
                  </a:ext>
                </a:extLst>
              </p:cNvPr>
              <p:cNvSpPr/>
              <p:nvPr/>
            </p:nvSpPr>
            <p:spPr>
              <a:xfrm>
                <a:off x="980748" y="2946078"/>
                <a:ext cx="130423" cy="119570"/>
              </a:xfrm>
              <a:prstGeom prst="triangle">
                <a:avLst/>
              </a:prstGeom>
              <a:solidFill>
                <a:srgbClr val="92D050"/>
              </a:solidFill>
              <a:ln w="15875">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400"/>
              </a:p>
            </p:txBody>
          </p:sp>
          <p:sp>
            <p:nvSpPr>
              <p:cNvPr id="9" name="文本框 8">
                <a:extLst>
                  <a:ext uri="{FF2B5EF4-FFF2-40B4-BE49-F238E27FC236}">
                    <a16:creationId xmlns:a16="http://schemas.microsoft.com/office/drawing/2014/main" id="{FBA84F7D-1E6D-7F3F-47F6-EBD7AE68A1D6}"/>
                  </a:ext>
                </a:extLst>
              </p:cNvPr>
              <p:cNvSpPr txBox="1"/>
              <p:nvPr/>
            </p:nvSpPr>
            <p:spPr>
              <a:xfrm>
                <a:off x="2619273" y="3732195"/>
                <a:ext cx="689096" cy="323223"/>
              </a:xfrm>
              <a:prstGeom prst="rect">
                <a:avLst/>
              </a:prstGeom>
              <a:noFill/>
            </p:spPr>
            <p:txBody>
              <a:bodyPr wrap="square" rtlCol="0">
                <a:spAutoFit/>
              </a:bodyPr>
              <a:lstStyle/>
              <a:p>
                <a:r>
                  <a:rPr lang="en-US" altLang="zh-CN" b="1" dirty="0"/>
                  <a:t>(a-2)</a:t>
                </a:r>
                <a:endParaRPr lang="zh-CN" altLang="en-US" b="1" dirty="0"/>
              </a:p>
            </p:txBody>
          </p:sp>
        </p:grpSp>
        <p:grpSp>
          <p:nvGrpSpPr>
            <p:cNvPr id="10" name="组合 9">
              <a:extLst>
                <a:ext uri="{FF2B5EF4-FFF2-40B4-BE49-F238E27FC236}">
                  <a16:creationId xmlns:a16="http://schemas.microsoft.com/office/drawing/2014/main" id="{EB03BA5C-4C64-F529-38F5-32F890032389}"/>
                </a:ext>
              </a:extLst>
            </p:cNvPr>
            <p:cNvGrpSpPr/>
            <p:nvPr/>
          </p:nvGrpSpPr>
          <p:grpSpPr>
            <a:xfrm>
              <a:off x="5081570" y="3152885"/>
              <a:ext cx="3104763" cy="1522681"/>
              <a:chOff x="5718827" y="1340702"/>
              <a:chExt cx="3104763" cy="1522681"/>
            </a:xfrm>
          </p:grpSpPr>
          <p:pic>
            <p:nvPicPr>
              <p:cNvPr id="11" name="图片 10">
                <a:extLst>
                  <a:ext uri="{FF2B5EF4-FFF2-40B4-BE49-F238E27FC236}">
                    <a16:creationId xmlns:a16="http://schemas.microsoft.com/office/drawing/2014/main" id="{23940A76-9A32-23EB-E7D7-E8B6652BF16B}"/>
                  </a:ext>
                </a:extLst>
              </p:cNvPr>
              <p:cNvPicPr>
                <a:picLocks noChangeAspect="1"/>
              </p:cNvPicPr>
              <p:nvPr/>
            </p:nvPicPr>
            <p:blipFill>
              <a:blip r:embed="rId5"/>
              <a:stretch>
                <a:fillRect/>
              </a:stretch>
            </p:blipFill>
            <p:spPr>
              <a:xfrm>
                <a:off x="5718827" y="1340702"/>
                <a:ext cx="3104763" cy="1522681"/>
              </a:xfrm>
              <a:prstGeom prst="rect">
                <a:avLst/>
              </a:prstGeom>
            </p:spPr>
          </p:pic>
          <p:sp>
            <p:nvSpPr>
              <p:cNvPr id="12" name="等腰三角形 11">
                <a:extLst>
                  <a:ext uri="{FF2B5EF4-FFF2-40B4-BE49-F238E27FC236}">
                    <a16:creationId xmlns:a16="http://schemas.microsoft.com/office/drawing/2014/main" id="{188A416D-318B-AFCD-9F44-A8555ABD7B43}"/>
                  </a:ext>
                </a:extLst>
              </p:cNvPr>
              <p:cNvSpPr/>
              <p:nvPr/>
            </p:nvSpPr>
            <p:spPr>
              <a:xfrm>
                <a:off x="6249706" y="2505309"/>
                <a:ext cx="130423" cy="119570"/>
              </a:xfrm>
              <a:prstGeom prst="triangle">
                <a:avLst/>
              </a:prstGeom>
              <a:solidFill>
                <a:srgbClr val="92D050"/>
              </a:solidFill>
              <a:ln w="15875">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400"/>
              </a:p>
            </p:txBody>
          </p:sp>
          <p:sp>
            <p:nvSpPr>
              <p:cNvPr id="13" name="文本框 12">
                <a:extLst>
                  <a:ext uri="{FF2B5EF4-FFF2-40B4-BE49-F238E27FC236}">
                    <a16:creationId xmlns:a16="http://schemas.microsoft.com/office/drawing/2014/main" id="{BD1F3C05-01A5-381C-018E-535EA7983CE8}"/>
                  </a:ext>
                </a:extLst>
              </p:cNvPr>
              <p:cNvSpPr txBox="1"/>
              <p:nvPr/>
            </p:nvSpPr>
            <p:spPr>
              <a:xfrm>
                <a:off x="7823019" y="2293790"/>
                <a:ext cx="689096" cy="323223"/>
              </a:xfrm>
              <a:prstGeom prst="rect">
                <a:avLst/>
              </a:prstGeom>
              <a:noFill/>
            </p:spPr>
            <p:txBody>
              <a:bodyPr wrap="square" rtlCol="0">
                <a:spAutoFit/>
              </a:bodyPr>
              <a:lstStyle/>
              <a:p>
                <a:r>
                  <a:rPr lang="en-US" altLang="zh-CN" b="1" dirty="0"/>
                  <a:t>(a-3)</a:t>
                </a:r>
                <a:endParaRPr lang="zh-CN" altLang="en-US" b="1" dirty="0"/>
              </a:p>
            </p:txBody>
          </p:sp>
        </p:grpSp>
        <p:grpSp>
          <p:nvGrpSpPr>
            <p:cNvPr id="14" name="组合 13">
              <a:extLst>
                <a:ext uri="{FF2B5EF4-FFF2-40B4-BE49-F238E27FC236}">
                  <a16:creationId xmlns:a16="http://schemas.microsoft.com/office/drawing/2014/main" id="{1C8A2860-29E7-7489-F56D-208219088B2B}"/>
                </a:ext>
              </a:extLst>
            </p:cNvPr>
            <p:cNvGrpSpPr/>
            <p:nvPr/>
          </p:nvGrpSpPr>
          <p:grpSpPr>
            <a:xfrm>
              <a:off x="7675325" y="3147183"/>
              <a:ext cx="3104763" cy="1522681"/>
              <a:chOff x="3098875" y="1340702"/>
              <a:chExt cx="3104763" cy="1522681"/>
            </a:xfrm>
          </p:grpSpPr>
          <p:pic>
            <p:nvPicPr>
              <p:cNvPr id="15" name="图片 14">
                <a:extLst>
                  <a:ext uri="{FF2B5EF4-FFF2-40B4-BE49-F238E27FC236}">
                    <a16:creationId xmlns:a16="http://schemas.microsoft.com/office/drawing/2014/main" id="{1581AA6E-087F-77D9-18DD-257703189F36}"/>
                  </a:ext>
                </a:extLst>
              </p:cNvPr>
              <p:cNvPicPr>
                <a:picLocks noChangeAspect="1"/>
              </p:cNvPicPr>
              <p:nvPr/>
            </p:nvPicPr>
            <p:blipFill>
              <a:blip r:embed="rId6"/>
              <a:stretch>
                <a:fillRect/>
              </a:stretch>
            </p:blipFill>
            <p:spPr>
              <a:xfrm>
                <a:off x="3098875" y="1340702"/>
                <a:ext cx="3104763" cy="1522681"/>
              </a:xfrm>
              <a:prstGeom prst="rect">
                <a:avLst/>
              </a:prstGeom>
            </p:spPr>
          </p:pic>
          <p:sp>
            <p:nvSpPr>
              <p:cNvPr id="16" name="文本框 15">
                <a:extLst>
                  <a:ext uri="{FF2B5EF4-FFF2-40B4-BE49-F238E27FC236}">
                    <a16:creationId xmlns:a16="http://schemas.microsoft.com/office/drawing/2014/main" id="{A16128B9-0DFC-C966-9967-44E0B98D9247}"/>
                  </a:ext>
                </a:extLst>
              </p:cNvPr>
              <p:cNvSpPr txBox="1"/>
              <p:nvPr/>
            </p:nvSpPr>
            <p:spPr>
              <a:xfrm>
                <a:off x="3512838" y="2290634"/>
                <a:ext cx="689096" cy="323223"/>
              </a:xfrm>
              <a:prstGeom prst="rect">
                <a:avLst/>
              </a:prstGeom>
              <a:noFill/>
            </p:spPr>
            <p:txBody>
              <a:bodyPr wrap="square" rtlCol="0">
                <a:spAutoFit/>
              </a:bodyPr>
              <a:lstStyle/>
              <a:p>
                <a:r>
                  <a:rPr lang="en-US" altLang="zh-CN" b="1" dirty="0"/>
                  <a:t>(a-4)</a:t>
                </a:r>
                <a:endParaRPr lang="zh-CN" altLang="en-US" b="1" dirty="0"/>
              </a:p>
            </p:txBody>
          </p:sp>
          <p:sp>
            <p:nvSpPr>
              <p:cNvPr id="17" name="等腰三角形 16">
                <a:extLst>
                  <a:ext uri="{FF2B5EF4-FFF2-40B4-BE49-F238E27FC236}">
                    <a16:creationId xmlns:a16="http://schemas.microsoft.com/office/drawing/2014/main" id="{11A46023-275A-36B4-9F8D-AADD374FCF87}"/>
                  </a:ext>
                </a:extLst>
              </p:cNvPr>
              <p:cNvSpPr/>
              <p:nvPr/>
            </p:nvSpPr>
            <p:spPr>
              <a:xfrm>
                <a:off x="5718827" y="2536185"/>
                <a:ext cx="130423" cy="119570"/>
              </a:xfrm>
              <a:prstGeom prst="triangle">
                <a:avLst/>
              </a:prstGeom>
              <a:solidFill>
                <a:srgbClr val="92D050"/>
              </a:solidFill>
              <a:ln w="15875">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400"/>
              </a:p>
            </p:txBody>
          </p:sp>
        </p:grpSp>
        <p:grpSp>
          <p:nvGrpSpPr>
            <p:cNvPr id="18" name="组合 17">
              <a:extLst>
                <a:ext uri="{FF2B5EF4-FFF2-40B4-BE49-F238E27FC236}">
                  <a16:creationId xmlns:a16="http://schemas.microsoft.com/office/drawing/2014/main" id="{B6719E2B-133F-3384-31E7-5569874A086C}"/>
                </a:ext>
              </a:extLst>
            </p:cNvPr>
            <p:cNvGrpSpPr/>
            <p:nvPr/>
          </p:nvGrpSpPr>
          <p:grpSpPr>
            <a:xfrm>
              <a:off x="5081570" y="1630204"/>
              <a:ext cx="3104763" cy="1522681"/>
              <a:chOff x="499406" y="1340702"/>
              <a:chExt cx="3104763" cy="1522681"/>
            </a:xfrm>
          </p:grpSpPr>
          <p:pic>
            <p:nvPicPr>
              <p:cNvPr id="19" name="图片 18">
                <a:extLst>
                  <a:ext uri="{FF2B5EF4-FFF2-40B4-BE49-F238E27FC236}">
                    <a16:creationId xmlns:a16="http://schemas.microsoft.com/office/drawing/2014/main" id="{69EF1A77-9F47-774B-4CAC-3F6059FF973D}"/>
                  </a:ext>
                </a:extLst>
              </p:cNvPr>
              <p:cNvPicPr>
                <a:picLocks noChangeAspect="1"/>
              </p:cNvPicPr>
              <p:nvPr/>
            </p:nvPicPr>
            <p:blipFill>
              <a:blip r:embed="rId7"/>
              <a:stretch>
                <a:fillRect/>
              </a:stretch>
            </p:blipFill>
            <p:spPr>
              <a:xfrm>
                <a:off x="499406" y="1340702"/>
                <a:ext cx="3104763" cy="1522681"/>
              </a:xfrm>
              <a:prstGeom prst="rect">
                <a:avLst/>
              </a:prstGeom>
            </p:spPr>
          </p:pic>
          <p:sp>
            <p:nvSpPr>
              <p:cNvPr id="20" name="turn-up-volume_498">
                <a:extLst>
                  <a:ext uri="{FF2B5EF4-FFF2-40B4-BE49-F238E27FC236}">
                    <a16:creationId xmlns:a16="http://schemas.microsoft.com/office/drawing/2014/main" id="{D256D17A-329F-4972-4E30-7F6DD4848D64}"/>
                  </a:ext>
                </a:extLst>
              </p:cNvPr>
              <p:cNvSpPr/>
              <p:nvPr/>
            </p:nvSpPr>
            <p:spPr>
              <a:xfrm rot="8201581">
                <a:off x="3109987" y="1367112"/>
                <a:ext cx="311054" cy="272210"/>
              </a:xfrm>
              <a:custGeom>
                <a:avLst/>
                <a:gdLst>
                  <a:gd name="connsiteX0" fmla="*/ 413531 w 597507"/>
                  <a:gd name="connsiteY0" fmla="*/ 102132 h 528272"/>
                  <a:gd name="connsiteX1" fmla="*/ 431261 w 597507"/>
                  <a:gd name="connsiteY1" fmla="*/ 109393 h 528272"/>
                  <a:gd name="connsiteX2" fmla="*/ 494122 w 597507"/>
                  <a:gd name="connsiteY2" fmla="*/ 264305 h 528272"/>
                  <a:gd name="connsiteX3" fmla="*/ 431261 w 597507"/>
                  <a:gd name="connsiteY3" fmla="*/ 417603 h 528272"/>
                  <a:gd name="connsiteX4" fmla="*/ 413531 w 597507"/>
                  <a:gd name="connsiteY4" fmla="*/ 425671 h 528272"/>
                  <a:gd name="connsiteX5" fmla="*/ 395801 w 597507"/>
                  <a:gd name="connsiteY5" fmla="*/ 417603 h 528272"/>
                  <a:gd name="connsiteX6" fmla="*/ 395801 w 597507"/>
                  <a:gd name="connsiteY6" fmla="*/ 382102 h 528272"/>
                  <a:gd name="connsiteX7" fmla="*/ 444156 w 597507"/>
                  <a:gd name="connsiteY7" fmla="*/ 264305 h 528272"/>
                  <a:gd name="connsiteX8" fmla="*/ 395801 w 597507"/>
                  <a:gd name="connsiteY8" fmla="*/ 146507 h 528272"/>
                  <a:gd name="connsiteX9" fmla="*/ 395801 w 597507"/>
                  <a:gd name="connsiteY9" fmla="*/ 109393 h 528272"/>
                  <a:gd name="connsiteX10" fmla="*/ 413531 w 597507"/>
                  <a:gd name="connsiteY10" fmla="*/ 102132 h 528272"/>
                  <a:gd name="connsiteX11" fmla="*/ 481379 w 597507"/>
                  <a:gd name="connsiteY11" fmla="*/ 23360 h 528272"/>
                  <a:gd name="connsiteX12" fmla="*/ 499121 w 597507"/>
                  <a:gd name="connsiteY12" fmla="*/ 30615 h 528272"/>
                  <a:gd name="connsiteX13" fmla="*/ 597507 w 597507"/>
                  <a:gd name="connsiteY13" fmla="*/ 264403 h 528272"/>
                  <a:gd name="connsiteX14" fmla="*/ 499121 w 597507"/>
                  <a:gd name="connsiteY14" fmla="*/ 499804 h 528272"/>
                  <a:gd name="connsiteX15" fmla="*/ 481379 w 597507"/>
                  <a:gd name="connsiteY15" fmla="*/ 506253 h 528272"/>
                  <a:gd name="connsiteX16" fmla="*/ 463638 w 597507"/>
                  <a:gd name="connsiteY16" fmla="*/ 499804 h 528272"/>
                  <a:gd name="connsiteX17" fmla="*/ 463638 w 597507"/>
                  <a:gd name="connsiteY17" fmla="*/ 462720 h 528272"/>
                  <a:gd name="connsiteX18" fmla="*/ 545895 w 597507"/>
                  <a:gd name="connsiteY18" fmla="*/ 264403 h 528272"/>
                  <a:gd name="connsiteX19" fmla="*/ 463638 w 597507"/>
                  <a:gd name="connsiteY19" fmla="*/ 66086 h 528272"/>
                  <a:gd name="connsiteX20" fmla="*/ 463638 w 597507"/>
                  <a:gd name="connsiteY20" fmla="*/ 30615 h 528272"/>
                  <a:gd name="connsiteX21" fmla="*/ 481379 w 597507"/>
                  <a:gd name="connsiteY21" fmla="*/ 23360 h 528272"/>
                  <a:gd name="connsiteX22" fmla="*/ 318314 w 597507"/>
                  <a:gd name="connsiteY22" fmla="*/ 728 h 528272"/>
                  <a:gd name="connsiteX23" fmla="*/ 323110 w 597507"/>
                  <a:gd name="connsiteY23" fmla="*/ 11183 h 528272"/>
                  <a:gd name="connsiteX24" fmla="*/ 323110 w 597507"/>
                  <a:gd name="connsiteY24" fmla="*/ 514227 h 528272"/>
                  <a:gd name="connsiteX25" fmla="*/ 289183 w 597507"/>
                  <a:gd name="connsiteY25" fmla="*/ 515839 h 528272"/>
                  <a:gd name="connsiteX26" fmla="*/ 100164 w 597507"/>
                  <a:gd name="connsiteY26" fmla="*/ 375567 h 528272"/>
                  <a:gd name="connsiteX27" fmla="*/ 0 w 597507"/>
                  <a:gd name="connsiteY27" fmla="*/ 375567 h 528272"/>
                  <a:gd name="connsiteX28" fmla="*/ 0 w 597507"/>
                  <a:gd name="connsiteY28" fmla="*/ 153067 h 528272"/>
                  <a:gd name="connsiteX29" fmla="*/ 100164 w 597507"/>
                  <a:gd name="connsiteY29" fmla="*/ 153067 h 528272"/>
                  <a:gd name="connsiteX30" fmla="*/ 292414 w 597507"/>
                  <a:gd name="connsiteY30" fmla="*/ 9570 h 528272"/>
                  <a:gd name="connsiteX31" fmla="*/ 318314 w 597507"/>
                  <a:gd name="connsiteY31" fmla="*/ 728 h 528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97507" h="528272">
                    <a:moveTo>
                      <a:pt x="413531" y="102132"/>
                    </a:moveTo>
                    <a:cubicBezTo>
                      <a:pt x="419979" y="102132"/>
                      <a:pt x="426426" y="104552"/>
                      <a:pt x="431261" y="109393"/>
                    </a:cubicBezTo>
                    <a:cubicBezTo>
                      <a:pt x="473169" y="152962"/>
                      <a:pt x="494122" y="207826"/>
                      <a:pt x="494122" y="264305"/>
                    </a:cubicBezTo>
                    <a:cubicBezTo>
                      <a:pt x="494122" y="319169"/>
                      <a:pt x="473169" y="375647"/>
                      <a:pt x="431261" y="417603"/>
                    </a:cubicBezTo>
                    <a:cubicBezTo>
                      <a:pt x="426426" y="422444"/>
                      <a:pt x="419979" y="425671"/>
                      <a:pt x="413531" y="425671"/>
                    </a:cubicBezTo>
                    <a:cubicBezTo>
                      <a:pt x="407084" y="425671"/>
                      <a:pt x="400637" y="422444"/>
                      <a:pt x="395801" y="417603"/>
                    </a:cubicBezTo>
                    <a:cubicBezTo>
                      <a:pt x="384519" y="407921"/>
                      <a:pt x="384519" y="391784"/>
                      <a:pt x="395801" y="382102"/>
                    </a:cubicBezTo>
                    <a:cubicBezTo>
                      <a:pt x="428038" y="349829"/>
                      <a:pt x="444156" y="306260"/>
                      <a:pt x="444156" y="264305"/>
                    </a:cubicBezTo>
                    <a:cubicBezTo>
                      <a:pt x="444156" y="220736"/>
                      <a:pt x="428038" y="178781"/>
                      <a:pt x="395801" y="146507"/>
                    </a:cubicBezTo>
                    <a:cubicBezTo>
                      <a:pt x="384519" y="136825"/>
                      <a:pt x="384519" y="120689"/>
                      <a:pt x="395801" y="109393"/>
                    </a:cubicBezTo>
                    <a:cubicBezTo>
                      <a:pt x="400637" y="104552"/>
                      <a:pt x="407084" y="102132"/>
                      <a:pt x="413531" y="102132"/>
                    </a:cubicBezTo>
                    <a:close/>
                    <a:moveTo>
                      <a:pt x="481379" y="23360"/>
                    </a:moveTo>
                    <a:cubicBezTo>
                      <a:pt x="487831" y="23360"/>
                      <a:pt x="494283" y="25778"/>
                      <a:pt x="499121" y="30615"/>
                    </a:cubicBezTo>
                    <a:cubicBezTo>
                      <a:pt x="563637" y="95108"/>
                      <a:pt x="597507" y="178950"/>
                      <a:pt x="597507" y="264403"/>
                    </a:cubicBezTo>
                    <a:cubicBezTo>
                      <a:pt x="597507" y="349857"/>
                      <a:pt x="565249" y="433698"/>
                      <a:pt x="499121" y="499804"/>
                    </a:cubicBezTo>
                    <a:cubicBezTo>
                      <a:pt x="494282" y="504641"/>
                      <a:pt x="487831" y="506253"/>
                      <a:pt x="481379" y="506253"/>
                    </a:cubicBezTo>
                    <a:cubicBezTo>
                      <a:pt x="474928" y="506253"/>
                      <a:pt x="468476" y="504641"/>
                      <a:pt x="463638" y="499804"/>
                    </a:cubicBezTo>
                    <a:cubicBezTo>
                      <a:pt x="453960" y="488517"/>
                      <a:pt x="453960" y="472394"/>
                      <a:pt x="463638" y="462720"/>
                    </a:cubicBezTo>
                    <a:cubicBezTo>
                      <a:pt x="518476" y="407901"/>
                      <a:pt x="545895" y="336958"/>
                      <a:pt x="545895" y="264403"/>
                    </a:cubicBezTo>
                    <a:cubicBezTo>
                      <a:pt x="545895" y="191848"/>
                      <a:pt x="518476" y="120906"/>
                      <a:pt x="463638" y="66086"/>
                    </a:cubicBezTo>
                    <a:cubicBezTo>
                      <a:pt x="453960" y="56412"/>
                      <a:pt x="453960" y="40289"/>
                      <a:pt x="463638" y="30615"/>
                    </a:cubicBezTo>
                    <a:cubicBezTo>
                      <a:pt x="468476" y="25778"/>
                      <a:pt x="474928" y="23360"/>
                      <a:pt x="481379" y="23360"/>
                    </a:cubicBezTo>
                    <a:close/>
                    <a:moveTo>
                      <a:pt x="318314" y="728"/>
                    </a:moveTo>
                    <a:cubicBezTo>
                      <a:pt x="321191" y="2013"/>
                      <a:pt x="323110" y="5137"/>
                      <a:pt x="323110" y="11183"/>
                    </a:cubicBezTo>
                    <a:lnTo>
                      <a:pt x="323110" y="514227"/>
                    </a:lnTo>
                    <a:cubicBezTo>
                      <a:pt x="323110" y="544861"/>
                      <a:pt x="289183" y="515839"/>
                      <a:pt x="289183" y="515839"/>
                    </a:cubicBezTo>
                    <a:lnTo>
                      <a:pt x="100164" y="375567"/>
                    </a:lnTo>
                    <a:lnTo>
                      <a:pt x="0" y="375567"/>
                    </a:lnTo>
                    <a:lnTo>
                      <a:pt x="0" y="153067"/>
                    </a:lnTo>
                    <a:lnTo>
                      <a:pt x="100164" y="153067"/>
                    </a:lnTo>
                    <a:lnTo>
                      <a:pt x="292414" y="9570"/>
                    </a:lnTo>
                    <a:cubicBezTo>
                      <a:pt x="292414" y="9570"/>
                      <a:pt x="309680" y="-3127"/>
                      <a:pt x="318314" y="728"/>
                    </a:cubicBezTo>
                    <a:close/>
                  </a:path>
                </a:pathLst>
              </a:cu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 name="矩形 22">
                <a:extLst>
                  <a:ext uri="{FF2B5EF4-FFF2-40B4-BE49-F238E27FC236}">
                    <a16:creationId xmlns:a16="http://schemas.microsoft.com/office/drawing/2014/main" id="{7D5E482F-0B06-190E-FECD-43F868B7CBD8}"/>
                  </a:ext>
                </a:extLst>
              </p:cNvPr>
              <p:cNvSpPr/>
              <p:nvPr/>
            </p:nvSpPr>
            <p:spPr>
              <a:xfrm>
                <a:off x="900004" y="2057297"/>
                <a:ext cx="621263" cy="626379"/>
              </a:xfrm>
              <a:prstGeom prst="rect">
                <a:avLst/>
              </a:prstGeom>
              <a:noFill/>
              <a:ln w="28575">
                <a:solidFill>
                  <a:srgbClr val="ED7D3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4" name="文本框 23">
                <a:extLst>
                  <a:ext uri="{FF2B5EF4-FFF2-40B4-BE49-F238E27FC236}">
                    <a16:creationId xmlns:a16="http://schemas.microsoft.com/office/drawing/2014/main" id="{98B1818C-A294-77AA-6459-6AF1AA6CBB6B}"/>
                  </a:ext>
                </a:extLst>
              </p:cNvPr>
              <p:cNvSpPr txBox="1"/>
              <p:nvPr/>
            </p:nvSpPr>
            <p:spPr>
              <a:xfrm>
                <a:off x="970946" y="2217438"/>
                <a:ext cx="502010" cy="323223"/>
              </a:xfrm>
              <a:prstGeom prst="rect">
                <a:avLst/>
              </a:prstGeom>
              <a:noFill/>
            </p:spPr>
            <p:txBody>
              <a:bodyPr wrap="none" rtlCol="0">
                <a:spAutoFit/>
              </a:bodyPr>
              <a:lstStyle/>
              <a:p>
                <a:r>
                  <a:rPr lang="en-US" altLang="zh-CN" b="1" dirty="0">
                    <a:latin typeface="Calibri" panose="020F0502020204030204" pitchFamily="34" charset="0"/>
                    <a:cs typeface="Calibri" panose="020F0502020204030204" pitchFamily="34" charset="0"/>
                  </a:rPr>
                  <a:t>1m</a:t>
                </a:r>
                <a:r>
                  <a:rPr lang="en-US" altLang="zh-CN" b="1" baseline="30000" dirty="0">
                    <a:latin typeface="Calibri" panose="020F0502020204030204" pitchFamily="34" charset="0"/>
                    <a:cs typeface="Calibri" panose="020F0502020204030204" pitchFamily="34" charset="0"/>
                  </a:rPr>
                  <a:t>2</a:t>
                </a:r>
                <a:endParaRPr lang="zh-CN" altLang="en-US" b="1" baseline="30000" dirty="0">
                  <a:latin typeface="Calibri" panose="020F0502020204030204" pitchFamily="34" charset="0"/>
                  <a:cs typeface="Calibri" panose="020F0502020204030204" pitchFamily="34" charset="0"/>
                </a:endParaRPr>
              </a:p>
            </p:txBody>
          </p:sp>
          <p:sp>
            <p:nvSpPr>
              <p:cNvPr id="25" name="等腰三角形 24">
                <a:extLst>
                  <a:ext uri="{FF2B5EF4-FFF2-40B4-BE49-F238E27FC236}">
                    <a16:creationId xmlns:a16="http://schemas.microsoft.com/office/drawing/2014/main" id="{FBFD28AF-D21C-BB3F-136C-D073069E22C9}"/>
                  </a:ext>
                </a:extLst>
              </p:cNvPr>
              <p:cNvSpPr/>
              <p:nvPr/>
            </p:nvSpPr>
            <p:spPr>
              <a:xfrm>
                <a:off x="2014267" y="2003422"/>
                <a:ext cx="130423" cy="119570"/>
              </a:xfrm>
              <a:prstGeom prst="triangle">
                <a:avLst/>
              </a:prstGeom>
              <a:solidFill>
                <a:srgbClr val="92D050"/>
              </a:solidFill>
              <a:ln w="15875">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400"/>
              </a:p>
            </p:txBody>
          </p:sp>
          <p:sp>
            <p:nvSpPr>
              <p:cNvPr id="26" name="文本框 25">
                <a:extLst>
                  <a:ext uri="{FF2B5EF4-FFF2-40B4-BE49-F238E27FC236}">
                    <a16:creationId xmlns:a16="http://schemas.microsoft.com/office/drawing/2014/main" id="{F5BE49E5-060E-2EFA-6A82-4E21DF631269}"/>
                  </a:ext>
                </a:extLst>
              </p:cNvPr>
              <p:cNvSpPr txBox="1"/>
              <p:nvPr/>
            </p:nvSpPr>
            <p:spPr>
              <a:xfrm>
                <a:off x="2619273" y="2297901"/>
                <a:ext cx="689096" cy="323223"/>
              </a:xfrm>
              <a:prstGeom prst="rect">
                <a:avLst/>
              </a:prstGeom>
              <a:noFill/>
            </p:spPr>
            <p:txBody>
              <a:bodyPr wrap="square" rtlCol="0">
                <a:spAutoFit/>
              </a:bodyPr>
              <a:lstStyle/>
              <a:p>
                <a:r>
                  <a:rPr lang="en-US" altLang="zh-CN" b="1" dirty="0"/>
                  <a:t>(a-1)</a:t>
                </a:r>
                <a:endParaRPr lang="zh-CN" altLang="en-US" b="1" dirty="0"/>
              </a:p>
            </p:txBody>
          </p:sp>
        </p:grpSp>
        <p:grpSp>
          <p:nvGrpSpPr>
            <p:cNvPr id="27" name="组合 26">
              <a:extLst>
                <a:ext uri="{FF2B5EF4-FFF2-40B4-BE49-F238E27FC236}">
                  <a16:creationId xmlns:a16="http://schemas.microsoft.com/office/drawing/2014/main" id="{37F5EE03-9F66-33E3-1517-4334644702CE}"/>
                </a:ext>
              </a:extLst>
            </p:cNvPr>
            <p:cNvGrpSpPr/>
            <p:nvPr/>
          </p:nvGrpSpPr>
          <p:grpSpPr>
            <a:xfrm>
              <a:off x="6726854" y="4925491"/>
              <a:ext cx="1592932" cy="1522680"/>
              <a:chOff x="8405348" y="3199627"/>
              <a:chExt cx="1592932" cy="1522680"/>
            </a:xfrm>
          </p:grpSpPr>
          <p:pic>
            <p:nvPicPr>
              <p:cNvPr id="28" name="图片 27">
                <a:extLst>
                  <a:ext uri="{FF2B5EF4-FFF2-40B4-BE49-F238E27FC236}">
                    <a16:creationId xmlns:a16="http://schemas.microsoft.com/office/drawing/2014/main" id="{7502BD4D-FA11-B904-FD84-B4BA5AC1223E}"/>
                  </a:ext>
                </a:extLst>
              </p:cNvPr>
              <p:cNvPicPr>
                <a:picLocks noChangeAspect="1"/>
              </p:cNvPicPr>
              <p:nvPr/>
            </p:nvPicPr>
            <p:blipFill>
              <a:blip r:embed="rId8"/>
              <a:stretch>
                <a:fillRect/>
              </a:stretch>
            </p:blipFill>
            <p:spPr>
              <a:xfrm>
                <a:off x="8405348" y="3199627"/>
                <a:ext cx="1592932" cy="1522680"/>
              </a:xfrm>
              <a:prstGeom prst="rect">
                <a:avLst/>
              </a:prstGeom>
            </p:spPr>
          </p:pic>
          <p:sp>
            <p:nvSpPr>
              <p:cNvPr id="29" name="等腰三角形 28">
                <a:extLst>
                  <a:ext uri="{FF2B5EF4-FFF2-40B4-BE49-F238E27FC236}">
                    <a16:creationId xmlns:a16="http://schemas.microsoft.com/office/drawing/2014/main" id="{7655BCEB-C5BC-4B58-3708-A6A208359090}"/>
                  </a:ext>
                </a:extLst>
              </p:cNvPr>
              <p:cNvSpPr/>
              <p:nvPr/>
            </p:nvSpPr>
            <p:spPr>
              <a:xfrm>
                <a:off x="9147728" y="3857588"/>
                <a:ext cx="108171" cy="99170"/>
              </a:xfrm>
              <a:prstGeom prst="triangle">
                <a:avLst/>
              </a:prstGeom>
              <a:solidFill>
                <a:srgbClr val="92D050"/>
              </a:solidFill>
              <a:ln w="15875">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400"/>
              </a:p>
            </p:txBody>
          </p:sp>
          <p:sp>
            <p:nvSpPr>
              <p:cNvPr id="30" name="文本框 29">
                <a:extLst>
                  <a:ext uri="{FF2B5EF4-FFF2-40B4-BE49-F238E27FC236}">
                    <a16:creationId xmlns:a16="http://schemas.microsoft.com/office/drawing/2014/main" id="{26DA84BE-F86C-0EEA-7F9B-3662288F0772}"/>
                  </a:ext>
                </a:extLst>
              </p:cNvPr>
              <p:cNvSpPr txBox="1"/>
              <p:nvPr/>
            </p:nvSpPr>
            <p:spPr>
              <a:xfrm>
                <a:off x="9165141" y="4106048"/>
                <a:ext cx="689096" cy="323223"/>
              </a:xfrm>
              <a:prstGeom prst="rect">
                <a:avLst/>
              </a:prstGeom>
              <a:noFill/>
            </p:spPr>
            <p:txBody>
              <a:bodyPr wrap="square" rtlCol="0">
                <a:spAutoFit/>
              </a:bodyPr>
              <a:lstStyle/>
              <a:p>
                <a:r>
                  <a:rPr lang="en-US" altLang="zh-CN" b="1" dirty="0"/>
                  <a:t>(b-2)</a:t>
                </a:r>
                <a:endParaRPr lang="zh-CN" altLang="en-US" b="1" dirty="0"/>
              </a:p>
            </p:txBody>
          </p:sp>
        </p:grpSp>
        <p:grpSp>
          <p:nvGrpSpPr>
            <p:cNvPr id="57" name="组合 56">
              <a:extLst>
                <a:ext uri="{FF2B5EF4-FFF2-40B4-BE49-F238E27FC236}">
                  <a16:creationId xmlns:a16="http://schemas.microsoft.com/office/drawing/2014/main" id="{9BDE1D86-BCEC-3E08-C9BE-088BF646A86A}"/>
                </a:ext>
              </a:extLst>
            </p:cNvPr>
            <p:cNvGrpSpPr/>
            <p:nvPr/>
          </p:nvGrpSpPr>
          <p:grpSpPr>
            <a:xfrm>
              <a:off x="8177538" y="4925491"/>
              <a:ext cx="1592932" cy="1522681"/>
              <a:chOff x="8405348" y="4572559"/>
              <a:chExt cx="1592932" cy="1522681"/>
            </a:xfrm>
          </p:grpSpPr>
          <p:pic>
            <p:nvPicPr>
              <p:cNvPr id="58" name="图片 57">
                <a:extLst>
                  <a:ext uri="{FF2B5EF4-FFF2-40B4-BE49-F238E27FC236}">
                    <a16:creationId xmlns:a16="http://schemas.microsoft.com/office/drawing/2014/main" id="{CB977CEC-B9F5-3FE4-96E7-1427369E4C61}"/>
                  </a:ext>
                </a:extLst>
              </p:cNvPr>
              <p:cNvPicPr>
                <a:picLocks noChangeAspect="1"/>
              </p:cNvPicPr>
              <p:nvPr/>
            </p:nvPicPr>
            <p:blipFill>
              <a:blip r:embed="rId9"/>
              <a:stretch>
                <a:fillRect/>
              </a:stretch>
            </p:blipFill>
            <p:spPr>
              <a:xfrm>
                <a:off x="8405348" y="4572559"/>
                <a:ext cx="1592932" cy="1522681"/>
              </a:xfrm>
              <a:prstGeom prst="rect">
                <a:avLst/>
              </a:prstGeom>
            </p:spPr>
          </p:pic>
          <p:sp>
            <p:nvSpPr>
              <p:cNvPr id="59" name="等腰三角形 58">
                <a:extLst>
                  <a:ext uri="{FF2B5EF4-FFF2-40B4-BE49-F238E27FC236}">
                    <a16:creationId xmlns:a16="http://schemas.microsoft.com/office/drawing/2014/main" id="{11C5A174-D57A-BB1B-B654-41608F1E50ED}"/>
                  </a:ext>
                </a:extLst>
              </p:cNvPr>
              <p:cNvSpPr/>
              <p:nvPr/>
            </p:nvSpPr>
            <p:spPr>
              <a:xfrm>
                <a:off x="8561320" y="5833946"/>
                <a:ext cx="108171" cy="99170"/>
              </a:xfrm>
              <a:prstGeom prst="triangle">
                <a:avLst/>
              </a:prstGeom>
              <a:solidFill>
                <a:srgbClr val="92D050"/>
              </a:solidFill>
              <a:ln w="15875">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400"/>
              </a:p>
            </p:txBody>
          </p:sp>
          <p:sp>
            <p:nvSpPr>
              <p:cNvPr id="60" name="文本框 59">
                <a:extLst>
                  <a:ext uri="{FF2B5EF4-FFF2-40B4-BE49-F238E27FC236}">
                    <a16:creationId xmlns:a16="http://schemas.microsoft.com/office/drawing/2014/main" id="{5FC94B62-99C9-B89B-0880-CA1A82A51562}"/>
                  </a:ext>
                </a:extLst>
              </p:cNvPr>
              <p:cNvSpPr txBox="1"/>
              <p:nvPr/>
            </p:nvSpPr>
            <p:spPr>
              <a:xfrm>
                <a:off x="9165141" y="5523225"/>
                <a:ext cx="689096" cy="323223"/>
              </a:xfrm>
              <a:prstGeom prst="rect">
                <a:avLst/>
              </a:prstGeom>
              <a:noFill/>
            </p:spPr>
            <p:txBody>
              <a:bodyPr wrap="square" rtlCol="0">
                <a:spAutoFit/>
              </a:bodyPr>
              <a:lstStyle/>
              <a:p>
                <a:r>
                  <a:rPr lang="en-US" altLang="zh-CN" b="1" dirty="0"/>
                  <a:t>(b-3)</a:t>
                </a:r>
                <a:endParaRPr lang="zh-CN" altLang="en-US" b="1" dirty="0"/>
              </a:p>
            </p:txBody>
          </p:sp>
        </p:grpSp>
        <p:grpSp>
          <p:nvGrpSpPr>
            <p:cNvPr id="61" name="组合 60">
              <a:extLst>
                <a:ext uri="{FF2B5EF4-FFF2-40B4-BE49-F238E27FC236}">
                  <a16:creationId xmlns:a16="http://schemas.microsoft.com/office/drawing/2014/main" id="{679CCAA4-DE16-814E-7C68-1558ADC964DF}"/>
                </a:ext>
              </a:extLst>
            </p:cNvPr>
            <p:cNvGrpSpPr/>
            <p:nvPr/>
          </p:nvGrpSpPr>
          <p:grpSpPr>
            <a:xfrm>
              <a:off x="5258377" y="4921281"/>
              <a:ext cx="1592932" cy="1522681"/>
              <a:chOff x="8452388" y="1744381"/>
              <a:chExt cx="1592932" cy="1522681"/>
            </a:xfrm>
          </p:grpSpPr>
          <p:pic>
            <p:nvPicPr>
              <p:cNvPr id="62" name="图片 61">
                <a:extLst>
                  <a:ext uri="{FF2B5EF4-FFF2-40B4-BE49-F238E27FC236}">
                    <a16:creationId xmlns:a16="http://schemas.microsoft.com/office/drawing/2014/main" id="{AF98C313-2772-7A51-54B0-AF0231BEFDD4}"/>
                  </a:ext>
                </a:extLst>
              </p:cNvPr>
              <p:cNvPicPr>
                <a:picLocks noChangeAspect="1"/>
              </p:cNvPicPr>
              <p:nvPr/>
            </p:nvPicPr>
            <p:blipFill>
              <a:blip r:embed="rId10"/>
              <a:stretch>
                <a:fillRect/>
              </a:stretch>
            </p:blipFill>
            <p:spPr>
              <a:xfrm>
                <a:off x="8452388" y="1744381"/>
                <a:ext cx="1592932" cy="1522681"/>
              </a:xfrm>
              <a:prstGeom prst="rect">
                <a:avLst/>
              </a:prstGeom>
            </p:spPr>
          </p:pic>
          <p:sp>
            <p:nvSpPr>
              <p:cNvPr id="63" name="turn-up-volume_498">
                <a:extLst>
                  <a:ext uri="{FF2B5EF4-FFF2-40B4-BE49-F238E27FC236}">
                    <a16:creationId xmlns:a16="http://schemas.microsoft.com/office/drawing/2014/main" id="{4FA0CFD2-A37B-8BA8-12E8-C9A2E0A5DED3}"/>
                  </a:ext>
                </a:extLst>
              </p:cNvPr>
              <p:cNvSpPr/>
              <p:nvPr/>
            </p:nvSpPr>
            <p:spPr>
              <a:xfrm>
                <a:off x="8576696" y="2319500"/>
                <a:ext cx="311054" cy="272210"/>
              </a:xfrm>
              <a:custGeom>
                <a:avLst/>
                <a:gdLst>
                  <a:gd name="connsiteX0" fmla="*/ 413531 w 597507"/>
                  <a:gd name="connsiteY0" fmla="*/ 102132 h 528272"/>
                  <a:gd name="connsiteX1" fmla="*/ 431261 w 597507"/>
                  <a:gd name="connsiteY1" fmla="*/ 109393 h 528272"/>
                  <a:gd name="connsiteX2" fmla="*/ 494122 w 597507"/>
                  <a:gd name="connsiteY2" fmla="*/ 264305 h 528272"/>
                  <a:gd name="connsiteX3" fmla="*/ 431261 w 597507"/>
                  <a:gd name="connsiteY3" fmla="*/ 417603 h 528272"/>
                  <a:gd name="connsiteX4" fmla="*/ 413531 w 597507"/>
                  <a:gd name="connsiteY4" fmla="*/ 425671 h 528272"/>
                  <a:gd name="connsiteX5" fmla="*/ 395801 w 597507"/>
                  <a:gd name="connsiteY5" fmla="*/ 417603 h 528272"/>
                  <a:gd name="connsiteX6" fmla="*/ 395801 w 597507"/>
                  <a:gd name="connsiteY6" fmla="*/ 382102 h 528272"/>
                  <a:gd name="connsiteX7" fmla="*/ 444156 w 597507"/>
                  <a:gd name="connsiteY7" fmla="*/ 264305 h 528272"/>
                  <a:gd name="connsiteX8" fmla="*/ 395801 w 597507"/>
                  <a:gd name="connsiteY8" fmla="*/ 146507 h 528272"/>
                  <a:gd name="connsiteX9" fmla="*/ 395801 w 597507"/>
                  <a:gd name="connsiteY9" fmla="*/ 109393 h 528272"/>
                  <a:gd name="connsiteX10" fmla="*/ 413531 w 597507"/>
                  <a:gd name="connsiteY10" fmla="*/ 102132 h 528272"/>
                  <a:gd name="connsiteX11" fmla="*/ 481379 w 597507"/>
                  <a:gd name="connsiteY11" fmla="*/ 23360 h 528272"/>
                  <a:gd name="connsiteX12" fmla="*/ 499121 w 597507"/>
                  <a:gd name="connsiteY12" fmla="*/ 30615 h 528272"/>
                  <a:gd name="connsiteX13" fmla="*/ 597507 w 597507"/>
                  <a:gd name="connsiteY13" fmla="*/ 264403 h 528272"/>
                  <a:gd name="connsiteX14" fmla="*/ 499121 w 597507"/>
                  <a:gd name="connsiteY14" fmla="*/ 499804 h 528272"/>
                  <a:gd name="connsiteX15" fmla="*/ 481379 w 597507"/>
                  <a:gd name="connsiteY15" fmla="*/ 506253 h 528272"/>
                  <a:gd name="connsiteX16" fmla="*/ 463638 w 597507"/>
                  <a:gd name="connsiteY16" fmla="*/ 499804 h 528272"/>
                  <a:gd name="connsiteX17" fmla="*/ 463638 w 597507"/>
                  <a:gd name="connsiteY17" fmla="*/ 462720 h 528272"/>
                  <a:gd name="connsiteX18" fmla="*/ 545895 w 597507"/>
                  <a:gd name="connsiteY18" fmla="*/ 264403 h 528272"/>
                  <a:gd name="connsiteX19" fmla="*/ 463638 w 597507"/>
                  <a:gd name="connsiteY19" fmla="*/ 66086 h 528272"/>
                  <a:gd name="connsiteX20" fmla="*/ 463638 w 597507"/>
                  <a:gd name="connsiteY20" fmla="*/ 30615 h 528272"/>
                  <a:gd name="connsiteX21" fmla="*/ 481379 w 597507"/>
                  <a:gd name="connsiteY21" fmla="*/ 23360 h 528272"/>
                  <a:gd name="connsiteX22" fmla="*/ 318314 w 597507"/>
                  <a:gd name="connsiteY22" fmla="*/ 728 h 528272"/>
                  <a:gd name="connsiteX23" fmla="*/ 323110 w 597507"/>
                  <a:gd name="connsiteY23" fmla="*/ 11183 h 528272"/>
                  <a:gd name="connsiteX24" fmla="*/ 323110 w 597507"/>
                  <a:gd name="connsiteY24" fmla="*/ 514227 h 528272"/>
                  <a:gd name="connsiteX25" fmla="*/ 289183 w 597507"/>
                  <a:gd name="connsiteY25" fmla="*/ 515839 h 528272"/>
                  <a:gd name="connsiteX26" fmla="*/ 100164 w 597507"/>
                  <a:gd name="connsiteY26" fmla="*/ 375567 h 528272"/>
                  <a:gd name="connsiteX27" fmla="*/ 0 w 597507"/>
                  <a:gd name="connsiteY27" fmla="*/ 375567 h 528272"/>
                  <a:gd name="connsiteX28" fmla="*/ 0 w 597507"/>
                  <a:gd name="connsiteY28" fmla="*/ 153067 h 528272"/>
                  <a:gd name="connsiteX29" fmla="*/ 100164 w 597507"/>
                  <a:gd name="connsiteY29" fmla="*/ 153067 h 528272"/>
                  <a:gd name="connsiteX30" fmla="*/ 292414 w 597507"/>
                  <a:gd name="connsiteY30" fmla="*/ 9570 h 528272"/>
                  <a:gd name="connsiteX31" fmla="*/ 318314 w 597507"/>
                  <a:gd name="connsiteY31" fmla="*/ 728 h 528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97507" h="528272">
                    <a:moveTo>
                      <a:pt x="413531" y="102132"/>
                    </a:moveTo>
                    <a:cubicBezTo>
                      <a:pt x="419979" y="102132"/>
                      <a:pt x="426426" y="104552"/>
                      <a:pt x="431261" y="109393"/>
                    </a:cubicBezTo>
                    <a:cubicBezTo>
                      <a:pt x="473169" y="152962"/>
                      <a:pt x="494122" y="207826"/>
                      <a:pt x="494122" y="264305"/>
                    </a:cubicBezTo>
                    <a:cubicBezTo>
                      <a:pt x="494122" y="319169"/>
                      <a:pt x="473169" y="375647"/>
                      <a:pt x="431261" y="417603"/>
                    </a:cubicBezTo>
                    <a:cubicBezTo>
                      <a:pt x="426426" y="422444"/>
                      <a:pt x="419979" y="425671"/>
                      <a:pt x="413531" y="425671"/>
                    </a:cubicBezTo>
                    <a:cubicBezTo>
                      <a:pt x="407084" y="425671"/>
                      <a:pt x="400637" y="422444"/>
                      <a:pt x="395801" y="417603"/>
                    </a:cubicBezTo>
                    <a:cubicBezTo>
                      <a:pt x="384519" y="407921"/>
                      <a:pt x="384519" y="391784"/>
                      <a:pt x="395801" y="382102"/>
                    </a:cubicBezTo>
                    <a:cubicBezTo>
                      <a:pt x="428038" y="349829"/>
                      <a:pt x="444156" y="306260"/>
                      <a:pt x="444156" y="264305"/>
                    </a:cubicBezTo>
                    <a:cubicBezTo>
                      <a:pt x="444156" y="220736"/>
                      <a:pt x="428038" y="178781"/>
                      <a:pt x="395801" y="146507"/>
                    </a:cubicBezTo>
                    <a:cubicBezTo>
                      <a:pt x="384519" y="136825"/>
                      <a:pt x="384519" y="120689"/>
                      <a:pt x="395801" y="109393"/>
                    </a:cubicBezTo>
                    <a:cubicBezTo>
                      <a:pt x="400637" y="104552"/>
                      <a:pt x="407084" y="102132"/>
                      <a:pt x="413531" y="102132"/>
                    </a:cubicBezTo>
                    <a:close/>
                    <a:moveTo>
                      <a:pt x="481379" y="23360"/>
                    </a:moveTo>
                    <a:cubicBezTo>
                      <a:pt x="487831" y="23360"/>
                      <a:pt x="494283" y="25778"/>
                      <a:pt x="499121" y="30615"/>
                    </a:cubicBezTo>
                    <a:cubicBezTo>
                      <a:pt x="563637" y="95108"/>
                      <a:pt x="597507" y="178950"/>
                      <a:pt x="597507" y="264403"/>
                    </a:cubicBezTo>
                    <a:cubicBezTo>
                      <a:pt x="597507" y="349857"/>
                      <a:pt x="565249" y="433698"/>
                      <a:pt x="499121" y="499804"/>
                    </a:cubicBezTo>
                    <a:cubicBezTo>
                      <a:pt x="494282" y="504641"/>
                      <a:pt x="487831" y="506253"/>
                      <a:pt x="481379" y="506253"/>
                    </a:cubicBezTo>
                    <a:cubicBezTo>
                      <a:pt x="474928" y="506253"/>
                      <a:pt x="468476" y="504641"/>
                      <a:pt x="463638" y="499804"/>
                    </a:cubicBezTo>
                    <a:cubicBezTo>
                      <a:pt x="453960" y="488517"/>
                      <a:pt x="453960" y="472394"/>
                      <a:pt x="463638" y="462720"/>
                    </a:cubicBezTo>
                    <a:cubicBezTo>
                      <a:pt x="518476" y="407901"/>
                      <a:pt x="545895" y="336958"/>
                      <a:pt x="545895" y="264403"/>
                    </a:cubicBezTo>
                    <a:cubicBezTo>
                      <a:pt x="545895" y="191848"/>
                      <a:pt x="518476" y="120906"/>
                      <a:pt x="463638" y="66086"/>
                    </a:cubicBezTo>
                    <a:cubicBezTo>
                      <a:pt x="453960" y="56412"/>
                      <a:pt x="453960" y="40289"/>
                      <a:pt x="463638" y="30615"/>
                    </a:cubicBezTo>
                    <a:cubicBezTo>
                      <a:pt x="468476" y="25778"/>
                      <a:pt x="474928" y="23360"/>
                      <a:pt x="481379" y="23360"/>
                    </a:cubicBezTo>
                    <a:close/>
                    <a:moveTo>
                      <a:pt x="318314" y="728"/>
                    </a:moveTo>
                    <a:cubicBezTo>
                      <a:pt x="321191" y="2013"/>
                      <a:pt x="323110" y="5137"/>
                      <a:pt x="323110" y="11183"/>
                    </a:cubicBezTo>
                    <a:lnTo>
                      <a:pt x="323110" y="514227"/>
                    </a:lnTo>
                    <a:cubicBezTo>
                      <a:pt x="323110" y="544861"/>
                      <a:pt x="289183" y="515839"/>
                      <a:pt x="289183" y="515839"/>
                    </a:cubicBezTo>
                    <a:lnTo>
                      <a:pt x="100164" y="375567"/>
                    </a:lnTo>
                    <a:lnTo>
                      <a:pt x="0" y="375567"/>
                    </a:lnTo>
                    <a:lnTo>
                      <a:pt x="0" y="153067"/>
                    </a:lnTo>
                    <a:lnTo>
                      <a:pt x="100164" y="153067"/>
                    </a:lnTo>
                    <a:lnTo>
                      <a:pt x="292414" y="9570"/>
                    </a:lnTo>
                    <a:cubicBezTo>
                      <a:pt x="292414" y="9570"/>
                      <a:pt x="309680" y="-3127"/>
                      <a:pt x="318314" y="728"/>
                    </a:cubicBezTo>
                    <a:close/>
                  </a:path>
                </a:pathLst>
              </a:cu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4" name="等腰三角形 63">
                <a:extLst>
                  <a:ext uri="{FF2B5EF4-FFF2-40B4-BE49-F238E27FC236}">
                    <a16:creationId xmlns:a16="http://schemas.microsoft.com/office/drawing/2014/main" id="{A634ABA4-EAE9-983C-ED60-9F51B92CF652}"/>
                  </a:ext>
                </a:extLst>
              </p:cNvPr>
              <p:cNvSpPr/>
              <p:nvPr/>
            </p:nvSpPr>
            <p:spPr>
              <a:xfrm>
                <a:off x="8608360" y="1814834"/>
                <a:ext cx="108171" cy="99170"/>
              </a:xfrm>
              <a:prstGeom prst="triangle">
                <a:avLst/>
              </a:prstGeom>
              <a:solidFill>
                <a:srgbClr val="92D050"/>
              </a:solidFill>
              <a:ln w="15875">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400"/>
              </a:p>
            </p:txBody>
          </p:sp>
          <p:sp>
            <p:nvSpPr>
              <p:cNvPr id="65" name="文本框 64">
                <a:extLst>
                  <a:ext uri="{FF2B5EF4-FFF2-40B4-BE49-F238E27FC236}">
                    <a16:creationId xmlns:a16="http://schemas.microsoft.com/office/drawing/2014/main" id="{CEAAE3C6-2A8E-14B3-DD08-91736C0531D9}"/>
                  </a:ext>
                </a:extLst>
              </p:cNvPr>
              <p:cNvSpPr txBox="1"/>
              <p:nvPr/>
            </p:nvSpPr>
            <p:spPr>
              <a:xfrm>
                <a:off x="9212181" y="2657018"/>
                <a:ext cx="689096" cy="323223"/>
              </a:xfrm>
              <a:prstGeom prst="rect">
                <a:avLst/>
              </a:prstGeom>
              <a:noFill/>
            </p:spPr>
            <p:txBody>
              <a:bodyPr wrap="square" rtlCol="0">
                <a:spAutoFit/>
              </a:bodyPr>
              <a:lstStyle/>
              <a:p>
                <a:r>
                  <a:rPr lang="en-US" altLang="zh-CN" b="1" dirty="0"/>
                  <a:t>(b-1)</a:t>
                </a:r>
                <a:endParaRPr lang="zh-CN" altLang="en-US" b="1" dirty="0"/>
              </a:p>
            </p:txBody>
          </p:sp>
          <p:sp>
            <p:nvSpPr>
              <p:cNvPr id="66" name="矩形 65">
                <a:extLst>
                  <a:ext uri="{FF2B5EF4-FFF2-40B4-BE49-F238E27FC236}">
                    <a16:creationId xmlns:a16="http://schemas.microsoft.com/office/drawing/2014/main" id="{144087CC-6D74-95DF-D0C9-096A6486951D}"/>
                  </a:ext>
                </a:extLst>
              </p:cNvPr>
              <p:cNvSpPr/>
              <p:nvPr/>
            </p:nvSpPr>
            <p:spPr>
              <a:xfrm>
                <a:off x="9076394" y="1872807"/>
                <a:ext cx="797695" cy="675150"/>
              </a:xfrm>
              <a:prstGeom prst="rect">
                <a:avLst/>
              </a:prstGeom>
              <a:noFill/>
              <a:ln w="28575">
                <a:solidFill>
                  <a:srgbClr val="ED7D3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7" name="文本框 66">
                <a:extLst>
                  <a:ext uri="{FF2B5EF4-FFF2-40B4-BE49-F238E27FC236}">
                    <a16:creationId xmlns:a16="http://schemas.microsoft.com/office/drawing/2014/main" id="{F392982A-773C-247E-F7B8-5BE3CE3CA503}"/>
                  </a:ext>
                </a:extLst>
              </p:cNvPr>
              <p:cNvSpPr txBox="1"/>
              <p:nvPr/>
            </p:nvSpPr>
            <p:spPr>
              <a:xfrm>
                <a:off x="9219424" y="2057326"/>
                <a:ext cx="502010" cy="323223"/>
              </a:xfrm>
              <a:prstGeom prst="rect">
                <a:avLst/>
              </a:prstGeom>
              <a:noFill/>
            </p:spPr>
            <p:txBody>
              <a:bodyPr wrap="none" rtlCol="0">
                <a:spAutoFit/>
              </a:bodyPr>
              <a:lstStyle/>
              <a:p>
                <a:r>
                  <a:rPr lang="en-US" altLang="zh-CN" b="1" dirty="0">
                    <a:latin typeface="Calibri" panose="020F0502020204030204" pitchFamily="34" charset="0"/>
                    <a:cs typeface="Calibri" panose="020F0502020204030204" pitchFamily="34" charset="0"/>
                  </a:rPr>
                  <a:t>1m</a:t>
                </a:r>
                <a:r>
                  <a:rPr lang="en-US" altLang="zh-CN" b="1" baseline="30000" dirty="0">
                    <a:latin typeface="Calibri" panose="020F0502020204030204" pitchFamily="34" charset="0"/>
                    <a:cs typeface="Calibri" panose="020F0502020204030204" pitchFamily="34" charset="0"/>
                  </a:rPr>
                  <a:t>2</a:t>
                </a:r>
                <a:endParaRPr lang="zh-CN" altLang="en-US" b="1" baseline="30000" dirty="0">
                  <a:latin typeface="Calibri" panose="020F0502020204030204" pitchFamily="34" charset="0"/>
                  <a:cs typeface="Calibri" panose="020F0502020204030204" pitchFamily="34" charset="0"/>
                </a:endParaRPr>
              </a:p>
            </p:txBody>
          </p:sp>
        </p:grpSp>
        <p:cxnSp>
          <p:nvCxnSpPr>
            <p:cNvPr id="216" name="直接连接符 215">
              <a:extLst>
                <a:ext uri="{FF2B5EF4-FFF2-40B4-BE49-F238E27FC236}">
                  <a16:creationId xmlns:a16="http://schemas.microsoft.com/office/drawing/2014/main" id="{AD16D317-414B-6957-4DCE-3FDA4404D796}"/>
                </a:ext>
              </a:extLst>
            </p:cNvPr>
            <p:cNvCxnSpPr>
              <a:cxnSpLocks/>
            </p:cNvCxnSpPr>
            <p:nvPr/>
          </p:nvCxnSpPr>
          <p:spPr>
            <a:xfrm>
              <a:off x="4668859" y="1680874"/>
              <a:ext cx="0" cy="4763088"/>
            </a:xfrm>
            <a:prstGeom prst="line">
              <a:avLst/>
            </a:prstGeom>
            <a:ln w="57150">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18" name="组合 217">
              <a:extLst>
                <a:ext uri="{FF2B5EF4-FFF2-40B4-BE49-F238E27FC236}">
                  <a16:creationId xmlns:a16="http://schemas.microsoft.com/office/drawing/2014/main" id="{C1CA494B-52B5-38AE-3605-4870224CB4D6}"/>
                </a:ext>
              </a:extLst>
            </p:cNvPr>
            <p:cNvGrpSpPr/>
            <p:nvPr/>
          </p:nvGrpSpPr>
          <p:grpSpPr>
            <a:xfrm>
              <a:off x="4492397" y="2981751"/>
              <a:ext cx="495362" cy="2963362"/>
              <a:chOff x="4492397" y="2981751"/>
              <a:chExt cx="495362" cy="2963362"/>
            </a:xfrm>
          </p:grpSpPr>
          <p:sp>
            <p:nvSpPr>
              <p:cNvPr id="210" name="箭头: 右 209">
                <a:extLst>
                  <a:ext uri="{FF2B5EF4-FFF2-40B4-BE49-F238E27FC236}">
                    <a16:creationId xmlns:a16="http://schemas.microsoft.com/office/drawing/2014/main" id="{72A5D116-1951-1BF1-A5E9-BB93C4FE4D15}"/>
                  </a:ext>
                </a:extLst>
              </p:cNvPr>
              <p:cNvSpPr/>
              <p:nvPr/>
            </p:nvSpPr>
            <p:spPr>
              <a:xfrm>
                <a:off x="4492397" y="2981751"/>
                <a:ext cx="495362" cy="354149"/>
              </a:xfrm>
              <a:prstGeom prst="rightArrow">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tx1"/>
                  </a:solidFill>
                  <a:latin typeface="Calibri" panose="020F0502020204030204" pitchFamily="34" charset="0"/>
                  <a:cs typeface="Calibri" panose="020F0502020204030204" pitchFamily="34" charset="0"/>
                </a:endParaRPr>
              </a:p>
            </p:txBody>
          </p:sp>
          <p:sp>
            <p:nvSpPr>
              <p:cNvPr id="214" name="箭头: 右 213">
                <a:extLst>
                  <a:ext uri="{FF2B5EF4-FFF2-40B4-BE49-F238E27FC236}">
                    <a16:creationId xmlns:a16="http://schemas.microsoft.com/office/drawing/2014/main" id="{90F7406F-B43E-DF40-AF78-32660681FB07}"/>
                  </a:ext>
                </a:extLst>
              </p:cNvPr>
              <p:cNvSpPr/>
              <p:nvPr/>
            </p:nvSpPr>
            <p:spPr>
              <a:xfrm>
                <a:off x="4492397" y="5590964"/>
                <a:ext cx="495362" cy="354149"/>
              </a:xfrm>
              <a:prstGeom prst="rightArrow">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solidFill>
                  <a:latin typeface="Calibri" panose="020F0502020204030204" pitchFamily="34" charset="0"/>
                  <a:cs typeface="Calibri" panose="020F0502020204030204" pitchFamily="34" charset="0"/>
                </a:endParaRPr>
              </a:p>
            </p:txBody>
          </p:sp>
        </p:grpSp>
      </p:grpSp>
      <p:pic>
        <p:nvPicPr>
          <p:cNvPr id="222" name="图片 221">
            <a:extLst>
              <a:ext uri="{FF2B5EF4-FFF2-40B4-BE49-F238E27FC236}">
                <a16:creationId xmlns:a16="http://schemas.microsoft.com/office/drawing/2014/main" id="{563E62EA-91CF-FFAE-2424-23F1CE1239F0}"/>
              </a:ext>
            </a:extLst>
          </p:cNvPr>
          <p:cNvPicPr>
            <a:picLocks noChangeAspect="1"/>
          </p:cNvPicPr>
          <p:nvPr/>
        </p:nvPicPr>
        <p:blipFill>
          <a:blip r:embed="rId11"/>
          <a:stretch>
            <a:fillRect/>
          </a:stretch>
        </p:blipFill>
        <p:spPr>
          <a:xfrm>
            <a:off x="2914865" y="5104589"/>
            <a:ext cx="1161143" cy="1196911"/>
          </a:xfrm>
          <a:prstGeom prst="rect">
            <a:avLst/>
          </a:prstGeom>
        </p:spPr>
      </p:pic>
      <p:sp>
        <p:nvSpPr>
          <p:cNvPr id="42" name="矩形 41">
            <a:extLst>
              <a:ext uri="{FF2B5EF4-FFF2-40B4-BE49-F238E27FC236}">
                <a16:creationId xmlns:a16="http://schemas.microsoft.com/office/drawing/2014/main" id="{E1C41F36-2140-331A-55D5-8128F59ECB71}"/>
              </a:ext>
            </a:extLst>
          </p:cNvPr>
          <p:cNvSpPr/>
          <p:nvPr/>
        </p:nvSpPr>
        <p:spPr>
          <a:xfrm>
            <a:off x="2924272" y="5155609"/>
            <a:ext cx="1111333" cy="1144076"/>
          </a:xfrm>
          <a:prstGeom prst="rect">
            <a:avLst/>
          </a:prstGeom>
          <a:solidFill>
            <a:schemeClr val="bg1">
              <a:alpha val="65000"/>
            </a:schemeClr>
          </a:solidFill>
          <a:ln w="25400">
            <a:solidFill>
              <a:srgbClr val="ED7D3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4" name="等腰三角形 43">
            <a:extLst>
              <a:ext uri="{FF2B5EF4-FFF2-40B4-BE49-F238E27FC236}">
                <a16:creationId xmlns:a16="http://schemas.microsoft.com/office/drawing/2014/main" id="{773C1EF6-73ED-13FF-C44D-AB1470A8FCE7}"/>
              </a:ext>
            </a:extLst>
          </p:cNvPr>
          <p:cNvSpPr/>
          <p:nvPr/>
        </p:nvSpPr>
        <p:spPr>
          <a:xfrm>
            <a:off x="3000373" y="6101316"/>
            <a:ext cx="114989" cy="106504"/>
          </a:xfrm>
          <a:prstGeom prst="triangle">
            <a:avLst/>
          </a:prstGeom>
          <a:solidFill>
            <a:srgbClr val="92D050"/>
          </a:solidFill>
          <a:ln w="15875">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400"/>
          </a:p>
        </p:txBody>
      </p:sp>
      <p:sp>
        <p:nvSpPr>
          <p:cNvPr id="4" name="object 4">
            <a:extLst>
              <a:ext uri="{FF2B5EF4-FFF2-40B4-BE49-F238E27FC236}">
                <a16:creationId xmlns:a16="http://schemas.microsoft.com/office/drawing/2014/main" id="{7C92760B-5655-3738-60AD-B0708131B164}"/>
              </a:ext>
            </a:extLst>
          </p:cNvPr>
          <p:cNvSpPr txBox="1"/>
          <p:nvPr/>
        </p:nvSpPr>
        <p:spPr>
          <a:xfrm>
            <a:off x="11348133" y="6396885"/>
            <a:ext cx="634136" cy="296235"/>
          </a:xfrm>
          <a:prstGeom prst="rect">
            <a:avLst/>
          </a:prstGeom>
        </p:spPr>
        <p:txBody>
          <a:bodyPr vert="horz" wrap="square" lIns="0" tIns="0" rIns="0" bIns="0" rtlCol="0">
            <a:spAutoFit/>
          </a:bodyPr>
          <a:lstStyle/>
          <a:p>
            <a:pPr marL="38100">
              <a:lnSpc>
                <a:spcPts val="2120"/>
              </a:lnSpc>
            </a:pPr>
            <a:fld id="{81D60167-4931-47E6-BA6A-407CBD079E47}" type="slidenum">
              <a:rPr sz="3200" spc="-25" dirty="0">
                <a:solidFill>
                  <a:srgbClr val="898989"/>
                </a:solidFill>
                <a:latin typeface="Trebuchet MS"/>
                <a:cs typeface="Trebuchet MS"/>
              </a:rPr>
              <a:t>28</a:t>
            </a:fld>
            <a:endParaRPr sz="3200" dirty="0">
              <a:latin typeface="Trebuchet MS"/>
              <a:cs typeface="Trebuchet MS"/>
            </a:endParaRPr>
          </a:p>
        </p:txBody>
      </p:sp>
      <p:grpSp>
        <p:nvGrpSpPr>
          <p:cNvPr id="40" name="组合 39">
            <a:extLst>
              <a:ext uri="{FF2B5EF4-FFF2-40B4-BE49-F238E27FC236}">
                <a16:creationId xmlns:a16="http://schemas.microsoft.com/office/drawing/2014/main" id="{F1C72680-15AA-AF11-F88B-AB034C5B9A7F}"/>
              </a:ext>
            </a:extLst>
          </p:cNvPr>
          <p:cNvGrpSpPr/>
          <p:nvPr/>
        </p:nvGrpSpPr>
        <p:grpSpPr>
          <a:xfrm>
            <a:off x="313581" y="4999004"/>
            <a:ext cx="2381853" cy="1397881"/>
            <a:chOff x="272108" y="4343756"/>
            <a:chExt cx="2381853" cy="1397881"/>
          </a:xfrm>
        </p:grpSpPr>
        <p:sp>
          <p:nvSpPr>
            <p:cNvPr id="37" name="矩形: 圆角 36">
              <a:extLst>
                <a:ext uri="{FF2B5EF4-FFF2-40B4-BE49-F238E27FC236}">
                  <a16:creationId xmlns:a16="http://schemas.microsoft.com/office/drawing/2014/main" id="{DAC80806-8466-A74D-BB81-48EEAE733F53}"/>
                </a:ext>
              </a:extLst>
            </p:cNvPr>
            <p:cNvSpPr/>
            <p:nvPr/>
          </p:nvSpPr>
          <p:spPr>
            <a:xfrm>
              <a:off x="272108" y="4343756"/>
              <a:ext cx="2362485" cy="1397881"/>
            </a:xfrm>
            <a:prstGeom prst="round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p>
          </p:txBody>
        </p:sp>
        <p:sp>
          <p:nvSpPr>
            <p:cNvPr id="22" name="turn-up-volume_498">
              <a:extLst>
                <a:ext uri="{FF2B5EF4-FFF2-40B4-BE49-F238E27FC236}">
                  <a16:creationId xmlns:a16="http://schemas.microsoft.com/office/drawing/2014/main" id="{ABAD01D7-19D0-1934-F82D-49B70BD7535E}"/>
                </a:ext>
              </a:extLst>
            </p:cNvPr>
            <p:cNvSpPr/>
            <p:nvPr/>
          </p:nvSpPr>
          <p:spPr>
            <a:xfrm>
              <a:off x="405882" y="4504027"/>
              <a:ext cx="290501" cy="256839"/>
            </a:xfrm>
            <a:custGeom>
              <a:avLst/>
              <a:gdLst>
                <a:gd name="connsiteX0" fmla="*/ 413531 w 597507"/>
                <a:gd name="connsiteY0" fmla="*/ 102132 h 528272"/>
                <a:gd name="connsiteX1" fmla="*/ 431261 w 597507"/>
                <a:gd name="connsiteY1" fmla="*/ 109393 h 528272"/>
                <a:gd name="connsiteX2" fmla="*/ 494122 w 597507"/>
                <a:gd name="connsiteY2" fmla="*/ 264305 h 528272"/>
                <a:gd name="connsiteX3" fmla="*/ 431261 w 597507"/>
                <a:gd name="connsiteY3" fmla="*/ 417603 h 528272"/>
                <a:gd name="connsiteX4" fmla="*/ 413531 w 597507"/>
                <a:gd name="connsiteY4" fmla="*/ 425671 h 528272"/>
                <a:gd name="connsiteX5" fmla="*/ 395801 w 597507"/>
                <a:gd name="connsiteY5" fmla="*/ 417603 h 528272"/>
                <a:gd name="connsiteX6" fmla="*/ 395801 w 597507"/>
                <a:gd name="connsiteY6" fmla="*/ 382102 h 528272"/>
                <a:gd name="connsiteX7" fmla="*/ 444156 w 597507"/>
                <a:gd name="connsiteY7" fmla="*/ 264305 h 528272"/>
                <a:gd name="connsiteX8" fmla="*/ 395801 w 597507"/>
                <a:gd name="connsiteY8" fmla="*/ 146507 h 528272"/>
                <a:gd name="connsiteX9" fmla="*/ 395801 w 597507"/>
                <a:gd name="connsiteY9" fmla="*/ 109393 h 528272"/>
                <a:gd name="connsiteX10" fmla="*/ 413531 w 597507"/>
                <a:gd name="connsiteY10" fmla="*/ 102132 h 528272"/>
                <a:gd name="connsiteX11" fmla="*/ 481379 w 597507"/>
                <a:gd name="connsiteY11" fmla="*/ 23360 h 528272"/>
                <a:gd name="connsiteX12" fmla="*/ 499121 w 597507"/>
                <a:gd name="connsiteY12" fmla="*/ 30615 h 528272"/>
                <a:gd name="connsiteX13" fmla="*/ 597507 w 597507"/>
                <a:gd name="connsiteY13" fmla="*/ 264403 h 528272"/>
                <a:gd name="connsiteX14" fmla="*/ 499121 w 597507"/>
                <a:gd name="connsiteY14" fmla="*/ 499804 h 528272"/>
                <a:gd name="connsiteX15" fmla="*/ 481379 w 597507"/>
                <a:gd name="connsiteY15" fmla="*/ 506253 h 528272"/>
                <a:gd name="connsiteX16" fmla="*/ 463638 w 597507"/>
                <a:gd name="connsiteY16" fmla="*/ 499804 h 528272"/>
                <a:gd name="connsiteX17" fmla="*/ 463638 w 597507"/>
                <a:gd name="connsiteY17" fmla="*/ 462720 h 528272"/>
                <a:gd name="connsiteX18" fmla="*/ 545895 w 597507"/>
                <a:gd name="connsiteY18" fmla="*/ 264403 h 528272"/>
                <a:gd name="connsiteX19" fmla="*/ 463638 w 597507"/>
                <a:gd name="connsiteY19" fmla="*/ 66086 h 528272"/>
                <a:gd name="connsiteX20" fmla="*/ 463638 w 597507"/>
                <a:gd name="connsiteY20" fmla="*/ 30615 h 528272"/>
                <a:gd name="connsiteX21" fmla="*/ 481379 w 597507"/>
                <a:gd name="connsiteY21" fmla="*/ 23360 h 528272"/>
                <a:gd name="connsiteX22" fmla="*/ 318314 w 597507"/>
                <a:gd name="connsiteY22" fmla="*/ 728 h 528272"/>
                <a:gd name="connsiteX23" fmla="*/ 323110 w 597507"/>
                <a:gd name="connsiteY23" fmla="*/ 11183 h 528272"/>
                <a:gd name="connsiteX24" fmla="*/ 323110 w 597507"/>
                <a:gd name="connsiteY24" fmla="*/ 514227 h 528272"/>
                <a:gd name="connsiteX25" fmla="*/ 289183 w 597507"/>
                <a:gd name="connsiteY25" fmla="*/ 515839 h 528272"/>
                <a:gd name="connsiteX26" fmla="*/ 100164 w 597507"/>
                <a:gd name="connsiteY26" fmla="*/ 375567 h 528272"/>
                <a:gd name="connsiteX27" fmla="*/ 0 w 597507"/>
                <a:gd name="connsiteY27" fmla="*/ 375567 h 528272"/>
                <a:gd name="connsiteX28" fmla="*/ 0 w 597507"/>
                <a:gd name="connsiteY28" fmla="*/ 153067 h 528272"/>
                <a:gd name="connsiteX29" fmla="*/ 100164 w 597507"/>
                <a:gd name="connsiteY29" fmla="*/ 153067 h 528272"/>
                <a:gd name="connsiteX30" fmla="*/ 292414 w 597507"/>
                <a:gd name="connsiteY30" fmla="*/ 9570 h 528272"/>
                <a:gd name="connsiteX31" fmla="*/ 318314 w 597507"/>
                <a:gd name="connsiteY31" fmla="*/ 728 h 528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97507" h="528272">
                  <a:moveTo>
                    <a:pt x="413531" y="102132"/>
                  </a:moveTo>
                  <a:cubicBezTo>
                    <a:pt x="419979" y="102132"/>
                    <a:pt x="426426" y="104552"/>
                    <a:pt x="431261" y="109393"/>
                  </a:cubicBezTo>
                  <a:cubicBezTo>
                    <a:pt x="473169" y="152962"/>
                    <a:pt x="494122" y="207826"/>
                    <a:pt x="494122" y="264305"/>
                  </a:cubicBezTo>
                  <a:cubicBezTo>
                    <a:pt x="494122" y="319169"/>
                    <a:pt x="473169" y="375647"/>
                    <a:pt x="431261" y="417603"/>
                  </a:cubicBezTo>
                  <a:cubicBezTo>
                    <a:pt x="426426" y="422444"/>
                    <a:pt x="419979" y="425671"/>
                    <a:pt x="413531" y="425671"/>
                  </a:cubicBezTo>
                  <a:cubicBezTo>
                    <a:pt x="407084" y="425671"/>
                    <a:pt x="400637" y="422444"/>
                    <a:pt x="395801" y="417603"/>
                  </a:cubicBezTo>
                  <a:cubicBezTo>
                    <a:pt x="384519" y="407921"/>
                    <a:pt x="384519" y="391784"/>
                    <a:pt x="395801" y="382102"/>
                  </a:cubicBezTo>
                  <a:cubicBezTo>
                    <a:pt x="428038" y="349829"/>
                    <a:pt x="444156" y="306260"/>
                    <a:pt x="444156" y="264305"/>
                  </a:cubicBezTo>
                  <a:cubicBezTo>
                    <a:pt x="444156" y="220736"/>
                    <a:pt x="428038" y="178781"/>
                    <a:pt x="395801" y="146507"/>
                  </a:cubicBezTo>
                  <a:cubicBezTo>
                    <a:pt x="384519" y="136825"/>
                    <a:pt x="384519" y="120689"/>
                    <a:pt x="395801" y="109393"/>
                  </a:cubicBezTo>
                  <a:cubicBezTo>
                    <a:pt x="400637" y="104552"/>
                    <a:pt x="407084" y="102132"/>
                    <a:pt x="413531" y="102132"/>
                  </a:cubicBezTo>
                  <a:close/>
                  <a:moveTo>
                    <a:pt x="481379" y="23360"/>
                  </a:moveTo>
                  <a:cubicBezTo>
                    <a:pt x="487831" y="23360"/>
                    <a:pt x="494283" y="25778"/>
                    <a:pt x="499121" y="30615"/>
                  </a:cubicBezTo>
                  <a:cubicBezTo>
                    <a:pt x="563637" y="95108"/>
                    <a:pt x="597507" y="178950"/>
                    <a:pt x="597507" y="264403"/>
                  </a:cubicBezTo>
                  <a:cubicBezTo>
                    <a:pt x="597507" y="349857"/>
                    <a:pt x="565249" y="433698"/>
                    <a:pt x="499121" y="499804"/>
                  </a:cubicBezTo>
                  <a:cubicBezTo>
                    <a:pt x="494282" y="504641"/>
                    <a:pt x="487831" y="506253"/>
                    <a:pt x="481379" y="506253"/>
                  </a:cubicBezTo>
                  <a:cubicBezTo>
                    <a:pt x="474928" y="506253"/>
                    <a:pt x="468476" y="504641"/>
                    <a:pt x="463638" y="499804"/>
                  </a:cubicBezTo>
                  <a:cubicBezTo>
                    <a:pt x="453960" y="488517"/>
                    <a:pt x="453960" y="472394"/>
                    <a:pt x="463638" y="462720"/>
                  </a:cubicBezTo>
                  <a:cubicBezTo>
                    <a:pt x="518476" y="407901"/>
                    <a:pt x="545895" y="336958"/>
                    <a:pt x="545895" y="264403"/>
                  </a:cubicBezTo>
                  <a:cubicBezTo>
                    <a:pt x="545895" y="191848"/>
                    <a:pt x="518476" y="120906"/>
                    <a:pt x="463638" y="66086"/>
                  </a:cubicBezTo>
                  <a:cubicBezTo>
                    <a:pt x="453960" y="56412"/>
                    <a:pt x="453960" y="40289"/>
                    <a:pt x="463638" y="30615"/>
                  </a:cubicBezTo>
                  <a:cubicBezTo>
                    <a:pt x="468476" y="25778"/>
                    <a:pt x="474928" y="23360"/>
                    <a:pt x="481379" y="23360"/>
                  </a:cubicBezTo>
                  <a:close/>
                  <a:moveTo>
                    <a:pt x="318314" y="728"/>
                  </a:moveTo>
                  <a:cubicBezTo>
                    <a:pt x="321191" y="2013"/>
                    <a:pt x="323110" y="5137"/>
                    <a:pt x="323110" y="11183"/>
                  </a:cubicBezTo>
                  <a:lnTo>
                    <a:pt x="323110" y="514227"/>
                  </a:lnTo>
                  <a:cubicBezTo>
                    <a:pt x="323110" y="544861"/>
                    <a:pt x="289183" y="515839"/>
                    <a:pt x="289183" y="515839"/>
                  </a:cubicBezTo>
                  <a:lnTo>
                    <a:pt x="100164" y="375567"/>
                  </a:lnTo>
                  <a:lnTo>
                    <a:pt x="0" y="375567"/>
                  </a:lnTo>
                  <a:lnTo>
                    <a:pt x="0" y="153067"/>
                  </a:lnTo>
                  <a:lnTo>
                    <a:pt x="100164" y="153067"/>
                  </a:lnTo>
                  <a:lnTo>
                    <a:pt x="292414" y="9570"/>
                  </a:lnTo>
                  <a:cubicBezTo>
                    <a:pt x="292414" y="9570"/>
                    <a:pt x="309680" y="-3127"/>
                    <a:pt x="318314" y="728"/>
                  </a:cubicBezTo>
                  <a:close/>
                </a:path>
              </a:pathLst>
            </a:cu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1" name="等腰三角形 30">
              <a:extLst>
                <a:ext uri="{FF2B5EF4-FFF2-40B4-BE49-F238E27FC236}">
                  <a16:creationId xmlns:a16="http://schemas.microsoft.com/office/drawing/2014/main" id="{AA1BDA01-0043-32D3-8B4B-976721BE4BD0}"/>
                </a:ext>
              </a:extLst>
            </p:cNvPr>
            <p:cNvSpPr/>
            <p:nvPr/>
          </p:nvSpPr>
          <p:spPr>
            <a:xfrm>
              <a:off x="429794" y="5006143"/>
              <a:ext cx="168395" cy="155970"/>
            </a:xfrm>
            <a:prstGeom prst="triangle">
              <a:avLst/>
            </a:prstGeom>
            <a:solidFill>
              <a:srgbClr val="92D050"/>
            </a:solidFill>
            <a:ln w="15875">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400"/>
            </a:p>
          </p:txBody>
        </p:sp>
        <p:sp>
          <p:nvSpPr>
            <p:cNvPr id="33" name="椭圆 32">
              <a:extLst>
                <a:ext uri="{FF2B5EF4-FFF2-40B4-BE49-F238E27FC236}">
                  <a16:creationId xmlns:a16="http://schemas.microsoft.com/office/drawing/2014/main" id="{0AA0A43E-A2C3-3346-8C0A-EB8157676772}"/>
                </a:ext>
              </a:extLst>
            </p:cNvPr>
            <p:cNvSpPr/>
            <p:nvPr/>
          </p:nvSpPr>
          <p:spPr>
            <a:xfrm>
              <a:off x="471926" y="5411926"/>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4" name="文本框 33">
              <a:extLst>
                <a:ext uri="{FF2B5EF4-FFF2-40B4-BE49-F238E27FC236}">
                  <a16:creationId xmlns:a16="http://schemas.microsoft.com/office/drawing/2014/main" id="{124E4F7F-94D1-ABBE-97C6-F6140DA4AAD9}"/>
                </a:ext>
              </a:extLst>
            </p:cNvPr>
            <p:cNvSpPr txBox="1"/>
            <p:nvPr/>
          </p:nvSpPr>
          <p:spPr>
            <a:xfrm>
              <a:off x="775589" y="4477429"/>
              <a:ext cx="782587" cy="338554"/>
            </a:xfrm>
            <a:prstGeom prst="rect">
              <a:avLst/>
            </a:prstGeom>
            <a:noFill/>
          </p:spPr>
          <p:txBody>
            <a:bodyPr wrap="none" rtlCol="0">
              <a:spAutoFit/>
            </a:bodyPr>
            <a:lstStyle/>
            <a:p>
              <a:r>
                <a:rPr lang="en-US" altLang="zh-CN" sz="1600" b="1" dirty="0">
                  <a:latin typeface="Calibri" panose="020F0502020204030204" pitchFamily="34" charset="0"/>
                  <a:cs typeface="Calibri" panose="020F0502020204030204" pitchFamily="34" charset="0"/>
                </a:rPr>
                <a:t>Sender</a:t>
              </a:r>
              <a:endParaRPr lang="zh-CN" altLang="en-US" sz="1600" b="1" dirty="0">
                <a:latin typeface="Calibri" panose="020F0502020204030204" pitchFamily="34" charset="0"/>
                <a:cs typeface="Calibri" panose="020F0502020204030204" pitchFamily="34" charset="0"/>
              </a:endParaRPr>
            </a:p>
          </p:txBody>
        </p:sp>
        <p:sp>
          <p:nvSpPr>
            <p:cNvPr id="35" name="文本框 34">
              <a:extLst>
                <a:ext uri="{FF2B5EF4-FFF2-40B4-BE49-F238E27FC236}">
                  <a16:creationId xmlns:a16="http://schemas.microsoft.com/office/drawing/2014/main" id="{52A81054-3D81-5EA5-DF3B-CBE25FFC652A}"/>
                </a:ext>
              </a:extLst>
            </p:cNvPr>
            <p:cNvSpPr txBox="1"/>
            <p:nvPr/>
          </p:nvSpPr>
          <p:spPr>
            <a:xfrm>
              <a:off x="761690" y="4905862"/>
              <a:ext cx="1482265" cy="338554"/>
            </a:xfrm>
            <a:prstGeom prst="rect">
              <a:avLst/>
            </a:prstGeom>
            <a:noFill/>
          </p:spPr>
          <p:txBody>
            <a:bodyPr wrap="none" rtlCol="0">
              <a:spAutoFit/>
            </a:bodyPr>
            <a:lstStyle/>
            <a:p>
              <a:r>
                <a:rPr lang="en-US" altLang="zh-CN" sz="1600" b="1" dirty="0">
                  <a:latin typeface="Calibri" panose="020F0502020204030204" pitchFamily="34" charset="0"/>
                  <a:cs typeface="Calibri" panose="020F0502020204030204" pitchFamily="34" charset="0"/>
                </a:rPr>
                <a:t>Target Receiver</a:t>
              </a:r>
              <a:endParaRPr lang="zh-CN" altLang="en-US" sz="1600" b="1" dirty="0">
                <a:latin typeface="Calibri" panose="020F0502020204030204" pitchFamily="34" charset="0"/>
                <a:cs typeface="Calibri" panose="020F0502020204030204" pitchFamily="34" charset="0"/>
              </a:endParaRPr>
            </a:p>
          </p:txBody>
        </p:sp>
        <p:sp>
          <p:nvSpPr>
            <p:cNvPr id="36" name="文本框 35">
              <a:extLst>
                <a:ext uri="{FF2B5EF4-FFF2-40B4-BE49-F238E27FC236}">
                  <a16:creationId xmlns:a16="http://schemas.microsoft.com/office/drawing/2014/main" id="{D5B9BF91-0EBB-A9E8-9F0E-37E734F64526}"/>
                </a:ext>
              </a:extLst>
            </p:cNvPr>
            <p:cNvSpPr txBox="1"/>
            <p:nvPr/>
          </p:nvSpPr>
          <p:spPr>
            <a:xfrm>
              <a:off x="770240" y="5282252"/>
              <a:ext cx="1883721" cy="338554"/>
            </a:xfrm>
            <a:prstGeom prst="rect">
              <a:avLst/>
            </a:prstGeom>
            <a:noFill/>
          </p:spPr>
          <p:txBody>
            <a:bodyPr wrap="none" rtlCol="0">
              <a:spAutoFit/>
            </a:bodyPr>
            <a:lstStyle/>
            <a:p>
              <a:r>
                <a:rPr lang="en-US" altLang="zh-CN" sz="1600" b="1" dirty="0">
                  <a:latin typeface="Calibri" panose="020F0502020204030204" pitchFamily="34" charset="0"/>
                  <a:cs typeface="Calibri" panose="020F0502020204030204" pitchFamily="34" charset="0"/>
                </a:rPr>
                <a:t>Non-target Receiver</a:t>
              </a:r>
              <a:endParaRPr lang="zh-CN" altLang="en-US" sz="1600" b="1" dirty="0">
                <a:latin typeface="Calibri" panose="020F0502020204030204" pitchFamily="34" charset="0"/>
                <a:cs typeface="Calibri" panose="020F0502020204030204" pitchFamily="34" charset="0"/>
              </a:endParaRPr>
            </a:p>
          </p:txBody>
        </p:sp>
      </p:grpSp>
      <p:grpSp>
        <p:nvGrpSpPr>
          <p:cNvPr id="53" name="组合 52">
            <a:extLst>
              <a:ext uri="{FF2B5EF4-FFF2-40B4-BE49-F238E27FC236}">
                <a16:creationId xmlns:a16="http://schemas.microsoft.com/office/drawing/2014/main" id="{3BC7C772-AD9A-6A42-A0EC-0784DDD7A271}"/>
              </a:ext>
            </a:extLst>
          </p:cNvPr>
          <p:cNvGrpSpPr/>
          <p:nvPr/>
        </p:nvGrpSpPr>
        <p:grpSpPr>
          <a:xfrm>
            <a:off x="3218175" y="5264631"/>
            <a:ext cx="685739" cy="81883"/>
            <a:chOff x="3218175" y="5264631"/>
            <a:chExt cx="685739" cy="81883"/>
          </a:xfrm>
        </p:grpSpPr>
        <p:sp>
          <p:nvSpPr>
            <p:cNvPr id="41" name="椭圆 40">
              <a:extLst>
                <a:ext uri="{FF2B5EF4-FFF2-40B4-BE49-F238E27FC236}">
                  <a16:creationId xmlns:a16="http://schemas.microsoft.com/office/drawing/2014/main" id="{B3799C25-A05D-0E54-C7BC-7C743BE76AE4}"/>
                </a:ext>
              </a:extLst>
            </p:cNvPr>
            <p:cNvSpPr/>
            <p:nvPr/>
          </p:nvSpPr>
          <p:spPr>
            <a:xfrm>
              <a:off x="3218175" y="5264905"/>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0" name="椭圆 49">
              <a:extLst>
                <a:ext uri="{FF2B5EF4-FFF2-40B4-BE49-F238E27FC236}">
                  <a16:creationId xmlns:a16="http://schemas.microsoft.com/office/drawing/2014/main" id="{920B209F-284C-73A3-7D3A-F9D3524B7784}"/>
                </a:ext>
              </a:extLst>
            </p:cNvPr>
            <p:cNvSpPr/>
            <p:nvPr/>
          </p:nvSpPr>
          <p:spPr>
            <a:xfrm>
              <a:off x="3426407" y="5264631"/>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1" name="椭圆 50">
              <a:extLst>
                <a:ext uri="{FF2B5EF4-FFF2-40B4-BE49-F238E27FC236}">
                  <a16:creationId xmlns:a16="http://schemas.microsoft.com/office/drawing/2014/main" id="{3B30B7BF-1595-30BA-C655-0E69234D887A}"/>
                </a:ext>
              </a:extLst>
            </p:cNvPr>
            <p:cNvSpPr/>
            <p:nvPr/>
          </p:nvSpPr>
          <p:spPr>
            <a:xfrm>
              <a:off x="3626182" y="5264905"/>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2" name="椭圆 51">
              <a:extLst>
                <a:ext uri="{FF2B5EF4-FFF2-40B4-BE49-F238E27FC236}">
                  <a16:creationId xmlns:a16="http://schemas.microsoft.com/office/drawing/2014/main" id="{ADF7CABB-3CF6-DA42-710A-C8BFB62AA8F9}"/>
                </a:ext>
              </a:extLst>
            </p:cNvPr>
            <p:cNvSpPr/>
            <p:nvPr/>
          </p:nvSpPr>
          <p:spPr>
            <a:xfrm>
              <a:off x="3824708" y="5267307"/>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nvGrpSpPr>
          <p:cNvPr id="54" name="组合 53">
            <a:extLst>
              <a:ext uri="{FF2B5EF4-FFF2-40B4-BE49-F238E27FC236}">
                <a16:creationId xmlns:a16="http://schemas.microsoft.com/office/drawing/2014/main" id="{C633D783-3D0A-0915-1879-687C289AB9B7}"/>
              </a:ext>
            </a:extLst>
          </p:cNvPr>
          <p:cNvGrpSpPr/>
          <p:nvPr/>
        </p:nvGrpSpPr>
        <p:grpSpPr>
          <a:xfrm>
            <a:off x="3019333" y="5494721"/>
            <a:ext cx="880239" cy="81883"/>
            <a:chOff x="3023675" y="5264631"/>
            <a:chExt cx="880239" cy="81883"/>
          </a:xfrm>
        </p:grpSpPr>
        <p:sp>
          <p:nvSpPr>
            <p:cNvPr id="55" name="椭圆 54">
              <a:extLst>
                <a:ext uri="{FF2B5EF4-FFF2-40B4-BE49-F238E27FC236}">
                  <a16:creationId xmlns:a16="http://schemas.microsoft.com/office/drawing/2014/main" id="{D173911E-7F28-A122-D264-D9185E784FC8}"/>
                </a:ext>
              </a:extLst>
            </p:cNvPr>
            <p:cNvSpPr/>
            <p:nvPr/>
          </p:nvSpPr>
          <p:spPr>
            <a:xfrm>
              <a:off x="3023675" y="5264905"/>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6" name="椭圆 55">
              <a:extLst>
                <a:ext uri="{FF2B5EF4-FFF2-40B4-BE49-F238E27FC236}">
                  <a16:creationId xmlns:a16="http://schemas.microsoft.com/office/drawing/2014/main" id="{778E3040-9DDB-AF6A-FEFF-2DACE57FF84D}"/>
                </a:ext>
              </a:extLst>
            </p:cNvPr>
            <p:cNvSpPr/>
            <p:nvPr/>
          </p:nvSpPr>
          <p:spPr>
            <a:xfrm>
              <a:off x="3218175" y="5264905"/>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8" name="椭圆 67">
              <a:extLst>
                <a:ext uri="{FF2B5EF4-FFF2-40B4-BE49-F238E27FC236}">
                  <a16:creationId xmlns:a16="http://schemas.microsoft.com/office/drawing/2014/main" id="{5F68BAEC-876D-A1D1-9775-92E576062577}"/>
                </a:ext>
              </a:extLst>
            </p:cNvPr>
            <p:cNvSpPr/>
            <p:nvPr/>
          </p:nvSpPr>
          <p:spPr>
            <a:xfrm>
              <a:off x="3426407" y="5264631"/>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9" name="椭圆 68">
              <a:extLst>
                <a:ext uri="{FF2B5EF4-FFF2-40B4-BE49-F238E27FC236}">
                  <a16:creationId xmlns:a16="http://schemas.microsoft.com/office/drawing/2014/main" id="{334626DD-61F3-0CFE-0694-0278EE7E4EB5}"/>
                </a:ext>
              </a:extLst>
            </p:cNvPr>
            <p:cNvSpPr/>
            <p:nvPr/>
          </p:nvSpPr>
          <p:spPr>
            <a:xfrm>
              <a:off x="3626182" y="5264905"/>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0" name="椭圆 69">
              <a:extLst>
                <a:ext uri="{FF2B5EF4-FFF2-40B4-BE49-F238E27FC236}">
                  <a16:creationId xmlns:a16="http://schemas.microsoft.com/office/drawing/2014/main" id="{61FA1303-C3E7-B6A4-B56D-38F208AE71C2}"/>
                </a:ext>
              </a:extLst>
            </p:cNvPr>
            <p:cNvSpPr/>
            <p:nvPr/>
          </p:nvSpPr>
          <p:spPr>
            <a:xfrm>
              <a:off x="3824708" y="5267307"/>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nvGrpSpPr>
          <p:cNvPr id="71" name="组合 70">
            <a:extLst>
              <a:ext uri="{FF2B5EF4-FFF2-40B4-BE49-F238E27FC236}">
                <a16:creationId xmlns:a16="http://schemas.microsoft.com/office/drawing/2014/main" id="{BC7AD408-9E7E-9988-7157-4A27C1D798F8}"/>
              </a:ext>
            </a:extLst>
          </p:cNvPr>
          <p:cNvGrpSpPr/>
          <p:nvPr/>
        </p:nvGrpSpPr>
        <p:grpSpPr>
          <a:xfrm>
            <a:off x="3021659" y="5725101"/>
            <a:ext cx="880239" cy="81609"/>
            <a:chOff x="3023675" y="5264905"/>
            <a:chExt cx="880239" cy="81609"/>
          </a:xfrm>
        </p:grpSpPr>
        <p:sp>
          <p:nvSpPr>
            <p:cNvPr id="72" name="椭圆 71">
              <a:extLst>
                <a:ext uri="{FF2B5EF4-FFF2-40B4-BE49-F238E27FC236}">
                  <a16:creationId xmlns:a16="http://schemas.microsoft.com/office/drawing/2014/main" id="{9B06DD25-C742-7FE8-0C34-798DCC3C69C3}"/>
                </a:ext>
              </a:extLst>
            </p:cNvPr>
            <p:cNvSpPr/>
            <p:nvPr/>
          </p:nvSpPr>
          <p:spPr>
            <a:xfrm>
              <a:off x="3023675" y="5264905"/>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3" name="椭圆 72">
              <a:extLst>
                <a:ext uri="{FF2B5EF4-FFF2-40B4-BE49-F238E27FC236}">
                  <a16:creationId xmlns:a16="http://schemas.microsoft.com/office/drawing/2014/main" id="{6B2382A3-8000-CA4C-B5C7-AAFDAE9A6D04}"/>
                </a:ext>
              </a:extLst>
            </p:cNvPr>
            <p:cNvSpPr/>
            <p:nvPr/>
          </p:nvSpPr>
          <p:spPr>
            <a:xfrm>
              <a:off x="3218175" y="5264905"/>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5" name="椭圆 74">
              <a:extLst>
                <a:ext uri="{FF2B5EF4-FFF2-40B4-BE49-F238E27FC236}">
                  <a16:creationId xmlns:a16="http://schemas.microsoft.com/office/drawing/2014/main" id="{8D6B5E65-786D-2E6E-5FA6-60163D12E4BA}"/>
                </a:ext>
              </a:extLst>
            </p:cNvPr>
            <p:cNvSpPr/>
            <p:nvPr/>
          </p:nvSpPr>
          <p:spPr>
            <a:xfrm>
              <a:off x="3626182" y="5264905"/>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6" name="椭圆 75">
              <a:extLst>
                <a:ext uri="{FF2B5EF4-FFF2-40B4-BE49-F238E27FC236}">
                  <a16:creationId xmlns:a16="http://schemas.microsoft.com/office/drawing/2014/main" id="{3297D91F-9CB7-FAA5-B6C3-61F49BC5F599}"/>
                </a:ext>
              </a:extLst>
            </p:cNvPr>
            <p:cNvSpPr/>
            <p:nvPr/>
          </p:nvSpPr>
          <p:spPr>
            <a:xfrm>
              <a:off x="3824708" y="5267307"/>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nvGrpSpPr>
          <p:cNvPr id="129" name="组合 128">
            <a:extLst>
              <a:ext uri="{FF2B5EF4-FFF2-40B4-BE49-F238E27FC236}">
                <a16:creationId xmlns:a16="http://schemas.microsoft.com/office/drawing/2014/main" id="{7C5848A8-A02E-C117-4FF1-FD4BCA340E82}"/>
              </a:ext>
            </a:extLst>
          </p:cNvPr>
          <p:cNvGrpSpPr/>
          <p:nvPr/>
        </p:nvGrpSpPr>
        <p:grpSpPr>
          <a:xfrm>
            <a:off x="3019333" y="5929970"/>
            <a:ext cx="880239" cy="81883"/>
            <a:chOff x="3023675" y="5264631"/>
            <a:chExt cx="880239" cy="81883"/>
          </a:xfrm>
        </p:grpSpPr>
        <p:sp>
          <p:nvSpPr>
            <p:cNvPr id="130" name="椭圆 129">
              <a:extLst>
                <a:ext uri="{FF2B5EF4-FFF2-40B4-BE49-F238E27FC236}">
                  <a16:creationId xmlns:a16="http://schemas.microsoft.com/office/drawing/2014/main" id="{21A96581-1B0B-510C-C902-713DF840426C}"/>
                </a:ext>
              </a:extLst>
            </p:cNvPr>
            <p:cNvSpPr/>
            <p:nvPr/>
          </p:nvSpPr>
          <p:spPr>
            <a:xfrm>
              <a:off x="3023675" y="5264905"/>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1" name="椭圆 130">
              <a:extLst>
                <a:ext uri="{FF2B5EF4-FFF2-40B4-BE49-F238E27FC236}">
                  <a16:creationId xmlns:a16="http://schemas.microsoft.com/office/drawing/2014/main" id="{4C849CF5-CD1F-EEFD-5F6B-8D26B3208932}"/>
                </a:ext>
              </a:extLst>
            </p:cNvPr>
            <p:cNvSpPr/>
            <p:nvPr/>
          </p:nvSpPr>
          <p:spPr>
            <a:xfrm>
              <a:off x="3218175" y="5264905"/>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2" name="椭圆 131">
              <a:extLst>
                <a:ext uri="{FF2B5EF4-FFF2-40B4-BE49-F238E27FC236}">
                  <a16:creationId xmlns:a16="http://schemas.microsoft.com/office/drawing/2014/main" id="{EED36766-8C90-BB0E-4708-EA4B5D6E351E}"/>
                </a:ext>
              </a:extLst>
            </p:cNvPr>
            <p:cNvSpPr/>
            <p:nvPr/>
          </p:nvSpPr>
          <p:spPr>
            <a:xfrm>
              <a:off x="3426407" y="5264631"/>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3" name="椭圆 132">
              <a:extLst>
                <a:ext uri="{FF2B5EF4-FFF2-40B4-BE49-F238E27FC236}">
                  <a16:creationId xmlns:a16="http://schemas.microsoft.com/office/drawing/2014/main" id="{D71950B3-59FA-0C47-A2B8-80BB9194861A}"/>
                </a:ext>
              </a:extLst>
            </p:cNvPr>
            <p:cNvSpPr/>
            <p:nvPr/>
          </p:nvSpPr>
          <p:spPr>
            <a:xfrm>
              <a:off x="3626182" y="5264905"/>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4" name="椭圆 133">
              <a:extLst>
                <a:ext uri="{FF2B5EF4-FFF2-40B4-BE49-F238E27FC236}">
                  <a16:creationId xmlns:a16="http://schemas.microsoft.com/office/drawing/2014/main" id="{20F35556-C790-F55F-5C9A-8A05B5AA8C8E}"/>
                </a:ext>
              </a:extLst>
            </p:cNvPr>
            <p:cNvSpPr/>
            <p:nvPr/>
          </p:nvSpPr>
          <p:spPr>
            <a:xfrm>
              <a:off x="3824708" y="5267307"/>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grpSp>
        <p:nvGrpSpPr>
          <p:cNvPr id="135" name="组合 134">
            <a:extLst>
              <a:ext uri="{FF2B5EF4-FFF2-40B4-BE49-F238E27FC236}">
                <a16:creationId xmlns:a16="http://schemas.microsoft.com/office/drawing/2014/main" id="{9E6731E6-5720-57FA-204F-14C4D706A211}"/>
              </a:ext>
            </a:extLst>
          </p:cNvPr>
          <p:cNvGrpSpPr/>
          <p:nvPr/>
        </p:nvGrpSpPr>
        <p:grpSpPr>
          <a:xfrm>
            <a:off x="3216048" y="6121375"/>
            <a:ext cx="685739" cy="81883"/>
            <a:chOff x="3218175" y="5264631"/>
            <a:chExt cx="685739" cy="81883"/>
          </a:xfrm>
        </p:grpSpPr>
        <p:sp>
          <p:nvSpPr>
            <p:cNvPr id="137" name="椭圆 136">
              <a:extLst>
                <a:ext uri="{FF2B5EF4-FFF2-40B4-BE49-F238E27FC236}">
                  <a16:creationId xmlns:a16="http://schemas.microsoft.com/office/drawing/2014/main" id="{8AA124FB-7CF6-33A5-8AB1-51759857D5C0}"/>
                </a:ext>
              </a:extLst>
            </p:cNvPr>
            <p:cNvSpPr/>
            <p:nvPr/>
          </p:nvSpPr>
          <p:spPr>
            <a:xfrm>
              <a:off x="3218175" y="5264905"/>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8" name="椭圆 137">
              <a:extLst>
                <a:ext uri="{FF2B5EF4-FFF2-40B4-BE49-F238E27FC236}">
                  <a16:creationId xmlns:a16="http://schemas.microsoft.com/office/drawing/2014/main" id="{B782E5F1-0B0E-ACF6-E565-BD1147581DA4}"/>
                </a:ext>
              </a:extLst>
            </p:cNvPr>
            <p:cNvSpPr/>
            <p:nvPr/>
          </p:nvSpPr>
          <p:spPr>
            <a:xfrm>
              <a:off x="3426407" y="5264631"/>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39" name="椭圆 138">
              <a:extLst>
                <a:ext uri="{FF2B5EF4-FFF2-40B4-BE49-F238E27FC236}">
                  <a16:creationId xmlns:a16="http://schemas.microsoft.com/office/drawing/2014/main" id="{CB59D2BE-0E9C-8326-979B-4432C29B86DE}"/>
                </a:ext>
              </a:extLst>
            </p:cNvPr>
            <p:cNvSpPr/>
            <p:nvPr/>
          </p:nvSpPr>
          <p:spPr>
            <a:xfrm>
              <a:off x="3626182" y="5264905"/>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40" name="椭圆 139">
              <a:extLst>
                <a:ext uri="{FF2B5EF4-FFF2-40B4-BE49-F238E27FC236}">
                  <a16:creationId xmlns:a16="http://schemas.microsoft.com/office/drawing/2014/main" id="{7502C067-CABD-EE84-5DF8-3685C62CB6EB}"/>
                </a:ext>
              </a:extLst>
            </p:cNvPr>
            <p:cNvSpPr/>
            <p:nvPr/>
          </p:nvSpPr>
          <p:spPr>
            <a:xfrm>
              <a:off x="3824708" y="5267307"/>
              <a:ext cx="79206" cy="79207"/>
            </a:xfrm>
            <a:prstGeom prst="ellipse">
              <a:avLst/>
            </a:prstGeom>
            <a:solidFill>
              <a:srgbClr val="ED7D3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sp>
        <p:nvSpPr>
          <p:cNvPr id="148" name="等腰三角形 147">
            <a:extLst>
              <a:ext uri="{FF2B5EF4-FFF2-40B4-BE49-F238E27FC236}">
                <a16:creationId xmlns:a16="http://schemas.microsoft.com/office/drawing/2014/main" id="{440B0368-8483-9F6F-A9E7-C6FABF0E66F0}"/>
              </a:ext>
            </a:extLst>
          </p:cNvPr>
          <p:cNvSpPr/>
          <p:nvPr/>
        </p:nvSpPr>
        <p:spPr>
          <a:xfrm>
            <a:off x="3001133" y="5259458"/>
            <a:ext cx="114989" cy="106504"/>
          </a:xfrm>
          <a:prstGeom prst="triangle">
            <a:avLst/>
          </a:prstGeom>
          <a:solidFill>
            <a:srgbClr val="92D050"/>
          </a:solidFill>
          <a:ln w="15875">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400"/>
          </a:p>
        </p:txBody>
      </p:sp>
      <p:sp>
        <p:nvSpPr>
          <p:cNvPr id="149" name="等腰三角形 148">
            <a:extLst>
              <a:ext uri="{FF2B5EF4-FFF2-40B4-BE49-F238E27FC236}">
                <a16:creationId xmlns:a16="http://schemas.microsoft.com/office/drawing/2014/main" id="{8CFB9F9B-A3AD-38CE-1642-646E5D887190}"/>
              </a:ext>
            </a:extLst>
          </p:cNvPr>
          <p:cNvSpPr/>
          <p:nvPr/>
        </p:nvSpPr>
        <p:spPr>
          <a:xfrm>
            <a:off x="3403233" y="5710857"/>
            <a:ext cx="114989" cy="106504"/>
          </a:xfrm>
          <a:prstGeom prst="triangle">
            <a:avLst/>
          </a:prstGeom>
          <a:solidFill>
            <a:srgbClr val="92D050"/>
          </a:solidFill>
          <a:ln w="15875">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1400"/>
          </a:p>
        </p:txBody>
      </p:sp>
      <p:sp>
        <p:nvSpPr>
          <p:cNvPr id="43" name="turn-up-volume_498">
            <a:extLst>
              <a:ext uri="{FF2B5EF4-FFF2-40B4-BE49-F238E27FC236}">
                <a16:creationId xmlns:a16="http://schemas.microsoft.com/office/drawing/2014/main" id="{8F828CF9-12C0-7316-D801-25C406B7701B}"/>
              </a:ext>
            </a:extLst>
          </p:cNvPr>
          <p:cNvSpPr/>
          <p:nvPr/>
        </p:nvSpPr>
        <p:spPr>
          <a:xfrm>
            <a:off x="2807524" y="5656898"/>
            <a:ext cx="251412" cy="222279"/>
          </a:xfrm>
          <a:custGeom>
            <a:avLst/>
            <a:gdLst>
              <a:gd name="connsiteX0" fmla="*/ 413531 w 597507"/>
              <a:gd name="connsiteY0" fmla="*/ 102132 h 528272"/>
              <a:gd name="connsiteX1" fmla="*/ 431261 w 597507"/>
              <a:gd name="connsiteY1" fmla="*/ 109393 h 528272"/>
              <a:gd name="connsiteX2" fmla="*/ 494122 w 597507"/>
              <a:gd name="connsiteY2" fmla="*/ 264305 h 528272"/>
              <a:gd name="connsiteX3" fmla="*/ 431261 w 597507"/>
              <a:gd name="connsiteY3" fmla="*/ 417603 h 528272"/>
              <a:gd name="connsiteX4" fmla="*/ 413531 w 597507"/>
              <a:gd name="connsiteY4" fmla="*/ 425671 h 528272"/>
              <a:gd name="connsiteX5" fmla="*/ 395801 w 597507"/>
              <a:gd name="connsiteY5" fmla="*/ 417603 h 528272"/>
              <a:gd name="connsiteX6" fmla="*/ 395801 w 597507"/>
              <a:gd name="connsiteY6" fmla="*/ 382102 h 528272"/>
              <a:gd name="connsiteX7" fmla="*/ 444156 w 597507"/>
              <a:gd name="connsiteY7" fmla="*/ 264305 h 528272"/>
              <a:gd name="connsiteX8" fmla="*/ 395801 w 597507"/>
              <a:gd name="connsiteY8" fmla="*/ 146507 h 528272"/>
              <a:gd name="connsiteX9" fmla="*/ 395801 w 597507"/>
              <a:gd name="connsiteY9" fmla="*/ 109393 h 528272"/>
              <a:gd name="connsiteX10" fmla="*/ 413531 w 597507"/>
              <a:gd name="connsiteY10" fmla="*/ 102132 h 528272"/>
              <a:gd name="connsiteX11" fmla="*/ 481379 w 597507"/>
              <a:gd name="connsiteY11" fmla="*/ 23360 h 528272"/>
              <a:gd name="connsiteX12" fmla="*/ 499121 w 597507"/>
              <a:gd name="connsiteY12" fmla="*/ 30615 h 528272"/>
              <a:gd name="connsiteX13" fmla="*/ 597507 w 597507"/>
              <a:gd name="connsiteY13" fmla="*/ 264403 h 528272"/>
              <a:gd name="connsiteX14" fmla="*/ 499121 w 597507"/>
              <a:gd name="connsiteY14" fmla="*/ 499804 h 528272"/>
              <a:gd name="connsiteX15" fmla="*/ 481379 w 597507"/>
              <a:gd name="connsiteY15" fmla="*/ 506253 h 528272"/>
              <a:gd name="connsiteX16" fmla="*/ 463638 w 597507"/>
              <a:gd name="connsiteY16" fmla="*/ 499804 h 528272"/>
              <a:gd name="connsiteX17" fmla="*/ 463638 w 597507"/>
              <a:gd name="connsiteY17" fmla="*/ 462720 h 528272"/>
              <a:gd name="connsiteX18" fmla="*/ 545895 w 597507"/>
              <a:gd name="connsiteY18" fmla="*/ 264403 h 528272"/>
              <a:gd name="connsiteX19" fmla="*/ 463638 w 597507"/>
              <a:gd name="connsiteY19" fmla="*/ 66086 h 528272"/>
              <a:gd name="connsiteX20" fmla="*/ 463638 w 597507"/>
              <a:gd name="connsiteY20" fmla="*/ 30615 h 528272"/>
              <a:gd name="connsiteX21" fmla="*/ 481379 w 597507"/>
              <a:gd name="connsiteY21" fmla="*/ 23360 h 528272"/>
              <a:gd name="connsiteX22" fmla="*/ 318314 w 597507"/>
              <a:gd name="connsiteY22" fmla="*/ 728 h 528272"/>
              <a:gd name="connsiteX23" fmla="*/ 323110 w 597507"/>
              <a:gd name="connsiteY23" fmla="*/ 11183 h 528272"/>
              <a:gd name="connsiteX24" fmla="*/ 323110 w 597507"/>
              <a:gd name="connsiteY24" fmla="*/ 514227 h 528272"/>
              <a:gd name="connsiteX25" fmla="*/ 289183 w 597507"/>
              <a:gd name="connsiteY25" fmla="*/ 515839 h 528272"/>
              <a:gd name="connsiteX26" fmla="*/ 100164 w 597507"/>
              <a:gd name="connsiteY26" fmla="*/ 375567 h 528272"/>
              <a:gd name="connsiteX27" fmla="*/ 0 w 597507"/>
              <a:gd name="connsiteY27" fmla="*/ 375567 h 528272"/>
              <a:gd name="connsiteX28" fmla="*/ 0 w 597507"/>
              <a:gd name="connsiteY28" fmla="*/ 153067 h 528272"/>
              <a:gd name="connsiteX29" fmla="*/ 100164 w 597507"/>
              <a:gd name="connsiteY29" fmla="*/ 153067 h 528272"/>
              <a:gd name="connsiteX30" fmla="*/ 292414 w 597507"/>
              <a:gd name="connsiteY30" fmla="*/ 9570 h 528272"/>
              <a:gd name="connsiteX31" fmla="*/ 318314 w 597507"/>
              <a:gd name="connsiteY31" fmla="*/ 728 h 528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97507" h="528272">
                <a:moveTo>
                  <a:pt x="413531" y="102132"/>
                </a:moveTo>
                <a:cubicBezTo>
                  <a:pt x="419979" y="102132"/>
                  <a:pt x="426426" y="104552"/>
                  <a:pt x="431261" y="109393"/>
                </a:cubicBezTo>
                <a:cubicBezTo>
                  <a:pt x="473169" y="152962"/>
                  <a:pt x="494122" y="207826"/>
                  <a:pt x="494122" y="264305"/>
                </a:cubicBezTo>
                <a:cubicBezTo>
                  <a:pt x="494122" y="319169"/>
                  <a:pt x="473169" y="375647"/>
                  <a:pt x="431261" y="417603"/>
                </a:cubicBezTo>
                <a:cubicBezTo>
                  <a:pt x="426426" y="422444"/>
                  <a:pt x="419979" y="425671"/>
                  <a:pt x="413531" y="425671"/>
                </a:cubicBezTo>
                <a:cubicBezTo>
                  <a:pt x="407084" y="425671"/>
                  <a:pt x="400637" y="422444"/>
                  <a:pt x="395801" y="417603"/>
                </a:cubicBezTo>
                <a:cubicBezTo>
                  <a:pt x="384519" y="407921"/>
                  <a:pt x="384519" y="391784"/>
                  <a:pt x="395801" y="382102"/>
                </a:cubicBezTo>
                <a:cubicBezTo>
                  <a:pt x="428038" y="349829"/>
                  <a:pt x="444156" y="306260"/>
                  <a:pt x="444156" y="264305"/>
                </a:cubicBezTo>
                <a:cubicBezTo>
                  <a:pt x="444156" y="220736"/>
                  <a:pt x="428038" y="178781"/>
                  <a:pt x="395801" y="146507"/>
                </a:cubicBezTo>
                <a:cubicBezTo>
                  <a:pt x="384519" y="136825"/>
                  <a:pt x="384519" y="120689"/>
                  <a:pt x="395801" y="109393"/>
                </a:cubicBezTo>
                <a:cubicBezTo>
                  <a:pt x="400637" y="104552"/>
                  <a:pt x="407084" y="102132"/>
                  <a:pt x="413531" y="102132"/>
                </a:cubicBezTo>
                <a:close/>
                <a:moveTo>
                  <a:pt x="481379" y="23360"/>
                </a:moveTo>
                <a:cubicBezTo>
                  <a:pt x="487831" y="23360"/>
                  <a:pt x="494283" y="25778"/>
                  <a:pt x="499121" y="30615"/>
                </a:cubicBezTo>
                <a:cubicBezTo>
                  <a:pt x="563637" y="95108"/>
                  <a:pt x="597507" y="178950"/>
                  <a:pt x="597507" y="264403"/>
                </a:cubicBezTo>
                <a:cubicBezTo>
                  <a:pt x="597507" y="349857"/>
                  <a:pt x="565249" y="433698"/>
                  <a:pt x="499121" y="499804"/>
                </a:cubicBezTo>
                <a:cubicBezTo>
                  <a:pt x="494282" y="504641"/>
                  <a:pt x="487831" y="506253"/>
                  <a:pt x="481379" y="506253"/>
                </a:cubicBezTo>
                <a:cubicBezTo>
                  <a:pt x="474928" y="506253"/>
                  <a:pt x="468476" y="504641"/>
                  <a:pt x="463638" y="499804"/>
                </a:cubicBezTo>
                <a:cubicBezTo>
                  <a:pt x="453960" y="488517"/>
                  <a:pt x="453960" y="472394"/>
                  <a:pt x="463638" y="462720"/>
                </a:cubicBezTo>
                <a:cubicBezTo>
                  <a:pt x="518476" y="407901"/>
                  <a:pt x="545895" y="336958"/>
                  <a:pt x="545895" y="264403"/>
                </a:cubicBezTo>
                <a:cubicBezTo>
                  <a:pt x="545895" y="191848"/>
                  <a:pt x="518476" y="120906"/>
                  <a:pt x="463638" y="66086"/>
                </a:cubicBezTo>
                <a:cubicBezTo>
                  <a:pt x="453960" y="56412"/>
                  <a:pt x="453960" y="40289"/>
                  <a:pt x="463638" y="30615"/>
                </a:cubicBezTo>
                <a:cubicBezTo>
                  <a:pt x="468476" y="25778"/>
                  <a:pt x="474928" y="23360"/>
                  <a:pt x="481379" y="23360"/>
                </a:cubicBezTo>
                <a:close/>
                <a:moveTo>
                  <a:pt x="318314" y="728"/>
                </a:moveTo>
                <a:cubicBezTo>
                  <a:pt x="321191" y="2013"/>
                  <a:pt x="323110" y="5137"/>
                  <a:pt x="323110" y="11183"/>
                </a:cubicBezTo>
                <a:lnTo>
                  <a:pt x="323110" y="514227"/>
                </a:lnTo>
                <a:cubicBezTo>
                  <a:pt x="323110" y="544861"/>
                  <a:pt x="289183" y="515839"/>
                  <a:pt x="289183" y="515839"/>
                </a:cubicBezTo>
                <a:lnTo>
                  <a:pt x="100164" y="375567"/>
                </a:lnTo>
                <a:lnTo>
                  <a:pt x="0" y="375567"/>
                </a:lnTo>
                <a:lnTo>
                  <a:pt x="0" y="153067"/>
                </a:lnTo>
                <a:lnTo>
                  <a:pt x="100164" y="153067"/>
                </a:lnTo>
                <a:lnTo>
                  <a:pt x="292414" y="9570"/>
                </a:lnTo>
                <a:cubicBezTo>
                  <a:pt x="292414" y="9570"/>
                  <a:pt x="309680" y="-3127"/>
                  <a:pt x="318314" y="728"/>
                </a:cubicBezTo>
                <a:close/>
              </a:path>
            </a:pathLst>
          </a:cu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Tree>
    <p:extLst>
      <p:ext uri="{BB962C8B-B14F-4D97-AF65-F5344CB8AC3E}">
        <p14:creationId xmlns:p14="http://schemas.microsoft.com/office/powerpoint/2010/main" val="29732345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文本框 81"/>
          <p:cNvSpPr txBox="1"/>
          <p:nvPr/>
        </p:nvSpPr>
        <p:spPr>
          <a:xfrm>
            <a:off x="748479" y="632816"/>
            <a:ext cx="10253349" cy="707886"/>
          </a:xfrm>
          <a:prstGeom prst="rect">
            <a:avLst/>
          </a:prstGeom>
          <a:noFill/>
        </p:spPr>
        <p:txBody>
          <a:bodyPr wrap="square">
            <a:spAutoFit/>
          </a:bodyPr>
          <a:lstStyle/>
          <a:p>
            <a:r>
              <a:rPr lang="en-US" altLang="zh-CN" sz="4000" b="1" dirty="0">
                <a:solidFill>
                  <a:srgbClr val="5B2D7B"/>
                </a:solidFill>
                <a:latin typeface="Century Gothic" panose="020B0502020202020204" pitchFamily="34" charset="0"/>
                <a:ea typeface="Sathu" charset="-34"/>
                <a:cs typeface="Segoe UI" panose="020B0502040204020203" pitchFamily="34" charset="0"/>
              </a:rPr>
              <a:t>Impact of model complexity </a:t>
            </a:r>
            <a:endParaRPr lang="zh-CN" altLang="en-US" sz="4000" b="1" dirty="0">
              <a:solidFill>
                <a:srgbClr val="5B2D7B"/>
              </a:solidFill>
              <a:latin typeface="Century Gothic" panose="020B0502020202020204" pitchFamily="34" charset="0"/>
              <a:ea typeface="Sathu" charset="-34"/>
              <a:cs typeface="Segoe UI" panose="020B0502040204020203" pitchFamily="34" charset="0"/>
            </a:endParaRPr>
          </a:p>
        </p:txBody>
      </p:sp>
      <p:grpSp>
        <p:nvGrpSpPr>
          <p:cNvPr id="41" name="组合 40"/>
          <p:cNvGrpSpPr/>
          <p:nvPr/>
        </p:nvGrpSpPr>
        <p:grpSpPr>
          <a:xfrm>
            <a:off x="2435703" y="3172078"/>
            <a:ext cx="6748756" cy="3448214"/>
            <a:chOff x="748479" y="3685485"/>
            <a:chExt cx="4368800" cy="1981200"/>
          </a:xfrm>
        </p:grpSpPr>
        <p:pic>
          <p:nvPicPr>
            <p:cNvPr id="21" name="图片 20"/>
            <p:cNvPicPr>
              <a:picLocks noChangeAspect="1"/>
            </p:cNvPicPr>
            <p:nvPr/>
          </p:nvPicPr>
          <p:blipFill>
            <a:blip r:embed="rId3"/>
            <a:stretch>
              <a:fillRect/>
            </a:stretch>
          </p:blipFill>
          <p:spPr>
            <a:xfrm>
              <a:off x="748479" y="3685485"/>
              <a:ext cx="4368800" cy="1981200"/>
            </a:xfrm>
            <a:prstGeom prst="rect">
              <a:avLst/>
            </a:prstGeom>
          </p:spPr>
        </p:pic>
        <p:grpSp>
          <p:nvGrpSpPr>
            <p:cNvPr id="22" name="组合 21"/>
            <p:cNvGrpSpPr/>
            <p:nvPr/>
          </p:nvGrpSpPr>
          <p:grpSpPr>
            <a:xfrm>
              <a:off x="1226516" y="4273018"/>
              <a:ext cx="2037485" cy="1019672"/>
              <a:chOff x="6451195" y="4683945"/>
              <a:chExt cx="2574197" cy="1288275"/>
            </a:xfrm>
          </p:grpSpPr>
          <p:pic>
            <p:nvPicPr>
              <p:cNvPr id="31" name="图片 30"/>
              <p:cNvPicPr>
                <a:picLocks noChangeAspect="1"/>
              </p:cNvPicPr>
              <p:nvPr/>
            </p:nvPicPr>
            <p:blipFill>
              <a:blip r:embed="rId4"/>
              <a:stretch>
                <a:fillRect/>
              </a:stretch>
            </p:blipFill>
            <p:spPr>
              <a:xfrm>
                <a:off x="6451195" y="4683945"/>
                <a:ext cx="2574197" cy="1269536"/>
              </a:xfrm>
              <a:prstGeom prst="rect">
                <a:avLst/>
              </a:prstGeom>
            </p:spPr>
          </p:pic>
          <p:sp>
            <p:nvSpPr>
              <p:cNvPr id="32" name="矩形 31"/>
              <p:cNvSpPr/>
              <p:nvPr/>
            </p:nvSpPr>
            <p:spPr>
              <a:xfrm>
                <a:off x="6769636" y="5718219"/>
                <a:ext cx="2044162" cy="2540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33" name="矩形 32"/>
            <p:cNvSpPr/>
            <p:nvPr/>
          </p:nvSpPr>
          <p:spPr>
            <a:xfrm>
              <a:off x="1401287" y="5204417"/>
              <a:ext cx="1600861" cy="176546"/>
            </a:xfrm>
            <a:prstGeom prst="rect">
              <a:avLst/>
            </a:prstGeom>
            <a:noFill/>
            <a:ln w="12700">
              <a:solidFill>
                <a:srgbClr val="72AF2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34" name="直接箭头连接符 33"/>
            <p:cNvCxnSpPr/>
            <p:nvPr/>
          </p:nvCxnSpPr>
          <p:spPr>
            <a:xfrm flipV="1">
              <a:off x="2239270" y="5067891"/>
              <a:ext cx="0" cy="136526"/>
            </a:xfrm>
            <a:prstGeom prst="straightConnector1">
              <a:avLst/>
            </a:prstGeom>
            <a:ln w="25400">
              <a:solidFill>
                <a:srgbClr val="72AF2F"/>
              </a:solidFill>
              <a:headEnd w="lg" len="med"/>
              <a:tailEnd type="stealth" w="lg" len="med"/>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1401287" y="3929032"/>
              <a:ext cx="1671297" cy="290789"/>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36" name="组合 35"/>
            <p:cNvGrpSpPr/>
            <p:nvPr/>
          </p:nvGrpSpPr>
          <p:grpSpPr>
            <a:xfrm>
              <a:off x="1468599" y="3929409"/>
              <a:ext cx="1575603" cy="304715"/>
              <a:chOff x="1047140" y="3784767"/>
              <a:chExt cx="1575603" cy="304715"/>
            </a:xfrm>
          </p:grpSpPr>
          <p:sp>
            <p:nvSpPr>
              <p:cNvPr id="37" name="矩形 36"/>
              <p:cNvSpPr/>
              <p:nvPr/>
            </p:nvSpPr>
            <p:spPr>
              <a:xfrm>
                <a:off x="1047140" y="3835313"/>
                <a:ext cx="251460" cy="193036"/>
              </a:xfrm>
              <a:prstGeom prst="rect">
                <a:avLst/>
              </a:prstGeom>
              <a:solidFill>
                <a:srgbClr val="D4E7C0"/>
              </a:solidFill>
              <a:ln w="19050">
                <a:solidFill>
                  <a:srgbClr val="72AF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8" name="文本框 37"/>
              <p:cNvSpPr txBox="1"/>
              <p:nvPr/>
            </p:nvSpPr>
            <p:spPr>
              <a:xfrm>
                <a:off x="1298600" y="3788861"/>
                <a:ext cx="491041" cy="300621"/>
              </a:xfrm>
              <a:prstGeom prst="rect">
                <a:avLst/>
              </a:prstGeom>
              <a:noFill/>
            </p:spPr>
            <p:txBody>
              <a:bodyPr wrap="none" rtlCol="0">
                <a:spAutoFit/>
              </a:bodyPr>
              <a:lstStyle/>
              <a:p>
                <a:r>
                  <a:rPr lang="en-US" altLang="zh-CN" sz="2800" dirty="0">
                    <a:latin typeface="Calibri" panose="020F0502020204030204" pitchFamily="34" charset="0"/>
                    <a:cs typeface="Calibri" panose="020F0502020204030204" pitchFamily="34" charset="0"/>
                  </a:rPr>
                  <a:t>Bob</a:t>
                </a:r>
                <a:endParaRPr lang="zh-CN" altLang="en-US" sz="2800" dirty="0">
                  <a:latin typeface="Calibri" panose="020F0502020204030204" pitchFamily="34" charset="0"/>
                  <a:cs typeface="Calibri" panose="020F0502020204030204" pitchFamily="34" charset="0"/>
                </a:endParaRPr>
              </a:p>
            </p:txBody>
          </p:sp>
          <p:sp>
            <p:nvSpPr>
              <p:cNvPr id="39" name="矩形 38"/>
              <p:cNvSpPr/>
              <p:nvPr/>
            </p:nvSpPr>
            <p:spPr>
              <a:xfrm>
                <a:off x="1893732" y="3831220"/>
                <a:ext cx="251460" cy="193036"/>
              </a:xfrm>
              <a:prstGeom prst="rect">
                <a:avLst/>
              </a:prstGeom>
              <a:solidFill>
                <a:srgbClr val="FAD8C1"/>
              </a:solidFill>
              <a:ln w="19050">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0" name="文本框 39"/>
              <p:cNvSpPr txBox="1"/>
              <p:nvPr/>
            </p:nvSpPr>
            <p:spPr>
              <a:xfrm>
                <a:off x="2145192" y="3784767"/>
                <a:ext cx="477551" cy="300621"/>
              </a:xfrm>
              <a:prstGeom prst="rect">
                <a:avLst/>
              </a:prstGeom>
              <a:noFill/>
            </p:spPr>
            <p:txBody>
              <a:bodyPr wrap="none" rtlCol="0">
                <a:spAutoFit/>
              </a:bodyPr>
              <a:lstStyle/>
              <a:p>
                <a:r>
                  <a:rPr lang="en-US" altLang="zh-CN" sz="2800" dirty="0">
                    <a:latin typeface="Calibri" panose="020F0502020204030204" pitchFamily="34" charset="0"/>
                    <a:cs typeface="Calibri" panose="020F0502020204030204" pitchFamily="34" charset="0"/>
                  </a:rPr>
                  <a:t>EVE</a:t>
                </a:r>
                <a:endParaRPr lang="zh-CN" altLang="en-US" sz="2800" dirty="0">
                  <a:latin typeface="Calibri" panose="020F0502020204030204" pitchFamily="34" charset="0"/>
                  <a:cs typeface="Calibri" panose="020F0502020204030204" pitchFamily="34" charset="0"/>
                </a:endParaRPr>
              </a:p>
            </p:txBody>
          </p:sp>
        </p:grpSp>
      </p:grpSp>
      <p:sp>
        <p:nvSpPr>
          <p:cNvPr id="44" name="文本框 43"/>
          <p:cNvSpPr txBox="1"/>
          <p:nvPr/>
        </p:nvSpPr>
        <p:spPr>
          <a:xfrm>
            <a:off x="748479" y="1725587"/>
            <a:ext cx="10398492" cy="1384995"/>
          </a:xfrm>
          <a:prstGeom prst="rect">
            <a:avLst/>
          </a:prstGeom>
          <a:noFill/>
        </p:spPr>
        <p:txBody>
          <a:bodyPr wrap="square">
            <a:spAutoFit/>
          </a:bodyPr>
          <a:lstStyle/>
          <a:p>
            <a:pPr marL="342900" indent="-342900">
              <a:spcAft>
                <a:spcPts val="600"/>
              </a:spcAft>
              <a:buFont typeface="Wingdings" panose="05000000000000000000" pitchFamily="2" charset="2"/>
              <a:buChar char="l"/>
            </a:pPr>
            <a:r>
              <a:rPr lang="en-US" altLang="zh-CN" sz="2800" b="0" i="0" dirty="0">
                <a:effectLst/>
                <a:latin typeface="Calibri" panose="020F0502020204030204" pitchFamily="34" charset="0"/>
                <a:ea typeface="Calibri" panose="020F0502020204030204" pitchFamily="34" charset="0"/>
                <a:cs typeface="Calibri" panose="020F0502020204030204" pitchFamily="34" charset="0"/>
              </a:rPr>
              <a:t>There is </a:t>
            </a:r>
            <a:r>
              <a:rPr lang="en-US" altLang="zh-CN" sz="2800" dirty="0">
                <a:latin typeface="Calibri" panose="020F0502020204030204" pitchFamily="34" charset="0"/>
                <a:ea typeface="Calibri" panose="020F0502020204030204" pitchFamily="34" charset="0"/>
                <a:cs typeface="Calibri" panose="020F0502020204030204" pitchFamily="34" charset="0"/>
              </a:rPr>
              <a:t>no </a:t>
            </a:r>
            <a:r>
              <a:rPr lang="en-US" altLang="zh-CN" sz="2800" b="0" i="0" dirty="0">
                <a:effectLst/>
                <a:latin typeface="Calibri" panose="020F0502020204030204" pitchFamily="34" charset="0"/>
                <a:ea typeface="Calibri" panose="020F0502020204030204" pitchFamily="34" charset="0"/>
                <a:cs typeface="Calibri" panose="020F0502020204030204" pitchFamily="34" charset="0"/>
              </a:rPr>
              <a:t>obvious performance gap between Model III and the other two models, although its size is reduced by nearly 85% compared with Model I</a:t>
            </a:r>
          </a:p>
        </p:txBody>
      </p:sp>
      <p:sp>
        <p:nvSpPr>
          <p:cNvPr id="2" name="object 4">
            <a:extLst>
              <a:ext uri="{FF2B5EF4-FFF2-40B4-BE49-F238E27FC236}">
                <a16:creationId xmlns:a16="http://schemas.microsoft.com/office/drawing/2014/main" id="{08C225F5-0C6C-5F73-59CB-01B3CEC210B2}"/>
              </a:ext>
            </a:extLst>
          </p:cNvPr>
          <p:cNvSpPr txBox="1"/>
          <p:nvPr/>
        </p:nvSpPr>
        <p:spPr>
          <a:xfrm>
            <a:off x="11348133" y="6396885"/>
            <a:ext cx="634136" cy="296235"/>
          </a:xfrm>
          <a:prstGeom prst="rect">
            <a:avLst/>
          </a:prstGeom>
        </p:spPr>
        <p:txBody>
          <a:bodyPr vert="horz" wrap="square" lIns="0" tIns="0" rIns="0" bIns="0" rtlCol="0">
            <a:spAutoFit/>
          </a:bodyPr>
          <a:lstStyle/>
          <a:p>
            <a:pPr marL="38100">
              <a:lnSpc>
                <a:spcPts val="2120"/>
              </a:lnSpc>
            </a:pPr>
            <a:fld id="{81D60167-4931-47E6-BA6A-407CBD079E47}" type="slidenum">
              <a:rPr sz="3200" spc="-25" dirty="0">
                <a:solidFill>
                  <a:srgbClr val="898989"/>
                </a:solidFill>
                <a:latin typeface="Trebuchet MS"/>
                <a:cs typeface="Trebuchet MS"/>
              </a:rPr>
              <a:t>29</a:t>
            </a:fld>
            <a:endParaRPr sz="3200" dirty="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435166" y="318234"/>
            <a:ext cx="10253349" cy="707886"/>
          </a:xfrm>
          <a:prstGeom prst="rect">
            <a:avLst/>
          </a:prstGeom>
          <a:noFill/>
        </p:spPr>
        <p:txBody>
          <a:bodyPr wrap="square">
            <a:spAutoFit/>
          </a:bodyPr>
          <a:lstStyle/>
          <a:p>
            <a:r>
              <a:rPr lang="en-US" altLang="zh-CN" sz="4000" b="1" dirty="0">
                <a:solidFill>
                  <a:srgbClr val="5B2D7B"/>
                </a:solidFill>
                <a:latin typeface="Century Gothic" panose="020B0502020202020204" pitchFamily="34" charset="0"/>
                <a:ea typeface="Sathu" charset="-34"/>
                <a:cs typeface="Calibri" panose="020F0502020204030204" pitchFamily="34" charset="0"/>
              </a:rPr>
              <a:t>Potential Privacy Risks</a:t>
            </a:r>
            <a:endParaRPr lang="zh-CN" altLang="en-US" sz="4000" b="1" dirty="0">
              <a:solidFill>
                <a:srgbClr val="5B2D7B"/>
              </a:solidFill>
              <a:latin typeface="Century Gothic" panose="020B0502020202020204" pitchFamily="34" charset="0"/>
              <a:ea typeface="Sathu" charset="-34"/>
              <a:cs typeface="Calibri" panose="020F0502020204030204" pitchFamily="34" charset="0"/>
            </a:endParaRPr>
          </a:p>
        </p:txBody>
      </p:sp>
      <p:sp>
        <p:nvSpPr>
          <p:cNvPr id="1349" name="object 4">
            <a:extLst>
              <a:ext uri="{FF2B5EF4-FFF2-40B4-BE49-F238E27FC236}">
                <a16:creationId xmlns:a16="http://schemas.microsoft.com/office/drawing/2014/main" id="{ABB91A6E-1199-B02D-1148-82C89D32B4E6}"/>
              </a:ext>
            </a:extLst>
          </p:cNvPr>
          <p:cNvSpPr txBox="1"/>
          <p:nvPr/>
        </p:nvSpPr>
        <p:spPr>
          <a:xfrm>
            <a:off x="11348133" y="6396884"/>
            <a:ext cx="355600" cy="296235"/>
          </a:xfrm>
          <a:prstGeom prst="rect">
            <a:avLst/>
          </a:prstGeom>
        </p:spPr>
        <p:txBody>
          <a:bodyPr vert="horz" wrap="square" lIns="0" tIns="0" rIns="0" bIns="0" rtlCol="0">
            <a:spAutoFit/>
          </a:bodyPr>
          <a:lstStyle/>
          <a:p>
            <a:pPr marL="38100">
              <a:lnSpc>
                <a:spcPts val="2120"/>
              </a:lnSpc>
            </a:pPr>
            <a:fld id="{81D60167-4931-47E6-BA6A-407CBD079E47}" type="slidenum">
              <a:rPr sz="3200" spc="-25" dirty="0">
                <a:solidFill>
                  <a:srgbClr val="898989"/>
                </a:solidFill>
                <a:latin typeface="Trebuchet MS"/>
                <a:cs typeface="Trebuchet MS"/>
              </a:rPr>
              <a:t>3</a:t>
            </a:fld>
            <a:endParaRPr sz="3200" dirty="0">
              <a:latin typeface="Trebuchet MS"/>
              <a:cs typeface="Trebuchet MS"/>
            </a:endParaRPr>
          </a:p>
        </p:txBody>
      </p:sp>
      <p:pic>
        <p:nvPicPr>
          <p:cNvPr id="2" name="图片 1">
            <a:extLst>
              <a:ext uri="{FF2B5EF4-FFF2-40B4-BE49-F238E27FC236}">
                <a16:creationId xmlns:a16="http://schemas.microsoft.com/office/drawing/2014/main" id="{2CEF0C79-6CED-AF85-56DA-CDFCB907C4FD}"/>
              </a:ext>
            </a:extLst>
          </p:cNvPr>
          <p:cNvPicPr>
            <a:picLocks noChangeAspect="1"/>
          </p:cNvPicPr>
          <p:nvPr/>
        </p:nvPicPr>
        <p:blipFill>
          <a:blip r:embed="rId4"/>
          <a:stretch>
            <a:fillRect/>
          </a:stretch>
        </p:blipFill>
        <p:spPr>
          <a:xfrm>
            <a:off x="2344412" y="4157936"/>
            <a:ext cx="2840052" cy="1324508"/>
          </a:xfrm>
          <a:prstGeom prst="rect">
            <a:avLst/>
          </a:prstGeom>
        </p:spPr>
      </p:pic>
      <p:pic>
        <p:nvPicPr>
          <p:cNvPr id="3" name="图片 2">
            <a:extLst>
              <a:ext uri="{FF2B5EF4-FFF2-40B4-BE49-F238E27FC236}">
                <a16:creationId xmlns:a16="http://schemas.microsoft.com/office/drawing/2014/main" id="{5F6AF536-406E-6C89-6811-7565034662D6}"/>
              </a:ext>
            </a:extLst>
          </p:cNvPr>
          <p:cNvPicPr>
            <a:picLocks noChangeAspect="1"/>
          </p:cNvPicPr>
          <p:nvPr/>
        </p:nvPicPr>
        <p:blipFill>
          <a:blip r:embed="rId5"/>
          <a:stretch>
            <a:fillRect/>
          </a:stretch>
        </p:blipFill>
        <p:spPr>
          <a:xfrm>
            <a:off x="1211462" y="1783605"/>
            <a:ext cx="2468814" cy="2225526"/>
          </a:xfrm>
          <a:prstGeom prst="rect">
            <a:avLst/>
          </a:prstGeom>
        </p:spPr>
      </p:pic>
      <p:sp>
        <p:nvSpPr>
          <p:cNvPr id="4" name="文本框 3">
            <a:extLst>
              <a:ext uri="{FF2B5EF4-FFF2-40B4-BE49-F238E27FC236}">
                <a16:creationId xmlns:a16="http://schemas.microsoft.com/office/drawing/2014/main" id="{E9CBCEC5-A869-6B57-0884-A8ADCE77FE8D}"/>
              </a:ext>
            </a:extLst>
          </p:cNvPr>
          <p:cNvSpPr txBox="1"/>
          <p:nvPr/>
        </p:nvSpPr>
        <p:spPr>
          <a:xfrm>
            <a:off x="847381" y="5697094"/>
            <a:ext cx="4855432" cy="400110"/>
          </a:xfrm>
          <a:prstGeom prst="rect">
            <a:avLst/>
          </a:prstGeom>
          <a:solidFill>
            <a:srgbClr val="C8BCD4"/>
          </a:solidFill>
          <a:effectLst>
            <a:softEdge rad="101600"/>
          </a:effectLst>
        </p:spPr>
        <p:txBody>
          <a:bodyPr wrap="none" rtlCol="0">
            <a:spAutoFit/>
          </a:bodyPr>
          <a:lstStyle/>
          <a:p>
            <a:r>
              <a:rPr lang="en-US" altLang="zh-CN" sz="2000" dirty="0">
                <a:latin typeface="Calibri" panose="020F0502020204030204" pitchFamily="34" charset="0"/>
                <a:cs typeface="Calibri" panose="020F0502020204030204" pitchFamily="34" charset="0"/>
              </a:rPr>
              <a:t>Private information shared among IoT device</a:t>
            </a:r>
            <a:endParaRPr lang="zh-CN" altLang="en-US" sz="2000" dirty="0">
              <a:latin typeface="Calibri" panose="020F0502020204030204" pitchFamily="34" charset="0"/>
              <a:cs typeface="Calibri" panose="020F0502020204030204" pitchFamily="34" charset="0"/>
            </a:endParaRPr>
          </a:p>
        </p:txBody>
      </p:sp>
      <p:sp>
        <p:nvSpPr>
          <p:cNvPr id="5" name="文本框 4">
            <a:extLst>
              <a:ext uri="{FF2B5EF4-FFF2-40B4-BE49-F238E27FC236}">
                <a16:creationId xmlns:a16="http://schemas.microsoft.com/office/drawing/2014/main" id="{5271B76C-97E4-8922-BFD3-C182D179E493}"/>
              </a:ext>
            </a:extLst>
          </p:cNvPr>
          <p:cNvSpPr txBox="1"/>
          <p:nvPr/>
        </p:nvSpPr>
        <p:spPr>
          <a:xfrm>
            <a:off x="930411" y="4090162"/>
            <a:ext cx="1868741" cy="369332"/>
          </a:xfrm>
          <a:prstGeom prst="rect">
            <a:avLst/>
          </a:prstGeom>
          <a:noFill/>
        </p:spPr>
        <p:txBody>
          <a:bodyPr wrap="square">
            <a:spAutoFit/>
          </a:bodyPr>
          <a:lstStyle/>
          <a:p>
            <a:pPr algn="ctr"/>
            <a:r>
              <a:rPr lang="en-US" altLang="zh-CN" sz="1800" dirty="0">
                <a:latin typeface="Calibri" panose="020F0502020204030204" pitchFamily="34" charset="0"/>
                <a:cs typeface="Calibri" panose="020F0502020204030204" pitchFamily="34" charset="0"/>
              </a:rPr>
              <a:t>Health condition</a:t>
            </a:r>
            <a:endParaRPr lang="zh-CN" altLang="en-US" dirty="0"/>
          </a:p>
        </p:txBody>
      </p:sp>
      <p:sp>
        <p:nvSpPr>
          <p:cNvPr id="6" name="文本框 5">
            <a:extLst>
              <a:ext uri="{FF2B5EF4-FFF2-40B4-BE49-F238E27FC236}">
                <a16:creationId xmlns:a16="http://schemas.microsoft.com/office/drawing/2014/main" id="{0C409EC9-42EA-43D2-0F2E-03DFF8D684A6}"/>
              </a:ext>
            </a:extLst>
          </p:cNvPr>
          <p:cNvSpPr txBox="1"/>
          <p:nvPr/>
        </p:nvSpPr>
        <p:spPr>
          <a:xfrm>
            <a:off x="4248001" y="3789977"/>
            <a:ext cx="1237759" cy="369332"/>
          </a:xfrm>
          <a:prstGeom prst="rect">
            <a:avLst/>
          </a:prstGeom>
          <a:solidFill>
            <a:schemeClr val="bg1"/>
          </a:solidFill>
        </p:spPr>
        <p:txBody>
          <a:bodyPr wrap="square">
            <a:spAutoFit/>
          </a:bodyPr>
          <a:lstStyle/>
          <a:p>
            <a:pPr algn="ctr"/>
            <a:r>
              <a:rPr lang="en-US" altLang="zh-CN" sz="1800" dirty="0">
                <a:latin typeface="Calibri" panose="020F0502020204030204" pitchFamily="34" charset="0"/>
                <a:cs typeface="Calibri" panose="020F0502020204030204" pitchFamily="34" charset="0"/>
              </a:rPr>
              <a:t>Activity</a:t>
            </a:r>
            <a:endParaRPr lang="zh-CN" altLang="en-US" dirty="0"/>
          </a:p>
        </p:txBody>
      </p:sp>
      <p:sp>
        <p:nvSpPr>
          <p:cNvPr id="7" name="文本框 6">
            <a:extLst>
              <a:ext uri="{FF2B5EF4-FFF2-40B4-BE49-F238E27FC236}">
                <a16:creationId xmlns:a16="http://schemas.microsoft.com/office/drawing/2014/main" id="{E1B1D731-8E76-FF0F-E916-3BD11D03AFC0}"/>
              </a:ext>
            </a:extLst>
          </p:cNvPr>
          <p:cNvSpPr txBox="1"/>
          <p:nvPr/>
        </p:nvSpPr>
        <p:spPr>
          <a:xfrm>
            <a:off x="4366185" y="4732042"/>
            <a:ext cx="1572152" cy="646331"/>
          </a:xfrm>
          <a:prstGeom prst="rect">
            <a:avLst/>
          </a:prstGeom>
          <a:noFill/>
        </p:spPr>
        <p:txBody>
          <a:bodyPr wrap="square">
            <a:spAutoFit/>
          </a:bodyPr>
          <a:lstStyle/>
          <a:p>
            <a:pPr algn="r"/>
            <a:r>
              <a:rPr lang="en-US" altLang="zh-CN" sz="1800" dirty="0">
                <a:latin typeface="Calibri" panose="020F0502020204030204" pitchFamily="34" charset="0"/>
                <a:cs typeface="Calibri" panose="020F0502020204030204" pitchFamily="34" charset="0"/>
              </a:rPr>
              <a:t>Trade information</a:t>
            </a:r>
            <a:endParaRPr lang="zh-CN" altLang="en-US" dirty="0"/>
          </a:p>
        </p:txBody>
      </p:sp>
      <p:pic>
        <p:nvPicPr>
          <p:cNvPr id="8" name="图片 7">
            <a:extLst>
              <a:ext uri="{FF2B5EF4-FFF2-40B4-BE49-F238E27FC236}">
                <a16:creationId xmlns:a16="http://schemas.microsoft.com/office/drawing/2014/main" id="{67933C67-E1A3-1A0F-4C9A-733D52477850}"/>
              </a:ext>
            </a:extLst>
          </p:cNvPr>
          <p:cNvPicPr>
            <a:picLocks noChangeAspect="1"/>
          </p:cNvPicPr>
          <p:nvPr/>
        </p:nvPicPr>
        <p:blipFill>
          <a:blip r:embed="rId6"/>
          <a:stretch>
            <a:fillRect/>
          </a:stretch>
        </p:blipFill>
        <p:spPr>
          <a:xfrm>
            <a:off x="4026770" y="1891788"/>
            <a:ext cx="1517934" cy="1996226"/>
          </a:xfrm>
          <a:prstGeom prst="rect">
            <a:avLst/>
          </a:prstGeom>
        </p:spPr>
      </p:pic>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文本框 81"/>
          <p:cNvSpPr txBox="1"/>
          <p:nvPr/>
        </p:nvSpPr>
        <p:spPr>
          <a:xfrm>
            <a:off x="748479" y="632816"/>
            <a:ext cx="10253349" cy="707886"/>
          </a:xfrm>
          <a:prstGeom prst="rect">
            <a:avLst/>
          </a:prstGeom>
          <a:noFill/>
        </p:spPr>
        <p:txBody>
          <a:bodyPr wrap="square">
            <a:spAutoFit/>
          </a:bodyPr>
          <a:lstStyle/>
          <a:p>
            <a:r>
              <a:rPr lang="en-US" altLang="zh-CN" sz="4000" b="1" dirty="0">
                <a:solidFill>
                  <a:srgbClr val="5B2D7B"/>
                </a:solidFill>
                <a:latin typeface="Century Gothic" panose="020B0502020202020204" pitchFamily="34" charset="0"/>
                <a:ea typeface="Sathu" charset="-34"/>
                <a:cs typeface="Segoe UI" panose="020B0502040204020203" pitchFamily="34" charset="0"/>
              </a:rPr>
              <a:t>Impact of direction and distance</a:t>
            </a:r>
            <a:endParaRPr lang="zh-CN" altLang="en-US" sz="4000" b="1" dirty="0">
              <a:solidFill>
                <a:srgbClr val="5B2D7B"/>
              </a:solidFill>
              <a:latin typeface="Century Gothic" panose="020B0502020202020204" pitchFamily="34" charset="0"/>
              <a:ea typeface="Sathu" charset="-34"/>
              <a:cs typeface="Segoe UI" panose="020B0502040204020203" pitchFamily="34" charset="0"/>
            </a:endParaRPr>
          </a:p>
        </p:txBody>
      </p:sp>
      <p:sp>
        <p:nvSpPr>
          <p:cNvPr id="44" name="文本框 43"/>
          <p:cNvSpPr txBox="1"/>
          <p:nvPr/>
        </p:nvSpPr>
        <p:spPr>
          <a:xfrm>
            <a:off x="748479" y="1723419"/>
            <a:ext cx="10398492" cy="523220"/>
          </a:xfrm>
          <a:prstGeom prst="rect">
            <a:avLst/>
          </a:prstGeom>
          <a:noFill/>
        </p:spPr>
        <p:txBody>
          <a:bodyPr wrap="square">
            <a:spAutoFit/>
          </a:bodyPr>
          <a:lstStyle/>
          <a:p>
            <a:pPr marL="342900" indent="-342900">
              <a:spcAft>
                <a:spcPts val="600"/>
              </a:spcAft>
              <a:buFont typeface="Wingdings" panose="05000000000000000000" pitchFamily="2" charset="2"/>
              <a:buChar char="l"/>
            </a:pPr>
            <a:r>
              <a:rPr lang="en-US" altLang="zh-CN" sz="2800" dirty="0" err="1">
                <a:latin typeface="Calibri" panose="020F0502020204030204" pitchFamily="34" charset="0"/>
                <a:cs typeface="Calibri" panose="020F0502020204030204" pitchFamily="34" charset="0"/>
              </a:rPr>
              <a:t>SpotSound’s</a:t>
            </a:r>
            <a:r>
              <a:rPr lang="en-US" altLang="zh-CN" sz="2800" dirty="0">
                <a:latin typeface="Calibri" panose="020F0502020204030204" pitchFamily="34" charset="0"/>
                <a:cs typeface="Calibri" panose="020F0502020204030204" pitchFamily="34" charset="0"/>
              </a:rPr>
              <a:t> communication distance can achieve at least 6m.</a:t>
            </a:r>
            <a:endParaRPr lang="zh-CN" altLang="en-US" sz="2800" dirty="0">
              <a:latin typeface="Calibri" panose="020F0502020204030204" pitchFamily="34" charset="0"/>
              <a:cs typeface="Calibri" panose="020F0502020204030204" pitchFamily="34" charset="0"/>
            </a:endParaRPr>
          </a:p>
        </p:txBody>
      </p:sp>
      <p:sp>
        <p:nvSpPr>
          <p:cNvPr id="2" name="object 4">
            <a:extLst>
              <a:ext uri="{FF2B5EF4-FFF2-40B4-BE49-F238E27FC236}">
                <a16:creationId xmlns:a16="http://schemas.microsoft.com/office/drawing/2014/main" id="{08C225F5-0C6C-5F73-59CB-01B3CEC210B2}"/>
              </a:ext>
            </a:extLst>
          </p:cNvPr>
          <p:cNvSpPr txBox="1"/>
          <p:nvPr/>
        </p:nvSpPr>
        <p:spPr>
          <a:xfrm>
            <a:off x="11348133" y="6396885"/>
            <a:ext cx="634136" cy="296235"/>
          </a:xfrm>
          <a:prstGeom prst="rect">
            <a:avLst/>
          </a:prstGeom>
        </p:spPr>
        <p:txBody>
          <a:bodyPr vert="horz" wrap="square" lIns="0" tIns="0" rIns="0" bIns="0" rtlCol="0">
            <a:spAutoFit/>
          </a:bodyPr>
          <a:lstStyle/>
          <a:p>
            <a:pPr marL="38100">
              <a:lnSpc>
                <a:spcPts val="2120"/>
              </a:lnSpc>
            </a:pPr>
            <a:fld id="{81D60167-4931-47E6-BA6A-407CBD079E47}" type="slidenum">
              <a:rPr sz="3200" spc="-25" dirty="0">
                <a:solidFill>
                  <a:srgbClr val="898989"/>
                </a:solidFill>
                <a:latin typeface="Trebuchet MS"/>
                <a:cs typeface="Trebuchet MS"/>
              </a:rPr>
              <a:t>30</a:t>
            </a:fld>
            <a:endParaRPr sz="3200" dirty="0">
              <a:latin typeface="Trebuchet MS"/>
              <a:cs typeface="Trebuchet MS"/>
            </a:endParaRPr>
          </a:p>
        </p:txBody>
      </p:sp>
      <p:pic>
        <p:nvPicPr>
          <p:cNvPr id="3" name="图片 2">
            <a:extLst>
              <a:ext uri="{FF2B5EF4-FFF2-40B4-BE49-F238E27FC236}">
                <a16:creationId xmlns:a16="http://schemas.microsoft.com/office/drawing/2014/main" id="{B0D9E0E4-A70D-A337-2B35-A8F820051F56}"/>
              </a:ext>
            </a:extLst>
          </p:cNvPr>
          <p:cNvPicPr>
            <a:picLocks noChangeAspect="1"/>
          </p:cNvPicPr>
          <p:nvPr/>
        </p:nvPicPr>
        <p:blipFill>
          <a:blip r:embed="rId3"/>
          <a:stretch>
            <a:fillRect/>
          </a:stretch>
        </p:blipFill>
        <p:spPr>
          <a:xfrm>
            <a:off x="2012542" y="2706760"/>
            <a:ext cx="7080788" cy="3690125"/>
          </a:xfrm>
          <a:prstGeom prst="rect">
            <a:avLst/>
          </a:prstGeom>
        </p:spPr>
      </p:pic>
      <p:sp>
        <p:nvSpPr>
          <p:cNvPr id="4" name="文本框 3">
            <a:extLst>
              <a:ext uri="{FF2B5EF4-FFF2-40B4-BE49-F238E27FC236}">
                <a16:creationId xmlns:a16="http://schemas.microsoft.com/office/drawing/2014/main" id="{3EC4B971-99AD-B951-4C3D-6A3AA606829D}"/>
              </a:ext>
            </a:extLst>
          </p:cNvPr>
          <p:cNvSpPr txBox="1"/>
          <p:nvPr/>
        </p:nvSpPr>
        <p:spPr>
          <a:xfrm>
            <a:off x="5652948" y="2629812"/>
            <a:ext cx="2350067" cy="369332"/>
          </a:xfrm>
          <a:prstGeom prst="rect">
            <a:avLst/>
          </a:prstGeom>
          <a:noFill/>
        </p:spPr>
        <p:txBody>
          <a:bodyPr wrap="none" rtlCol="0">
            <a:spAutoFit/>
          </a:bodyPr>
          <a:lstStyle/>
          <a:p>
            <a:r>
              <a:rPr lang="en-US" altLang="zh-CN" b="1" dirty="0">
                <a:latin typeface="Calibri" panose="020F0502020204030204" pitchFamily="34" charset="0"/>
                <a:cs typeface="Calibri" panose="020F0502020204030204" pitchFamily="34" charset="0"/>
              </a:rPr>
              <a:t>Transmission Direction</a:t>
            </a:r>
            <a:endParaRPr lang="zh-CN" alt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177586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文本框 81"/>
          <p:cNvSpPr txBox="1"/>
          <p:nvPr/>
        </p:nvSpPr>
        <p:spPr>
          <a:xfrm>
            <a:off x="748479" y="632816"/>
            <a:ext cx="10253349" cy="707886"/>
          </a:xfrm>
          <a:prstGeom prst="rect">
            <a:avLst/>
          </a:prstGeom>
          <a:noFill/>
        </p:spPr>
        <p:txBody>
          <a:bodyPr wrap="square">
            <a:spAutoFit/>
          </a:bodyPr>
          <a:lstStyle/>
          <a:p>
            <a:r>
              <a:rPr lang="en-US" altLang="zh-CN" sz="4000" b="1" dirty="0">
                <a:solidFill>
                  <a:srgbClr val="5B2D7B"/>
                </a:solidFill>
                <a:latin typeface="Century Gothic" panose="020B0502020202020204" pitchFamily="34" charset="0"/>
                <a:ea typeface="Sathu" charset="-34"/>
                <a:cs typeface="Segoe UI" panose="020B0502040204020203" pitchFamily="34" charset="0"/>
              </a:rPr>
              <a:t>Conclusion</a:t>
            </a:r>
            <a:endParaRPr lang="zh-CN" altLang="en-US" sz="4000" b="1" dirty="0">
              <a:solidFill>
                <a:srgbClr val="5B2D7B"/>
              </a:solidFill>
              <a:latin typeface="Century Gothic" panose="020B0502020202020204" pitchFamily="34" charset="0"/>
              <a:ea typeface="Sathu" charset="-34"/>
              <a:cs typeface="Segoe UI" panose="020B0502040204020203" pitchFamily="34" charset="0"/>
            </a:endParaRPr>
          </a:p>
        </p:txBody>
      </p:sp>
      <p:sp>
        <p:nvSpPr>
          <p:cNvPr id="44" name="文本框 43"/>
          <p:cNvSpPr txBox="1"/>
          <p:nvPr/>
        </p:nvSpPr>
        <p:spPr>
          <a:xfrm>
            <a:off x="748478" y="1811536"/>
            <a:ext cx="10599655" cy="4278094"/>
          </a:xfrm>
          <a:prstGeom prst="rect">
            <a:avLst/>
          </a:prstGeom>
          <a:noFill/>
        </p:spPr>
        <p:txBody>
          <a:bodyPr wrap="square">
            <a:spAutoFit/>
          </a:bodyPr>
          <a:lstStyle/>
          <a:p>
            <a:pPr marL="342900" indent="-342900">
              <a:spcAft>
                <a:spcPts val="600"/>
              </a:spcAft>
              <a:buFont typeface="Wingdings" panose="05000000000000000000" pitchFamily="2" charset="2"/>
              <a:buChar char="l"/>
            </a:pPr>
            <a:r>
              <a:rPr lang="en-US" altLang="zh-CN" sz="2800" dirty="0">
                <a:latin typeface="Calibri" panose="020F0502020204030204" pitchFamily="34" charset="0"/>
                <a:ea typeface="Calibri" panose="020F0502020204030204" pitchFamily="34" charset="0"/>
                <a:cs typeface="Calibri" panose="020F0502020204030204" pitchFamily="34" charset="0"/>
              </a:rPr>
              <a:t> W</a:t>
            </a:r>
            <a:r>
              <a:rPr lang="en-US" altLang="zh-CN" sz="2800" b="0" i="0" dirty="0">
                <a:effectLst/>
                <a:latin typeface="Calibri" panose="020F0502020204030204" pitchFamily="34" charset="0"/>
                <a:ea typeface="Calibri" panose="020F0502020204030204" pitchFamily="34" charset="0"/>
                <a:cs typeface="Calibri" panose="020F0502020204030204" pitchFamily="34" charset="0"/>
              </a:rPr>
              <a:t>e for the first time achieve spatial-selective transmission by leveraging a single speaker.</a:t>
            </a:r>
          </a:p>
          <a:p>
            <a:pPr marL="342900" indent="-342900">
              <a:spcAft>
                <a:spcPts val="600"/>
              </a:spcAft>
              <a:buFont typeface="Wingdings" panose="05000000000000000000" pitchFamily="2" charset="2"/>
              <a:buChar char="l"/>
            </a:pPr>
            <a:endParaRPr lang="en-US" altLang="zh-CN" sz="2800" b="0" i="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spcAft>
                <a:spcPts val="600"/>
              </a:spcAft>
              <a:buFont typeface="Wingdings" panose="05000000000000000000" pitchFamily="2" charset="2"/>
              <a:buChar char="l"/>
            </a:pPr>
            <a:r>
              <a:rPr lang="en-US" altLang="zh-CN" sz="2800" dirty="0">
                <a:latin typeface="Calibri" panose="020F0502020204030204" pitchFamily="34" charset="0"/>
                <a:cs typeface="Calibri" panose="020F0502020204030204" pitchFamily="34" charset="0"/>
              </a:rPr>
              <a:t> We reveal that deep learning is good at optimizing objectives in wireless communication which is hard to achieve with hand-craft algorithms.</a:t>
            </a:r>
          </a:p>
          <a:p>
            <a:pPr marL="342900" indent="-342900">
              <a:spcAft>
                <a:spcPts val="600"/>
              </a:spcAft>
              <a:buFont typeface="Wingdings" panose="05000000000000000000" pitchFamily="2" charset="2"/>
              <a:buChar char="l"/>
            </a:pPr>
            <a:endParaRPr lang="en-US" altLang="zh-CN" sz="2800" dirty="0">
              <a:latin typeface="Calibri" panose="020F0502020204030204" pitchFamily="34" charset="0"/>
              <a:cs typeface="Calibri" panose="020F0502020204030204" pitchFamily="34" charset="0"/>
            </a:endParaRPr>
          </a:p>
          <a:p>
            <a:pPr marL="342900" indent="-342900">
              <a:spcAft>
                <a:spcPts val="600"/>
              </a:spcAft>
              <a:buFont typeface="Wingdings" panose="05000000000000000000" pitchFamily="2" charset="2"/>
              <a:buChar char="l"/>
            </a:pPr>
            <a:r>
              <a:rPr lang="en-US" altLang="zh-CN" sz="2800" dirty="0">
                <a:latin typeface="Calibri" panose="020F0502020204030204" pitchFamily="34" charset="0"/>
                <a:cs typeface="Calibri" panose="020F0502020204030204" pitchFamily="34" charset="0"/>
              </a:rPr>
              <a:t> We implement SpotSound on low-end devices and show its ability to concentrate its signal in a less than 0.25</a:t>
            </a:r>
            <a:r>
              <a:rPr lang="zh-CN" altLang="en-US" sz="2800" dirty="0">
                <a:latin typeface="Calibri" panose="020F0502020204030204" pitchFamily="34" charset="0"/>
                <a:cs typeface="Calibri" panose="020F0502020204030204" pitchFamily="34" charset="0"/>
              </a:rPr>
              <a:t>𝑚</a:t>
            </a:r>
            <a:r>
              <a:rPr lang="en-US" altLang="zh-CN" sz="2800" dirty="0">
                <a:latin typeface="Calibri" panose="020F0502020204030204" pitchFamily="34" charset="0"/>
                <a:cs typeface="Calibri" panose="020F0502020204030204" pitchFamily="34" charset="0"/>
              </a:rPr>
              <a:t>² spot.</a:t>
            </a:r>
            <a:endParaRPr lang="zh-CN" altLang="en-US" sz="2800" dirty="0">
              <a:latin typeface="Calibri" panose="020F0502020204030204" pitchFamily="34" charset="0"/>
              <a:cs typeface="Calibri" panose="020F0502020204030204" pitchFamily="34" charset="0"/>
            </a:endParaRPr>
          </a:p>
        </p:txBody>
      </p:sp>
      <p:sp>
        <p:nvSpPr>
          <p:cNvPr id="2" name="object 4">
            <a:extLst>
              <a:ext uri="{FF2B5EF4-FFF2-40B4-BE49-F238E27FC236}">
                <a16:creationId xmlns:a16="http://schemas.microsoft.com/office/drawing/2014/main" id="{08C225F5-0C6C-5F73-59CB-01B3CEC210B2}"/>
              </a:ext>
            </a:extLst>
          </p:cNvPr>
          <p:cNvSpPr txBox="1"/>
          <p:nvPr/>
        </p:nvSpPr>
        <p:spPr>
          <a:xfrm>
            <a:off x="11348133" y="6396885"/>
            <a:ext cx="634136" cy="296235"/>
          </a:xfrm>
          <a:prstGeom prst="rect">
            <a:avLst/>
          </a:prstGeom>
        </p:spPr>
        <p:txBody>
          <a:bodyPr vert="horz" wrap="square" lIns="0" tIns="0" rIns="0" bIns="0" rtlCol="0">
            <a:spAutoFit/>
          </a:bodyPr>
          <a:lstStyle/>
          <a:p>
            <a:pPr marL="38100">
              <a:lnSpc>
                <a:spcPts val="2120"/>
              </a:lnSpc>
            </a:pPr>
            <a:fld id="{81D60167-4931-47E6-BA6A-407CBD079E47}" type="slidenum">
              <a:rPr sz="3200" spc="-25" dirty="0">
                <a:solidFill>
                  <a:srgbClr val="898989"/>
                </a:solidFill>
                <a:latin typeface="Trebuchet MS"/>
                <a:cs typeface="Trebuchet MS"/>
              </a:rPr>
              <a:t>31</a:t>
            </a:fld>
            <a:endParaRPr sz="3200" dirty="0">
              <a:latin typeface="Trebuchet MS"/>
              <a:cs typeface="Trebuchet MS"/>
            </a:endParaRPr>
          </a:p>
        </p:txBody>
      </p:sp>
    </p:spTree>
    <p:extLst>
      <p:ext uri="{BB962C8B-B14F-4D97-AF65-F5344CB8AC3E}">
        <p14:creationId xmlns:p14="http://schemas.microsoft.com/office/powerpoint/2010/main" val="14293587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文本框 81"/>
          <p:cNvSpPr txBox="1"/>
          <p:nvPr/>
        </p:nvSpPr>
        <p:spPr>
          <a:xfrm>
            <a:off x="985835" y="3429000"/>
            <a:ext cx="10253349" cy="707886"/>
          </a:xfrm>
          <a:prstGeom prst="rect">
            <a:avLst/>
          </a:prstGeom>
          <a:noFill/>
        </p:spPr>
        <p:txBody>
          <a:bodyPr wrap="square">
            <a:spAutoFit/>
          </a:bodyPr>
          <a:lstStyle/>
          <a:p>
            <a:pPr algn="ctr"/>
            <a:r>
              <a:rPr lang="en-US" altLang="zh-CN" sz="4000" b="1" dirty="0">
                <a:solidFill>
                  <a:srgbClr val="5B2D7B"/>
                </a:solidFill>
                <a:latin typeface="Century Gothic" panose="020B0502020202020204" pitchFamily="34" charset="0"/>
                <a:ea typeface="Sathu" charset="-34"/>
                <a:cs typeface="Segoe UI" panose="020B0502040204020203" pitchFamily="34" charset="0"/>
              </a:rPr>
              <a:t>Q &amp; A</a:t>
            </a:r>
            <a:endParaRPr lang="zh-CN" altLang="en-US" sz="4000" b="1" dirty="0">
              <a:solidFill>
                <a:srgbClr val="5B2D7B"/>
              </a:solidFill>
              <a:latin typeface="Century Gothic" panose="020B0502020202020204" pitchFamily="34" charset="0"/>
              <a:ea typeface="Sathu" charset="-34"/>
              <a:cs typeface="Segoe UI" panose="020B0502040204020203" pitchFamily="34" charset="0"/>
            </a:endParaRPr>
          </a:p>
        </p:txBody>
      </p:sp>
      <p:sp>
        <p:nvSpPr>
          <p:cNvPr id="3" name="矩形 2">
            <a:extLst>
              <a:ext uri="{FF2B5EF4-FFF2-40B4-BE49-F238E27FC236}">
                <a16:creationId xmlns:a16="http://schemas.microsoft.com/office/drawing/2014/main" id="{CB7A6FB7-FEB1-D97F-8137-C98DC307E153}"/>
              </a:ext>
            </a:extLst>
          </p:cNvPr>
          <p:cNvSpPr/>
          <p:nvPr/>
        </p:nvSpPr>
        <p:spPr>
          <a:xfrm>
            <a:off x="0" y="0"/>
            <a:ext cx="12225020" cy="1978025"/>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7A5EAC74-4296-EC48-25EA-F516F6105DA9}"/>
              </a:ext>
            </a:extLst>
          </p:cNvPr>
          <p:cNvSpPr/>
          <p:nvPr/>
        </p:nvSpPr>
        <p:spPr>
          <a:xfrm>
            <a:off x="100838" y="463756"/>
            <a:ext cx="11942061" cy="829945"/>
          </a:xfrm>
          <a:prstGeom prst="rect">
            <a:avLst/>
          </a:prstGeom>
        </p:spPr>
        <p:txBody>
          <a:bodyPr wrap="square">
            <a:spAutoFit/>
          </a:bodyPr>
          <a:lstStyle/>
          <a:p>
            <a:pPr algn="ctr">
              <a:spcAft>
                <a:spcPts val="600"/>
              </a:spcAft>
            </a:pPr>
            <a:r>
              <a:rPr lang="en-US" altLang="zh-CN" sz="4800" b="1" dirty="0">
                <a:solidFill>
                  <a:srgbClr val="D6C1D9"/>
                </a:solidFill>
                <a:latin typeface="Calibri" panose="020F0502020204030204" pitchFamily="34" charset="0"/>
                <a:ea typeface="Calibri" panose="020F0502020204030204" pitchFamily="34" charset="0"/>
                <a:cs typeface="Calibri" panose="020F0502020204030204" pitchFamily="34" charset="0"/>
              </a:rPr>
              <a:t>Thanks You !</a:t>
            </a:r>
          </a:p>
        </p:txBody>
      </p:sp>
    </p:spTree>
    <p:extLst>
      <p:ext uri="{BB962C8B-B14F-4D97-AF65-F5344CB8AC3E}">
        <p14:creationId xmlns:p14="http://schemas.microsoft.com/office/powerpoint/2010/main" val="32926324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矩形 88"/>
          <p:cNvSpPr/>
          <p:nvPr/>
        </p:nvSpPr>
        <p:spPr>
          <a:xfrm>
            <a:off x="2582489" y="3006685"/>
            <a:ext cx="1552018" cy="1010302"/>
          </a:xfrm>
          <a:prstGeom prst="rect">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Calibri" panose="020F0502020204030204" pitchFamily="34" charset="0"/>
                <a:cs typeface="Calibri" panose="020F0502020204030204" pitchFamily="34" charset="0"/>
              </a:rPr>
              <a:t>Alice</a:t>
            </a:r>
          </a:p>
          <a:p>
            <a:pPr algn="ctr"/>
            <a:r>
              <a:rPr lang="en-US" altLang="zh-CN" sz="2000" b="1" dirty="0">
                <a:solidFill>
                  <a:schemeClr val="tx1"/>
                </a:solidFill>
                <a:latin typeface="Calibri" panose="020F0502020204030204" pitchFamily="34" charset="0"/>
                <a:cs typeface="Calibri" panose="020F0502020204030204" pitchFamily="34" charset="0"/>
              </a:rPr>
              <a:t>(Generator)</a:t>
            </a:r>
            <a:endParaRPr lang="zh-CN" altLang="en-US" sz="2000" b="1" dirty="0">
              <a:solidFill>
                <a:schemeClr val="tx1"/>
              </a:solidFill>
              <a:latin typeface="Calibri" panose="020F0502020204030204" pitchFamily="34" charset="0"/>
              <a:cs typeface="Calibri" panose="020F0502020204030204" pitchFamily="34" charset="0"/>
            </a:endParaRPr>
          </a:p>
        </p:txBody>
      </p:sp>
      <p:sp>
        <p:nvSpPr>
          <p:cNvPr id="90" name="任意多边形: 形状 89"/>
          <p:cNvSpPr/>
          <p:nvPr/>
        </p:nvSpPr>
        <p:spPr>
          <a:xfrm>
            <a:off x="5061350" y="3298898"/>
            <a:ext cx="987832" cy="433221"/>
          </a:xfrm>
          <a:custGeom>
            <a:avLst/>
            <a:gdLst>
              <a:gd name="connsiteX0" fmla="*/ 0 w 1482290"/>
              <a:gd name="connsiteY0" fmla="*/ 866441 h 866441"/>
              <a:gd name="connsiteX1" fmla="*/ 86627 w 1482290"/>
              <a:gd name="connsiteY1" fmla="*/ 240799 h 866441"/>
              <a:gd name="connsiteX2" fmla="*/ 211755 w 1482290"/>
              <a:gd name="connsiteY2" fmla="*/ 587309 h 866441"/>
              <a:gd name="connsiteX3" fmla="*/ 356134 w 1482290"/>
              <a:gd name="connsiteY3" fmla="*/ 183048 h 866441"/>
              <a:gd name="connsiteX4" fmla="*/ 558265 w 1482290"/>
              <a:gd name="connsiteY4" fmla="*/ 789439 h 866441"/>
              <a:gd name="connsiteX5" fmla="*/ 644892 w 1482290"/>
              <a:gd name="connsiteY5" fmla="*/ 404429 h 866441"/>
              <a:gd name="connsiteX6" fmla="*/ 741145 w 1482290"/>
              <a:gd name="connsiteY6" fmla="*/ 673936 h 866441"/>
              <a:gd name="connsiteX7" fmla="*/ 847023 w 1482290"/>
              <a:gd name="connsiteY7" fmla="*/ 298551 h 866441"/>
              <a:gd name="connsiteX8" fmla="*/ 1001027 w 1482290"/>
              <a:gd name="connsiteY8" fmla="*/ 760563 h 866441"/>
              <a:gd name="connsiteX9" fmla="*/ 1251284 w 1482290"/>
              <a:gd name="connsiteY9" fmla="*/ 168 h 866441"/>
              <a:gd name="connsiteX10" fmla="*/ 1482290 w 1482290"/>
              <a:gd name="connsiteY10" fmla="*/ 837565 h 866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82290" h="866441">
                <a:moveTo>
                  <a:pt x="0" y="866441"/>
                </a:moveTo>
                <a:cubicBezTo>
                  <a:pt x="25667" y="576881"/>
                  <a:pt x="51334" y="287321"/>
                  <a:pt x="86627" y="240799"/>
                </a:cubicBezTo>
                <a:cubicBezTo>
                  <a:pt x="121920" y="194277"/>
                  <a:pt x="166837" y="596934"/>
                  <a:pt x="211755" y="587309"/>
                </a:cubicBezTo>
                <a:cubicBezTo>
                  <a:pt x="256673" y="577684"/>
                  <a:pt x="298382" y="149360"/>
                  <a:pt x="356134" y="183048"/>
                </a:cubicBezTo>
                <a:cubicBezTo>
                  <a:pt x="413886" y="216736"/>
                  <a:pt x="510139" y="752542"/>
                  <a:pt x="558265" y="789439"/>
                </a:cubicBezTo>
                <a:cubicBezTo>
                  <a:pt x="606391" y="826336"/>
                  <a:pt x="614412" y="423679"/>
                  <a:pt x="644892" y="404429"/>
                </a:cubicBezTo>
                <a:cubicBezTo>
                  <a:pt x="675372" y="385179"/>
                  <a:pt x="707457" y="691582"/>
                  <a:pt x="741145" y="673936"/>
                </a:cubicBezTo>
                <a:cubicBezTo>
                  <a:pt x="774833" y="656290"/>
                  <a:pt x="803709" y="284113"/>
                  <a:pt x="847023" y="298551"/>
                </a:cubicBezTo>
                <a:cubicBezTo>
                  <a:pt x="890337" y="312989"/>
                  <a:pt x="933650" y="810293"/>
                  <a:pt x="1001027" y="760563"/>
                </a:cubicBezTo>
                <a:cubicBezTo>
                  <a:pt x="1068404" y="710832"/>
                  <a:pt x="1171074" y="-12666"/>
                  <a:pt x="1251284" y="168"/>
                </a:cubicBezTo>
                <a:cubicBezTo>
                  <a:pt x="1331495" y="13002"/>
                  <a:pt x="1406892" y="425283"/>
                  <a:pt x="1482290" y="837565"/>
                </a:cubicBezTo>
              </a:path>
            </a:pathLst>
          </a:custGeom>
          <a:ln w="38100">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solidFill>
                <a:schemeClr val="tx1"/>
              </a:solidFill>
            </a:endParaRPr>
          </a:p>
        </p:txBody>
      </p:sp>
      <p:sp>
        <p:nvSpPr>
          <p:cNvPr id="91" name="箭头: 右 90"/>
          <p:cNvSpPr/>
          <p:nvPr/>
        </p:nvSpPr>
        <p:spPr>
          <a:xfrm>
            <a:off x="4269908" y="3338973"/>
            <a:ext cx="619125" cy="354149"/>
          </a:xfrm>
          <a:prstGeom prst="rightArrow">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2" name="直接箭头连接符 91"/>
          <p:cNvCxnSpPr/>
          <p:nvPr/>
        </p:nvCxnSpPr>
        <p:spPr>
          <a:xfrm>
            <a:off x="5555266" y="3849927"/>
            <a:ext cx="0" cy="4673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文本框 92"/>
          <p:cNvSpPr txBox="1"/>
          <p:nvPr/>
        </p:nvSpPr>
        <p:spPr>
          <a:xfrm>
            <a:off x="4516965" y="3863293"/>
            <a:ext cx="1003736" cy="369332"/>
          </a:xfrm>
          <a:prstGeom prst="rect">
            <a:avLst/>
          </a:prstGeom>
          <a:noFill/>
        </p:spPr>
        <p:txBody>
          <a:bodyPr wrap="none" rtlCol="0">
            <a:spAutoFit/>
          </a:bodyPr>
          <a:lstStyle/>
          <a:p>
            <a:r>
              <a:rPr lang="en-US" altLang="zh-CN" b="1" dirty="0">
                <a:latin typeface="Calibri" panose="020F0502020204030204" pitchFamily="34" charset="0"/>
                <a:ea typeface="Microsoft YaHei" charset="-122"/>
                <a:cs typeface="Calibri" panose="020F0502020204030204" pitchFamily="34" charset="0"/>
              </a:rPr>
              <a:t>Features</a:t>
            </a:r>
            <a:endParaRPr lang="zh-CN" altLang="en-US" b="1" dirty="0">
              <a:latin typeface="Calibri" panose="020F0502020204030204" pitchFamily="34" charset="0"/>
              <a:ea typeface="Microsoft YaHei" charset="-122"/>
              <a:cs typeface="Calibri" panose="020F0502020204030204" pitchFamily="34" charset="0"/>
            </a:endParaRPr>
          </a:p>
        </p:txBody>
      </p:sp>
      <p:sp>
        <p:nvSpPr>
          <p:cNvPr id="94" name="矩形 93"/>
          <p:cNvSpPr/>
          <p:nvPr/>
        </p:nvSpPr>
        <p:spPr>
          <a:xfrm rot="5400000">
            <a:off x="5421916" y="3417200"/>
            <a:ext cx="266700" cy="2336511"/>
          </a:xfrm>
          <a:prstGeom prst="rect">
            <a:avLst/>
          </a:prstGeom>
          <a:solidFill>
            <a:schemeClr val="accent6">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p:cNvSpPr/>
          <p:nvPr/>
        </p:nvSpPr>
        <p:spPr>
          <a:xfrm rot="5400000">
            <a:off x="4624450" y="4236098"/>
            <a:ext cx="250032" cy="701097"/>
          </a:xfrm>
          <a:prstGeom prst="rect">
            <a:avLst/>
          </a:prstGeom>
          <a:solidFill>
            <a:srgbClr val="C9BAD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连接符 95"/>
          <p:cNvCxnSpPr/>
          <p:nvPr/>
        </p:nvCxnSpPr>
        <p:spPr>
          <a:xfrm rot="5400000">
            <a:off x="6590172" y="4585456"/>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97" name="直接连接符 96"/>
          <p:cNvCxnSpPr/>
          <p:nvPr/>
        </p:nvCxnSpPr>
        <p:spPr>
          <a:xfrm rot="5400000">
            <a:off x="6356520" y="4575065"/>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98" name="直接连接符 97"/>
          <p:cNvCxnSpPr/>
          <p:nvPr/>
        </p:nvCxnSpPr>
        <p:spPr>
          <a:xfrm rot="5400000">
            <a:off x="5889218" y="4575065"/>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99" name="直接连接符 98"/>
          <p:cNvCxnSpPr/>
          <p:nvPr/>
        </p:nvCxnSpPr>
        <p:spPr>
          <a:xfrm rot="5400000">
            <a:off x="5421916" y="4575065"/>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00" name="直接连接符 99"/>
          <p:cNvCxnSpPr/>
          <p:nvPr/>
        </p:nvCxnSpPr>
        <p:spPr>
          <a:xfrm rot="5400000">
            <a:off x="4954614" y="4575065"/>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01" name="直接连接符 100"/>
          <p:cNvCxnSpPr/>
          <p:nvPr/>
        </p:nvCxnSpPr>
        <p:spPr>
          <a:xfrm rot="5400000">
            <a:off x="4253661" y="4585456"/>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02" name="直接连接符 101"/>
          <p:cNvCxnSpPr/>
          <p:nvPr/>
        </p:nvCxnSpPr>
        <p:spPr>
          <a:xfrm rot="5400000">
            <a:off x="6122869" y="4575065"/>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03" name="直接连接符 102"/>
          <p:cNvCxnSpPr/>
          <p:nvPr/>
        </p:nvCxnSpPr>
        <p:spPr>
          <a:xfrm rot="5400000">
            <a:off x="5655567" y="4575065"/>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04" name="直接连接符 103"/>
          <p:cNvCxnSpPr/>
          <p:nvPr/>
        </p:nvCxnSpPr>
        <p:spPr>
          <a:xfrm rot="5400000">
            <a:off x="5188265" y="4575065"/>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05" name="直接连接符 104"/>
          <p:cNvCxnSpPr/>
          <p:nvPr/>
        </p:nvCxnSpPr>
        <p:spPr>
          <a:xfrm rot="5400000">
            <a:off x="4720963" y="4575065"/>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06" name="直接连接符 105"/>
          <p:cNvCxnSpPr/>
          <p:nvPr/>
        </p:nvCxnSpPr>
        <p:spPr>
          <a:xfrm rot="5400000">
            <a:off x="4487312" y="4575065"/>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07" name="矩形 106"/>
          <p:cNvSpPr/>
          <p:nvPr/>
        </p:nvSpPr>
        <p:spPr>
          <a:xfrm rot="5400000">
            <a:off x="5421916" y="3408081"/>
            <a:ext cx="266700" cy="233651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任意多边形: 形状 107"/>
          <p:cNvSpPr/>
          <p:nvPr/>
        </p:nvSpPr>
        <p:spPr>
          <a:xfrm>
            <a:off x="1629735" y="3959822"/>
            <a:ext cx="2638004" cy="664158"/>
          </a:xfrm>
          <a:custGeom>
            <a:avLst/>
            <a:gdLst>
              <a:gd name="connsiteX0" fmla="*/ 0 w 2786743"/>
              <a:gd name="connsiteY0" fmla="*/ 0 h 1648177"/>
              <a:gd name="connsiteX1" fmla="*/ 769257 w 2786743"/>
              <a:gd name="connsiteY1" fmla="*/ 1422400 h 1648177"/>
              <a:gd name="connsiteX2" fmla="*/ 2786743 w 2786743"/>
              <a:gd name="connsiteY2" fmla="*/ 1625600 h 1648177"/>
            </a:gdLst>
            <a:ahLst/>
            <a:cxnLst>
              <a:cxn ang="0">
                <a:pos x="connsiteX0" y="connsiteY0"/>
              </a:cxn>
              <a:cxn ang="0">
                <a:pos x="connsiteX1" y="connsiteY1"/>
              </a:cxn>
              <a:cxn ang="0">
                <a:pos x="connsiteX2" y="connsiteY2"/>
              </a:cxn>
            </a:cxnLst>
            <a:rect l="l" t="t" r="r" b="b"/>
            <a:pathLst>
              <a:path w="2786743" h="1648177">
                <a:moveTo>
                  <a:pt x="0" y="0"/>
                </a:moveTo>
                <a:cubicBezTo>
                  <a:pt x="152400" y="575733"/>
                  <a:pt x="304800" y="1151467"/>
                  <a:pt x="769257" y="1422400"/>
                </a:cubicBezTo>
                <a:cubicBezTo>
                  <a:pt x="1233714" y="1693333"/>
                  <a:pt x="2010228" y="1659466"/>
                  <a:pt x="2786743" y="1625600"/>
                </a:cubicBezTo>
              </a:path>
            </a:pathLst>
          </a:custGeom>
          <a:noFill/>
          <a:ln w="38100">
            <a:solidFill>
              <a:srgbClr val="5B2D7B"/>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文本框 109"/>
          <p:cNvSpPr txBox="1"/>
          <p:nvPr/>
        </p:nvSpPr>
        <p:spPr>
          <a:xfrm>
            <a:off x="2144788" y="4654862"/>
            <a:ext cx="2149435" cy="400110"/>
          </a:xfrm>
          <a:prstGeom prst="rect">
            <a:avLst/>
          </a:prstGeom>
          <a:noFill/>
        </p:spPr>
        <p:txBody>
          <a:bodyPr wrap="none" rtlCol="0">
            <a:spAutoFit/>
          </a:bodyPr>
          <a:lstStyle/>
          <a:p>
            <a:r>
              <a:rPr lang="en-US" altLang="zh-CN" sz="2000" b="1" dirty="0">
                <a:solidFill>
                  <a:srgbClr val="5B2D7B"/>
                </a:solidFill>
                <a:latin typeface="Calibri" panose="020F0502020204030204" pitchFamily="34" charset="0"/>
                <a:cs typeface="Calibri" panose="020F0502020204030204" pitchFamily="34" charset="0"/>
              </a:rPr>
              <a:t>Controlled by data</a:t>
            </a:r>
            <a:endParaRPr lang="zh-CN" altLang="en-US" sz="2000" b="1" dirty="0">
              <a:solidFill>
                <a:srgbClr val="5B2D7B"/>
              </a:solidFill>
              <a:latin typeface="Calibri" panose="020F0502020204030204" pitchFamily="34" charset="0"/>
              <a:cs typeface="Calibri" panose="020F0502020204030204" pitchFamily="34" charset="0"/>
            </a:endParaRPr>
          </a:p>
        </p:txBody>
      </p:sp>
      <p:sp>
        <p:nvSpPr>
          <p:cNvPr id="111" name="文本框 110"/>
          <p:cNvSpPr txBox="1"/>
          <p:nvPr/>
        </p:nvSpPr>
        <p:spPr>
          <a:xfrm>
            <a:off x="5638496" y="4791257"/>
            <a:ext cx="2052590" cy="646331"/>
          </a:xfrm>
          <a:prstGeom prst="rect">
            <a:avLst/>
          </a:prstGeom>
          <a:noFill/>
        </p:spPr>
        <p:txBody>
          <a:bodyPr wrap="square" rtlCol="0">
            <a:spAutoFit/>
          </a:bodyPr>
          <a:lstStyle/>
          <a:p>
            <a:r>
              <a:rPr lang="en-US" altLang="zh-CN" b="1" dirty="0">
                <a:solidFill>
                  <a:srgbClr val="71AF47"/>
                </a:solidFill>
                <a:latin typeface="Calibri" panose="020F0502020204030204" pitchFamily="34" charset="0"/>
                <a:cs typeface="Calibri" panose="020F0502020204030204" pitchFamily="34" charset="0"/>
              </a:rPr>
              <a:t>Controlled by random signal</a:t>
            </a:r>
            <a:endParaRPr lang="zh-CN" altLang="en-US" b="1" dirty="0">
              <a:solidFill>
                <a:srgbClr val="71AF47"/>
              </a:solidFill>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14" name="文本框 113"/>
              <p:cNvSpPr txBox="1"/>
              <p:nvPr/>
            </p:nvSpPr>
            <p:spPr>
              <a:xfrm>
                <a:off x="5351716" y="2832773"/>
                <a:ext cx="40709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rgbClr val="5B2D7B"/>
                              </a:solidFill>
                              <a:latin typeface="Cambria Math" panose="02040503050406030204" pitchFamily="18" charset="0"/>
                            </a:rPr>
                          </m:ctrlPr>
                        </m:sSubPr>
                        <m:e>
                          <m:r>
                            <a:rPr lang="en-US" altLang="zh-CN" sz="2400" b="1" i="1" smtClean="0">
                              <a:solidFill>
                                <a:srgbClr val="5B2D7B"/>
                              </a:solidFill>
                              <a:latin typeface="Cambria Math" panose="02040503050406030204" pitchFamily="18" charset="0"/>
                            </a:rPr>
                            <m:t>𝑺</m:t>
                          </m:r>
                        </m:e>
                        <m:sub>
                          <m:r>
                            <a:rPr lang="en-US" altLang="zh-CN" sz="2400" b="1" i="1" smtClean="0">
                              <a:solidFill>
                                <a:srgbClr val="5B2D7B"/>
                              </a:solidFill>
                              <a:latin typeface="Cambria Math" panose="02040503050406030204" pitchFamily="18" charset="0"/>
                            </a:rPr>
                            <m:t>𝟎</m:t>
                          </m:r>
                        </m:sub>
                      </m:sSub>
                    </m:oMath>
                  </m:oMathPara>
                </a14:m>
                <a:endParaRPr lang="zh-CN" altLang="en-US" sz="2400" b="1" dirty="0">
                  <a:solidFill>
                    <a:srgbClr val="5B2D7B"/>
                  </a:solidFill>
                </a:endParaRPr>
              </a:p>
            </p:txBody>
          </p:sp>
        </mc:Choice>
        <mc:Fallback xmlns="">
          <p:sp>
            <p:nvSpPr>
              <p:cNvPr id="114" name="文本框 113"/>
              <p:cNvSpPr txBox="1">
                <a:spLocks noRot="1" noChangeAspect="1" noMove="1" noResize="1" noEditPoints="1" noAdjustHandles="1" noChangeArrowheads="1" noChangeShapeType="1" noTextEdit="1"/>
              </p:cNvSpPr>
              <p:nvPr/>
            </p:nvSpPr>
            <p:spPr>
              <a:xfrm>
                <a:off x="5351716" y="2832773"/>
                <a:ext cx="407099" cy="369332"/>
              </a:xfrm>
              <a:prstGeom prst="rect">
                <a:avLst/>
              </a:prstGeom>
              <a:blipFill>
                <a:blip r:embed="rId3"/>
                <a:stretch>
                  <a:fillRect l="-16418" r="-4478" b="-16667"/>
                </a:stretch>
              </a:blipFill>
            </p:spPr>
            <p:txBody>
              <a:bodyPr/>
              <a:lstStyle/>
              <a:p>
                <a:r>
                  <a:rPr lang="zh-CN" altLang="en-US">
                    <a:noFill/>
                  </a:rPr>
                  <a:t> </a:t>
                </a:r>
              </a:p>
            </p:txBody>
          </p:sp>
        </mc:Fallback>
      </mc:AlternateContent>
      <p:sp>
        <p:nvSpPr>
          <p:cNvPr id="115" name="矩形 114"/>
          <p:cNvSpPr/>
          <p:nvPr/>
        </p:nvSpPr>
        <p:spPr>
          <a:xfrm>
            <a:off x="8257147" y="4075745"/>
            <a:ext cx="1848964" cy="1010302"/>
          </a:xfrm>
          <a:prstGeom prst="rect">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Calibri" panose="020F0502020204030204" pitchFamily="34" charset="0"/>
                <a:cs typeface="Calibri" panose="020F0502020204030204" pitchFamily="34" charset="0"/>
              </a:rPr>
              <a:t>Bob</a:t>
            </a:r>
          </a:p>
          <a:p>
            <a:pPr algn="ctr"/>
            <a:r>
              <a:rPr lang="en-US" altLang="zh-CN" sz="2000" b="1" dirty="0">
                <a:solidFill>
                  <a:schemeClr val="tx1"/>
                </a:solidFill>
                <a:latin typeface="Calibri" panose="020F0502020204030204" pitchFamily="34" charset="0"/>
                <a:cs typeface="Calibri" panose="020F0502020204030204" pitchFamily="34" charset="0"/>
              </a:rPr>
              <a:t>(Discriminator)</a:t>
            </a:r>
            <a:endParaRPr lang="zh-CN" altLang="en-US" sz="2000" b="1" dirty="0">
              <a:solidFill>
                <a:schemeClr val="tx1"/>
              </a:solidFill>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21" name="文本框 120"/>
              <p:cNvSpPr txBox="1"/>
              <p:nvPr/>
            </p:nvSpPr>
            <p:spPr>
              <a:xfrm>
                <a:off x="10228519" y="4229340"/>
                <a:ext cx="95430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rgbClr val="5B2D7B"/>
                          </a:solidFill>
                          <a:latin typeface="Cambria Math" panose="02040503050406030204" pitchFamily="18" charset="0"/>
                        </a:rPr>
                        <m:t>𝑩𝑬𝑹</m:t>
                      </m:r>
                      <m:r>
                        <a:rPr lang="en-US" altLang="zh-CN" sz="2400" b="1" i="1" smtClean="0">
                          <a:solidFill>
                            <a:srgbClr val="5B2D7B"/>
                          </a:solidFill>
                          <a:latin typeface="Cambria Math" panose="02040503050406030204" pitchFamily="18" charset="0"/>
                          <a:ea typeface="Cambria Math" panose="02040503050406030204" pitchFamily="18" charset="0"/>
                        </a:rPr>
                        <m:t>↓</m:t>
                      </m:r>
                    </m:oMath>
                  </m:oMathPara>
                </a14:m>
                <a:endParaRPr lang="zh-CN" altLang="en-US" sz="2400" b="1" dirty="0">
                  <a:solidFill>
                    <a:srgbClr val="5B2D7B"/>
                  </a:solidFill>
                </a:endParaRPr>
              </a:p>
            </p:txBody>
          </p:sp>
        </mc:Choice>
        <mc:Fallback xmlns="">
          <p:sp>
            <p:nvSpPr>
              <p:cNvPr id="121" name="文本框 120"/>
              <p:cNvSpPr txBox="1">
                <a:spLocks noRot="1" noChangeAspect="1" noMove="1" noResize="1" noEditPoints="1" noAdjustHandles="1" noChangeArrowheads="1" noChangeShapeType="1" noTextEdit="1"/>
              </p:cNvSpPr>
              <p:nvPr/>
            </p:nvSpPr>
            <p:spPr>
              <a:xfrm>
                <a:off x="10228519" y="4229340"/>
                <a:ext cx="954300" cy="369332"/>
              </a:xfrm>
              <a:prstGeom prst="rect">
                <a:avLst/>
              </a:prstGeom>
              <a:blipFill>
                <a:blip r:embed="rId4"/>
                <a:stretch>
                  <a:fillRect l="-6410" r="-6410" b="-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8" name="文本框 137"/>
              <p:cNvSpPr txBox="1"/>
              <p:nvPr/>
            </p:nvSpPr>
            <p:spPr>
              <a:xfrm>
                <a:off x="7147621" y="4103236"/>
                <a:ext cx="101777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rgbClr val="5B2D7B"/>
                              </a:solidFill>
                              <a:latin typeface="Cambria Math" panose="02040503050406030204" pitchFamily="18" charset="0"/>
                            </a:rPr>
                          </m:ctrlPr>
                        </m:sSubPr>
                        <m:e>
                          <m:r>
                            <a:rPr lang="en-US" altLang="zh-CN" sz="2400" b="1" i="1" smtClean="0">
                              <a:solidFill>
                                <a:srgbClr val="5B2D7B"/>
                              </a:solidFill>
                              <a:latin typeface="Cambria Math" panose="02040503050406030204" pitchFamily="18" charset="0"/>
                            </a:rPr>
                            <m:t>𝑺</m:t>
                          </m:r>
                        </m:e>
                        <m:sub>
                          <m:r>
                            <a:rPr lang="en-US" altLang="zh-CN" sz="2400" b="1" i="1" smtClean="0">
                              <a:solidFill>
                                <a:srgbClr val="5B2D7B"/>
                              </a:solidFill>
                              <a:latin typeface="Cambria Math" panose="02040503050406030204" pitchFamily="18" charset="0"/>
                            </a:rPr>
                            <m:t>𝟎</m:t>
                          </m:r>
                        </m:sub>
                      </m:sSub>
                      <m:r>
                        <a:rPr lang="en-US" altLang="zh-CN" sz="2400" b="1" i="1" smtClean="0">
                          <a:solidFill>
                            <a:srgbClr val="5B2D7B"/>
                          </a:solidFill>
                          <a:latin typeface="Cambria Math" panose="02040503050406030204" pitchFamily="18" charset="0"/>
                          <a:ea typeface="Cambria Math" panose="02040503050406030204" pitchFamily="18" charset="0"/>
                        </a:rPr>
                        <m:t>⨂</m:t>
                      </m:r>
                      <m:sSub>
                        <m:sSubPr>
                          <m:ctrlPr>
                            <a:rPr lang="en-US" altLang="zh-CN" sz="2400" b="1" i="1">
                              <a:solidFill>
                                <a:srgbClr val="5B2D7B"/>
                              </a:solidFill>
                              <a:latin typeface="Cambria Math" panose="02040503050406030204" pitchFamily="18" charset="0"/>
                              <a:ea typeface="Cambria Math" panose="02040503050406030204" pitchFamily="18" charset="0"/>
                            </a:rPr>
                          </m:ctrlPr>
                        </m:sSubPr>
                        <m:e>
                          <m:r>
                            <a:rPr lang="en-US" altLang="zh-CN" sz="2400" b="1" i="1">
                              <a:solidFill>
                                <a:srgbClr val="5B2D7B"/>
                              </a:solidFill>
                              <a:latin typeface="Cambria Math" panose="02040503050406030204" pitchFamily="18" charset="0"/>
                              <a:ea typeface="Cambria Math" panose="02040503050406030204" pitchFamily="18" charset="0"/>
                            </a:rPr>
                            <m:t>𝒉</m:t>
                          </m:r>
                        </m:e>
                        <m:sub>
                          <m:r>
                            <a:rPr lang="en-US" altLang="zh-CN" sz="2400" b="1" i="1" smtClean="0">
                              <a:solidFill>
                                <a:srgbClr val="5B2D7B"/>
                              </a:solidFill>
                              <a:latin typeface="Cambria Math" panose="02040503050406030204" pitchFamily="18" charset="0"/>
                              <a:ea typeface="Cambria Math" panose="02040503050406030204" pitchFamily="18" charset="0"/>
                            </a:rPr>
                            <m:t>𝒃</m:t>
                          </m:r>
                        </m:sub>
                      </m:sSub>
                    </m:oMath>
                  </m:oMathPara>
                </a14:m>
                <a:endParaRPr lang="zh-CN" altLang="en-US" sz="2400" b="1" dirty="0">
                  <a:solidFill>
                    <a:srgbClr val="5B2D7B"/>
                  </a:solidFill>
                </a:endParaRPr>
              </a:p>
            </p:txBody>
          </p:sp>
        </mc:Choice>
        <mc:Fallback xmlns="">
          <p:sp>
            <p:nvSpPr>
              <p:cNvPr id="138" name="文本框 137"/>
              <p:cNvSpPr txBox="1">
                <a:spLocks noRot="1" noChangeAspect="1" noMove="1" noResize="1" noEditPoints="1" noAdjustHandles="1" noChangeArrowheads="1" noChangeShapeType="1" noTextEdit="1"/>
              </p:cNvSpPr>
              <p:nvPr/>
            </p:nvSpPr>
            <p:spPr>
              <a:xfrm>
                <a:off x="7147621" y="4103236"/>
                <a:ext cx="1017779" cy="369332"/>
              </a:xfrm>
              <a:prstGeom prst="rect">
                <a:avLst/>
              </a:prstGeom>
              <a:blipFill>
                <a:blip r:embed="rId5"/>
                <a:stretch>
                  <a:fillRect l="-6024" r="-3614" b="-18033"/>
                </a:stretch>
              </a:blipFill>
            </p:spPr>
            <p:txBody>
              <a:bodyPr/>
              <a:lstStyle/>
              <a:p>
                <a:r>
                  <a:rPr lang="zh-CN" altLang="en-US">
                    <a:noFill/>
                  </a:rPr>
                  <a:t> </a:t>
                </a:r>
              </a:p>
            </p:txBody>
          </p:sp>
        </mc:Fallback>
      </mc:AlternateContent>
      <p:cxnSp>
        <p:nvCxnSpPr>
          <p:cNvPr id="140" name="连接符: 肘形 139"/>
          <p:cNvCxnSpPr>
            <a:endCxn id="115" idx="1"/>
          </p:cNvCxnSpPr>
          <p:nvPr/>
        </p:nvCxnSpPr>
        <p:spPr>
          <a:xfrm>
            <a:off x="6083746" y="3495550"/>
            <a:ext cx="2173401" cy="1085346"/>
          </a:xfrm>
          <a:prstGeom prst="bentConnector3">
            <a:avLst>
              <a:gd name="adj1" fmla="val 39595"/>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61" name="组合 160"/>
          <p:cNvGrpSpPr/>
          <p:nvPr/>
        </p:nvGrpSpPr>
        <p:grpSpPr>
          <a:xfrm>
            <a:off x="2816545" y="1621802"/>
            <a:ext cx="1379003" cy="1267023"/>
            <a:chOff x="3375345" y="1784362"/>
            <a:chExt cx="1379003" cy="1267023"/>
          </a:xfrm>
        </p:grpSpPr>
        <p:grpSp>
          <p:nvGrpSpPr>
            <p:cNvPr id="159" name="组合 158"/>
            <p:cNvGrpSpPr/>
            <p:nvPr/>
          </p:nvGrpSpPr>
          <p:grpSpPr>
            <a:xfrm>
              <a:off x="3375345" y="1784362"/>
              <a:ext cx="1379003" cy="767311"/>
              <a:chOff x="3375345" y="1784362"/>
              <a:chExt cx="1379003" cy="767311"/>
            </a:xfrm>
          </p:grpSpPr>
          <mc:AlternateContent xmlns:mc="http://schemas.openxmlformats.org/markup-compatibility/2006" xmlns:a14="http://schemas.microsoft.com/office/drawing/2010/main">
            <mc:Choice Requires="a14">
              <p:sp>
                <p:nvSpPr>
                  <p:cNvPr id="149" name="文本框 148"/>
                  <p:cNvSpPr txBox="1"/>
                  <p:nvPr/>
                </p:nvSpPr>
                <p:spPr>
                  <a:xfrm>
                    <a:off x="3700278" y="1784362"/>
                    <a:ext cx="105407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2400" b="1" i="1" smtClean="0">
                                  <a:solidFill>
                                    <a:srgbClr val="5B2D7B"/>
                                  </a:solidFill>
                                  <a:latin typeface="Cambria Math" panose="02040503050406030204" pitchFamily="18" charset="0"/>
                                  <a:ea typeface="Cambria Math" panose="02040503050406030204" pitchFamily="18" charset="0"/>
                                </a:rPr>
                              </m:ctrlPr>
                            </m:sSubPr>
                            <m:e>
                              <m:r>
                                <a:rPr lang="en-US" altLang="zh-CN" sz="2400" b="1" i="1">
                                  <a:solidFill>
                                    <a:srgbClr val="5B2D7B"/>
                                  </a:solidFill>
                                  <a:latin typeface="Cambria Math" panose="02040503050406030204" pitchFamily="18" charset="0"/>
                                  <a:ea typeface="Cambria Math" panose="02040503050406030204" pitchFamily="18" charset="0"/>
                                </a:rPr>
                                <m:t>𝒉</m:t>
                              </m:r>
                            </m:e>
                            <m:sub>
                              <m:r>
                                <a:rPr lang="en-US" altLang="zh-CN" sz="2400" b="1" i="1" smtClean="0">
                                  <a:solidFill>
                                    <a:srgbClr val="5B2D7B"/>
                                  </a:solidFill>
                                  <a:latin typeface="Cambria Math" panose="02040503050406030204" pitchFamily="18" charset="0"/>
                                  <a:ea typeface="Cambria Math" panose="02040503050406030204" pitchFamily="18" charset="0"/>
                                </a:rPr>
                                <m:t>𝒃</m:t>
                              </m:r>
                            </m:sub>
                          </m:sSub>
                        </m:oMath>
                      </m:oMathPara>
                    </a14:m>
                    <a:endParaRPr lang="zh-CN" altLang="en-US" sz="2400" dirty="0"/>
                  </a:p>
                </p:txBody>
              </p:sp>
            </mc:Choice>
            <mc:Fallback xmlns="">
              <p:sp>
                <p:nvSpPr>
                  <p:cNvPr id="149" name="文本框 148"/>
                  <p:cNvSpPr txBox="1">
                    <a:spLocks noRot="1" noChangeAspect="1" noMove="1" noResize="1" noEditPoints="1" noAdjustHandles="1" noChangeArrowheads="1" noChangeShapeType="1" noTextEdit="1"/>
                  </p:cNvSpPr>
                  <p:nvPr/>
                </p:nvSpPr>
                <p:spPr>
                  <a:xfrm>
                    <a:off x="3700278" y="1784362"/>
                    <a:ext cx="1054070" cy="461665"/>
                  </a:xfrm>
                  <a:prstGeom prst="rect">
                    <a:avLst/>
                  </a:prstGeom>
                  <a:blipFill rotWithShape="1">
                    <a:blip r:embed="rId8"/>
                  </a:blipFill>
                </p:spPr>
                <p:txBody>
                  <a:bodyPr/>
                  <a:lstStyle/>
                  <a:p>
                    <a:r>
                      <a:rPr lang="en-US" altLang="en-US">
                        <a:noFill/>
                      </a:rPr>
                      <a:t> </a:t>
                    </a:r>
                  </a:p>
                </p:txBody>
              </p:sp>
            </mc:Fallback>
          </mc:AlternateContent>
          <p:grpSp>
            <p:nvGrpSpPr>
              <p:cNvPr id="158" name="组合 157"/>
              <p:cNvGrpSpPr/>
              <p:nvPr/>
            </p:nvGrpSpPr>
            <p:grpSpPr>
              <a:xfrm>
                <a:off x="3375345" y="2090789"/>
                <a:ext cx="1224724" cy="460884"/>
                <a:chOff x="5409907" y="1326406"/>
                <a:chExt cx="1459909" cy="450112"/>
              </a:xfrm>
            </p:grpSpPr>
            <p:cxnSp>
              <p:nvCxnSpPr>
                <p:cNvPr id="152" name="直接箭头连接符 151"/>
                <p:cNvCxnSpPr/>
                <p:nvPr/>
              </p:nvCxnSpPr>
              <p:spPr>
                <a:xfrm flipV="1">
                  <a:off x="5409907" y="1326406"/>
                  <a:ext cx="0" cy="438128"/>
                </a:xfrm>
                <a:prstGeom prst="straightConnector1">
                  <a:avLst/>
                </a:prstGeom>
                <a:ln w="28575" cap="rnd">
                  <a:solidFill>
                    <a:srgbClr val="5B2D7B"/>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直接箭头连接符 152"/>
                <p:cNvCxnSpPr/>
                <p:nvPr/>
              </p:nvCxnSpPr>
              <p:spPr>
                <a:xfrm flipV="1">
                  <a:off x="5682754" y="1412056"/>
                  <a:ext cx="0" cy="327768"/>
                </a:xfrm>
                <a:prstGeom prst="straightConnector1">
                  <a:avLst/>
                </a:prstGeom>
                <a:ln w="28575" cap="rnd">
                  <a:solidFill>
                    <a:srgbClr val="5B2D7B"/>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直接箭头连接符 153"/>
                <p:cNvCxnSpPr/>
                <p:nvPr/>
              </p:nvCxnSpPr>
              <p:spPr>
                <a:xfrm flipV="1">
                  <a:off x="5939841" y="1508383"/>
                  <a:ext cx="0" cy="231440"/>
                </a:xfrm>
                <a:prstGeom prst="straightConnector1">
                  <a:avLst/>
                </a:prstGeom>
                <a:ln w="28575" cap="rnd">
                  <a:solidFill>
                    <a:srgbClr val="5B2D7B"/>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接箭头连接符 154"/>
                <p:cNvCxnSpPr/>
                <p:nvPr/>
              </p:nvCxnSpPr>
              <p:spPr>
                <a:xfrm flipV="1">
                  <a:off x="6462691" y="1589025"/>
                  <a:ext cx="0" cy="150798"/>
                </a:xfrm>
                <a:prstGeom prst="straightConnector1">
                  <a:avLst/>
                </a:prstGeom>
                <a:ln w="28575" cap="rnd">
                  <a:solidFill>
                    <a:srgbClr val="5B2D7B"/>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接箭头连接符 155"/>
                <p:cNvCxnSpPr/>
                <p:nvPr/>
              </p:nvCxnSpPr>
              <p:spPr>
                <a:xfrm flipV="1">
                  <a:off x="6152201" y="1466421"/>
                  <a:ext cx="0" cy="273403"/>
                </a:xfrm>
                <a:prstGeom prst="straightConnector1">
                  <a:avLst/>
                </a:prstGeom>
                <a:ln w="28575" cap="rnd">
                  <a:solidFill>
                    <a:srgbClr val="5B2D7B"/>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接箭头连接符 156"/>
                <p:cNvCxnSpPr/>
                <p:nvPr/>
              </p:nvCxnSpPr>
              <p:spPr>
                <a:xfrm>
                  <a:off x="5409907" y="1764534"/>
                  <a:ext cx="1459909" cy="11984"/>
                </a:xfrm>
                <a:prstGeom prst="straightConnector1">
                  <a:avLst/>
                </a:prstGeom>
                <a:ln w="28575"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60" name="箭头: 右 159"/>
            <p:cNvSpPr/>
            <p:nvPr/>
          </p:nvSpPr>
          <p:spPr>
            <a:xfrm rot="5400000">
              <a:off x="3789998" y="2553128"/>
              <a:ext cx="375570" cy="620943"/>
            </a:xfrm>
            <a:prstGeom prst="rightArrow">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object 4">
            <a:extLst>
              <a:ext uri="{FF2B5EF4-FFF2-40B4-BE49-F238E27FC236}">
                <a16:creationId xmlns:a16="http://schemas.microsoft.com/office/drawing/2014/main" id="{5712339B-8F00-A120-03BE-A41969922FD4}"/>
              </a:ext>
            </a:extLst>
          </p:cNvPr>
          <p:cNvSpPr txBox="1"/>
          <p:nvPr/>
        </p:nvSpPr>
        <p:spPr>
          <a:xfrm>
            <a:off x="11348133" y="6396885"/>
            <a:ext cx="634136" cy="296235"/>
          </a:xfrm>
          <a:prstGeom prst="rect">
            <a:avLst/>
          </a:prstGeom>
        </p:spPr>
        <p:txBody>
          <a:bodyPr vert="horz" wrap="square" lIns="0" tIns="0" rIns="0" bIns="0" rtlCol="0">
            <a:spAutoFit/>
          </a:bodyPr>
          <a:lstStyle/>
          <a:p>
            <a:pPr marL="38100">
              <a:lnSpc>
                <a:spcPts val="2120"/>
              </a:lnSpc>
            </a:pPr>
            <a:fld id="{81D60167-4931-47E6-BA6A-407CBD079E47}" type="slidenum">
              <a:rPr sz="3200" spc="-25" dirty="0">
                <a:solidFill>
                  <a:srgbClr val="898989"/>
                </a:solidFill>
                <a:latin typeface="Trebuchet MS"/>
                <a:cs typeface="Trebuchet MS"/>
              </a:rPr>
              <a:t>33</a:t>
            </a:fld>
            <a:endParaRPr sz="3200" dirty="0">
              <a:latin typeface="Trebuchet MS"/>
              <a:cs typeface="Trebuchet MS"/>
            </a:endParaRPr>
          </a:p>
        </p:txBody>
      </p:sp>
      <p:cxnSp>
        <p:nvCxnSpPr>
          <p:cNvPr id="12" name="直接箭头连接符 11">
            <a:extLst>
              <a:ext uri="{FF2B5EF4-FFF2-40B4-BE49-F238E27FC236}">
                <a16:creationId xmlns:a16="http://schemas.microsoft.com/office/drawing/2014/main" id="{C9103CA0-91BB-EB98-4863-B0D34F1560E5}"/>
              </a:ext>
            </a:extLst>
          </p:cNvPr>
          <p:cNvCxnSpPr>
            <a:cxnSpLocks/>
          </p:cNvCxnSpPr>
          <p:nvPr/>
        </p:nvCxnSpPr>
        <p:spPr>
          <a:xfrm flipH="1" flipV="1">
            <a:off x="3990536" y="1926991"/>
            <a:ext cx="3854541" cy="8303"/>
          </a:xfrm>
          <a:prstGeom prst="straightConnector1">
            <a:avLst/>
          </a:prstGeom>
          <a:ln w="28575">
            <a:solidFill>
              <a:srgbClr val="B19BC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B2338D69-350D-32C6-C10F-2633002AC404}"/>
              </a:ext>
            </a:extLst>
          </p:cNvPr>
          <p:cNvCxnSpPr>
            <a:cxnSpLocks/>
          </p:cNvCxnSpPr>
          <p:nvPr/>
        </p:nvCxnSpPr>
        <p:spPr>
          <a:xfrm>
            <a:off x="7845077" y="1998791"/>
            <a:ext cx="21620" cy="1996117"/>
          </a:xfrm>
          <a:prstGeom prst="straightConnector1">
            <a:avLst/>
          </a:prstGeom>
          <a:ln w="28575">
            <a:solidFill>
              <a:srgbClr val="B19BC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EC7B03E2-197E-9177-BA89-E27F16C063E9}"/>
              </a:ext>
            </a:extLst>
          </p:cNvPr>
          <p:cNvSpPr txBox="1"/>
          <p:nvPr/>
        </p:nvSpPr>
        <p:spPr>
          <a:xfrm>
            <a:off x="8113186" y="2354258"/>
            <a:ext cx="1164958" cy="461665"/>
          </a:xfrm>
          <a:prstGeom prst="rect">
            <a:avLst/>
          </a:prstGeom>
          <a:solidFill>
            <a:srgbClr val="C8BCD4"/>
          </a:solidFill>
          <a:effectLst>
            <a:softEdge rad="101600"/>
          </a:effectLst>
        </p:spPr>
        <p:txBody>
          <a:bodyPr wrap="square" rtlCol="0">
            <a:spAutoFit/>
          </a:bodyPr>
          <a:lstStyle/>
          <a:p>
            <a:r>
              <a:rPr lang="en-US" altLang="zh-CN" sz="2400" dirty="0">
                <a:latin typeface="Calibri" panose="020F0502020204030204" pitchFamily="34" charset="0"/>
                <a:cs typeface="Calibri" panose="020F0502020204030204" pitchFamily="34" charset="0"/>
              </a:rPr>
              <a:t>Match?</a:t>
            </a:r>
          </a:p>
        </p:txBody>
      </p:sp>
      <p:sp>
        <p:nvSpPr>
          <p:cNvPr id="22" name="iconfont-10471-5111210">
            <a:extLst>
              <a:ext uri="{FF2B5EF4-FFF2-40B4-BE49-F238E27FC236}">
                <a16:creationId xmlns:a16="http://schemas.microsoft.com/office/drawing/2014/main" id="{C88578AA-E41F-4864-B09D-566D84AD71E5}"/>
              </a:ext>
            </a:extLst>
          </p:cNvPr>
          <p:cNvSpPr/>
          <p:nvPr/>
        </p:nvSpPr>
        <p:spPr>
          <a:xfrm>
            <a:off x="9321412" y="2381869"/>
            <a:ext cx="406442" cy="406442"/>
          </a:xfrm>
          <a:custGeom>
            <a:avLst/>
            <a:gdLst>
              <a:gd name="T0" fmla="*/ 4753 w 9506"/>
              <a:gd name="T1" fmla="*/ 0 h 9506"/>
              <a:gd name="T2" fmla="*/ 0 w 9506"/>
              <a:gd name="T3" fmla="*/ 4753 h 9506"/>
              <a:gd name="T4" fmla="*/ 4753 w 9506"/>
              <a:gd name="T5" fmla="*/ 9506 h 9506"/>
              <a:gd name="T6" fmla="*/ 9506 w 9506"/>
              <a:gd name="T7" fmla="*/ 4753 h 9506"/>
              <a:gd name="T8" fmla="*/ 4753 w 9506"/>
              <a:gd name="T9" fmla="*/ 0 h 9506"/>
              <a:gd name="T10" fmla="*/ 4019 w 9506"/>
              <a:gd name="T11" fmla="*/ 6437 h 9506"/>
              <a:gd name="T12" fmla="*/ 3818 w 9506"/>
              <a:gd name="T13" fmla="*/ 6538 h 9506"/>
              <a:gd name="T14" fmla="*/ 3615 w 9506"/>
              <a:gd name="T15" fmla="*/ 6435 h 9506"/>
              <a:gd name="T16" fmla="*/ 2335 w 9506"/>
              <a:gd name="T17" fmla="*/ 5155 h 9506"/>
              <a:gd name="T18" fmla="*/ 2742 w 9506"/>
              <a:gd name="T19" fmla="*/ 4748 h 9506"/>
              <a:gd name="T20" fmla="*/ 3821 w 9506"/>
              <a:gd name="T21" fmla="*/ 5827 h 9506"/>
              <a:gd name="T22" fmla="*/ 6673 w 9506"/>
              <a:gd name="T23" fmla="*/ 2955 h 9506"/>
              <a:gd name="T24" fmla="*/ 7072 w 9506"/>
              <a:gd name="T25" fmla="*/ 3368 h 9506"/>
              <a:gd name="T26" fmla="*/ 4019 w 9506"/>
              <a:gd name="T27" fmla="*/ 6437 h 9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06" h="9506">
                <a:moveTo>
                  <a:pt x="4753" y="0"/>
                </a:moveTo>
                <a:cubicBezTo>
                  <a:pt x="2127" y="0"/>
                  <a:pt x="0" y="2127"/>
                  <a:pt x="0" y="4753"/>
                </a:cubicBezTo>
                <a:cubicBezTo>
                  <a:pt x="0" y="7379"/>
                  <a:pt x="2127" y="9506"/>
                  <a:pt x="4753" y="9506"/>
                </a:cubicBezTo>
                <a:cubicBezTo>
                  <a:pt x="7379" y="9506"/>
                  <a:pt x="9506" y="7379"/>
                  <a:pt x="9506" y="4753"/>
                </a:cubicBezTo>
                <a:cubicBezTo>
                  <a:pt x="9506" y="2127"/>
                  <a:pt x="7379" y="0"/>
                  <a:pt x="4753" y="0"/>
                </a:cubicBezTo>
                <a:close/>
                <a:moveTo>
                  <a:pt x="4019" y="6437"/>
                </a:moveTo>
                <a:cubicBezTo>
                  <a:pt x="3965" y="6492"/>
                  <a:pt x="3887" y="6538"/>
                  <a:pt x="3818" y="6538"/>
                </a:cubicBezTo>
                <a:cubicBezTo>
                  <a:pt x="3750" y="6538"/>
                  <a:pt x="3672" y="6490"/>
                  <a:pt x="3615" y="6435"/>
                </a:cubicBezTo>
                <a:lnTo>
                  <a:pt x="2335" y="5155"/>
                </a:lnTo>
                <a:lnTo>
                  <a:pt x="2742" y="4748"/>
                </a:lnTo>
                <a:lnTo>
                  <a:pt x="3821" y="5827"/>
                </a:lnTo>
                <a:lnTo>
                  <a:pt x="6673" y="2955"/>
                </a:lnTo>
                <a:lnTo>
                  <a:pt x="7072" y="3368"/>
                </a:lnTo>
                <a:lnTo>
                  <a:pt x="4019" y="6437"/>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矩形: 圆角 22">
            <a:extLst>
              <a:ext uri="{FF2B5EF4-FFF2-40B4-BE49-F238E27FC236}">
                <a16:creationId xmlns:a16="http://schemas.microsoft.com/office/drawing/2014/main" id="{44F2F479-BA5C-6FC3-2DA8-323C2520C3FC}"/>
              </a:ext>
            </a:extLst>
          </p:cNvPr>
          <p:cNvSpPr/>
          <p:nvPr/>
        </p:nvSpPr>
        <p:spPr>
          <a:xfrm>
            <a:off x="4350418" y="4208967"/>
            <a:ext cx="780749" cy="657673"/>
          </a:xfrm>
          <a:prstGeom prst="roundRect">
            <a:avLst/>
          </a:prstGeom>
          <a:noFill/>
          <a:ln w="3810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p>
        </p:txBody>
      </p:sp>
      <p:grpSp>
        <p:nvGrpSpPr>
          <p:cNvPr id="27" name="组合 26">
            <a:extLst>
              <a:ext uri="{FF2B5EF4-FFF2-40B4-BE49-F238E27FC236}">
                <a16:creationId xmlns:a16="http://schemas.microsoft.com/office/drawing/2014/main" id="{942C382B-A328-E332-F9C9-0D92C2F8EFCF}"/>
              </a:ext>
            </a:extLst>
          </p:cNvPr>
          <p:cNvGrpSpPr/>
          <p:nvPr/>
        </p:nvGrpSpPr>
        <p:grpSpPr>
          <a:xfrm rot="16200000">
            <a:off x="1194640" y="3345892"/>
            <a:ext cx="266700" cy="934605"/>
            <a:chOff x="5201226" y="3593064"/>
            <a:chExt cx="266700" cy="934605"/>
          </a:xfrm>
          <a:solidFill>
            <a:srgbClr val="C9BAD4"/>
          </a:solidFill>
        </p:grpSpPr>
        <p:sp>
          <p:nvSpPr>
            <p:cNvPr id="28" name="矩形 27">
              <a:extLst>
                <a:ext uri="{FF2B5EF4-FFF2-40B4-BE49-F238E27FC236}">
                  <a16:creationId xmlns:a16="http://schemas.microsoft.com/office/drawing/2014/main" id="{0C0E4001-8E9B-F2CF-2533-8F2046EDEAE8}"/>
                </a:ext>
              </a:extLst>
            </p:cNvPr>
            <p:cNvSpPr/>
            <p:nvPr/>
          </p:nvSpPr>
          <p:spPr>
            <a:xfrm>
              <a:off x="5201226" y="3593065"/>
              <a:ext cx="266700" cy="93460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9" name="直接连接符 28">
              <a:extLst>
                <a:ext uri="{FF2B5EF4-FFF2-40B4-BE49-F238E27FC236}">
                  <a16:creationId xmlns:a16="http://schemas.microsoft.com/office/drawing/2014/main" id="{6C9CCF74-A596-7FC2-99E5-BED117F5E5E8}"/>
                </a:ext>
              </a:extLst>
            </p:cNvPr>
            <p:cNvCxnSpPr/>
            <p:nvPr/>
          </p:nvCxnSpPr>
          <p:spPr>
            <a:xfrm>
              <a:off x="5201226" y="3593064"/>
              <a:ext cx="266700" cy="0"/>
            </a:xfrm>
            <a:prstGeom prst="lin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0" name="直接连接符 29">
              <a:extLst>
                <a:ext uri="{FF2B5EF4-FFF2-40B4-BE49-F238E27FC236}">
                  <a16:creationId xmlns:a16="http://schemas.microsoft.com/office/drawing/2014/main" id="{B13F8351-9A46-EDCD-D2F1-CAED4659480C}"/>
                </a:ext>
              </a:extLst>
            </p:cNvPr>
            <p:cNvCxnSpPr/>
            <p:nvPr/>
          </p:nvCxnSpPr>
          <p:spPr>
            <a:xfrm>
              <a:off x="5201226" y="3826715"/>
              <a:ext cx="266700" cy="0"/>
            </a:xfrm>
            <a:prstGeom prst="lin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直接连接符 30">
              <a:extLst>
                <a:ext uri="{FF2B5EF4-FFF2-40B4-BE49-F238E27FC236}">
                  <a16:creationId xmlns:a16="http://schemas.microsoft.com/office/drawing/2014/main" id="{35FF7F21-3976-48C7-CBA2-D36D0FF986EE}"/>
                </a:ext>
              </a:extLst>
            </p:cNvPr>
            <p:cNvCxnSpPr/>
            <p:nvPr/>
          </p:nvCxnSpPr>
          <p:spPr>
            <a:xfrm>
              <a:off x="5201226" y="4294017"/>
              <a:ext cx="266700" cy="0"/>
            </a:xfrm>
            <a:prstGeom prst="lin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直接连接符 31">
              <a:extLst>
                <a:ext uri="{FF2B5EF4-FFF2-40B4-BE49-F238E27FC236}">
                  <a16:creationId xmlns:a16="http://schemas.microsoft.com/office/drawing/2014/main" id="{8220773A-70CE-DC74-A353-67707D188158}"/>
                </a:ext>
              </a:extLst>
            </p:cNvPr>
            <p:cNvCxnSpPr/>
            <p:nvPr/>
          </p:nvCxnSpPr>
          <p:spPr>
            <a:xfrm>
              <a:off x="5201226" y="4060366"/>
              <a:ext cx="266700" cy="0"/>
            </a:xfrm>
            <a:prstGeom prst="lin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3" name="直接连接符 32">
              <a:extLst>
                <a:ext uri="{FF2B5EF4-FFF2-40B4-BE49-F238E27FC236}">
                  <a16:creationId xmlns:a16="http://schemas.microsoft.com/office/drawing/2014/main" id="{E0B53F8A-F8E9-F530-48AC-0E296C7A7D01}"/>
                </a:ext>
              </a:extLst>
            </p:cNvPr>
            <p:cNvCxnSpPr/>
            <p:nvPr/>
          </p:nvCxnSpPr>
          <p:spPr>
            <a:xfrm>
              <a:off x="5201226" y="4527668"/>
              <a:ext cx="266700" cy="0"/>
            </a:xfrm>
            <a:prstGeom prst="lin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sp>
        <p:nvSpPr>
          <p:cNvPr id="34" name="文本框 33">
            <a:extLst>
              <a:ext uri="{FF2B5EF4-FFF2-40B4-BE49-F238E27FC236}">
                <a16:creationId xmlns:a16="http://schemas.microsoft.com/office/drawing/2014/main" id="{C577BEFD-0B36-3E29-C2CD-9F53A06441CC}"/>
              </a:ext>
            </a:extLst>
          </p:cNvPr>
          <p:cNvSpPr txBox="1"/>
          <p:nvPr/>
        </p:nvSpPr>
        <p:spPr>
          <a:xfrm>
            <a:off x="1009181" y="3946544"/>
            <a:ext cx="620554" cy="369332"/>
          </a:xfrm>
          <a:prstGeom prst="rect">
            <a:avLst/>
          </a:prstGeom>
          <a:noFill/>
        </p:spPr>
        <p:txBody>
          <a:bodyPr wrap="none" rtlCol="0">
            <a:spAutoFit/>
          </a:bodyPr>
          <a:lstStyle/>
          <a:p>
            <a:r>
              <a:rPr lang="en-US" altLang="zh-CN" dirty="0">
                <a:latin typeface="Calibri" panose="020F0502020204030204" pitchFamily="34" charset="0"/>
                <a:ea typeface="Microsoft YaHei" charset="-122"/>
                <a:cs typeface="Calibri" panose="020F0502020204030204" pitchFamily="34" charset="0"/>
              </a:rPr>
              <a:t>Data</a:t>
            </a:r>
            <a:endParaRPr lang="zh-CN" altLang="en-US" dirty="0">
              <a:latin typeface="Calibri" panose="020F0502020204030204" pitchFamily="34" charset="0"/>
              <a:ea typeface="Microsoft YaHei" charset="-122"/>
              <a:cs typeface="Calibri" panose="020F0502020204030204" pitchFamily="34" charset="0"/>
            </a:endParaRPr>
          </a:p>
        </p:txBody>
      </p:sp>
      <p:sp>
        <p:nvSpPr>
          <p:cNvPr id="35" name="箭头: 右 34">
            <a:extLst>
              <a:ext uri="{FF2B5EF4-FFF2-40B4-BE49-F238E27FC236}">
                <a16:creationId xmlns:a16="http://schemas.microsoft.com/office/drawing/2014/main" id="{42925C13-1728-C41A-1E2E-738714E546C0}"/>
              </a:ext>
            </a:extLst>
          </p:cNvPr>
          <p:cNvSpPr/>
          <p:nvPr/>
        </p:nvSpPr>
        <p:spPr>
          <a:xfrm>
            <a:off x="1976973" y="3079674"/>
            <a:ext cx="495362" cy="354149"/>
          </a:xfrm>
          <a:prstGeom prst="rightArrow">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solidFill>
              <a:latin typeface="Calibri" panose="020F0502020204030204" pitchFamily="34" charset="0"/>
              <a:cs typeface="Calibri" panose="020F0502020204030204" pitchFamily="34" charset="0"/>
            </a:endParaRPr>
          </a:p>
        </p:txBody>
      </p:sp>
      <p:sp>
        <p:nvSpPr>
          <p:cNvPr id="36" name="箭头: 右 35">
            <a:extLst>
              <a:ext uri="{FF2B5EF4-FFF2-40B4-BE49-F238E27FC236}">
                <a16:creationId xmlns:a16="http://schemas.microsoft.com/office/drawing/2014/main" id="{F7777E77-B97A-3A4F-355B-BAE8227D0D7D}"/>
              </a:ext>
            </a:extLst>
          </p:cNvPr>
          <p:cNvSpPr/>
          <p:nvPr/>
        </p:nvSpPr>
        <p:spPr>
          <a:xfrm>
            <a:off x="1976973" y="3620852"/>
            <a:ext cx="495362" cy="354149"/>
          </a:xfrm>
          <a:prstGeom prst="rightArrow">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solidFill>
                <a:schemeClr val="tx1"/>
              </a:solidFill>
              <a:latin typeface="Calibri" panose="020F0502020204030204" pitchFamily="34" charset="0"/>
              <a:cs typeface="Calibri" panose="020F0502020204030204" pitchFamily="34" charset="0"/>
            </a:endParaRPr>
          </a:p>
        </p:txBody>
      </p:sp>
      <p:sp>
        <p:nvSpPr>
          <p:cNvPr id="37" name="文本框 36">
            <a:extLst>
              <a:ext uri="{FF2B5EF4-FFF2-40B4-BE49-F238E27FC236}">
                <a16:creationId xmlns:a16="http://schemas.microsoft.com/office/drawing/2014/main" id="{445FDA29-3895-F7F8-E262-F9808711FBA3}"/>
              </a:ext>
            </a:extLst>
          </p:cNvPr>
          <p:cNvSpPr txBox="1"/>
          <p:nvPr/>
        </p:nvSpPr>
        <p:spPr>
          <a:xfrm>
            <a:off x="149686" y="2733562"/>
            <a:ext cx="1839686" cy="369332"/>
          </a:xfrm>
          <a:prstGeom prst="rect">
            <a:avLst/>
          </a:prstGeom>
          <a:noFill/>
        </p:spPr>
        <p:txBody>
          <a:bodyPr wrap="square" rtlCol="0">
            <a:spAutoFit/>
          </a:bodyPr>
          <a:lstStyle/>
          <a:p>
            <a:pPr algn="r"/>
            <a:r>
              <a:rPr lang="en-US" altLang="zh-CN" dirty="0">
                <a:latin typeface="Calibri" panose="020F0502020204030204" pitchFamily="34" charset="0"/>
                <a:ea typeface="Microsoft YaHei" charset="-122"/>
                <a:cs typeface="Calibri" panose="020F0502020204030204" pitchFamily="34" charset="0"/>
              </a:rPr>
              <a:t>Random Noise</a:t>
            </a:r>
            <a:endParaRPr lang="zh-CN" altLang="en-US" dirty="0">
              <a:latin typeface="Calibri" panose="020F0502020204030204" pitchFamily="34" charset="0"/>
              <a:ea typeface="Microsoft YaHei" charset="-122"/>
              <a:cs typeface="Calibri" panose="020F0502020204030204" pitchFamily="34" charset="0"/>
            </a:endParaRPr>
          </a:p>
        </p:txBody>
      </p:sp>
      <p:grpSp>
        <p:nvGrpSpPr>
          <p:cNvPr id="38" name="组合 37">
            <a:extLst>
              <a:ext uri="{FF2B5EF4-FFF2-40B4-BE49-F238E27FC236}">
                <a16:creationId xmlns:a16="http://schemas.microsoft.com/office/drawing/2014/main" id="{09BAEFC3-1E79-F3BA-B068-978FEA2EECFF}"/>
              </a:ext>
            </a:extLst>
          </p:cNvPr>
          <p:cNvGrpSpPr/>
          <p:nvPr/>
        </p:nvGrpSpPr>
        <p:grpSpPr>
          <a:xfrm>
            <a:off x="860688" y="3152660"/>
            <a:ext cx="934606" cy="266701"/>
            <a:chOff x="487568" y="5088932"/>
            <a:chExt cx="934606" cy="266701"/>
          </a:xfrm>
        </p:grpSpPr>
        <p:sp>
          <p:nvSpPr>
            <p:cNvPr id="39" name="矩形 38">
              <a:extLst>
                <a:ext uri="{FF2B5EF4-FFF2-40B4-BE49-F238E27FC236}">
                  <a16:creationId xmlns:a16="http://schemas.microsoft.com/office/drawing/2014/main" id="{B0B5706C-A597-D6F9-B095-1CF1F1B2AB8E}"/>
                </a:ext>
              </a:extLst>
            </p:cNvPr>
            <p:cNvSpPr/>
            <p:nvPr/>
          </p:nvSpPr>
          <p:spPr>
            <a:xfrm rot="16200000">
              <a:off x="821521" y="4754979"/>
              <a:ext cx="266700" cy="934606"/>
            </a:xfrm>
            <a:prstGeom prst="rect">
              <a:avLst/>
            </a:prstGeom>
            <a:solidFill>
              <a:schemeClr val="accent6">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0" name="直接连接符 39">
              <a:extLst>
                <a:ext uri="{FF2B5EF4-FFF2-40B4-BE49-F238E27FC236}">
                  <a16:creationId xmlns:a16="http://schemas.microsoft.com/office/drawing/2014/main" id="{6225026B-647C-FBDC-FC55-C0B34792CE2E}"/>
                </a:ext>
              </a:extLst>
            </p:cNvPr>
            <p:cNvCxnSpPr/>
            <p:nvPr/>
          </p:nvCxnSpPr>
          <p:spPr>
            <a:xfrm rot="16200000">
              <a:off x="354219" y="5222283"/>
              <a:ext cx="266700" cy="0"/>
            </a:xfrm>
            <a:prstGeom prst="line">
              <a:avLst/>
            </a:prstGeom>
            <a:solidFill>
              <a:schemeClr val="accent6">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1" name="直接连接符 40">
              <a:extLst>
                <a:ext uri="{FF2B5EF4-FFF2-40B4-BE49-F238E27FC236}">
                  <a16:creationId xmlns:a16="http://schemas.microsoft.com/office/drawing/2014/main" id="{FC678F27-A2B6-19E6-AF02-0ED73A10106F}"/>
                </a:ext>
              </a:extLst>
            </p:cNvPr>
            <p:cNvCxnSpPr/>
            <p:nvPr/>
          </p:nvCxnSpPr>
          <p:spPr>
            <a:xfrm rot="16200000">
              <a:off x="821521" y="5222283"/>
              <a:ext cx="266700" cy="0"/>
            </a:xfrm>
            <a:prstGeom prst="line">
              <a:avLst/>
            </a:prstGeom>
            <a:solidFill>
              <a:schemeClr val="accent6">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2" name="直接连接符 41">
              <a:extLst>
                <a:ext uri="{FF2B5EF4-FFF2-40B4-BE49-F238E27FC236}">
                  <a16:creationId xmlns:a16="http://schemas.microsoft.com/office/drawing/2014/main" id="{E0A76FC4-0A15-EFAB-974A-B279BADB835D}"/>
                </a:ext>
              </a:extLst>
            </p:cNvPr>
            <p:cNvCxnSpPr/>
            <p:nvPr/>
          </p:nvCxnSpPr>
          <p:spPr>
            <a:xfrm rot="16200000">
              <a:off x="1288823" y="5222283"/>
              <a:ext cx="266700" cy="0"/>
            </a:xfrm>
            <a:prstGeom prst="line">
              <a:avLst/>
            </a:prstGeom>
            <a:solidFill>
              <a:schemeClr val="accent6">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3" name="直接连接符 42">
              <a:extLst>
                <a:ext uri="{FF2B5EF4-FFF2-40B4-BE49-F238E27FC236}">
                  <a16:creationId xmlns:a16="http://schemas.microsoft.com/office/drawing/2014/main" id="{1386ED68-EFD7-A1EC-A4CD-0FE990C2B218}"/>
                </a:ext>
              </a:extLst>
            </p:cNvPr>
            <p:cNvCxnSpPr/>
            <p:nvPr/>
          </p:nvCxnSpPr>
          <p:spPr>
            <a:xfrm rot="16200000">
              <a:off x="587870" y="5222283"/>
              <a:ext cx="266700" cy="0"/>
            </a:xfrm>
            <a:prstGeom prst="line">
              <a:avLst/>
            </a:prstGeom>
            <a:solidFill>
              <a:schemeClr val="accent6">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4" name="直接连接符 43">
              <a:extLst>
                <a:ext uri="{FF2B5EF4-FFF2-40B4-BE49-F238E27FC236}">
                  <a16:creationId xmlns:a16="http://schemas.microsoft.com/office/drawing/2014/main" id="{573DBAAF-3996-AAFA-6422-1AF4BFE22F8B}"/>
                </a:ext>
              </a:extLst>
            </p:cNvPr>
            <p:cNvCxnSpPr/>
            <p:nvPr/>
          </p:nvCxnSpPr>
          <p:spPr>
            <a:xfrm rot="16200000">
              <a:off x="1055172" y="5222283"/>
              <a:ext cx="266700" cy="0"/>
            </a:xfrm>
            <a:prstGeom prst="line">
              <a:avLst/>
            </a:prstGeom>
            <a:solidFill>
              <a:schemeClr val="accent6">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sp>
        <p:nvSpPr>
          <p:cNvPr id="45" name="任意多边形: 形状 44">
            <a:extLst>
              <a:ext uri="{FF2B5EF4-FFF2-40B4-BE49-F238E27FC236}">
                <a16:creationId xmlns:a16="http://schemas.microsoft.com/office/drawing/2014/main" id="{206EBA6D-0134-FE24-9F07-F28CD6A19C4C}"/>
              </a:ext>
            </a:extLst>
          </p:cNvPr>
          <p:cNvSpPr/>
          <p:nvPr/>
        </p:nvSpPr>
        <p:spPr>
          <a:xfrm>
            <a:off x="1664299" y="3419362"/>
            <a:ext cx="3738383" cy="1001862"/>
          </a:xfrm>
          <a:custGeom>
            <a:avLst/>
            <a:gdLst>
              <a:gd name="connsiteX0" fmla="*/ 0 w 4949372"/>
              <a:gd name="connsiteY0" fmla="*/ 0 h 522514"/>
              <a:gd name="connsiteX1" fmla="*/ 159657 w 4949372"/>
              <a:gd name="connsiteY1" fmla="*/ 232229 h 522514"/>
              <a:gd name="connsiteX2" fmla="*/ 624115 w 4949372"/>
              <a:gd name="connsiteY2" fmla="*/ 304800 h 522514"/>
              <a:gd name="connsiteX3" fmla="*/ 1959429 w 4949372"/>
              <a:gd name="connsiteY3" fmla="*/ 333829 h 522514"/>
              <a:gd name="connsiteX4" fmla="*/ 3207657 w 4949372"/>
              <a:gd name="connsiteY4" fmla="*/ 348343 h 522514"/>
              <a:gd name="connsiteX5" fmla="*/ 4223657 w 4949372"/>
              <a:gd name="connsiteY5" fmla="*/ 406400 h 522514"/>
              <a:gd name="connsiteX6" fmla="*/ 4949372 w 4949372"/>
              <a:gd name="connsiteY6" fmla="*/ 522514 h 522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9372" h="522514">
                <a:moveTo>
                  <a:pt x="0" y="0"/>
                </a:moveTo>
                <a:cubicBezTo>
                  <a:pt x="27819" y="90714"/>
                  <a:pt x="55638" y="181429"/>
                  <a:pt x="159657" y="232229"/>
                </a:cubicBezTo>
                <a:cubicBezTo>
                  <a:pt x="263676" y="283029"/>
                  <a:pt x="324153" y="287867"/>
                  <a:pt x="624115" y="304800"/>
                </a:cubicBezTo>
                <a:cubicBezTo>
                  <a:pt x="924077" y="321733"/>
                  <a:pt x="1528839" y="326572"/>
                  <a:pt x="1959429" y="333829"/>
                </a:cubicBezTo>
                <a:lnTo>
                  <a:pt x="3207657" y="348343"/>
                </a:lnTo>
                <a:cubicBezTo>
                  <a:pt x="3585028" y="360438"/>
                  <a:pt x="3933371" y="377372"/>
                  <a:pt x="4223657" y="406400"/>
                </a:cubicBezTo>
                <a:cubicBezTo>
                  <a:pt x="4513943" y="435428"/>
                  <a:pt x="4731657" y="478971"/>
                  <a:pt x="4949372" y="522514"/>
                </a:cubicBezTo>
              </a:path>
            </a:pathLst>
          </a:custGeom>
          <a:noFill/>
          <a:ln w="28575">
            <a:solidFill>
              <a:srgbClr val="72AF2F"/>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45">
            <a:extLst>
              <a:ext uri="{FF2B5EF4-FFF2-40B4-BE49-F238E27FC236}">
                <a16:creationId xmlns:a16="http://schemas.microsoft.com/office/drawing/2014/main" id="{D0533E72-E334-474B-D031-B987F9EC3EAC}"/>
              </a:ext>
            </a:extLst>
          </p:cNvPr>
          <p:cNvGrpSpPr/>
          <p:nvPr/>
        </p:nvGrpSpPr>
        <p:grpSpPr>
          <a:xfrm rot="16200000">
            <a:off x="10562472" y="4283563"/>
            <a:ext cx="266700" cy="934605"/>
            <a:chOff x="5201226" y="3593064"/>
            <a:chExt cx="266700" cy="934605"/>
          </a:xfrm>
          <a:solidFill>
            <a:srgbClr val="C9BAD4"/>
          </a:solidFill>
        </p:grpSpPr>
        <p:sp>
          <p:nvSpPr>
            <p:cNvPr id="47" name="矩形 46">
              <a:extLst>
                <a:ext uri="{FF2B5EF4-FFF2-40B4-BE49-F238E27FC236}">
                  <a16:creationId xmlns:a16="http://schemas.microsoft.com/office/drawing/2014/main" id="{1A46A1A4-7821-4411-3AFF-8D3A65D2CAA8}"/>
                </a:ext>
              </a:extLst>
            </p:cNvPr>
            <p:cNvSpPr/>
            <p:nvPr/>
          </p:nvSpPr>
          <p:spPr>
            <a:xfrm>
              <a:off x="5201226" y="3593065"/>
              <a:ext cx="266700" cy="934604"/>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直接连接符 47">
              <a:extLst>
                <a:ext uri="{FF2B5EF4-FFF2-40B4-BE49-F238E27FC236}">
                  <a16:creationId xmlns:a16="http://schemas.microsoft.com/office/drawing/2014/main" id="{BF326E9D-2DD2-F872-EAA7-9B53918799B3}"/>
                </a:ext>
              </a:extLst>
            </p:cNvPr>
            <p:cNvCxnSpPr/>
            <p:nvPr/>
          </p:nvCxnSpPr>
          <p:spPr>
            <a:xfrm>
              <a:off x="5201226" y="3593064"/>
              <a:ext cx="266700" cy="0"/>
            </a:xfrm>
            <a:prstGeom prst="lin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9" name="直接连接符 48">
              <a:extLst>
                <a:ext uri="{FF2B5EF4-FFF2-40B4-BE49-F238E27FC236}">
                  <a16:creationId xmlns:a16="http://schemas.microsoft.com/office/drawing/2014/main" id="{45149EC8-13A8-A400-6631-86E0FF3BD3AC}"/>
                </a:ext>
              </a:extLst>
            </p:cNvPr>
            <p:cNvCxnSpPr/>
            <p:nvPr/>
          </p:nvCxnSpPr>
          <p:spPr>
            <a:xfrm>
              <a:off x="5201226" y="3826715"/>
              <a:ext cx="266700" cy="0"/>
            </a:xfrm>
            <a:prstGeom prst="lin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0" name="直接连接符 49">
              <a:extLst>
                <a:ext uri="{FF2B5EF4-FFF2-40B4-BE49-F238E27FC236}">
                  <a16:creationId xmlns:a16="http://schemas.microsoft.com/office/drawing/2014/main" id="{8AB1EE00-6E69-6E36-62FE-1A927871F216}"/>
                </a:ext>
              </a:extLst>
            </p:cNvPr>
            <p:cNvCxnSpPr/>
            <p:nvPr/>
          </p:nvCxnSpPr>
          <p:spPr>
            <a:xfrm>
              <a:off x="5201226" y="4294017"/>
              <a:ext cx="266700" cy="0"/>
            </a:xfrm>
            <a:prstGeom prst="lin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1" name="直接连接符 50">
              <a:extLst>
                <a:ext uri="{FF2B5EF4-FFF2-40B4-BE49-F238E27FC236}">
                  <a16:creationId xmlns:a16="http://schemas.microsoft.com/office/drawing/2014/main" id="{5F459F5F-7712-F9AD-8577-ED0E14A1C662}"/>
                </a:ext>
              </a:extLst>
            </p:cNvPr>
            <p:cNvCxnSpPr/>
            <p:nvPr/>
          </p:nvCxnSpPr>
          <p:spPr>
            <a:xfrm>
              <a:off x="5201226" y="4060366"/>
              <a:ext cx="266700" cy="0"/>
            </a:xfrm>
            <a:prstGeom prst="lin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2" name="直接连接符 51">
              <a:extLst>
                <a:ext uri="{FF2B5EF4-FFF2-40B4-BE49-F238E27FC236}">
                  <a16:creationId xmlns:a16="http://schemas.microsoft.com/office/drawing/2014/main" id="{5836A52E-4AF7-2A95-64D1-BF39CFBF5FBA}"/>
                </a:ext>
              </a:extLst>
            </p:cNvPr>
            <p:cNvCxnSpPr/>
            <p:nvPr/>
          </p:nvCxnSpPr>
          <p:spPr>
            <a:xfrm>
              <a:off x="5201226" y="4527668"/>
              <a:ext cx="266700" cy="0"/>
            </a:xfrm>
            <a:prstGeom prst="line">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sp>
        <p:nvSpPr>
          <p:cNvPr id="16" name="文本框 15">
            <a:extLst>
              <a:ext uri="{FF2B5EF4-FFF2-40B4-BE49-F238E27FC236}">
                <a16:creationId xmlns:a16="http://schemas.microsoft.com/office/drawing/2014/main" id="{49E4FC23-539E-9694-77A1-9AE6073B3D15}"/>
              </a:ext>
            </a:extLst>
          </p:cNvPr>
          <p:cNvSpPr txBox="1"/>
          <p:nvPr/>
        </p:nvSpPr>
        <p:spPr>
          <a:xfrm>
            <a:off x="221753" y="209011"/>
            <a:ext cx="11866926" cy="1200329"/>
          </a:xfrm>
          <a:prstGeom prst="rect">
            <a:avLst/>
          </a:prstGeom>
          <a:noFill/>
        </p:spPr>
        <p:txBody>
          <a:bodyPr wrap="square">
            <a:spAutoFit/>
          </a:bodyPr>
          <a:lstStyle/>
          <a:p>
            <a:pPr marL="342900" indent="-342900">
              <a:buFont typeface="Wingdings" panose="05000000000000000000" pitchFamily="2" charset="2"/>
              <a:buChar char="l"/>
            </a:pPr>
            <a:r>
              <a:rPr lang="en-US" altLang="zh-CN" sz="2400" dirty="0">
                <a:latin typeface="Calibri" panose="020F0502020204030204" pitchFamily="34" charset="0"/>
                <a:cs typeface="Calibri" panose="020F0502020204030204" pitchFamily="34" charset="0"/>
              </a:rPr>
              <a:t>What </a:t>
            </a:r>
            <a:r>
              <a:rPr lang="en-US" altLang="zh-CN" sz="2400" dirty="0" err="1">
                <a:latin typeface="Calibri" panose="020F0502020204030204" pitchFamily="34" charset="0"/>
                <a:cs typeface="Calibri" panose="020F0502020204030204" pitchFamily="34" charset="0"/>
              </a:rPr>
              <a:t>SpotSound</a:t>
            </a:r>
            <a:r>
              <a:rPr lang="en-US" altLang="zh-CN" sz="2400" dirty="0">
                <a:latin typeface="Calibri" panose="020F0502020204030204" pitchFamily="34" charset="0"/>
                <a:cs typeface="Calibri" panose="020F0502020204030204" pitchFamily="34" charset="0"/>
              </a:rPr>
              <a:t> learns is an signal embedding operation based on whether the input channel and the real channel are matched.</a:t>
            </a:r>
          </a:p>
          <a:p>
            <a:pPr marL="342900" indent="-342900">
              <a:buFont typeface="Wingdings" panose="05000000000000000000" pitchFamily="2" charset="2"/>
              <a:buChar char="l"/>
            </a:pPr>
            <a:r>
              <a:rPr lang="en-US" altLang="zh-CN" sz="2400" dirty="0">
                <a:latin typeface="Calibri" panose="020F0502020204030204" pitchFamily="34" charset="0"/>
                <a:cs typeface="Calibri" panose="020F0502020204030204" pitchFamily="34" charset="0"/>
              </a:rPr>
              <a:t>Since the signal received at eavesdropper has no data features, </a:t>
            </a:r>
            <a:endParaRPr lang="zh-CN" altLang="en-US" sz="2400" dirty="0">
              <a:latin typeface="Calibri" panose="020F0502020204030204" pitchFamily="34" charset="0"/>
              <a:cs typeface="Calibri" panose="020F0502020204030204" pitchFamily="34" charset="0"/>
            </a:endParaRPr>
          </a:p>
        </p:txBody>
      </p:sp>
      <p:sp>
        <p:nvSpPr>
          <p:cNvPr id="17" name="矩形: 圆角 16">
            <a:extLst>
              <a:ext uri="{FF2B5EF4-FFF2-40B4-BE49-F238E27FC236}">
                <a16:creationId xmlns:a16="http://schemas.microsoft.com/office/drawing/2014/main" id="{8A279D77-746A-B33D-5523-0612321A6A2E}"/>
              </a:ext>
            </a:extLst>
          </p:cNvPr>
          <p:cNvSpPr/>
          <p:nvPr/>
        </p:nvSpPr>
        <p:spPr>
          <a:xfrm>
            <a:off x="447170" y="5566994"/>
            <a:ext cx="10504266" cy="1200862"/>
          </a:xfrm>
          <a:prstGeom prst="roundRect">
            <a:avLst/>
          </a:prstGeom>
          <a:solidFill>
            <a:srgbClr val="D24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kern="0" dirty="0">
                <a:solidFill>
                  <a:schemeClr val="bg1"/>
                </a:solidFill>
                <a:latin typeface="Calibri" panose="020F0502020204030204" pitchFamily="34" charset="0"/>
                <a:ea typeface="黑体" panose="02010609060101010101" pitchFamily="49" charset="-122"/>
                <a:cs typeface="Calibri" panose="020F0502020204030204" pitchFamily="34" charset="0"/>
              </a:rPr>
              <a:t>Our model can be generalized to unseen channels and unseen eavesdroppers</a:t>
            </a:r>
          </a:p>
        </p:txBody>
      </p:sp>
    </p:spTree>
    <p:extLst>
      <p:ext uri="{BB962C8B-B14F-4D97-AF65-F5344CB8AC3E}">
        <p14:creationId xmlns:p14="http://schemas.microsoft.com/office/powerpoint/2010/main" val="1401452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8D6FC37-870D-9D66-7372-8E4C1B30F21E}"/>
              </a:ext>
            </a:extLst>
          </p:cNvPr>
          <p:cNvSpPr txBox="1"/>
          <p:nvPr/>
        </p:nvSpPr>
        <p:spPr>
          <a:xfrm>
            <a:off x="435166" y="318234"/>
            <a:ext cx="10253349" cy="584775"/>
          </a:xfrm>
          <a:prstGeom prst="rect">
            <a:avLst/>
          </a:prstGeom>
          <a:noFill/>
        </p:spPr>
        <p:txBody>
          <a:bodyPr wrap="square">
            <a:spAutoFit/>
          </a:bodyPr>
          <a:lstStyle/>
          <a:p>
            <a:r>
              <a:rPr lang="en-US" altLang="zh-CN" sz="3200" b="1" dirty="0">
                <a:solidFill>
                  <a:srgbClr val="5B2D7B"/>
                </a:solidFill>
                <a:latin typeface="Century Gothic" panose="020B0502020202020204" pitchFamily="34" charset="0"/>
                <a:ea typeface="Sathu" charset="-34"/>
                <a:cs typeface="Segoe UI" panose="020B0502040204020203" pitchFamily="34" charset="0"/>
              </a:rPr>
              <a:t>Model’s tolerance of imperfect channel estimation</a:t>
            </a:r>
            <a:endParaRPr lang="zh-CN" altLang="en-US" sz="3200" b="1" dirty="0">
              <a:solidFill>
                <a:srgbClr val="5B2D7B"/>
              </a:solidFill>
              <a:latin typeface="Century Gothic" panose="020B0502020202020204" pitchFamily="34" charset="0"/>
              <a:ea typeface="Sathu" charset="-34"/>
              <a:cs typeface="Segoe UI" panose="020B0502040204020203" pitchFamily="34" charset="0"/>
            </a:endParaRPr>
          </a:p>
        </p:txBody>
      </p:sp>
      <p:sp>
        <p:nvSpPr>
          <p:cNvPr id="2" name="object 4">
            <a:extLst>
              <a:ext uri="{FF2B5EF4-FFF2-40B4-BE49-F238E27FC236}">
                <a16:creationId xmlns:a16="http://schemas.microsoft.com/office/drawing/2014/main" id="{FF941A40-65AF-EC19-682B-7261BB943F56}"/>
              </a:ext>
            </a:extLst>
          </p:cNvPr>
          <p:cNvSpPr txBox="1"/>
          <p:nvPr/>
        </p:nvSpPr>
        <p:spPr>
          <a:xfrm>
            <a:off x="11348133" y="6396885"/>
            <a:ext cx="634136" cy="296235"/>
          </a:xfrm>
          <a:prstGeom prst="rect">
            <a:avLst/>
          </a:prstGeom>
        </p:spPr>
        <p:txBody>
          <a:bodyPr vert="horz" wrap="square" lIns="0" tIns="0" rIns="0" bIns="0" rtlCol="0">
            <a:spAutoFit/>
          </a:bodyPr>
          <a:lstStyle/>
          <a:p>
            <a:pPr marL="38100">
              <a:lnSpc>
                <a:spcPts val="2120"/>
              </a:lnSpc>
            </a:pPr>
            <a:fld id="{81D60167-4931-47E6-BA6A-407CBD079E47}" type="slidenum">
              <a:rPr sz="3200" spc="-25" dirty="0">
                <a:solidFill>
                  <a:srgbClr val="898989"/>
                </a:solidFill>
                <a:latin typeface="Trebuchet MS"/>
                <a:cs typeface="Trebuchet MS"/>
              </a:rPr>
              <a:t>34</a:t>
            </a:fld>
            <a:endParaRPr sz="3200" dirty="0">
              <a:latin typeface="Trebuchet MS"/>
              <a:cs typeface="Trebuchet MS"/>
            </a:endParaRPr>
          </a:p>
        </p:txBody>
      </p:sp>
      <p:sp>
        <p:nvSpPr>
          <p:cNvPr id="32" name="文本框 31">
            <a:extLst>
              <a:ext uri="{FF2B5EF4-FFF2-40B4-BE49-F238E27FC236}">
                <a16:creationId xmlns:a16="http://schemas.microsoft.com/office/drawing/2014/main" id="{99771992-9B95-0EFB-B3FE-84FAD6313B23}"/>
              </a:ext>
            </a:extLst>
          </p:cNvPr>
          <p:cNvSpPr txBox="1"/>
          <p:nvPr/>
        </p:nvSpPr>
        <p:spPr>
          <a:xfrm>
            <a:off x="612085" y="1513893"/>
            <a:ext cx="776439" cy="400110"/>
          </a:xfrm>
          <a:prstGeom prst="rect">
            <a:avLst/>
          </a:prstGeom>
          <a:noFill/>
        </p:spPr>
        <p:txBody>
          <a:bodyPr wrap="square">
            <a:spAutoFit/>
          </a:bodyPr>
          <a:lstStyle/>
          <a:p>
            <a:r>
              <a:rPr lang="en-US" altLang="zh-CN" sz="2000" b="1" dirty="0">
                <a:solidFill>
                  <a:srgbClr val="7030A0"/>
                </a:solidFill>
                <a:latin typeface="Calibri" panose="020F0502020204030204" pitchFamily="34" charset="0"/>
                <a:cs typeface="Calibri" panose="020F0502020204030204" pitchFamily="34" charset="0"/>
              </a:rPr>
              <a:t>Alice</a:t>
            </a:r>
          </a:p>
        </p:txBody>
      </p:sp>
      <p:grpSp>
        <p:nvGrpSpPr>
          <p:cNvPr id="41" name="组合 40">
            <a:extLst>
              <a:ext uri="{FF2B5EF4-FFF2-40B4-BE49-F238E27FC236}">
                <a16:creationId xmlns:a16="http://schemas.microsoft.com/office/drawing/2014/main" id="{AD6022A6-B525-446A-6D47-17BE2EB29B76}"/>
              </a:ext>
            </a:extLst>
          </p:cNvPr>
          <p:cNvGrpSpPr/>
          <p:nvPr/>
        </p:nvGrpSpPr>
        <p:grpSpPr>
          <a:xfrm>
            <a:off x="121699" y="1316954"/>
            <a:ext cx="2695492" cy="3636614"/>
            <a:chOff x="1520047" y="1997020"/>
            <a:chExt cx="1883044" cy="2863959"/>
          </a:xfrm>
        </p:grpSpPr>
        <p:grpSp>
          <p:nvGrpSpPr>
            <p:cNvPr id="4" name="组合 3">
              <a:extLst>
                <a:ext uri="{FF2B5EF4-FFF2-40B4-BE49-F238E27FC236}">
                  <a16:creationId xmlns:a16="http://schemas.microsoft.com/office/drawing/2014/main" id="{693DD37F-E5E7-E533-3950-4473CEECE1C5}"/>
                </a:ext>
              </a:extLst>
            </p:cNvPr>
            <p:cNvGrpSpPr/>
            <p:nvPr/>
          </p:nvGrpSpPr>
          <p:grpSpPr>
            <a:xfrm>
              <a:off x="1520047" y="1997020"/>
              <a:ext cx="1822948" cy="2863959"/>
              <a:chOff x="8560916" y="2046224"/>
              <a:chExt cx="2656060" cy="3967018"/>
            </a:xfrm>
          </p:grpSpPr>
          <p:pic>
            <p:nvPicPr>
              <p:cNvPr id="6" name="图片 5">
                <a:extLst>
                  <a:ext uri="{FF2B5EF4-FFF2-40B4-BE49-F238E27FC236}">
                    <a16:creationId xmlns:a16="http://schemas.microsoft.com/office/drawing/2014/main" id="{145ABCF7-196E-D8A7-5533-7ADC236FAF8C}"/>
                  </a:ext>
                </a:extLst>
              </p:cNvPr>
              <p:cNvPicPr>
                <a:picLocks noChangeAspect="1"/>
              </p:cNvPicPr>
              <p:nvPr/>
            </p:nvPicPr>
            <p:blipFill>
              <a:blip r:embed="rId3"/>
              <a:stretch>
                <a:fillRect/>
              </a:stretch>
            </p:blipFill>
            <p:spPr>
              <a:xfrm>
                <a:off x="9024886" y="2284578"/>
                <a:ext cx="1308113" cy="3341894"/>
              </a:xfrm>
              <a:prstGeom prst="rect">
                <a:avLst/>
              </a:prstGeom>
            </p:spPr>
          </p:pic>
          <p:sp>
            <p:nvSpPr>
              <p:cNvPr id="8" name="矩形 7">
                <a:extLst>
                  <a:ext uri="{FF2B5EF4-FFF2-40B4-BE49-F238E27FC236}">
                    <a16:creationId xmlns:a16="http://schemas.microsoft.com/office/drawing/2014/main" id="{576F6684-68A8-5DFD-E699-14CBF7097DD0}"/>
                  </a:ext>
                </a:extLst>
              </p:cNvPr>
              <p:cNvSpPr/>
              <p:nvPr/>
            </p:nvSpPr>
            <p:spPr>
              <a:xfrm>
                <a:off x="8786997" y="5864450"/>
                <a:ext cx="2203899" cy="90747"/>
              </a:xfrm>
              <a:prstGeom prst="rect">
                <a:avLst/>
              </a:prstGeom>
              <a:solidFill>
                <a:schemeClr val="bg2"/>
              </a:solidFill>
              <a:ln>
                <a:solidFill>
                  <a:srgbClr val="E7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BD8483B4-6990-5524-CE66-F063F234B06B}"/>
                  </a:ext>
                </a:extLst>
              </p:cNvPr>
              <p:cNvSpPr/>
              <p:nvPr/>
            </p:nvSpPr>
            <p:spPr>
              <a:xfrm rot="16200000">
                <a:off x="6907223" y="4075421"/>
                <a:ext cx="3666664" cy="92885"/>
              </a:xfrm>
              <a:prstGeom prst="rect">
                <a:avLst/>
              </a:prstGeom>
              <a:solidFill>
                <a:schemeClr val="bg2"/>
              </a:solidFill>
              <a:ln>
                <a:solidFill>
                  <a:srgbClr val="E7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B02C7369-BE45-B812-2BBA-789856A38156}"/>
                  </a:ext>
                </a:extLst>
              </p:cNvPr>
              <p:cNvSpPr/>
              <p:nvPr/>
            </p:nvSpPr>
            <p:spPr>
              <a:xfrm rot="16200000">
                <a:off x="9204008" y="4075420"/>
                <a:ext cx="3666664" cy="92885"/>
              </a:xfrm>
              <a:prstGeom prst="rect">
                <a:avLst/>
              </a:prstGeom>
              <a:solidFill>
                <a:schemeClr val="bg2"/>
              </a:solidFill>
              <a:ln>
                <a:solidFill>
                  <a:srgbClr val="E7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F6F761D1-608C-E360-A446-0AE6EED1052D}"/>
                  </a:ext>
                </a:extLst>
              </p:cNvPr>
              <p:cNvSpPr/>
              <p:nvPr/>
            </p:nvSpPr>
            <p:spPr>
              <a:xfrm>
                <a:off x="8694111" y="2194440"/>
                <a:ext cx="1584054" cy="90747"/>
              </a:xfrm>
              <a:prstGeom prst="rect">
                <a:avLst/>
              </a:prstGeom>
              <a:solidFill>
                <a:schemeClr val="bg2"/>
              </a:solidFill>
              <a:ln>
                <a:solidFill>
                  <a:srgbClr val="E7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F885B3B3-E8FC-92A1-F0D9-BCC9C7E43474}"/>
                  </a:ext>
                </a:extLst>
              </p:cNvPr>
              <p:cNvSpPr/>
              <p:nvPr/>
            </p:nvSpPr>
            <p:spPr>
              <a:xfrm>
                <a:off x="10909301" y="2194440"/>
                <a:ext cx="174483" cy="90747"/>
              </a:xfrm>
              <a:prstGeom prst="rect">
                <a:avLst/>
              </a:prstGeom>
              <a:solidFill>
                <a:schemeClr val="bg2"/>
              </a:solidFill>
              <a:ln>
                <a:solidFill>
                  <a:srgbClr val="E7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AE8ED5F3-EC6D-5D55-24CB-A31D40629BD8}"/>
                  </a:ext>
                </a:extLst>
              </p:cNvPr>
              <p:cNvSpPr/>
              <p:nvPr/>
            </p:nvSpPr>
            <p:spPr>
              <a:xfrm>
                <a:off x="8694110" y="2187929"/>
                <a:ext cx="2389672" cy="37607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BBD798C6-0D61-A438-4ABF-F4E1214A9391}"/>
                  </a:ext>
                </a:extLst>
              </p:cNvPr>
              <p:cNvSpPr/>
              <p:nvPr/>
            </p:nvSpPr>
            <p:spPr>
              <a:xfrm>
                <a:off x="8776792" y="2284577"/>
                <a:ext cx="2203899" cy="35765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FBFAF4A1-581D-E545-E787-C98A0182DE56}"/>
                  </a:ext>
                </a:extLst>
              </p:cNvPr>
              <p:cNvSpPr/>
              <p:nvPr/>
            </p:nvSpPr>
            <p:spPr>
              <a:xfrm>
                <a:off x="10278163" y="2172122"/>
                <a:ext cx="627740" cy="1124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7BBC5652-14B8-06A3-CDB8-4678B43F448C}"/>
                  </a:ext>
                </a:extLst>
              </p:cNvPr>
              <p:cNvSpPr/>
              <p:nvPr/>
            </p:nvSpPr>
            <p:spPr>
              <a:xfrm rot="19633809">
                <a:off x="10369708" y="2353352"/>
                <a:ext cx="613870" cy="907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FB7F42B8-E1C6-9562-1EB7-907B81C36A3B}"/>
                  </a:ext>
                </a:extLst>
              </p:cNvPr>
              <p:cNvSpPr/>
              <p:nvPr/>
            </p:nvSpPr>
            <p:spPr>
              <a:xfrm>
                <a:off x="8560916" y="2046224"/>
                <a:ext cx="2656060" cy="3967018"/>
              </a:xfrm>
              <a:prstGeom prst="rect">
                <a:avLst/>
              </a:prstGeom>
              <a:solidFill>
                <a:schemeClr val="bg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p>
            </p:txBody>
          </p:sp>
          <p:sp>
            <p:nvSpPr>
              <p:cNvPr id="18" name="等腰三角形 17">
                <a:extLst>
                  <a:ext uri="{FF2B5EF4-FFF2-40B4-BE49-F238E27FC236}">
                    <a16:creationId xmlns:a16="http://schemas.microsoft.com/office/drawing/2014/main" id="{070F12AE-8AE0-7AD7-37CD-235059CD4637}"/>
                  </a:ext>
                </a:extLst>
              </p:cNvPr>
              <p:cNvSpPr/>
              <p:nvPr/>
            </p:nvSpPr>
            <p:spPr>
              <a:xfrm>
                <a:off x="10437692" y="2946365"/>
                <a:ext cx="266387" cy="229644"/>
              </a:xfrm>
              <a:prstGeom prst="triangle">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urn-up-volume_498">
                <a:extLst>
                  <a:ext uri="{FF2B5EF4-FFF2-40B4-BE49-F238E27FC236}">
                    <a16:creationId xmlns:a16="http://schemas.microsoft.com/office/drawing/2014/main" id="{607642AD-1954-837A-9700-D4131CA26EA9}"/>
                  </a:ext>
                </a:extLst>
              </p:cNvPr>
              <p:cNvSpPr/>
              <p:nvPr/>
            </p:nvSpPr>
            <p:spPr>
              <a:xfrm rot="1588099">
                <a:off x="8663478" y="2199116"/>
                <a:ext cx="480914" cy="425188"/>
              </a:xfrm>
              <a:custGeom>
                <a:avLst/>
                <a:gdLst>
                  <a:gd name="connsiteX0" fmla="*/ 413531 w 597507"/>
                  <a:gd name="connsiteY0" fmla="*/ 102132 h 528272"/>
                  <a:gd name="connsiteX1" fmla="*/ 431261 w 597507"/>
                  <a:gd name="connsiteY1" fmla="*/ 109393 h 528272"/>
                  <a:gd name="connsiteX2" fmla="*/ 494122 w 597507"/>
                  <a:gd name="connsiteY2" fmla="*/ 264305 h 528272"/>
                  <a:gd name="connsiteX3" fmla="*/ 431261 w 597507"/>
                  <a:gd name="connsiteY3" fmla="*/ 417603 h 528272"/>
                  <a:gd name="connsiteX4" fmla="*/ 413531 w 597507"/>
                  <a:gd name="connsiteY4" fmla="*/ 425671 h 528272"/>
                  <a:gd name="connsiteX5" fmla="*/ 395801 w 597507"/>
                  <a:gd name="connsiteY5" fmla="*/ 417603 h 528272"/>
                  <a:gd name="connsiteX6" fmla="*/ 395801 w 597507"/>
                  <a:gd name="connsiteY6" fmla="*/ 382102 h 528272"/>
                  <a:gd name="connsiteX7" fmla="*/ 444156 w 597507"/>
                  <a:gd name="connsiteY7" fmla="*/ 264305 h 528272"/>
                  <a:gd name="connsiteX8" fmla="*/ 395801 w 597507"/>
                  <a:gd name="connsiteY8" fmla="*/ 146507 h 528272"/>
                  <a:gd name="connsiteX9" fmla="*/ 395801 w 597507"/>
                  <a:gd name="connsiteY9" fmla="*/ 109393 h 528272"/>
                  <a:gd name="connsiteX10" fmla="*/ 413531 w 597507"/>
                  <a:gd name="connsiteY10" fmla="*/ 102132 h 528272"/>
                  <a:gd name="connsiteX11" fmla="*/ 481379 w 597507"/>
                  <a:gd name="connsiteY11" fmla="*/ 23360 h 528272"/>
                  <a:gd name="connsiteX12" fmla="*/ 499121 w 597507"/>
                  <a:gd name="connsiteY12" fmla="*/ 30615 h 528272"/>
                  <a:gd name="connsiteX13" fmla="*/ 597507 w 597507"/>
                  <a:gd name="connsiteY13" fmla="*/ 264403 h 528272"/>
                  <a:gd name="connsiteX14" fmla="*/ 499121 w 597507"/>
                  <a:gd name="connsiteY14" fmla="*/ 499804 h 528272"/>
                  <a:gd name="connsiteX15" fmla="*/ 481379 w 597507"/>
                  <a:gd name="connsiteY15" fmla="*/ 506253 h 528272"/>
                  <a:gd name="connsiteX16" fmla="*/ 463638 w 597507"/>
                  <a:gd name="connsiteY16" fmla="*/ 499804 h 528272"/>
                  <a:gd name="connsiteX17" fmla="*/ 463638 w 597507"/>
                  <a:gd name="connsiteY17" fmla="*/ 462720 h 528272"/>
                  <a:gd name="connsiteX18" fmla="*/ 545895 w 597507"/>
                  <a:gd name="connsiteY18" fmla="*/ 264403 h 528272"/>
                  <a:gd name="connsiteX19" fmla="*/ 463638 w 597507"/>
                  <a:gd name="connsiteY19" fmla="*/ 66086 h 528272"/>
                  <a:gd name="connsiteX20" fmla="*/ 463638 w 597507"/>
                  <a:gd name="connsiteY20" fmla="*/ 30615 h 528272"/>
                  <a:gd name="connsiteX21" fmla="*/ 481379 w 597507"/>
                  <a:gd name="connsiteY21" fmla="*/ 23360 h 528272"/>
                  <a:gd name="connsiteX22" fmla="*/ 318314 w 597507"/>
                  <a:gd name="connsiteY22" fmla="*/ 728 h 528272"/>
                  <a:gd name="connsiteX23" fmla="*/ 323110 w 597507"/>
                  <a:gd name="connsiteY23" fmla="*/ 11183 h 528272"/>
                  <a:gd name="connsiteX24" fmla="*/ 323110 w 597507"/>
                  <a:gd name="connsiteY24" fmla="*/ 514227 h 528272"/>
                  <a:gd name="connsiteX25" fmla="*/ 289183 w 597507"/>
                  <a:gd name="connsiteY25" fmla="*/ 515839 h 528272"/>
                  <a:gd name="connsiteX26" fmla="*/ 100164 w 597507"/>
                  <a:gd name="connsiteY26" fmla="*/ 375567 h 528272"/>
                  <a:gd name="connsiteX27" fmla="*/ 0 w 597507"/>
                  <a:gd name="connsiteY27" fmla="*/ 375567 h 528272"/>
                  <a:gd name="connsiteX28" fmla="*/ 0 w 597507"/>
                  <a:gd name="connsiteY28" fmla="*/ 153067 h 528272"/>
                  <a:gd name="connsiteX29" fmla="*/ 100164 w 597507"/>
                  <a:gd name="connsiteY29" fmla="*/ 153067 h 528272"/>
                  <a:gd name="connsiteX30" fmla="*/ 292414 w 597507"/>
                  <a:gd name="connsiteY30" fmla="*/ 9570 h 528272"/>
                  <a:gd name="connsiteX31" fmla="*/ 318314 w 597507"/>
                  <a:gd name="connsiteY31" fmla="*/ 728 h 528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97507" h="528272">
                    <a:moveTo>
                      <a:pt x="413531" y="102132"/>
                    </a:moveTo>
                    <a:cubicBezTo>
                      <a:pt x="419979" y="102132"/>
                      <a:pt x="426426" y="104552"/>
                      <a:pt x="431261" y="109393"/>
                    </a:cubicBezTo>
                    <a:cubicBezTo>
                      <a:pt x="473169" y="152962"/>
                      <a:pt x="494122" y="207826"/>
                      <a:pt x="494122" y="264305"/>
                    </a:cubicBezTo>
                    <a:cubicBezTo>
                      <a:pt x="494122" y="319169"/>
                      <a:pt x="473169" y="375647"/>
                      <a:pt x="431261" y="417603"/>
                    </a:cubicBezTo>
                    <a:cubicBezTo>
                      <a:pt x="426426" y="422444"/>
                      <a:pt x="419979" y="425671"/>
                      <a:pt x="413531" y="425671"/>
                    </a:cubicBezTo>
                    <a:cubicBezTo>
                      <a:pt x="407084" y="425671"/>
                      <a:pt x="400637" y="422444"/>
                      <a:pt x="395801" y="417603"/>
                    </a:cubicBezTo>
                    <a:cubicBezTo>
                      <a:pt x="384519" y="407921"/>
                      <a:pt x="384519" y="391784"/>
                      <a:pt x="395801" y="382102"/>
                    </a:cubicBezTo>
                    <a:cubicBezTo>
                      <a:pt x="428038" y="349829"/>
                      <a:pt x="444156" y="306260"/>
                      <a:pt x="444156" y="264305"/>
                    </a:cubicBezTo>
                    <a:cubicBezTo>
                      <a:pt x="444156" y="220736"/>
                      <a:pt x="428038" y="178781"/>
                      <a:pt x="395801" y="146507"/>
                    </a:cubicBezTo>
                    <a:cubicBezTo>
                      <a:pt x="384519" y="136825"/>
                      <a:pt x="384519" y="120689"/>
                      <a:pt x="395801" y="109393"/>
                    </a:cubicBezTo>
                    <a:cubicBezTo>
                      <a:pt x="400637" y="104552"/>
                      <a:pt x="407084" y="102132"/>
                      <a:pt x="413531" y="102132"/>
                    </a:cubicBezTo>
                    <a:close/>
                    <a:moveTo>
                      <a:pt x="481379" y="23360"/>
                    </a:moveTo>
                    <a:cubicBezTo>
                      <a:pt x="487831" y="23360"/>
                      <a:pt x="494283" y="25778"/>
                      <a:pt x="499121" y="30615"/>
                    </a:cubicBezTo>
                    <a:cubicBezTo>
                      <a:pt x="563637" y="95108"/>
                      <a:pt x="597507" y="178950"/>
                      <a:pt x="597507" y="264403"/>
                    </a:cubicBezTo>
                    <a:cubicBezTo>
                      <a:pt x="597507" y="349857"/>
                      <a:pt x="565249" y="433698"/>
                      <a:pt x="499121" y="499804"/>
                    </a:cubicBezTo>
                    <a:cubicBezTo>
                      <a:pt x="494282" y="504641"/>
                      <a:pt x="487831" y="506253"/>
                      <a:pt x="481379" y="506253"/>
                    </a:cubicBezTo>
                    <a:cubicBezTo>
                      <a:pt x="474928" y="506253"/>
                      <a:pt x="468476" y="504641"/>
                      <a:pt x="463638" y="499804"/>
                    </a:cubicBezTo>
                    <a:cubicBezTo>
                      <a:pt x="453960" y="488517"/>
                      <a:pt x="453960" y="472394"/>
                      <a:pt x="463638" y="462720"/>
                    </a:cubicBezTo>
                    <a:cubicBezTo>
                      <a:pt x="518476" y="407901"/>
                      <a:pt x="545895" y="336958"/>
                      <a:pt x="545895" y="264403"/>
                    </a:cubicBezTo>
                    <a:cubicBezTo>
                      <a:pt x="545895" y="191848"/>
                      <a:pt x="518476" y="120906"/>
                      <a:pt x="463638" y="66086"/>
                    </a:cubicBezTo>
                    <a:cubicBezTo>
                      <a:pt x="453960" y="56412"/>
                      <a:pt x="453960" y="40289"/>
                      <a:pt x="463638" y="30615"/>
                    </a:cubicBezTo>
                    <a:cubicBezTo>
                      <a:pt x="468476" y="25778"/>
                      <a:pt x="474928" y="23360"/>
                      <a:pt x="481379" y="23360"/>
                    </a:cubicBezTo>
                    <a:close/>
                    <a:moveTo>
                      <a:pt x="318314" y="728"/>
                    </a:moveTo>
                    <a:cubicBezTo>
                      <a:pt x="321191" y="2013"/>
                      <a:pt x="323110" y="5137"/>
                      <a:pt x="323110" y="11183"/>
                    </a:cubicBezTo>
                    <a:lnTo>
                      <a:pt x="323110" y="514227"/>
                    </a:lnTo>
                    <a:cubicBezTo>
                      <a:pt x="323110" y="544861"/>
                      <a:pt x="289183" y="515839"/>
                      <a:pt x="289183" y="515839"/>
                    </a:cubicBezTo>
                    <a:lnTo>
                      <a:pt x="100164" y="375567"/>
                    </a:lnTo>
                    <a:lnTo>
                      <a:pt x="0" y="375567"/>
                    </a:lnTo>
                    <a:lnTo>
                      <a:pt x="0" y="153067"/>
                    </a:lnTo>
                    <a:lnTo>
                      <a:pt x="100164" y="153067"/>
                    </a:lnTo>
                    <a:lnTo>
                      <a:pt x="292414" y="9570"/>
                    </a:lnTo>
                    <a:cubicBezTo>
                      <a:pt x="292414" y="9570"/>
                      <a:pt x="309680" y="-3127"/>
                      <a:pt x="318314" y="728"/>
                    </a:cubicBezTo>
                    <a:close/>
                  </a:path>
                </a:pathLst>
              </a:cu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0" name="等腰三角形 19">
                <a:extLst>
                  <a:ext uri="{FF2B5EF4-FFF2-40B4-BE49-F238E27FC236}">
                    <a16:creationId xmlns:a16="http://schemas.microsoft.com/office/drawing/2014/main" id="{A9F0E015-BA15-C948-60F5-176C7AAB0920}"/>
                  </a:ext>
                </a:extLst>
              </p:cNvPr>
              <p:cNvSpPr/>
              <p:nvPr/>
            </p:nvSpPr>
            <p:spPr>
              <a:xfrm>
                <a:off x="9412555" y="3938534"/>
                <a:ext cx="266387" cy="229644"/>
              </a:xfrm>
              <a:prstGeom prst="triangle">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文本框 32">
              <a:extLst>
                <a:ext uri="{FF2B5EF4-FFF2-40B4-BE49-F238E27FC236}">
                  <a16:creationId xmlns:a16="http://schemas.microsoft.com/office/drawing/2014/main" id="{C310DA3C-39A7-385C-C110-017EFB564031}"/>
                </a:ext>
              </a:extLst>
            </p:cNvPr>
            <p:cNvSpPr txBox="1"/>
            <p:nvPr/>
          </p:nvSpPr>
          <p:spPr>
            <a:xfrm>
              <a:off x="2626652" y="2759563"/>
              <a:ext cx="776439" cy="400110"/>
            </a:xfrm>
            <a:prstGeom prst="rect">
              <a:avLst/>
            </a:prstGeom>
            <a:noFill/>
          </p:spPr>
          <p:txBody>
            <a:bodyPr wrap="square">
              <a:spAutoFit/>
            </a:bodyPr>
            <a:lstStyle/>
            <a:p>
              <a:r>
                <a:rPr lang="en-US" altLang="zh-CN" sz="2000" b="1" dirty="0">
                  <a:solidFill>
                    <a:srgbClr val="7030A0"/>
                  </a:solidFill>
                  <a:latin typeface="Calibri" panose="020F0502020204030204" pitchFamily="34" charset="0"/>
                  <a:cs typeface="Calibri" panose="020F0502020204030204" pitchFamily="34" charset="0"/>
                </a:rPr>
                <a:t>Bob</a:t>
              </a:r>
            </a:p>
          </p:txBody>
        </p:sp>
        <p:sp>
          <p:nvSpPr>
            <p:cNvPr id="34" name="文本框 33">
              <a:extLst>
                <a:ext uri="{FF2B5EF4-FFF2-40B4-BE49-F238E27FC236}">
                  <a16:creationId xmlns:a16="http://schemas.microsoft.com/office/drawing/2014/main" id="{A2CC115A-5786-BF0A-9943-74E48C7230D1}"/>
                </a:ext>
              </a:extLst>
            </p:cNvPr>
            <p:cNvSpPr txBox="1"/>
            <p:nvPr/>
          </p:nvSpPr>
          <p:spPr>
            <a:xfrm>
              <a:off x="1921885" y="3470603"/>
              <a:ext cx="776439" cy="400110"/>
            </a:xfrm>
            <a:prstGeom prst="rect">
              <a:avLst/>
            </a:prstGeom>
            <a:noFill/>
          </p:spPr>
          <p:txBody>
            <a:bodyPr wrap="square">
              <a:spAutoFit/>
            </a:bodyPr>
            <a:lstStyle/>
            <a:p>
              <a:r>
                <a:rPr lang="en-US" altLang="zh-CN" sz="2000" b="1" dirty="0">
                  <a:solidFill>
                    <a:srgbClr val="7030A0"/>
                  </a:solidFill>
                  <a:latin typeface="Calibri" panose="020F0502020204030204" pitchFamily="34" charset="0"/>
                  <a:cs typeface="Calibri" panose="020F0502020204030204" pitchFamily="34" charset="0"/>
                </a:rPr>
                <a:t>Carol</a:t>
              </a:r>
            </a:p>
          </p:txBody>
        </p:sp>
        <p:cxnSp>
          <p:nvCxnSpPr>
            <p:cNvPr id="22" name="直接箭头连接符 21">
              <a:extLst>
                <a:ext uri="{FF2B5EF4-FFF2-40B4-BE49-F238E27FC236}">
                  <a16:creationId xmlns:a16="http://schemas.microsoft.com/office/drawing/2014/main" id="{5FBF9DCD-A653-2B0F-5D45-0708677DCD6C}"/>
                </a:ext>
              </a:extLst>
            </p:cNvPr>
            <p:cNvCxnSpPr>
              <a:cxnSpLocks/>
            </p:cNvCxnSpPr>
            <p:nvPr/>
          </p:nvCxnSpPr>
          <p:spPr>
            <a:xfrm>
              <a:off x="1838486" y="2557220"/>
              <a:ext cx="305206" cy="689675"/>
            </a:xfrm>
            <a:prstGeom prst="straightConnector1">
              <a:avLst/>
            </a:prstGeom>
            <a:ln w="38100">
              <a:solidFill>
                <a:srgbClr val="54297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EA2CFD9A-E4B2-D4BC-E051-465E5A038E6E}"/>
                </a:ext>
              </a:extLst>
            </p:cNvPr>
            <p:cNvCxnSpPr>
              <a:cxnSpLocks/>
            </p:cNvCxnSpPr>
            <p:nvPr/>
          </p:nvCxnSpPr>
          <p:spPr>
            <a:xfrm>
              <a:off x="1982283" y="2269943"/>
              <a:ext cx="832633" cy="376927"/>
            </a:xfrm>
            <a:prstGeom prst="straightConnector1">
              <a:avLst/>
            </a:prstGeom>
            <a:ln w="38100">
              <a:solidFill>
                <a:srgbClr val="54297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320B9A93-A326-B1BE-9B97-0E4422A383B7}"/>
                </a:ext>
              </a:extLst>
            </p:cNvPr>
            <p:cNvCxnSpPr>
              <a:cxnSpLocks/>
            </p:cNvCxnSpPr>
            <p:nvPr/>
          </p:nvCxnSpPr>
          <p:spPr>
            <a:xfrm flipH="1" flipV="1">
              <a:off x="1889473" y="2381776"/>
              <a:ext cx="818367" cy="398981"/>
            </a:xfrm>
            <a:prstGeom prst="straightConnector1">
              <a:avLst/>
            </a:prstGeom>
            <a:ln w="38100">
              <a:solidFill>
                <a:srgbClr val="542971"/>
              </a:solidFill>
              <a:tailEnd type="triangle"/>
            </a:ln>
          </p:spPr>
          <p:style>
            <a:lnRef idx="1">
              <a:schemeClr val="accent1"/>
            </a:lnRef>
            <a:fillRef idx="0">
              <a:schemeClr val="accent1"/>
            </a:fillRef>
            <a:effectRef idx="0">
              <a:schemeClr val="accent1"/>
            </a:effectRef>
            <a:fontRef idx="minor">
              <a:schemeClr val="tx1"/>
            </a:fontRef>
          </p:style>
        </p:cxnSp>
      </p:grpSp>
      <p:sp>
        <p:nvSpPr>
          <p:cNvPr id="45" name="文本框 44">
            <a:extLst>
              <a:ext uri="{FF2B5EF4-FFF2-40B4-BE49-F238E27FC236}">
                <a16:creationId xmlns:a16="http://schemas.microsoft.com/office/drawing/2014/main" id="{D603DFCA-8261-2E4D-D386-C103F86E18EB}"/>
              </a:ext>
            </a:extLst>
          </p:cNvPr>
          <p:cNvSpPr txBox="1"/>
          <p:nvPr/>
        </p:nvSpPr>
        <p:spPr>
          <a:xfrm>
            <a:off x="363827" y="2211330"/>
            <a:ext cx="563353" cy="400110"/>
          </a:xfrm>
          <a:prstGeom prst="rect">
            <a:avLst/>
          </a:prstGeom>
          <a:noFill/>
        </p:spPr>
        <p:txBody>
          <a:bodyPr wrap="square">
            <a:spAutoFit/>
          </a:bodyPr>
          <a:lstStyle/>
          <a:p>
            <a:r>
              <a:rPr lang="zh-CN" altLang="en-US" sz="2000" b="1" dirty="0">
                <a:latin typeface="Calibri" panose="020F0502020204030204" pitchFamily="34" charset="0"/>
                <a:cs typeface="Calibri" panose="020F0502020204030204" pitchFamily="34" charset="0"/>
              </a:rPr>
              <a:t>③</a:t>
            </a:r>
            <a:endParaRPr lang="en-US" altLang="zh-CN" sz="2000" b="1" dirty="0">
              <a:latin typeface="Calibri" panose="020F0502020204030204" pitchFamily="34" charset="0"/>
              <a:cs typeface="Calibri" panose="020F0502020204030204" pitchFamily="34" charset="0"/>
            </a:endParaRPr>
          </a:p>
        </p:txBody>
      </p:sp>
      <p:sp>
        <p:nvSpPr>
          <p:cNvPr id="48" name="文本框 47">
            <a:extLst>
              <a:ext uri="{FF2B5EF4-FFF2-40B4-BE49-F238E27FC236}">
                <a16:creationId xmlns:a16="http://schemas.microsoft.com/office/drawing/2014/main" id="{1566CA2A-F2CC-1A37-A298-8F3E9A5AC11E}"/>
              </a:ext>
            </a:extLst>
          </p:cNvPr>
          <p:cNvSpPr txBox="1"/>
          <p:nvPr/>
        </p:nvSpPr>
        <p:spPr>
          <a:xfrm>
            <a:off x="1300541" y="2186460"/>
            <a:ext cx="862843" cy="400110"/>
          </a:xfrm>
          <a:prstGeom prst="rect">
            <a:avLst/>
          </a:prstGeom>
          <a:noFill/>
        </p:spPr>
        <p:txBody>
          <a:bodyPr wrap="square">
            <a:spAutoFit/>
          </a:bodyPr>
          <a:lstStyle/>
          <a:p>
            <a:r>
              <a:rPr lang="zh-CN" altLang="en-US" sz="2000" b="1" dirty="0">
                <a:latin typeface="Calibri" panose="020F0502020204030204" pitchFamily="34" charset="0"/>
                <a:cs typeface="Calibri" panose="020F0502020204030204" pitchFamily="34" charset="0"/>
              </a:rPr>
              <a:t>②</a:t>
            </a:r>
            <a:endParaRPr lang="en-US" altLang="zh-CN" sz="2000" b="1" dirty="0">
              <a:latin typeface="Calibri" panose="020F0502020204030204" pitchFamily="34" charset="0"/>
              <a:cs typeface="Calibri" panose="020F0502020204030204" pitchFamily="34" charset="0"/>
            </a:endParaRPr>
          </a:p>
        </p:txBody>
      </p:sp>
      <p:sp>
        <p:nvSpPr>
          <p:cNvPr id="52" name="文本框 51">
            <a:extLst>
              <a:ext uri="{FF2B5EF4-FFF2-40B4-BE49-F238E27FC236}">
                <a16:creationId xmlns:a16="http://schemas.microsoft.com/office/drawing/2014/main" id="{6506CEC7-9F2F-0FE9-F3A6-6F61C007CBCE}"/>
              </a:ext>
            </a:extLst>
          </p:cNvPr>
          <p:cNvSpPr txBox="1"/>
          <p:nvPr/>
        </p:nvSpPr>
        <p:spPr>
          <a:xfrm>
            <a:off x="129697" y="5147760"/>
            <a:ext cx="2573419" cy="923330"/>
          </a:xfrm>
          <a:prstGeom prst="rect">
            <a:avLst/>
          </a:prstGeom>
          <a:noFill/>
        </p:spPr>
        <p:txBody>
          <a:bodyPr wrap="square">
            <a:spAutoFit/>
          </a:bodyPr>
          <a:lstStyle/>
          <a:p>
            <a:r>
              <a:rPr lang="zh-CN" altLang="en-US" dirty="0">
                <a:latin typeface="Calibri" panose="020F0502020204030204" pitchFamily="34" charset="0"/>
                <a:cs typeface="Calibri" panose="020F0502020204030204" pitchFamily="34" charset="0"/>
              </a:rPr>
              <a:t>① </a:t>
            </a:r>
            <a:r>
              <a:rPr lang="en-US" altLang="zh-CN" dirty="0">
                <a:latin typeface="Calibri" panose="020F0502020204030204" pitchFamily="34" charset="0"/>
                <a:cs typeface="Calibri" panose="020F0502020204030204" pitchFamily="34" charset="0"/>
              </a:rPr>
              <a:t>Alice to Bob Channel</a:t>
            </a:r>
          </a:p>
          <a:p>
            <a:r>
              <a:rPr lang="zh-CN" altLang="en-US" dirty="0">
                <a:latin typeface="Calibri" panose="020F0502020204030204" pitchFamily="34" charset="0"/>
                <a:cs typeface="Calibri" panose="020F0502020204030204" pitchFamily="34" charset="0"/>
              </a:rPr>
              <a:t>② </a:t>
            </a:r>
            <a:r>
              <a:rPr lang="en-US" altLang="zh-CN" dirty="0">
                <a:latin typeface="Calibri" panose="020F0502020204030204" pitchFamily="34" charset="0"/>
                <a:cs typeface="Calibri" panose="020F0502020204030204" pitchFamily="34" charset="0"/>
              </a:rPr>
              <a:t>Bob to Alice Channel</a:t>
            </a:r>
          </a:p>
          <a:p>
            <a:r>
              <a:rPr lang="zh-CN" altLang="en-US" dirty="0">
                <a:latin typeface="Calibri" panose="020F0502020204030204" pitchFamily="34" charset="0"/>
                <a:cs typeface="Calibri" panose="020F0502020204030204" pitchFamily="34" charset="0"/>
              </a:rPr>
              <a:t>③ </a:t>
            </a:r>
            <a:r>
              <a:rPr lang="en-US" altLang="zh-CN" dirty="0">
                <a:latin typeface="Calibri" panose="020F0502020204030204" pitchFamily="34" charset="0"/>
                <a:cs typeface="Calibri" panose="020F0502020204030204" pitchFamily="34" charset="0"/>
              </a:rPr>
              <a:t>Alice to Carol Channel</a:t>
            </a:r>
          </a:p>
        </p:txBody>
      </p:sp>
      <p:sp>
        <p:nvSpPr>
          <p:cNvPr id="28" name="文本框 27">
            <a:extLst>
              <a:ext uri="{FF2B5EF4-FFF2-40B4-BE49-F238E27FC236}">
                <a16:creationId xmlns:a16="http://schemas.microsoft.com/office/drawing/2014/main" id="{46FD09FE-B6D6-8499-5DC1-7C9BEDE948BD}"/>
              </a:ext>
            </a:extLst>
          </p:cNvPr>
          <p:cNvSpPr txBox="1"/>
          <p:nvPr/>
        </p:nvSpPr>
        <p:spPr>
          <a:xfrm>
            <a:off x="1620904" y="1640057"/>
            <a:ext cx="777746" cy="400110"/>
          </a:xfrm>
          <a:prstGeom prst="rect">
            <a:avLst/>
          </a:prstGeom>
          <a:noFill/>
        </p:spPr>
        <p:txBody>
          <a:bodyPr wrap="square">
            <a:spAutoFit/>
          </a:bodyPr>
          <a:lstStyle/>
          <a:p>
            <a:r>
              <a:rPr lang="zh-CN" altLang="en-US" sz="2000" b="1" dirty="0">
                <a:latin typeface="Calibri" panose="020F0502020204030204" pitchFamily="34" charset="0"/>
                <a:cs typeface="Calibri" panose="020F0502020204030204" pitchFamily="34" charset="0"/>
              </a:rPr>
              <a:t>①</a:t>
            </a:r>
            <a:endParaRPr lang="en-US" altLang="zh-CN" sz="2000" b="1" dirty="0">
              <a:latin typeface="Calibri" panose="020F0502020204030204" pitchFamily="34" charset="0"/>
              <a:cs typeface="Calibri" panose="020F0502020204030204" pitchFamily="34" charset="0"/>
            </a:endParaRPr>
          </a:p>
        </p:txBody>
      </p:sp>
      <p:sp>
        <p:nvSpPr>
          <p:cNvPr id="55" name="文本框 54">
            <a:extLst>
              <a:ext uri="{FF2B5EF4-FFF2-40B4-BE49-F238E27FC236}">
                <a16:creationId xmlns:a16="http://schemas.microsoft.com/office/drawing/2014/main" id="{AA839EDB-BF1E-2A97-B6AE-ACBDC998F325}"/>
              </a:ext>
            </a:extLst>
          </p:cNvPr>
          <p:cNvSpPr txBox="1"/>
          <p:nvPr/>
        </p:nvSpPr>
        <p:spPr>
          <a:xfrm>
            <a:off x="59104" y="1032403"/>
            <a:ext cx="776439" cy="400110"/>
          </a:xfrm>
          <a:prstGeom prst="rect">
            <a:avLst/>
          </a:prstGeom>
          <a:noFill/>
        </p:spPr>
        <p:txBody>
          <a:bodyPr wrap="square">
            <a:spAutoFit/>
          </a:bodyPr>
          <a:lstStyle/>
          <a:p>
            <a:r>
              <a:rPr lang="en-US" altLang="zh-CN" sz="2000" b="1" dirty="0">
                <a:solidFill>
                  <a:srgbClr val="7030A0"/>
                </a:solidFill>
                <a:latin typeface="Calibri" panose="020F0502020204030204" pitchFamily="34" charset="0"/>
                <a:cs typeface="Calibri" panose="020F0502020204030204" pitchFamily="34" charset="0"/>
              </a:rPr>
              <a:t>Alice</a:t>
            </a:r>
          </a:p>
        </p:txBody>
      </p:sp>
      <p:cxnSp>
        <p:nvCxnSpPr>
          <p:cNvPr id="235" name="直接连接符 234">
            <a:extLst>
              <a:ext uri="{FF2B5EF4-FFF2-40B4-BE49-F238E27FC236}">
                <a16:creationId xmlns:a16="http://schemas.microsoft.com/office/drawing/2014/main" id="{0EC8C1A4-D184-B17D-FC24-F445B7228540}"/>
              </a:ext>
            </a:extLst>
          </p:cNvPr>
          <p:cNvCxnSpPr>
            <a:cxnSpLocks/>
            <a:stCxn id="33" idx="3"/>
          </p:cNvCxnSpPr>
          <p:nvPr/>
        </p:nvCxnSpPr>
        <p:spPr>
          <a:xfrm flipH="1" flipV="1">
            <a:off x="2805157" y="1113919"/>
            <a:ext cx="12034" cy="1425328"/>
          </a:xfrm>
          <a:prstGeom prst="line">
            <a:avLst/>
          </a:prstGeom>
          <a:ln w="381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CACEC7E8-55A4-BB34-53CE-042341ECB619}"/>
              </a:ext>
            </a:extLst>
          </p:cNvPr>
          <p:cNvGrpSpPr/>
          <p:nvPr/>
        </p:nvGrpSpPr>
        <p:grpSpPr>
          <a:xfrm>
            <a:off x="2914265" y="2793274"/>
            <a:ext cx="9185237" cy="3404702"/>
            <a:chOff x="2963546" y="1886825"/>
            <a:chExt cx="9185237" cy="3404702"/>
          </a:xfrm>
        </p:grpSpPr>
        <p:grpSp>
          <p:nvGrpSpPr>
            <p:cNvPr id="234" name="组合 233">
              <a:extLst>
                <a:ext uri="{FF2B5EF4-FFF2-40B4-BE49-F238E27FC236}">
                  <a16:creationId xmlns:a16="http://schemas.microsoft.com/office/drawing/2014/main" id="{DF7A379C-753C-0933-9505-A2FEB7F54FB9}"/>
                </a:ext>
              </a:extLst>
            </p:cNvPr>
            <p:cNvGrpSpPr/>
            <p:nvPr/>
          </p:nvGrpSpPr>
          <p:grpSpPr>
            <a:xfrm>
              <a:off x="2963546" y="1886825"/>
              <a:ext cx="9185237" cy="3404702"/>
              <a:chOff x="2176626" y="1966562"/>
              <a:chExt cx="9185237" cy="3404702"/>
            </a:xfrm>
          </p:grpSpPr>
          <p:sp>
            <p:nvSpPr>
              <p:cNvPr id="145" name="矩形 144">
                <a:extLst>
                  <a:ext uri="{FF2B5EF4-FFF2-40B4-BE49-F238E27FC236}">
                    <a16:creationId xmlns:a16="http://schemas.microsoft.com/office/drawing/2014/main" id="{F75530C0-1CF0-FD04-7FBF-1C8910D864F0}"/>
                  </a:ext>
                </a:extLst>
              </p:cNvPr>
              <p:cNvSpPr/>
              <p:nvPr/>
            </p:nvSpPr>
            <p:spPr>
              <a:xfrm rot="5400000">
                <a:off x="5680624" y="3379073"/>
                <a:ext cx="266700" cy="2318262"/>
              </a:xfrm>
              <a:prstGeom prst="rect">
                <a:avLst/>
              </a:prstGeom>
              <a:solidFill>
                <a:schemeClr val="accent6">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矩形 145">
                <a:extLst>
                  <a:ext uri="{FF2B5EF4-FFF2-40B4-BE49-F238E27FC236}">
                    <a16:creationId xmlns:a16="http://schemas.microsoft.com/office/drawing/2014/main" id="{AE6F0212-E24B-68CF-47A7-608E585861C3}"/>
                  </a:ext>
                </a:extLst>
              </p:cNvPr>
              <p:cNvSpPr/>
              <p:nvPr/>
            </p:nvSpPr>
            <p:spPr>
              <a:xfrm rot="5400000">
                <a:off x="5106026" y="3962004"/>
                <a:ext cx="250032" cy="1152398"/>
              </a:xfrm>
              <a:prstGeom prst="rect">
                <a:avLst/>
              </a:prstGeom>
              <a:solidFill>
                <a:srgbClr val="C9BAD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任意多边形: 形状 146">
                <a:extLst>
                  <a:ext uri="{FF2B5EF4-FFF2-40B4-BE49-F238E27FC236}">
                    <a16:creationId xmlns:a16="http://schemas.microsoft.com/office/drawing/2014/main" id="{141A21C8-EF5B-4E73-001C-F52462DE89C3}"/>
                  </a:ext>
                </a:extLst>
              </p:cNvPr>
              <p:cNvSpPr/>
              <p:nvPr/>
            </p:nvSpPr>
            <p:spPr>
              <a:xfrm>
                <a:off x="4814847" y="3444023"/>
                <a:ext cx="1984794" cy="707886"/>
              </a:xfrm>
              <a:custGeom>
                <a:avLst/>
                <a:gdLst>
                  <a:gd name="connsiteX0" fmla="*/ 0 w 1482290"/>
                  <a:gd name="connsiteY0" fmla="*/ 866441 h 866441"/>
                  <a:gd name="connsiteX1" fmla="*/ 86627 w 1482290"/>
                  <a:gd name="connsiteY1" fmla="*/ 240799 h 866441"/>
                  <a:gd name="connsiteX2" fmla="*/ 211755 w 1482290"/>
                  <a:gd name="connsiteY2" fmla="*/ 587309 h 866441"/>
                  <a:gd name="connsiteX3" fmla="*/ 356134 w 1482290"/>
                  <a:gd name="connsiteY3" fmla="*/ 183048 h 866441"/>
                  <a:gd name="connsiteX4" fmla="*/ 558265 w 1482290"/>
                  <a:gd name="connsiteY4" fmla="*/ 789439 h 866441"/>
                  <a:gd name="connsiteX5" fmla="*/ 644892 w 1482290"/>
                  <a:gd name="connsiteY5" fmla="*/ 404429 h 866441"/>
                  <a:gd name="connsiteX6" fmla="*/ 741145 w 1482290"/>
                  <a:gd name="connsiteY6" fmla="*/ 673936 h 866441"/>
                  <a:gd name="connsiteX7" fmla="*/ 847023 w 1482290"/>
                  <a:gd name="connsiteY7" fmla="*/ 298551 h 866441"/>
                  <a:gd name="connsiteX8" fmla="*/ 1001027 w 1482290"/>
                  <a:gd name="connsiteY8" fmla="*/ 760563 h 866441"/>
                  <a:gd name="connsiteX9" fmla="*/ 1251284 w 1482290"/>
                  <a:gd name="connsiteY9" fmla="*/ 168 h 866441"/>
                  <a:gd name="connsiteX10" fmla="*/ 1482290 w 1482290"/>
                  <a:gd name="connsiteY10" fmla="*/ 837565 h 866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82290" h="866441">
                    <a:moveTo>
                      <a:pt x="0" y="866441"/>
                    </a:moveTo>
                    <a:cubicBezTo>
                      <a:pt x="25667" y="576881"/>
                      <a:pt x="51334" y="287321"/>
                      <a:pt x="86627" y="240799"/>
                    </a:cubicBezTo>
                    <a:cubicBezTo>
                      <a:pt x="121920" y="194277"/>
                      <a:pt x="166837" y="596934"/>
                      <a:pt x="211755" y="587309"/>
                    </a:cubicBezTo>
                    <a:cubicBezTo>
                      <a:pt x="256673" y="577684"/>
                      <a:pt x="298382" y="149360"/>
                      <a:pt x="356134" y="183048"/>
                    </a:cubicBezTo>
                    <a:cubicBezTo>
                      <a:pt x="413886" y="216736"/>
                      <a:pt x="510139" y="752542"/>
                      <a:pt x="558265" y="789439"/>
                    </a:cubicBezTo>
                    <a:cubicBezTo>
                      <a:pt x="606391" y="826336"/>
                      <a:pt x="614412" y="423679"/>
                      <a:pt x="644892" y="404429"/>
                    </a:cubicBezTo>
                    <a:cubicBezTo>
                      <a:pt x="675372" y="385179"/>
                      <a:pt x="707457" y="691582"/>
                      <a:pt x="741145" y="673936"/>
                    </a:cubicBezTo>
                    <a:cubicBezTo>
                      <a:pt x="774833" y="656290"/>
                      <a:pt x="803709" y="284113"/>
                      <a:pt x="847023" y="298551"/>
                    </a:cubicBezTo>
                    <a:cubicBezTo>
                      <a:pt x="890337" y="312989"/>
                      <a:pt x="933650" y="810293"/>
                      <a:pt x="1001027" y="760563"/>
                    </a:cubicBezTo>
                    <a:cubicBezTo>
                      <a:pt x="1068404" y="710832"/>
                      <a:pt x="1171074" y="-12666"/>
                      <a:pt x="1251284" y="168"/>
                    </a:cubicBezTo>
                    <a:cubicBezTo>
                      <a:pt x="1331495" y="13002"/>
                      <a:pt x="1406892" y="425283"/>
                      <a:pt x="1482290" y="837565"/>
                    </a:cubicBezTo>
                  </a:path>
                </a:pathLst>
              </a:custGeom>
              <a:ln w="381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solidFill>
                    <a:schemeClr val="tx1"/>
                  </a:solidFill>
                </a:endParaRPr>
              </a:p>
            </p:txBody>
          </p:sp>
          <p:grpSp>
            <p:nvGrpSpPr>
              <p:cNvPr id="148" name="组合 147">
                <a:extLst>
                  <a:ext uri="{FF2B5EF4-FFF2-40B4-BE49-F238E27FC236}">
                    <a16:creationId xmlns:a16="http://schemas.microsoft.com/office/drawing/2014/main" id="{5BC7BFD4-7E2B-C10E-F3C3-5940F8D84DB0}"/>
                  </a:ext>
                </a:extLst>
              </p:cNvPr>
              <p:cNvGrpSpPr/>
              <p:nvPr/>
            </p:nvGrpSpPr>
            <p:grpSpPr>
              <a:xfrm>
                <a:off x="4638988" y="4407518"/>
                <a:ext cx="2336512" cy="275819"/>
                <a:chOff x="4927744" y="4407518"/>
                <a:chExt cx="2336512" cy="275819"/>
              </a:xfrm>
            </p:grpSpPr>
            <p:cxnSp>
              <p:nvCxnSpPr>
                <p:cNvPr id="149" name="直接连接符 148">
                  <a:extLst>
                    <a:ext uri="{FF2B5EF4-FFF2-40B4-BE49-F238E27FC236}">
                      <a16:creationId xmlns:a16="http://schemas.microsoft.com/office/drawing/2014/main" id="{75C9AC02-A014-6E7F-BC40-D1F1BD261FAE}"/>
                    </a:ext>
                  </a:extLst>
                </p:cNvPr>
                <p:cNvCxnSpPr/>
                <p:nvPr/>
              </p:nvCxnSpPr>
              <p:spPr>
                <a:xfrm rot="5400000">
                  <a:off x="7130906"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50" name="直接连接符 149">
                  <a:extLst>
                    <a:ext uri="{FF2B5EF4-FFF2-40B4-BE49-F238E27FC236}">
                      <a16:creationId xmlns:a16="http://schemas.microsoft.com/office/drawing/2014/main" id="{5120E361-D4F9-A171-C8F2-E4775B8B93B9}"/>
                    </a:ext>
                  </a:extLst>
                </p:cNvPr>
                <p:cNvCxnSpPr/>
                <p:nvPr/>
              </p:nvCxnSpPr>
              <p:spPr>
                <a:xfrm rot="5400000">
                  <a:off x="6897254"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51" name="直接连接符 150">
                  <a:extLst>
                    <a:ext uri="{FF2B5EF4-FFF2-40B4-BE49-F238E27FC236}">
                      <a16:creationId xmlns:a16="http://schemas.microsoft.com/office/drawing/2014/main" id="{C28143C2-54DD-3248-FD55-F9A2BF3CD622}"/>
                    </a:ext>
                  </a:extLst>
                </p:cNvPr>
                <p:cNvCxnSpPr/>
                <p:nvPr/>
              </p:nvCxnSpPr>
              <p:spPr>
                <a:xfrm rot="5400000">
                  <a:off x="6429952"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52" name="直接连接符 151">
                  <a:extLst>
                    <a:ext uri="{FF2B5EF4-FFF2-40B4-BE49-F238E27FC236}">
                      <a16:creationId xmlns:a16="http://schemas.microsoft.com/office/drawing/2014/main" id="{83A816D8-9697-B3FD-5D17-EF07E0E2D973}"/>
                    </a:ext>
                  </a:extLst>
                </p:cNvPr>
                <p:cNvCxnSpPr/>
                <p:nvPr/>
              </p:nvCxnSpPr>
              <p:spPr>
                <a:xfrm rot="5400000">
                  <a:off x="5962650"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53" name="直接连接符 152">
                  <a:extLst>
                    <a:ext uri="{FF2B5EF4-FFF2-40B4-BE49-F238E27FC236}">
                      <a16:creationId xmlns:a16="http://schemas.microsoft.com/office/drawing/2014/main" id="{7356C337-30D6-2F0A-226A-DC76A36FD728}"/>
                    </a:ext>
                  </a:extLst>
                </p:cNvPr>
                <p:cNvCxnSpPr/>
                <p:nvPr/>
              </p:nvCxnSpPr>
              <p:spPr>
                <a:xfrm rot="5400000">
                  <a:off x="5495348"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54" name="直接连接符 153">
                  <a:extLst>
                    <a:ext uri="{FF2B5EF4-FFF2-40B4-BE49-F238E27FC236}">
                      <a16:creationId xmlns:a16="http://schemas.microsoft.com/office/drawing/2014/main" id="{7BD8A1D3-D4A4-EC2D-9110-43596C4E38AE}"/>
                    </a:ext>
                  </a:extLst>
                </p:cNvPr>
                <p:cNvCxnSpPr/>
                <p:nvPr/>
              </p:nvCxnSpPr>
              <p:spPr>
                <a:xfrm rot="5400000">
                  <a:off x="4794395"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55" name="直接连接符 154">
                  <a:extLst>
                    <a:ext uri="{FF2B5EF4-FFF2-40B4-BE49-F238E27FC236}">
                      <a16:creationId xmlns:a16="http://schemas.microsoft.com/office/drawing/2014/main" id="{D367A5F0-E4FB-A033-6904-8FFEE8760588}"/>
                    </a:ext>
                  </a:extLst>
                </p:cNvPr>
                <p:cNvCxnSpPr/>
                <p:nvPr/>
              </p:nvCxnSpPr>
              <p:spPr>
                <a:xfrm rot="5400000">
                  <a:off x="6663603"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直接连接符 155">
                  <a:extLst>
                    <a:ext uri="{FF2B5EF4-FFF2-40B4-BE49-F238E27FC236}">
                      <a16:creationId xmlns:a16="http://schemas.microsoft.com/office/drawing/2014/main" id="{376656C3-E1B6-3839-84AE-C0F71FC15F1A}"/>
                    </a:ext>
                  </a:extLst>
                </p:cNvPr>
                <p:cNvCxnSpPr/>
                <p:nvPr/>
              </p:nvCxnSpPr>
              <p:spPr>
                <a:xfrm rot="5400000">
                  <a:off x="6196301"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57" name="直接连接符 156">
                  <a:extLst>
                    <a:ext uri="{FF2B5EF4-FFF2-40B4-BE49-F238E27FC236}">
                      <a16:creationId xmlns:a16="http://schemas.microsoft.com/office/drawing/2014/main" id="{56854FBA-C484-9255-3941-2738852709F5}"/>
                    </a:ext>
                  </a:extLst>
                </p:cNvPr>
                <p:cNvCxnSpPr/>
                <p:nvPr/>
              </p:nvCxnSpPr>
              <p:spPr>
                <a:xfrm rot="5400000">
                  <a:off x="5728999"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58" name="直接连接符 157">
                  <a:extLst>
                    <a:ext uri="{FF2B5EF4-FFF2-40B4-BE49-F238E27FC236}">
                      <a16:creationId xmlns:a16="http://schemas.microsoft.com/office/drawing/2014/main" id="{07EB9CBA-228C-955F-0B0F-576E4A9CF761}"/>
                    </a:ext>
                  </a:extLst>
                </p:cNvPr>
                <p:cNvCxnSpPr/>
                <p:nvPr/>
              </p:nvCxnSpPr>
              <p:spPr>
                <a:xfrm rot="5400000">
                  <a:off x="5261697"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59" name="直接连接符 158">
                  <a:extLst>
                    <a:ext uri="{FF2B5EF4-FFF2-40B4-BE49-F238E27FC236}">
                      <a16:creationId xmlns:a16="http://schemas.microsoft.com/office/drawing/2014/main" id="{DD3A11E9-306D-CF8E-665F-1A9C14B76B96}"/>
                    </a:ext>
                  </a:extLst>
                </p:cNvPr>
                <p:cNvCxnSpPr/>
                <p:nvPr/>
              </p:nvCxnSpPr>
              <p:spPr>
                <a:xfrm rot="5400000">
                  <a:off x="5028046"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60" name="矩形 159">
                  <a:extLst>
                    <a:ext uri="{FF2B5EF4-FFF2-40B4-BE49-F238E27FC236}">
                      <a16:creationId xmlns:a16="http://schemas.microsoft.com/office/drawing/2014/main" id="{03C0B854-7B45-BB61-0945-CC6DFD6F1B96}"/>
                    </a:ext>
                  </a:extLst>
                </p:cNvPr>
                <p:cNvSpPr/>
                <p:nvPr/>
              </p:nvSpPr>
              <p:spPr>
                <a:xfrm rot="5400000">
                  <a:off x="5962650" y="3372612"/>
                  <a:ext cx="266700" cy="233651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1" name="组合 160">
                <a:extLst>
                  <a:ext uri="{FF2B5EF4-FFF2-40B4-BE49-F238E27FC236}">
                    <a16:creationId xmlns:a16="http://schemas.microsoft.com/office/drawing/2014/main" id="{0ADA86DC-AF67-C5FB-4271-D5DAE12A505D}"/>
                  </a:ext>
                </a:extLst>
              </p:cNvPr>
              <p:cNvGrpSpPr/>
              <p:nvPr/>
            </p:nvGrpSpPr>
            <p:grpSpPr>
              <a:xfrm>
                <a:off x="2176626" y="3347717"/>
                <a:ext cx="2331079" cy="1193151"/>
                <a:chOff x="2176626" y="3347717"/>
                <a:chExt cx="2331079" cy="1193151"/>
              </a:xfrm>
            </p:grpSpPr>
            <p:grpSp>
              <p:nvGrpSpPr>
                <p:cNvPr id="162" name="组合 161">
                  <a:extLst>
                    <a:ext uri="{FF2B5EF4-FFF2-40B4-BE49-F238E27FC236}">
                      <a16:creationId xmlns:a16="http://schemas.microsoft.com/office/drawing/2014/main" id="{E053C353-4C4F-8D67-5735-1BD1E49C8144}"/>
                    </a:ext>
                  </a:extLst>
                </p:cNvPr>
                <p:cNvGrpSpPr/>
                <p:nvPr/>
              </p:nvGrpSpPr>
              <p:grpSpPr>
                <a:xfrm>
                  <a:off x="2799471" y="3347717"/>
                  <a:ext cx="1042416" cy="1193151"/>
                  <a:chOff x="2799471" y="3347717"/>
                  <a:chExt cx="1042416" cy="1193151"/>
                </a:xfrm>
              </p:grpSpPr>
              <p:sp>
                <p:nvSpPr>
                  <p:cNvPr id="165" name="梯形 164">
                    <a:extLst>
                      <a:ext uri="{FF2B5EF4-FFF2-40B4-BE49-F238E27FC236}">
                        <a16:creationId xmlns:a16="http://schemas.microsoft.com/office/drawing/2014/main" id="{297F65C8-57D9-D207-A2A5-760221C358D3}"/>
                      </a:ext>
                    </a:extLst>
                  </p:cNvPr>
                  <p:cNvSpPr/>
                  <p:nvPr/>
                </p:nvSpPr>
                <p:spPr>
                  <a:xfrm rot="16200000" flipH="1">
                    <a:off x="2724103" y="3423085"/>
                    <a:ext cx="1193151" cy="1042416"/>
                  </a:xfrm>
                  <a:prstGeom prst="trapezoid">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6" name="文本框 165">
                    <a:extLst>
                      <a:ext uri="{FF2B5EF4-FFF2-40B4-BE49-F238E27FC236}">
                        <a16:creationId xmlns:a16="http://schemas.microsoft.com/office/drawing/2014/main" id="{D6245340-E772-8571-3F9C-A707385EC9EE}"/>
                      </a:ext>
                    </a:extLst>
                  </p:cNvPr>
                  <p:cNvSpPr txBox="1"/>
                  <p:nvPr/>
                </p:nvSpPr>
                <p:spPr>
                  <a:xfrm>
                    <a:off x="3080869" y="3621128"/>
                    <a:ext cx="479618" cy="646331"/>
                  </a:xfrm>
                  <a:prstGeom prst="rect">
                    <a:avLst/>
                  </a:prstGeom>
                  <a:noFill/>
                </p:spPr>
                <p:txBody>
                  <a:bodyPr wrap="none" rtlCol="0">
                    <a:spAutoFit/>
                  </a:bodyPr>
                  <a:lstStyle/>
                  <a:p>
                    <a:r>
                      <a:rPr lang="en-US" altLang="zh-CN" sz="3600" b="1" dirty="0">
                        <a:latin typeface="Calibri" panose="020F0502020204030204" pitchFamily="34" charset="0"/>
                        <a:ea typeface="Calibri" panose="020F0502020204030204" pitchFamily="34" charset="0"/>
                        <a:cs typeface="Calibri" panose="020F0502020204030204" pitchFamily="34" charset="0"/>
                      </a:rPr>
                      <a:t>G</a:t>
                    </a:r>
                    <a:endParaRPr lang="zh-CN" altLang="en-US" sz="3600" b="1" dirty="0">
                      <a:latin typeface="Calibri" panose="020F0502020204030204" pitchFamily="34" charset="0"/>
                      <a:cs typeface="Calibri" panose="020F0502020204030204" pitchFamily="34" charset="0"/>
                    </a:endParaRPr>
                  </a:p>
                </p:txBody>
              </p:sp>
            </p:grpSp>
            <p:sp>
              <p:nvSpPr>
                <p:cNvPr id="163" name="箭头: 右 162">
                  <a:extLst>
                    <a:ext uri="{FF2B5EF4-FFF2-40B4-BE49-F238E27FC236}">
                      <a16:creationId xmlns:a16="http://schemas.microsoft.com/office/drawing/2014/main" id="{5C8EF682-E241-CDA5-91F9-9750FDF1EC74}"/>
                    </a:ext>
                  </a:extLst>
                </p:cNvPr>
                <p:cNvSpPr/>
                <p:nvPr/>
              </p:nvSpPr>
              <p:spPr>
                <a:xfrm>
                  <a:off x="4012343" y="3767218"/>
                  <a:ext cx="495362" cy="354149"/>
                </a:xfrm>
                <a:prstGeom prst="rightArrow">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tx1"/>
                    </a:solidFill>
                    <a:latin typeface="Calibri" panose="020F0502020204030204" pitchFamily="34" charset="0"/>
                    <a:cs typeface="Calibri" panose="020F0502020204030204" pitchFamily="34" charset="0"/>
                  </a:endParaRPr>
                </a:p>
              </p:txBody>
            </p:sp>
            <p:sp>
              <p:nvSpPr>
                <p:cNvPr id="164" name="矩形 163">
                  <a:extLst>
                    <a:ext uri="{FF2B5EF4-FFF2-40B4-BE49-F238E27FC236}">
                      <a16:creationId xmlns:a16="http://schemas.microsoft.com/office/drawing/2014/main" id="{A6E67981-8C3A-FC04-D949-2DD48BDD7A81}"/>
                    </a:ext>
                  </a:extLst>
                </p:cNvPr>
                <p:cNvSpPr/>
                <p:nvPr/>
              </p:nvSpPr>
              <p:spPr>
                <a:xfrm>
                  <a:off x="2176626" y="3537833"/>
                  <a:ext cx="216597" cy="812915"/>
                </a:xfrm>
                <a:prstGeom prst="rect">
                  <a:avLst/>
                </a:prstGeom>
                <a:solidFill>
                  <a:srgbClr val="E2F0D9"/>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7" name="任意多边形: 形状 166">
                <a:extLst>
                  <a:ext uri="{FF2B5EF4-FFF2-40B4-BE49-F238E27FC236}">
                    <a16:creationId xmlns:a16="http://schemas.microsoft.com/office/drawing/2014/main" id="{7C68D092-DB62-EE03-67B1-C8181DF2E18D}"/>
                  </a:ext>
                </a:extLst>
              </p:cNvPr>
              <p:cNvSpPr/>
              <p:nvPr/>
            </p:nvSpPr>
            <p:spPr>
              <a:xfrm>
                <a:off x="2234746" y="4358640"/>
                <a:ext cx="2573474" cy="694268"/>
              </a:xfrm>
              <a:custGeom>
                <a:avLst/>
                <a:gdLst>
                  <a:gd name="connsiteX0" fmla="*/ 43634 w 2573474"/>
                  <a:gd name="connsiteY0" fmla="*/ 0 h 694268"/>
                  <a:gd name="connsiteX1" fmla="*/ 150314 w 2573474"/>
                  <a:gd name="connsiteY1" fmla="*/ 365760 h 694268"/>
                  <a:gd name="connsiteX2" fmla="*/ 1278074 w 2573474"/>
                  <a:gd name="connsiteY2" fmla="*/ 693420 h 694268"/>
                  <a:gd name="connsiteX3" fmla="*/ 2573474 w 2573474"/>
                  <a:gd name="connsiteY3" fmla="*/ 266700 h 694268"/>
                </a:gdLst>
                <a:ahLst/>
                <a:cxnLst>
                  <a:cxn ang="0">
                    <a:pos x="connsiteX0" y="connsiteY0"/>
                  </a:cxn>
                  <a:cxn ang="0">
                    <a:pos x="connsiteX1" y="connsiteY1"/>
                  </a:cxn>
                  <a:cxn ang="0">
                    <a:pos x="connsiteX2" y="connsiteY2"/>
                  </a:cxn>
                  <a:cxn ang="0">
                    <a:pos x="connsiteX3" y="connsiteY3"/>
                  </a:cxn>
                </a:cxnLst>
                <a:rect l="l" t="t" r="r" b="b"/>
                <a:pathLst>
                  <a:path w="2573474" h="694268">
                    <a:moveTo>
                      <a:pt x="43634" y="0"/>
                    </a:moveTo>
                    <a:cubicBezTo>
                      <a:pt x="-5896" y="125095"/>
                      <a:pt x="-55426" y="250190"/>
                      <a:pt x="150314" y="365760"/>
                    </a:cubicBezTo>
                    <a:cubicBezTo>
                      <a:pt x="356054" y="481330"/>
                      <a:pt x="874214" y="709930"/>
                      <a:pt x="1278074" y="693420"/>
                    </a:cubicBezTo>
                    <a:cubicBezTo>
                      <a:pt x="1681934" y="676910"/>
                      <a:pt x="2127704" y="471805"/>
                      <a:pt x="2573474" y="266700"/>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任意多边形: 形状 167">
                <a:extLst>
                  <a:ext uri="{FF2B5EF4-FFF2-40B4-BE49-F238E27FC236}">
                    <a16:creationId xmlns:a16="http://schemas.microsoft.com/office/drawing/2014/main" id="{20776F6C-FABD-A9A9-8DED-71373E84ACFD}"/>
                  </a:ext>
                </a:extLst>
              </p:cNvPr>
              <p:cNvSpPr/>
              <p:nvPr/>
            </p:nvSpPr>
            <p:spPr>
              <a:xfrm>
                <a:off x="2267257" y="4381500"/>
                <a:ext cx="2662883" cy="377072"/>
              </a:xfrm>
              <a:custGeom>
                <a:avLst/>
                <a:gdLst>
                  <a:gd name="connsiteX0" fmla="*/ 18743 w 2662883"/>
                  <a:gd name="connsiteY0" fmla="*/ 0 h 377072"/>
                  <a:gd name="connsiteX1" fmla="*/ 308303 w 2662883"/>
                  <a:gd name="connsiteY1" fmla="*/ 297180 h 377072"/>
                  <a:gd name="connsiteX2" fmla="*/ 2144723 w 2662883"/>
                  <a:gd name="connsiteY2" fmla="*/ 373380 h 377072"/>
                  <a:gd name="connsiteX3" fmla="*/ 2662883 w 2662883"/>
                  <a:gd name="connsiteY3" fmla="*/ 358140 h 377072"/>
                </a:gdLst>
                <a:ahLst/>
                <a:cxnLst>
                  <a:cxn ang="0">
                    <a:pos x="connsiteX0" y="connsiteY0"/>
                  </a:cxn>
                  <a:cxn ang="0">
                    <a:pos x="connsiteX1" y="connsiteY1"/>
                  </a:cxn>
                  <a:cxn ang="0">
                    <a:pos x="connsiteX2" y="connsiteY2"/>
                  </a:cxn>
                  <a:cxn ang="0">
                    <a:pos x="connsiteX3" y="connsiteY3"/>
                  </a:cxn>
                </a:cxnLst>
                <a:rect l="l" t="t" r="r" b="b"/>
                <a:pathLst>
                  <a:path w="2662883" h="377072">
                    <a:moveTo>
                      <a:pt x="18743" y="0"/>
                    </a:moveTo>
                    <a:cubicBezTo>
                      <a:pt x="-13642" y="117475"/>
                      <a:pt x="-46027" y="234950"/>
                      <a:pt x="308303" y="297180"/>
                    </a:cubicBezTo>
                    <a:cubicBezTo>
                      <a:pt x="662633" y="359410"/>
                      <a:pt x="1752293" y="363220"/>
                      <a:pt x="2144723" y="373380"/>
                    </a:cubicBezTo>
                    <a:cubicBezTo>
                      <a:pt x="2537153" y="383540"/>
                      <a:pt x="2600018" y="370840"/>
                      <a:pt x="2662883" y="358140"/>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0" name="直接箭头连接符 169">
                <a:extLst>
                  <a:ext uri="{FF2B5EF4-FFF2-40B4-BE49-F238E27FC236}">
                    <a16:creationId xmlns:a16="http://schemas.microsoft.com/office/drawing/2014/main" id="{37695145-5B27-1F2A-B55A-C8A35910C94C}"/>
                  </a:ext>
                </a:extLst>
              </p:cNvPr>
              <p:cNvCxnSpPr>
                <a:stCxn id="164" idx="3"/>
                <a:endCxn id="165" idx="0"/>
              </p:cNvCxnSpPr>
              <p:nvPr/>
            </p:nvCxnSpPr>
            <p:spPr>
              <a:xfrm>
                <a:off x="2393223" y="3944291"/>
                <a:ext cx="406248" cy="3"/>
              </a:xfrm>
              <a:prstGeom prst="straightConnector1">
                <a:avLst/>
              </a:prstGeom>
              <a:ln w="381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72" name="矩形 171">
                <a:extLst>
                  <a:ext uri="{FF2B5EF4-FFF2-40B4-BE49-F238E27FC236}">
                    <a16:creationId xmlns:a16="http://schemas.microsoft.com/office/drawing/2014/main" id="{DFD730B6-E5E7-9898-EC07-4B422E2B8EEA}"/>
                  </a:ext>
                </a:extLst>
              </p:cNvPr>
              <p:cNvSpPr/>
              <p:nvPr/>
            </p:nvSpPr>
            <p:spPr>
              <a:xfrm>
                <a:off x="2177620" y="3897851"/>
                <a:ext cx="216597" cy="452898"/>
              </a:xfrm>
              <a:prstGeom prst="rect">
                <a:avLst/>
              </a:prstGeom>
              <a:solidFill>
                <a:srgbClr val="BAA8C8"/>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8" name="组合 177">
                <a:extLst>
                  <a:ext uri="{FF2B5EF4-FFF2-40B4-BE49-F238E27FC236}">
                    <a16:creationId xmlns:a16="http://schemas.microsoft.com/office/drawing/2014/main" id="{ECC6DF37-B822-C6D5-FB6C-0F75E9205AB5}"/>
                  </a:ext>
                </a:extLst>
              </p:cNvPr>
              <p:cNvGrpSpPr/>
              <p:nvPr/>
            </p:nvGrpSpPr>
            <p:grpSpPr>
              <a:xfrm>
                <a:off x="6975500" y="1966562"/>
                <a:ext cx="4386363" cy="2574306"/>
                <a:chOff x="6975500" y="1966562"/>
                <a:chExt cx="4386363" cy="2574306"/>
              </a:xfrm>
            </p:grpSpPr>
            <p:grpSp>
              <p:nvGrpSpPr>
                <p:cNvPr id="179" name="组合 178">
                  <a:extLst>
                    <a:ext uri="{FF2B5EF4-FFF2-40B4-BE49-F238E27FC236}">
                      <a16:creationId xmlns:a16="http://schemas.microsoft.com/office/drawing/2014/main" id="{2AA726E0-0032-0068-CA51-CE4EC99E4F90}"/>
                    </a:ext>
                  </a:extLst>
                </p:cNvPr>
                <p:cNvGrpSpPr/>
                <p:nvPr/>
              </p:nvGrpSpPr>
              <p:grpSpPr>
                <a:xfrm>
                  <a:off x="8575638" y="3231060"/>
                  <a:ext cx="1533563" cy="182782"/>
                  <a:chOff x="7573665" y="2386145"/>
                  <a:chExt cx="2336512" cy="278483"/>
                </a:xfrm>
              </p:grpSpPr>
              <p:sp>
                <p:nvSpPr>
                  <p:cNvPr id="185" name="矩形 184">
                    <a:extLst>
                      <a:ext uri="{FF2B5EF4-FFF2-40B4-BE49-F238E27FC236}">
                        <a16:creationId xmlns:a16="http://schemas.microsoft.com/office/drawing/2014/main" id="{4FAA0029-12BC-D51B-FCC9-4FD7095612BF}"/>
                      </a:ext>
                    </a:extLst>
                  </p:cNvPr>
                  <p:cNvSpPr/>
                  <p:nvPr/>
                </p:nvSpPr>
                <p:spPr>
                  <a:xfrm rot="5400000">
                    <a:off x="8615301" y="1360364"/>
                    <a:ext cx="266700" cy="2318262"/>
                  </a:xfrm>
                  <a:prstGeom prst="rect">
                    <a:avLst/>
                  </a:prstGeom>
                  <a:solidFill>
                    <a:schemeClr val="accent6">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矩形 185">
                    <a:extLst>
                      <a:ext uri="{FF2B5EF4-FFF2-40B4-BE49-F238E27FC236}">
                        <a16:creationId xmlns:a16="http://schemas.microsoft.com/office/drawing/2014/main" id="{FF1D48AC-ED72-429A-A84B-E2A8063AB537}"/>
                      </a:ext>
                    </a:extLst>
                  </p:cNvPr>
                  <p:cNvSpPr/>
                  <p:nvPr/>
                </p:nvSpPr>
                <p:spPr>
                  <a:xfrm rot="5400000">
                    <a:off x="8040703" y="1943295"/>
                    <a:ext cx="250032" cy="1152398"/>
                  </a:xfrm>
                  <a:prstGeom prst="rect">
                    <a:avLst/>
                  </a:prstGeom>
                  <a:solidFill>
                    <a:srgbClr val="C9BAD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7" name="组合 186">
                    <a:extLst>
                      <a:ext uri="{FF2B5EF4-FFF2-40B4-BE49-F238E27FC236}">
                        <a16:creationId xmlns:a16="http://schemas.microsoft.com/office/drawing/2014/main" id="{264BD7A0-4847-2CAF-1E64-404C3AFAA63F}"/>
                      </a:ext>
                    </a:extLst>
                  </p:cNvPr>
                  <p:cNvGrpSpPr/>
                  <p:nvPr/>
                </p:nvGrpSpPr>
                <p:grpSpPr>
                  <a:xfrm>
                    <a:off x="7573665" y="2388809"/>
                    <a:ext cx="2336512" cy="275819"/>
                    <a:chOff x="4927744" y="4407518"/>
                    <a:chExt cx="2336512" cy="275819"/>
                  </a:xfrm>
                </p:grpSpPr>
                <p:cxnSp>
                  <p:nvCxnSpPr>
                    <p:cNvPr id="188" name="直接连接符 187">
                      <a:extLst>
                        <a:ext uri="{FF2B5EF4-FFF2-40B4-BE49-F238E27FC236}">
                          <a16:creationId xmlns:a16="http://schemas.microsoft.com/office/drawing/2014/main" id="{90E9EEB0-A967-2898-6D88-E0B9E82D4F77}"/>
                        </a:ext>
                      </a:extLst>
                    </p:cNvPr>
                    <p:cNvCxnSpPr/>
                    <p:nvPr/>
                  </p:nvCxnSpPr>
                  <p:spPr>
                    <a:xfrm rot="5400000">
                      <a:off x="7130906"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89" name="直接连接符 188">
                      <a:extLst>
                        <a:ext uri="{FF2B5EF4-FFF2-40B4-BE49-F238E27FC236}">
                          <a16:creationId xmlns:a16="http://schemas.microsoft.com/office/drawing/2014/main" id="{1ED037A1-88F9-D34F-4E48-FD18AB9F59B3}"/>
                        </a:ext>
                      </a:extLst>
                    </p:cNvPr>
                    <p:cNvCxnSpPr/>
                    <p:nvPr/>
                  </p:nvCxnSpPr>
                  <p:spPr>
                    <a:xfrm rot="5400000">
                      <a:off x="6897254"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90" name="直接连接符 189">
                      <a:extLst>
                        <a:ext uri="{FF2B5EF4-FFF2-40B4-BE49-F238E27FC236}">
                          <a16:creationId xmlns:a16="http://schemas.microsoft.com/office/drawing/2014/main" id="{ADD57CD5-F451-21B2-F1B0-315D3A3BB23E}"/>
                        </a:ext>
                      </a:extLst>
                    </p:cNvPr>
                    <p:cNvCxnSpPr/>
                    <p:nvPr/>
                  </p:nvCxnSpPr>
                  <p:spPr>
                    <a:xfrm rot="5400000">
                      <a:off x="6429952"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91" name="直接连接符 190">
                      <a:extLst>
                        <a:ext uri="{FF2B5EF4-FFF2-40B4-BE49-F238E27FC236}">
                          <a16:creationId xmlns:a16="http://schemas.microsoft.com/office/drawing/2014/main" id="{FA3CC347-2334-FB51-C03F-49EF314E976D}"/>
                        </a:ext>
                      </a:extLst>
                    </p:cNvPr>
                    <p:cNvCxnSpPr/>
                    <p:nvPr/>
                  </p:nvCxnSpPr>
                  <p:spPr>
                    <a:xfrm rot="5400000">
                      <a:off x="5962650"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92" name="直接连接符 191">
                      <a:extLst>
                        <a:ext uri="{FF2B5EF4-FFF2-40B4-BE49-F238E27FC236}">
                          <a16:creationId xmlns:a16="http://schemas.microsoft.com/office/drawing/2014/main" id="{5491E7E2-D34F-A25B-9FA8-B7FDB31E9DA4}"/>
                        </a:ext>
                      </a:extLst>
                    </p:cNvPr>
                    <p:cNvCxnSpPr/>
                    <p:nvPr/>
                  </p:nvCxnSpPr>
                  <p:spPr>
                    <a:xfrm rot="5400000">
                      <a:off x="5495348"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93" name="直接连接符 192">
                      <a:extLst>
                        <a:ext uri="{FF2B5EF4-FFF2-40B4-BE49-F238E27FC236}">
                          <a16:creationId xmlns:a16="http://schemas.microsoft.com/office/drawing/2014/main" id="{B25BC8DE-2128-B83D-1FC3-16E809F60D2E}"/>
                        </a:ext>
                      </a:extLst>
                    </p:cNvPr>
                    <p:cNvCxnSpPr/>
                    <p:nvPr/>
                  </p:nvCxnSpPr>
                  <p:spPr>
                    <a:xfrm rot="5400000">
                      <a:off x="4794395"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94" name="直接连接符 193">
                      <a:extLst>
                        <a:ext uri="{FF2B5EF4-FFF2-40B4-BE49-F238E27FC236}">
                          <a16:creationId xmlns:a16="http://schemas.microsoft.com/office/drawing/2014/main" id="{C513F844-66EA-DC16-3701-C541D2BC8535}"/>
                        </a:ext>
                      </a:extLst>
                    </p:cNvPr>
                    <p:cNvCxnSpPr/>
                    <p:nvPr/>
                  </p:nvCxnSpPr>
                  <p:spPr>
                    <a:xfrm rot="5400000">
                      <a:off x="6663603"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95" name="直接连接符 194">
                      <a:extLst>
                        <a:ext uri="{FF2B5EF4-FFF2-40B4-BE49-F238E27FC236}">
                          <a16:creationId xmlns:a16="http://schemas.microsoft.com/office/drawing/2014/main" id="{CEA17D0C-6E55-271E-8BCC-AB6AF8647B79}"/>
                        </a:ext>
                      </a:extLst>
                    </p:cNvPr>
                    <p:cNvCxnSpPr/>
                    <p:nvPr/>
                  </p:nvCxnSpPr>
                  <p:spPr>
                    <a:xfrm rot="5400000">
                      <a:off x="6196301"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96" name="直接连接符 195">
                      <a:extLst>
                        <a:ext uri="{FF2B5EF4-FFF2-40B4-BE49-F238E27FC236}">
                          <a16:creationId xmlns:a16="http://schemas.microsoft.com/office/drawing/2014/main" id="{BADF0BFC-01EB-AA40-7793-D87DEB5DA3AA}"/>
                        </a:ext>
                      </a:extLst>
                    </p:cNvPr>
                    <p:cNvCxnSpPr/>
                    <p:nvPr/>
                  </p:nvCxnSpPr>
                  <p:spPr>
                    <a:xfrm rot="5400000">
                      <a:off x="5728999"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97" name="直接连接符 196">
                      <a:extLst>
                        <a:ext uri="{FF2B5EF4-FFF2-40B4-BE49-F238E27FC236}">
                          <a16:creationId xmlns:a16="http://schemas.microsoft.com/office/drawing/2014/main" id="{74A65300-1F01-C359-BAE5-AA8D628512B6}"/>
                        </a:ext>
                      </a:extLst>
                    </p:cNvPr>
                    <p:cNvCxnSpPr/>
                    <p:nvPr/>
                  </p:nvCxnSpPr>
                  <p:spPr>
                    <a:xfrm rot="5400000">
                      <a:off x="5261697"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98" name="直接连接符 197">
                      <a:extLst>
                        <a:ext uri="{FF2B5EF4-FFF2-40B4-BE49-F238E27FC236}">
                          <a16:creationId xmlns:a16="http://schemas.microsoft.com/office/drawing/2014/main" id="{FC062B6B-0473-360C-1618-FC9432B7B3C2}"/>
                        </a:ext>
                      </a:extLst>
                    </p:cNvPr>
                    <p:cNvCxnSpPr/>
                    <p:nvPr/>
                  </p:nvCxnSpPr>
                  <p:spPr>
                    <a:xfrm rot="5400000">
                      <a:off x="5028046"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199" name="矩形 198">
                      <a:extLst>
                        <a:ext uri="{FF2B5EF4-FFF2-40B4-BE49-F238E27FC236}">
                          <a16:creationId xmlns:a16="http://schemas.microsoft.com/office/drawing/2014/main" id="{CC980681-8553-FB9D-320F-AABEC026E572}"/>
                        </a:ext>
                      </a:extLst>
                    </p:cNvPr>
                    <p:cNvSpPr/>
                    <p:nvPr/>
                  </p:nvSpPr>
                  <p:spPr>
                    <a:xfrm rot="5400000">
                      <a:off x="5962650" y="3372612"/>
                      <a:ext cx="266700" cy="233651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80" name="Picture 6" descr="Premium Vector | Vintage light bulb in sketch style.">
                  <a:extLst>
                    <a:ext uri="{FF2B5EF4-FFF2-40B4-BE49-F238E27FC236}">
                      <a16:creationId xmlns:a16="http://schemas.microsoft.com/office/drawing/2014/main" id="{1104AB8B-FC9D-6363-927A-F515D8889D1D}"/>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795484" y="1966562"/>
                  <a:ext cx="1093866" cy="1242391"/>
                </a:xfrm>
                <a:prstGeom prst="rect">
                  <a:avLst/>
                </a:prstGeom>
                <a:noFill/>
                <a:extLst>
                  <a:ext uri="{909E8E84-426E-40DD-AFC4-6F175D3DCCD1}">
                    <a14:hiddenFill xmlns:a14="http://schemas.microsoft.com/office/drawing/2010/main">
                      <a:solidFill>
                        <a:srgbClr val="FFFFFF"/>
                      </a:solidFill>
                    </a14:hiddenFill>
                  </a:ext>
                </a:extLst>
              </p:spPr>
            </p:pic>
            <p:cxnSp>
              <p:nvCxnSpPr>
                <p:cNvPr id="181" name="连接符: 肘形 180">
                  <a:extLst>
                    <a:ext uri="{FF2B5EF4-FFF2-40B4-BE49-F238E27FC236}">
                      <a16:creationId xmlns:a16="http://schemas.microsoft.com/office/drawing/2014/main" id="{07892A70-763E-34FA-7AA8-BFA1736A8B6A}"/>
                    </a:ext>
                  </a:extLst>
                </p:cNvPr>
                <p:cNvCxnSpPr>
                  <a:stCxn id="160" idx="0"/>
                  <a:endCxn id="199" idx="2"/>
                </p:cNvCxnSpPr>
                <p:nvPr/>
              </p:nvCxnSpPr>
              <p:spPr>
                <a:xfrm flipV="1">
                  <a:off x="6975500" y="3320332"/>
                  <a:ext cx="1600139" cy="1220536"/>
                </a:xfrm>
                <a:prstGeom prst="bentConnector3">
                  <a:avLst>
                    <a:gd name="adj1" fmla="val 26190"/>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2" name="文本框 181">
                      <a:extLst>
                        <a:ext uri="{FF2B5EF4-FFF2-40B4-BE49-F238E27FC236}">
                          <a16:creationId xmlns:a16="http://schemas.microsoft.com/office/drawing/2014/main" id="{92011365-E7D9-DF7D-F6FC-48B93F2BF12E}"/>
                        </a:ext>
                      </a:extLst>
                    </p:cNvPr>
                    <p:cNvSpPr txBox="1"/>
                    <p:nvPr/>
                  </p:nvSpPr>
                  <p:spPr>
                    <a:xfrm>
                      <a:off x="7378699" y="2722183"/>
                      <a:ext cx="1207341"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chemeClr val="tx1"/>
                                </a:solidFill>
                                <a:latin typeface="Cambria Math" panose="02040503050406030204" pitchFamily="18" charset="0"/>
                                <a:ea typeface="Cambria Math" panose="02040503050406030204" pitchFamily="18" charset="0"/>
                              </a:rPr>
                              <m:t>⨂</m:t>
                            </m:r>
                            <m:sSub>
                              <m:sSubPr>
                                <m:ctrlPr>
                                  <a:rPr lang="en-US" altLang="zh-CN" sz="2400" b="1" i="1" smtClean="0">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𝒉</m:t>
                                </m:r>
                              </m:e>
                              <m:sub>
                                <m:r>
                                  <a:rPr lang="en-US" altLang="zh-CN" sz="2400" b="1" i="1">
                                    <a:solidFill>
                                      <a:schemeClr val="tx1"/>
                                    </a:solidFill>
                                    <a:latin typeface="Cambria Math" panose="02040503050406030204" pitchFamily="18" charset="0"/>
                                  </a:rPr>
                                  <m:t>𝑩</m:t>
                                </m:r>
                              </m:sub>
                            </m:sSub>
                            <m:d>
                              <m:dPr>
                                <m:ctrlPr>
                                  <a:rPr lang="en-US" altLang="zh-CN" sz="2400" b="1" i="1" smtClean="0">
                                    <a:solidFill>
                                      <a:schemeClr val="tx1"/>
                                    </a:solidFill>
                                    <a:latin typeface="Cambria Math" panose="02040503050406030204" pitchFamily="18" charset="0"/>
                                  </a:rPr>
                                </m:ctrlPr>
                              </m:dPr>
                              <m:e>
                                <m:r>
                                  <a:rPr lang="en-US" altLang="zh-CN" sz="2400" b="1" i="1" smtClean="0">
                                    <a:solidFill>
                                      <a:schemeClr val="tx1"/>
                                    </a:solidFill>
                                    <a:latin typeface="Cambria Math" panose="02040503050406030204" pitchFamily="18" charset="0"/>
                                  </a:rPr>
                                  <m:t>𝒕</m:t>
                                </m:r>
                              </m:e>
                            </m:d>
                          </m:oMath>
                        </m:oMathPara>
                      </a14:m>
                      <a:endParaRPr lang="zh-CN" altLang="en-US" sz="2400" dirty="0"/>
                    </a:p>
                  </p:txBody>
                </p:sp>
              </mc:Choice>
              <mc:Fallback xmlns="">
                <p:sp>
                  <p:nvSpPr>
                    <p:cNvPr id="83" name="文本框 82">
                      <a:extLst>
                        <a:ext uri="{FF2B5EF4-FFF2-40B4-BE49-F238E27FC236}">
                          <a16:creationId xmlns:a16="http://schemas.microsoft.com/office/drawing/2014/main" id="{E6752960-506B-2386-483D-81F8DA2EBF82}"/>
                        </a:ext>
                      </a:extLst>
                    </p:cNvPr>
                    <p:cNvSpPr txBox="1">
                      <a:spLocks noRot="1" noChangeAspect="1" noMove="1" noResize="1" noEditPoints="1" noAdjustHandles="1" noChangeArrowheads="1" noChangeShapeType="1" noTextEdit="1"/>
                    </p:cNvSpPr>
                    <p:nvPr/>
                  </p:nvSpPr>
                  <p:spPr>
                    <a:xfrm>
                      <a:off x="7378699" y="2722183"/>
                      <a:ext cx="1207341" cy="461665"/>
                    </a:xfrm>
                    <a:prstGeom prst="rect">
                      <a:avLst/>
                    </a:prstGeom>
                    <a:blipFill>
                      <a:blip r:embed="rId5"/>
                      <a:stretch>
                        <a:fillRect l="-1515" b="-5333"/>
                      </a:stretch>
                    </a:blipFill>
                  </p:spPr>
                  <p:txBody>
                    <a:bodyPr/>
                    <a:lstStyle/>
                    <a:p>
                      <a:r>
                        <a:rPr lang="zh-CN" altLang="en-US">
                          <a:noFill/>
                        </a:rPr>
                        <a:t> </a:t>
                      </a:r>
                    </a:p>
                  </p:txBody>
                </p:sp>
              </mc:Fallback>
            </mc:AlternateContent>
            <p:sp>
              <p:nvSpPr>
                <p:cNvPr id="183" name="文本框 182">
                  <a:extLst>
                    <a:ext uri="{FF2B5EF4-FFF2-40B4-BE49-F238E27FC236}">
                      <a16:creationId xmlns:a16="http://schemas.microsoft.com/office/drawing/2014/main" id="{29022C96-01DB-F9AC-AA0C-8FBAD8871ED3}"/>
                    </a:ext>
                  </a:extLst>
                </p:cNvPr>
                <p:cNvSpPr txBox="1"/>
                <p:nvPr/>
              </p:nvSpPr>
              <p:spPr>
                <a:xfrm>
                  <a:off x="10555232" y="3076168"/>
                  <a:ext cx="806631" cy="461665"/>
                </a:xfrm>
                <a:prstGeom prst="rect">
                  <a:avLst/>
                </a:prstGeom>
                <a:noFill/>
              </p:spPr>
              <p:txBody>
                <a:bodyPr wrap="none" rtlCol="0">
                  <a:spAutoFit/>
                </a:bodyPr>
                <a:lstStyle/>
                <a:p>
                  <a:r>
                    <a:rPr lang="en-US" altLang="zh-CN" sz="2400" b="1" dirty="0">
                      <a:solidFill>
                        <a:srgbClr val="C00000"/>
                      </a:solidFill>
                      <a:latin typeface="Calibri" panose="020F0502020204030204" pitchFamily="34" charset="0"/>
                      <a:cs typeface="Calibri" panose="020F0502020204030204" pitchFamily="34" charset="0"/>
                    </a:rPr>
                    <a:t>0101</a:t>
                  </a:r>
                  <a:endParaRPr lang="zh-CN" altLang="en-US" sz="2400" b="1" dirty="0">
                    <a:solidFill>
                      <a:srgbClr val="C00000"/>
                    </a:solidFill>
                    <a:latin typeface="Calibri" panose="020F0502020204030204" pitchFamily="34" charset="0"/>
                    <a:cs typeface="Calibri" panose="020F0502020204030204" pitchFamily="34" charset="0"/>
                  </a:endParaRPr>
                </a:p>
              </p:txBody>
            </p:sp>
            <p:cxnSp>
              <p:nvCxnSpPr>
                <p:cNvPr id="184" name="直接箭头连接符 183">
                  <a:extLst>
                    <a:ext uri="{FF2B5EF4-FFF2-40B4-BE49-F238E27FC236}">
                      <a16:creationId xmlns:a16="http://schemas.microsoft.com/office/drawing/2014/main" id="{FB8F573B-8545-E0D1-06BD-48325613D017}"/>
                    </a:ext>
                  </a:extLst>
                </p:cNvPr>
                <p:cNvCxnSpPr/>
                <p:nvPr/>
              </p:nvCxnSpPr>
              <p:spPr>
                <a:xfrm>
                  <a:off x="10161782" y="3316288"/>
                  <a:ext cx="406248" cy="3"/>
                </a:xfrm>
                <a:prstGeom prst="straightConnector1">
                  <a:avLst/>
                </a:prstGeom>
                <a:ln w="3810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grpSp>
            <p:nvGrpSpPr>
              <p:cNvPr id="200" name="组合 199">
                <a:extLst>
                  <a:ext uri="{FF2B5EF4-FFF2-40B4-BE49-F238E27FC236}">
                    <a16:creationId xmlns:a16="http://schemas.microsoft.com/office/drawing/2014/main" id="{CC6AB70C-C837-9EFE-C12C-D70EA7BF8EB3}"/>
                  </a:ext>
                </a:extLst>
              </p:cNvPr>
              <p:cNvGrpSpPr/>
              <p:nvPr/>
            </p:nvGrpSpPr>
            <p:grpSpPr>
              <a:xfrm>
                <a:off x="6975500" y="3897851"/>
                <a:ext cx="4192400" cy="1473413"/>
                <a:chOff x="6975500" y="3897851"/>
                <a:chExt cx="4192400" cy="1473413"/>
              </a:xfrm>
            </p:grpSpPr>
            <p:grpSp>
              <p:nvGrpSpPr>
                <p:cNvPr id="201" name="组合 200">
                  <a:extLst>
                    <a:ext uri="{FF2B5EF4-FFF2-40B4-BE49-F238E27FC236}">
                      <a16:creationId xmlns:a16="http://schemas.microsoft.com/office/drawing/2014/main" id="{90BF6CE3-4968-6918-E9F9-2A8D700F51EB}"/>
                    </a:ext>
                  </a:extLst>
                </p:cNvPr>
                <p:cNvGrpSpPr/>
                <p:nvPr/>
              </p:nvGrpSpPr>
              <p:grpSpPr>
                <a:xfrm>
                  <a:off x="8575637" y="5052909"/>
                  <a:ext cx="1533563" cy="182782"/>
                  <a:chOff x="7623137" y="5052908"/>
                  <a:chExt cx="2336512" cy="278483"/>
                </a:xfrm>
              </p:grpSpPr>
              <p:sp>
                <p:nvSpPr>
                  <p:cNvPr id="207" name="矩形 206">
                    <a:extLst>
                      <a:ext uri="{FF2B5EF4-FFF2-40B4-BE49-F238E27FC236}">
                        <a16:creationId xmlns:a16="http://schemas.microsoft.com/office/drawing/2014/main" id="{CA692B76-FEF4-BE9C-ACCB-5484206BCA60}"/>
                      </a:ext>
                    </a:extLst>
                  </p:cNvPr>
                  <p:cNvSpPr/>
                  <p:nvPr/>
                </p:nvSpPr>
                <p:spPr>
                  <a:xfrm rot="5400000">
                    <a:off x="8664773" y="4027127"/>
                    <a:ext cx="266700" cy="2318262"/>
                  </a:xfrm>
                  <a:prstGeom prst="rect">
                    <a:avLst/>
                  </a:prstGeom>
                  <a:solidFill>
                    <a:schemeClr val="accent6">
                      <a:lumMod val="20000"/>
                      <a:lumOff val="8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矩形 207">
                    <a:extLst>
                      <a:ext uri="{FF2B5EF4-FFF2-40B4-BE49-F238E27FC236}">
                        <a16:creationId xmlns:a16="http://schemas.microsoft.com/office/drawing/2014/main" id="{9867BF42-8CB4-0DD3-7EEB-DFB9A183DF31}"/>
                      </a:ext>
                    </a:extLst>
                  </p:cNvPr>
                  <p:cNvSpPr/>
                  <p:nvPr/>
                </p:nvSpPr>
                <p:spPr>
                  <a:xfrm rot="5400000">
                    <a:off x="8090175" y="4610058"/>
                    <a:ext cx="250032" cy="1152398"/>
                  </a:xfrm>
                  <a:prstGeom prst="rect">
                    <a:avLst/>
                  </a:prstGeom>
                  <a:solidFill>
                    <a:schemeClr val="bg2">
                      <a:lumMod val="9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9" name="组合 208">
                    <a:extLst>
                      <a:ext uri="{FF2B5EF4-FFF2-40B4-BE49-F238E27FC236}">
                        <a16:creationId xmlns:a16="http://schemas.microsoft.com/office/drawing/2014/main" id="{ED4DA26F-410B-F9AF-A7CF-CD91D3235790}"/>
                      </a:ext>
                    </a:extLst>
                  </p:cNvPr>
                  <p:cNvGrpSpPr/>
                  <p:nvPr/>
                </p:nvGrpSpPr>
                <p:grpSpPr>
                  <a:xfrm>
                    <a:off x="7623137" y="5055572"/>
                    <a:ext cx="2336512" cy="275819"/>
                    <a:chOff x="4927744" y="4407518"/>
                    <a:chExt cx="2336512" cy="275819"/>
                  </a:xfrm>
                </p:grpSpPr>
                <p:cxnSp>
                  <p:nvCxnSpPr>
                    <p:cNvPr id="210" name="直接连接符 209">
                      <a:extLst>
                        <a:ext uri="{FF2B5EF4-FFF2-40B4-BE49-F238E27FC236}">
                          <a16:creationId xmlns:a16="http://schemas.microsoft.com/office/drawing/2014/main" id="{4160F0FE-DE9C-6C3C-3D78-7D1FF900D120}"/>
                        </a:ext>
                      </a:extLst>
                    </p:cNvPr>
                    <p:cNvCxnSpPr/>
                    <p:nvPr/>
                  </p:nvCxnSpPr>
                  <p:spPr>
                    <a:xfrm rot="5400000">
                      <a:off x="7130906"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11" name="直接连接符 210">
                      <a:extLst>
                        <a:ext uri="{FF2B5EF4-FFF2-40B4-BE49-F238E27FC236}">
                          <a16:creationId xmlns:a16="http://schemas.microsoft.com/office/drawing/2014/main" id="{7E586B74-AAA0-1B6C-CD5E-3F82B9D342E5}"/>
                        </a:ext>
                      </a:extLst>
                    </p:cNvPr>
                    <p:cNvCxnSpPr/>
                    <p:nvPr/>
                  </p:nvCxnSpPr>
                  <p:spPr>
                    <a:xfrm rot="5400000">
                      <a:off x="6897254"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12" name="直接连接符 211">
                      <a:extLst>
                        <a:ext uri="{FF2B5EF4-FFF2-40B4-BE49-F238E27FC236}">
                          <a16:creationId xmlns:a16="http://schemas.microsoft.com/office/drawing/2014/main" id="{56582D36-0C81-8F93-3A1A-091D0BAEAB56}"/>
                        </a:ext>
                      </a:extLst>
                    </p:cNvPr>
                    <p:cNvCxnSpPr/>
                    <p:nvPr/>
                  </p:nvCxnSpPr>
                  <p:spPr>
                    <a:xfrm rot="5400000">
                      <a:off x="6429952"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13" name="直接连接符 212">
                      <a:extLst>
                        <a:ext uri="{FF2B5EF4-FFF2-40B4-BE49-F238E27FC236}">
                          <a16:creationId xmlns:a16="http://schemas.microsoft.com/office/drawing/2014/main" id="{C1792B5F-378B-566D-6D84-231DFD7D8D8B}"/>
                        </a:ext>
                      </a:extLst>
                    </p:cNvPr>
                    <p:cNvCxnSpPr/>
                    <p:nvPr/>
                  </p:nvCxnSpPr>
                  <p:spPr>
                    <a:xfrm rot="5400000">
                      <a:off x="5962650"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14" name="直接连接符 213">
                      <a:extLst>
                        <a:ext uri="{FF2B5EF4-FFF2-40B4-BE49-F238E27FC236}">
                          <a16:creationId xmlns:a16="http://schemas.microsoft.com/office/drawing/2014/main" id="{017631EA-4358-B0B5-5450-8DF79E8FE118}"/>
                        </a:ext>
                      </a:extLst>
                    </p:cNvPr>
                    <p:cNvCxnSpPr/>
                    <p:nvPr/>
                  </p:nvCxnSpPr>
                  <p:spPr>
                    <a:xfrm rot="5400000">
                      <a:off x="5495348"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15" name="直接连接符 214">
                      <a:extLst>
                        <a:ext uri="{FF2B5EF4-FFF2-40B4-BE49-F238E27FC236}">
                          <a16:creationId xmlns:a16="http://schemas.microsoft.com/office/drawing/2014/main" id="{7C8E6574-D155-7D74-572B-019F289FA649}"/>
                        </a:ext>
                      </a:extLst>
                    </p:cNvPr>
                    <p:cNvCxnSpPr/>
                    <p:nvPr/>
                  </p:nvCxnSpPr>
                  <p:spPr>
                    <a:xfrm rot="5400000">
                      <a:off x="4794395"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16" name="直接连接符 215">
                      <a:extLst>
                        <a:ext uri="{FF2B5EF4-FFF2-40B4-BE49-F238E27FC236}">
                          <a16:creationId xmlns:a16="http://schemas.microsoft.com/office/drawing/2014/main" id="{5F87BC88-C794-E0B8-2B27-B715760956BF}"/>
                        </a:ext>
                      </a:extLst>
                    </p:cNvPr>
                    <p:cNvCxnSpPr/>
                    <p:nvPr/>
                  </p:nvCxnSpPr>
                  <p:spPr>
                    <a:xfrm rot="5400000">
                      <a:off x="6663603"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17" name="直接连接符 216">
                      <a:extLst>
                        <a:ext uri="{FF2B5EF4-FFF2-40B4-BE49-F238E27FC236}">
                          <a16:creationId xmlns:a16="http://schemas.microsoft.com/office/drawing/2014/main" id="{EA3233C6-3472-F692-6219-3801755B69EB}"/>
                        </a:ext>
                      </a:extLst>
                    </p:cNvPr>
                    <p:cNvCxnSpPr/>
                    <p:nvPr/>
                  </p:nvCxnSpPr>
                  <p:spPr>
                    <a:xfrm rot="5400000">
                      <a:off x="6196301"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18" name="直接连接符 217">
                      <a:extLst>
                        <a:ext uri="{FF2B5EF4-FFF2-40B4-BE49-F238E27FC236}">
                          <a16:creationId xmlns:a16="http://schemas.microsoft.com/office/drawing/2014/main" id="{D793BB95-D8D2-BC15-AB3C-ED0F38CBB078}"/>
                        </a:ext>
                      </a:extLst>
                    </p:cNvPr>
                    <p:cNvCxnSpPr/>
                    <p:nvPr/>
                  </p:nvCxnSpPr>
                  <p:spPr>
                    <a:xfrm rot="5400000">
                      <a:off x="5728999"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19" name="直接连接符 218">
                      <a:extLst>
                        <a:ext uri="{FF2B5EF4-FFF2-40B4-BE49-F238E27FC236}">
                          <a16:creationId xmlns:a16="http://schemas.microsoft.com/office/drawing/2014/main" id="{3AFF66EF-4C76-3EA3-1389-AD93CD1FDC0B}"/>
                        </a:ext>
                      </a:extLst>
                    </p:cNvPr>
                    <p:cNvCxnSpPr/>
                    <p:nvPr/>
                  </p:nvCxnSpPr>
                  <p:spPr>
                    <a:xfrm rot="5400000">
                      <a:off x="5261697"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20" name="直接连接符 219">
                      <a:extLst>
                        <a:ext uri="{FF2B5EF4-FFF2-40B4-BE49-F238E27FC236}">
                          <a16:creationId xmlns:a16="http://schemas.microsoft.com/office/drawing/2014/main" id="{486E264D-ADCB-9A13-1329-D62781C6EAE6}"/>
                        </a:ext>
                      </a:extLst>
                    </p:cNvPr>
                    <p:cNvCxnSpPr/>
                    <p:nvPr/>
                  </p:nvCxnSpPr>
                  <p:spPr>
                    <a:xfrm rot="5400000">
                      <a:off x="5028046" y="4549987"/>
                      <a:ext cx="266700" cy="0"/>
                    </a:xfrm>
                    <a:prstGeom prst="lin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221" name="矩形 220">
                      <a:extLst>
                        <a:ext uri="{FF2B5EF4-FFF2-40B4-BE49-F238E27FC236}">
                          <a16:creationId xmlns:a16="http://schemas.microsoft.com/office/drawing/2014/main" id="{3F46B30D-67E4-8AB9-B608-73BE663BE139}"/>
                        </a:ext>
                      </a:extLst>
                    </p:cNvPr>
                    <p:cNvSpPr/>
                    <p:nvPr/>
                  </p:nvSpPr>
                  <p:spPr>
                    <a:xfrm rot="5400000">
                      <a:off x="5962650" y="3372612"/>
                      <a:ext cx="266700" cy="233651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202" name="Picture 284">
                  <a:extLst>
                    <a:ext uri="{FF2B5EF4-FFF2-40B4-BE49-F238E27FC236}">
                      <a16:creationId xmlns:a16="http://schemas.microsoft.com/office/drawing/2014/main" id="{49A0678C-686F-A8B7-A313-41129A1B0B8C}"/>
                    </a:ext>
                  </a:extLst>
                </p:cNvPr>
                <p:cNvPicPr>
                  <a:picLocks noChangeAspect="1"/>
                </p:cNvPicPr>
                <p:nvPr/>
              </p:nvPicPr>
              <p:blipFill>
                <a:blip r:embed="rId6"/>
                <a:stretch>
                  <a:fillRect/>
                </a:stretch>
              </p:blipFill>
              <p:spPr>
                <a:xfrm>
                  <a:off x="8887669" y="3897851"/>
                  <a:ext cx="978187" cy="1141854"/>
                </a:xfrm>
                <a:prstGeom prst="rect">
                  <a:avLst/>
                </a:prstGeom>
              </p:spPr>
            </p:pic>
            <p:cxnSp>
              <p:nvCxnSpPr>
                <p:cNvPr id="203" name="连接符: 肘形 202">
                  <a:extLst>
                    <a:ext uri="{FF2B5EF4-FFF2-40B4-BE49-F238E27FC236}">
                      <a16:creationId xmlns:a16="http://schemas.microsoft.com/office/drawing/2014/main" id="{E6E72DA8-8FD6-6404-EA3E-A55146C1970F}"/>
                    </a:ext>
                  </a:extLst>
                </p:cNvPr>
                <p:cNvCxnSpPr>
                  <a:cxnSpLocks/>
                  <a:stCxn id="160" idx="0"/>
                  <a:endCxn id="221" idx="2"/>
                </p:cNvCxnSpPr>
                <p:nvPr/>
              </p:nvCxnSpPr>
              <p:spPr>
                <a:xfrm>
                  <a:off x="6975500" y="4540868"/>
                  <a:ext cx="1600138" cy="601313"/>
                </a:xfrm>
                <a:prstGeom prst="bentConnector3">
                  <a:avLst>
                    <a:gd name="adj1" fmla="val 26190"/>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4" name="文本框 203">
                      <a:extLst>
                        <a:ext uri="{FF2B5EF4-FFF2-40B4-BE49-F238E27FC236}">
                          <a16:creationId xmlns:a16="http://schemas.microsoft.com/office/drawing/2014/main" id="{50C5E9A9-D851-1725-981B-DA644CD4DA9E}"/>
                        </a:ext>
                      </a:extLst>
                    </p:cNvPr>
                    <p:cNvSpPr txBox="1"/>
                    <p:nvPr/>
                  </p:nvSpPr>
                  <p:spPr>
                    <a:xfrm>
                      <a:off x="7378699" y="4610692"/>
                      <a:ext cx="1207341"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chemeClr val="tx1"/>
                                </a:solidFill>
                                <a:latin typeface="Cambria Math" panose="02040503050406030204" pitchFamily="18" charset="0"/>
                                <a:ea typeface="Cambria Math" panose="02040503050406030204" pitchFamily="18" charset="0"/>
                              </a:rPr>
                              <m:t>⨂</m:t>
                            </m:r>
                            <m:sSub>
                              <m:sSubPr>
                                <m:ctrlPr>
                                  <a:rPr lang="en-US" altLang="zh-CN" sz="2400" b="1" i="1" smtClean="0">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𝒉</m:t>
                                </m:r>
                              </m:e>
                              <m:sub>
                                <m:r>
                                  <a:rPr lang="en-US" altLang="zh-CN" sz="2400" b="1" i="1" smtClean="0">
                                    <a:solidFill>
                                      <a:schemeClr val="tx1"/>
                                    </a:solidFill>
                                    <a:latin typeface="Cambria Math" panose="02040503050406030204" pitchFamily="18" charset="0"/>
                                  </a:rPr>
                                  <m:t>𝑬</m:t>
                                </m:r>
                              </m:sub>
                            </m:sSub>
                            <m:d>
                              <m:dPr>
                                <m:ctrlPr>
                                  <a:rPr lang="en-US" altLang="zh-CN" sz="2400" b="1" i="1" smtClean="0">
                                    <a:solidFill>
                                      <a:schemeClr val="tx1"/>
                                    </a:solidFill>
                                    <a:latin typeface="Cambria Math" panose="02040503050406030204" pitchFamily="18" charset="0"/>
                                  </a:rPr>
                                </m:ctrlPr>
                              </m:dPr>
                              <m:e>
                                <m:r>
                                  <a:rPr lang="en-US" altLang="zh-CN" sz="2400" b="1" i="1" smtClean="0">
                                    <a:solidFill>
                                      <a:schemeClr val="tx1"/>
                                    </a:solidFill>
                                    <a:latin typeface="Cambria Math" panose="02040503050406030204" pitchFamily="18" charset="0"/>
                                  </a:rPr>
                                  <m:t>𝒕</m:t>
                                </m:r>
                              </m:e>
                            </m:d>
                          </m:oMath>
                        </m:oMathPara>
                      </a14:m>
                      <a:endParaRPr lang="zh-CN" altLang="en-US" sz="2400" dirty="0"/>
                    </a:p>
                  </p:txBody>
                </p:sp>
              </mc:Choice>
              <mc:Fallback xmlns="">
                <p:sp>
                  <p:nvSpPr>
                    <p:cNvPr id="84" name="文本框 83">
                      <a:extLst>
                        <a:ext uri="{FF2B5EF4-FFF2-40B4-BE49-F238E27FC236}">
                          <a16:creationId xmlns:a16="http://schemas.microsoft.com/office/drawing/2014/main" id="{4B8DAABE-048E-BC7A-AEA5-3243E8AA24A8}"/>
                        </a:ext>
                      </a:extLst>
                    </p:cNvPr>
                    <p:cNvSpPr txBox="1">
                      <a:spLocks noRot="1" noChangeAspect="1" noMove="1" noResize="1" noEditPoints="1" noAdjustHandles="1" noChangeArrowheads="1" noChangeShapeType="1" noTextEdit="1"/>
                    </p:cNvSpPr>
                    <p:nvPr/>
                  </p:nvSpPr>
                  <p:spPr>
                    <a:xfrm>
                      <a:off x="7378699" y="4610692"/>
                      <a:ext cx="1207341" cy="461665"/>
                    </a:xfrm>
                    <a:prstGeom prst="rect">
                      <a:avLst/>
                    </a:prstGeom>
                    <a:blipFill>
                      <a:blip r:embed="rId7"/>
                      <a:stretch>
                        <a:fillRect l="-1010" b="-3947"/>
                      </a:stretch>
                    </a:blipFill>
                  </p:spPr>
                  <p:txBody>
                    <a:bodyPr/>
                    <a:lstStyle/>
                    <a:p>
                      <a:r>
                        <a:rPr lang="zh-CN" altLang="en-US">
                          <a:noFill/>
                        </a:rPr>
                        <a:t> </a:t>
                      </a:r>
                    </a:p>
                  </p:txBody>
                </p:sp>
              </mc:Fallback>
            </mc:AlternateContent>
            <p:sp>
              <p:nvSpPr>
                <p:cNvPr id="205" name="文本框 204">
                  <a:extLst>
                    <a:ext uri="{FF2B5EF4-FFF2-40B4-BE49-F238E27FC236}">
                      <a16:creationId xmlns:a16="http://schemas.microsoft.com/office/drawing/2014/main" id="{D812810D-2F92-E43E-BACD-62C671B85CA3}"/>
                    </a:ext>
                  </a:extLst>
                </p:cNvPr>
                <p:cNvSpPr txBox="1"/>
                <p:nvPr/>
              </p:nvSpPr>
              <p:spPr>
                <a:xfrm>
                  <a:off x="10555232" y="4909599"/>
                  <a:ext cx="612668" cy="461665"/>
                </a:xfrm>
                <a:prstGeom prst="rect">
                  <a:avLst/>
                </a:prstGeom>
                <a:noFill/>
              </p:spPr>
              <p:txBody>
                <a:bodyPr wrap="none" rtlCol="0">
                  <a:spAutoFit/>
                </a:bodyPr>
                <a:lstStyle/>
                <a:p>
                  <a:r>
                    <a:rPr lang="en-US" altLang="zh-CN" sz="2400" b="1" dirty="0">
                      <a:solidFill>
                        <a:srgbClr val="C00000"/>
                      </a:solidFill>
                      <a:latin typeface="Calibri" panose="020F0502020204030204" pitchFamily="34" charset="0"/>
                      <a:cs typeface="Calibri" panose="020F0502020204030204" pitchFamily="34" charset="0"/>
                    </a:rPr>
                    <a:t>???</a:t>
                  </a:r>
                  <a:endParaRPr lang="zh-CN" altLang="en-US" sz="2400" b="1" dirty="0">
                    <a:solidFill>
                      <a:srgbClr val="C00000"/>
                    </a:solidFill>
                    <a:latin typeface="Calibri" panose="020F0502020204030204" pitchFamily="34" charset="0"/>
                    <a:cs typeface="Calibri" panose="020F0502020204030204" pitchFamily="34" charset="0"/>
                  </a:endParaRPr>
                </a:p>
              </p:txBody>
            </p:sp>
            <p:cxnSp>
              <p:nvCxnSpPr>
                <p:cNvPr id="206" name="直接箭头连接符 205">
                  <a:extLst>
                    <a:ext uri="{FF2B5EF4-FFF2-40B4-BE49-F238E27FC236}">
                      <a16:creationId xmlns:a16="http://schemas.microsoft.com/office/drawing/2014/main" id="{A6B3BE65-99CC-DB0A-9F09-9418812B3B23}"/>
                    </a:ext>
                  </a:extLst>
                </p:cNvPr>
                <p:cNvCxnSpPr/>
                <p:nvPr/>
              </p:nvCxnSpPr>
              <p:spPr>
                <a:xfrm>
                  <a:off x="10161782" y="5148164"/>
                  <a:ext cx="406248" cy="3"/>
                </a:xfrm>
                <a:prstGeom prst="straightConnector1">
                  <a:avLst/>
                </a:prstGeom>
                <a:ln w="3810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sp>
            <p:nvSpPr>
              <p:cNvPr id="222" name="矩形 221">
                <a:extLst>
                  <a:ext uri="{FF2B5EF4-FFF2-40B4-BE49-F238E27FC236}">
                    <a16:creationId xmlns:a16="http://schemas.microsoft.com/office/drawing/2014/main" id="{7A86B6AE-084E-698C-6B01-48A314C313BF}"/>
                  </a:ext>
                </a:extLst>
              </p:cNvPr>
              <p:cNvSpPr/>
              <p:nvPr/>
            </p:nvSpPr>
            <p:spPr>
              <a:xfrm>
                <a:off x="8510603" y="3138218"/>
                <a:ext cx="889255" cy="32792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3" name="矩形 222">
                <a:extLst>
                  <a:ext uri="{FF2B5EF4-FFF2-40B4-BE49-F238E27FC236}">
                    <a16:creationId xmlns:a16="http://schemas.microsoft.com/office/drawing/2014/main" id="{511E7F4A-3786-836C-3C80-70C5E78849F4}"/>
                  </a:ext>
                </a:extLst>
              </p:cNvPr>
              <p:cNvSpPr/>
              <p:nvPr/>
            </p:nvSpPr>
            <p:spPr>
              <a:xfrm>
                <a:off x="8510603" y="4968218"/>
                <a:ext cx="889255" cy="327929"/>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24" name="组合 223">
                <a:extLst>
                  <a:ext uri="{FF2B5EF4-FFF2-40B4-BE49-F238E27FC236}">
                    <a16:creationId xmlns:a16="http://schemas.microsoft.com/office/drawing/2014/main" id="{1EE93F3A-93F0-EA84-4204-8C25F415C32B}"/>
                  </a:ext>
                </a:extLst>
              </p:cNvPr>
              <p:cNvGrpSpPr/>
              <p:nvPr/>
            </p:nvGrpSpPr>
            <p:grpSpPr>
              <a:xfrm>
                <a:off x="2529800" y="2067588"/>
                <a:ext cx="1581755" cy="1410432"/>
                <a:chOff x="2529800" y="2067588"/>
                <a:chExt cx="1581755" cy="1410432"/>
              </a:xfrm>
            </p:grpSpPr>
            <p:grpSp>
              <p:nvGrpSpPr>
                <p:cNvPr id="225" name="组合 224">
                  <a:extLst>
                    <a:ext uri="{FF2B5EF4-FFF2-40B4-BE49-F238E27FC236}">
                      <a16:creationId xmlns:a16="http://schemas.microsoft.com/office/drawing/2014/main" id="{7791DEDC-1D18-518D-9FB5-3D7CF8189984}"/>
                    </a:ext>
                  </a:extLst>
                </p:cNvPr>
                <p:cNvGrpSpPr/>
                <p:nvPr/>
              </p:nvGrpSpPr>
              <p:grpSpPr>
                <a:xfrm>
                  <a:off x="2529800" y="2067588"/>
                  <a:ext cx="1581755" cy="638850"/>
                  <a:chOff x="5879377" y="3299808"/>
                  <a:chExt cx="1581755" cy="638850"/>
                </a:xfrm>
              </p:grpSpPr>
              <p:sp>
                <p:nvSpPr>
                  <p:cNvPr id="227" name="矩形 226">
                    <a:extLst>
                      <a:ext uri="{FF2B5EF4-FFF2-40B4-BE49-F238E27FC236}">
                        <a16:creationId xmlns:a16="http://schemas.microsoft.com/office/drawing/2014/main" id="{839688C2-7F88-9EFD-7727-2F5DB28DE884}"/>
                      </a:ext>
                    </a:extLst>
                  </p:cNvPr>
                  <p:cNvSpPr/>
                  <p:nvPr/>
                </p:nvSpPr>
                <p:spPr>
                  <a:xfrm>
                    <a:off x="5879377" y="3299808"/>
                    <a:ext cx="1581755" cy="638850"/>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8" name="直接箭头连接符 227">
                    <a:extLst>
                      <a:ext uri="{FF2B5EF4-FFF2-40B4-BE49-F238E27FC236}">
                        <a16:creationId xmlns:a16="http://schemas.microsoft.com/office/drawing/2014/main" id="{D65B23DC-ABCD-B119-6094-EC7B3D635184}"/>
                      </a:ext>
                    </a:extLst>
                  </p:cNvPr>
                  <p:cNvCxnSpPr>
                    <a:cxnSpLocks/>
                  </p:cNvCxnSpPr>
                  <p:nvPr/>
                </p:nvCxnSpPr>
                <p:spPr>
                  <a:xfrm flipV="1">
                    <a:off x="5970780" y="3401797"/>
                    <a:ext cx="0" cy="438128"/>
                  </a:xfrm>
                  <a:prstGeom prst="straightConnector1">
                    <a:avLst/>
                  </a:prstGeom>
                  <a:ln w="28575" cap="rnd">
                    <a:solidFill>
                      <a:srgbClr val="8B6CA3"/>
                    </a:solidFill>
                    <a:tailEnd type="triangle"/>
                  </a:ln>
                </p:spPr>
                <p:style>
                  <a:lnRef idx="1">
                    <a:schemeClr val="accent1"/>
                  </a:lnRef>
                  <a:fillRef idx="0">
                    <a:schemeClr val="accent1"/>
                  </a:fillRef>
                  <a:effectRef idx="0">
                    <a:schemeClr val="accent1"/>
                  </a:effectRef>
                  <a:fontRef idx="minor">
                    <a:schemeClr val="tx1"/>
                  </a:fontRef>
                </p:style>
              </p:cxnSp>
              <p:cxnSp>
                <p:nvCxnSpPr>
                  <p:cNvPr id="229" name="直接箭头连接符 228">
                    <a:extLst>
                      <a:ext uri="{FF2B5EF4-FFF2-40B4-BE49-F238E27FC236}">
                        <a16:creationId xmlns:a16="http://schemas.microsoft.com/office/drawing/2014/main" id="{665E1522-9E90-8954-1AA5-553DCC5370E8}"/>
                      </a:ext>
                    </a:extLst>
                  </p:cNvPr>
                  <p:cNvCxnSpPr>
                    <a:cxnSpLocks/>
                  </p:cNvCxnSpPr>
                  <p:nvPr/>
                </p:nvCxnSpPr>
                <p:spPr>
                  <a:xfrm flipV="1">
                    <a:off x="6243627" y="3487447"/>
                    <a:ext cx="0" cy="327768"/>
                  </a:xfrm>
                  <a:prstGeom prst="straightConnector1">
                    <a:avLst/>
                  </a:prstGeom>
                  <a:ln w="28575" cap="rnd">
                    <a:solidFill>
                      <a:srgbClr val="8B6CA3"/>
                    </a:solidFill>
                    <a:tailEnd type="triangle"/>
                  </a:ln>
                </p:spPr>
                <p:style>
                  <a:lnRef idx="1">
                    <a:schemeClr val="accent1"/>
                  </a:lnRef>
                  <a:fillRef idx="0">
                    <a:schemeClr val="accent1"/>
                  </a:fillRef>
                  <a:effectRef idx="0">
                    <a:schemeClr val="accent1"/>
                  </a:effectRef>
                  <a:fontRef idx="minor">
                    <a:schemeClr val="tx1"/>
                  </a:fontRef>
                </p:style>
              </p:cxnSp>
              <p:cxnSp>
                <p:nvCxnSpPr>
                  <p:cNvPr id="230" name="直接箭头连接符 229">
                    <a:extLst>
                      <a:ext uri="{FF2B5EF4-FFF2-40B4-BE49-F238E27FC236}">
                        <a16:creationId xmlns:a16="http://schemas.microsoft.com/office/drawing/2014/main" id="{42990FA3-58E2-C30A-829A-16EB0251C9B9}"/>
                      </a:ext>
                    </a:extLst>
                  </p:cNvPr>
                  <p:cNvCxnSpPr>
                    <a:cxnSpLocks/>
                  </p:cNvCxnSpPr>
                  <p:nvPr/>
                </p:nvCxnSpPr>
                <p:spPr>
                  <a:xfrm flipV="1">
                    <a:off x="6500714" y="3583774"/>
                    <a:ext cx="0" cy="231440"/>
                  </a:xfrm>
                  <a:prstGeom prst="straightConnector1">
                    <a:avLst/>
                  </a:prstGeom>
                  <a:ln w="28575" cap="rnd">
                    <a:solidFill>
                      <a:srgbClr val="8B6CA3"/>
                    </a:solidFill>
                    <a:tailEnd type="triangle"/>
                  </a:ln>
                </p:spPr>
                <p:style>
                  <a:lnRef idx="1">
                    <a:schemeClr val="accent1"/>
                  </a:lnRef>
                  <a:fillRef idx="0">
                    <a:schemeClr val="accent1"/>
                  </a:fillRef>
                  <a:effectRef idx="0">
                    <a:schemeClr val="accent1"/>
                  </a:effectRef>
                  <a:fontRef idx="minor">
                    <a:schemeClr val="tx1"/>
                  </a:fontRef>
                </p:style>
              </p:cxnSp>
              <p:cxnSp>
                <p:nvCxnSpPr>
                  <p:cNvPr id="231" name="直接箭头连接符 230">
                    <a:extLst>
                      <a:ext uri="{FF2B5EF4-FFF2-40B4-BE49-F238E27FC236}">
                        <a16:creationId xmlns:a16="http://schemas.microsoft.com/office/drawing/2014/main" id="{B057E3E0-6820-074A-007E-88EBEB191116}"/>
                      </a:ext>
                    </a:extLst>
                  </p:cNvPr>
                  <p:cNvCxnSpPr>
                    <a:cxnSpLocks/>
                  </p:cNvCxnSpPr>
                  <p:nvPr/>
                </p:nvCxnSpPr>
                <p:spPr>
                  <a:xfrm flipV="1">
                    <a:off x="7023564" y="3664416"/>
                    <a:ext cx="0" cy="150798"/>
                  </a:xfrm>
                  <a:prstGeom prst="straightConnector1">
                    <a:avLst/>
                  </a:prstGeom>
                  <a:ln w="28575" cap="rnd">
                    <a:solidFill>
                      <a:srgbClr val="8B6CA3"/>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直接箭头连接符 231">
                    <a:extLst>
                      <a:ext uri="{FF2B5EF4-FFF2-40B4-BE49-F238E27FC236}">
                        <a16:creationId xmlns:a16="http://schemas.microsoft.com/office/drawing/2014/main" id="{FC7FB780-F56E-C5F1-4F82-EC1F87E3EBC5}"/>
                      </a:ext>
                    </a:extLst>
                  </p:cNvPr>
                  <p:cNvCxnSpPr>
                    <a:cxnSpLocks/>
                  </p:cNvCxnSpPr>
                  <p:nvPr/>
                </p:nvCxnSpPr>
                <p:spPr>
                  <a:xfrm flipV="1">
                    <a:off x="6713074" y="3541812"/>
                    <a:ext cx="0" cy="273403"/>
                  </a:xfrm>
                  <a:prstGeom prst="straightConnector1">
                    <a:avLst/>
                  </a:prstGeom>
                  <a:ln w="28575" cap="rnd">
                    <a:solidFill>
                      <a:srgbClr val="8B6CA3"/>
                    </a:solidFill>
                    <a:tailEnd type="triangle"/>
                  </a:ln>
                </p:spPr>
                <p:style>
                  <a:lnRef idx="1">
                    <a:schemeClr val="accent1"/>
                  </a:lnRef>
                  <a:fillRef idx="0">
                    <a:schemeClr val="accent1"/>
                  </a:fillRef>
                  <a:effectRef idx="0">
                    <a:schemeClr val="accent1"/>
                  </a:effectRef>
                  <a:fontRef idx="minor">
                    <a:schemeClr val="tx1"/>
                  </a:fontRef>
                </p:style>
              </p:cxnSp>
              <p:cxnSp>
                <p:nvCxnSpPr>
                  <p:cNvPr id="233" name="直接箭头连接符 232">
                    <a:extLst>
                      <a:ext uri="{FF2B5EF4-FFF2-40B4-BE49-F238E27FC236}">
                        <a16:creationId xmlns:a16="http://schemas.microsoft.com/office/drawing/2014/main" id="{612B5836-706A-DFBA-2EE0-C7C99501C3E0}"/>
                      </a:ext>
                    </a:extLst>
                  </p:cNvPr>
                  <p:cNvCxnSpPr>
                    <a:cxnSpLocks/>
                  </p:cNvCxnSpPr>
                  <p:nvPr/>
                </p:nvCxnSpPr>
                <p:spPr>
                  <a:xfrm>
                    <a:off x="5970780" y="3839925"/>
                    <a:ext cx="1459909" cy="11984"/>
                  </a:xfrm>
                  <a:prstGeom prst="straightConnector1">
                    <a:avLst/>
                  </a:prstGeom>
                  <a:ln w="28575"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26" name="直接箭头连接符 225">
                  <a:extLst>
                    <a:ext uri="{FF2B5EF4-FFF2-40B4-BE49-F238E27FC236}">
                      <a16:creationId xmlns:a16="http://schemas.microsoft.com/office/drawing/2014/main" id="{15CB1017-FD60-8520-7D00-04F54EC6E2ED}"/>
                    </a:ext>
                  </a:extLst>
                </p:cNvPr>
                <p:cNvCxnSpPr>
                  <a:cxnSpLocks/>
                  <a:stCxn id="227" idx="2"/>
                  <a:endCxn id="165" idx="1"/>
                </p:cNvCxnSpPr>
                <p:nvPr/>
              </p:nvCxnSpPr>
              <p:spPr>
                <a:xfrm>
                  <a:off x="3320678" y="2706438"/>
                  <a:ext cx="1" cy="771582"/>
                </a:xfrm>
                <a:prstGeom prst="straightConnector1">
                  <a:avLst/>
                </a:prstGeom>
                <a:ln w="3810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grpSp>
        <p:sp>
          <p:nvSpPr>
            <p:cNvPr id="238" name="文本框 237">
              <a:extLst>
                <a:ext uri="{FF2B5EF4-FFF2-40B4-BE49-F238E27FC236}">
                  <a16:creationId xmlns:a16="http://schemas.microsoft.com/office/drawing/2014/main" id="{6D30BF1F-F7D6-56B8-5AEF-6FA32E0CD032}"/>
                </a:ext>
              </a:extLst>
            </p:cNvPr>
            <p:cNvSpPr txBox="1"/>
            <p:nvPr/>
          </p:nvSpPr>
          <p:spPr>
            <a:xfrm>
              <a:off x="8491090" y="2187292"/>
              <a:ext cx="777746" cy="461665"/>
            </a:xfrm>
            <a:prstGeom prst="rect">
              <a:avLst/>
            </a:prstGeom>
            <a:noFill/>
          </p:spPr>
          <p:txBody>
            <a:bodyPr wrap="square">
              <a:spAutoFit/>
            </a:bodyPr>
            <a:lstStyle/>
            <a:p>
              <a:r>
                <a:rPr lang="zh-CN" altLang="en-US" sz="2400" b="1" dirty="0">
                  <a:solidFill>
                    <a:srgbClr val="C00000"/>
                  </a:solidFill>
                  <a:latin typeface="Calibri" panose="020F0502020204030204" pitchFamily="34" charset="0"/>
                  <a:cs typeface="Calibri" panose="020F0502020204030204" pitchFamily="34" charset="0"/>
                </a:rPr>
                <a:t>①</a:t>
              </a:r>
              <a:endParaRPr lang="en-US" altLang="zh-CN" sz="2400" b="1" dirty="0">
                <a:solidFill>
                  <a:srgbClr val="C00000"/>
                </a:solidFill>
                <a:latin typeface="Calibri" panose="020F0502020204030204" pitchFamily="34" charset="0"/>
                <a:cs typeface="Calibri" panose="020F0502020204030204" pitchFamily="34" charset="0"/>
              </a:endParaRPr>
            </a:p>
          </p:txBody>
        </p:sp>
        <p:sp>
          <p:nvSpPr>
            <p:cNvPr id="239" name="文本框 238">
              <a:extLst>
                <a:ext uri="{FF2B5EF4-FFF2-40B4-BE49-F238E27FC236}">
                  <a16:creationId xmlns:a16="http://schemas.microsoft.com/office/drawing/2014/main" id="{7C475954-23C2-89B9-CDDC-DBBE034AAF61}"/>
                </a:ext>
              </a:extLst>
            </p:cNvPr>
            <p:cNvSpPr txBox="1"/>
            <p:nvPr/>
          </p:nvSpPr>
          <p:spPr>
            <a:xfrm>
              <a:off x="4959835" y="2089840"/>
              <a:ext cx="862843" cy="461665"/>
            </a:xfrm>
            <a:prstGeom prst="rect">
              <a:avLst/>
            </a:prstGeom>
            <a:noFill/>
          </p:spPr>
          <p:txBody>
            <a:bodyPr wrap="square">
              <a:spAutoFit/>
            </a:bodyPr>
            <a:lstStyle/>
            <a:p>
              <a:r>
                <a:rPr lang="zh-CN" altLang="en-US" sz="2400" b="1" dirty="0">
                  <a:solidFill>
                    <a:srgbClr val="C00000"/>
                  </a:solidFill>
                  <a:latin typeface="Calibri" panose="020F0502020204030204" pitchFamily="34" charset="0"/>
                  <a:cs typeface="Calibri" panose="020F0502020204030204" pitchFamily="34" charset="0"/>
                </a:rPr>
                <a:t>②</a:t>
              </a:r>
              <a:endParaRPr lang="en-US" altLang="zh-CN" sz="2400" b="1" dirty="0">
                <a:solidFill>
                  <a:srgbClr val="C00000"/>
                </a:solidFill>
                <a:latin typeface="Calibri" panose="020F0502020204030204" pitchFamily="34" charset="0"/>
                <a:cs typeface="Calibri" panose="020F0502020204030204" pitchFamily="34" charset="0"/>
              </a:endParaRPr>
            </a:p>
          </p:txBody>
        </p:sp>
        <p:sp>
          <p:nvSpPr>
            <p:cNvPr id="240" name="文本框 239">
              <a:extLst>
                <a:ext uri="{FF2B5EF4-FFF2-40B4-BE49-F238E27FC236}">
                  <a16:creationId xmlns:a16="http://schemas.microsoft.com/office/drawing/2014/main" id="{68119E12-5090-5F41-3991-572517E64B11}"/>
                </a:ext>
              </a:extLst>
            </p:cNvPr>
            <p:cNvSpPr txBox="1"/>
            <p:nvPr/>
          </p:nvSpPr>
          <p:spPr>
            <a:xfrm>
              <a:off x="8491090" y="4102617"/>
              <a:ext cx="563353" cy="461665"/>
            </a:xfrm>
            <a:prstGeom prst="rect">
              <a:avLst/>
            </a:prstGeom>
            <a:noFill/>
          </p:spPr>
          <p:txBody>
            <a:bodyPr wrap="square">
              <a:spAutoFit/>
            </a:bodyPr>
            <a:lstStyle/>
            <a:p>
              <a:r>
                <a:rPr lang="zh-CN" altLang="en-US" sz="2400" b="1" dirty="0">
                  <a:solidFill>
                    <a:srgbClr val="C00000"/>
                  </a:solidFill>
                  <a:latin typeface="Calibri" panose="020F0502020204030204" pitchFamily="34" charset="0"/>
                  <a:cs typeface="Calibri" panose="020F0502020204030204" pitchFamily="34" charset="0"/>
                </a:rPr>
                <a:t>③</a:t>
              </a:r>
              <a:endParaRPr lang="en-US" altLang="zh-CN" sz="2400" b="1" dirty="0">
                <a:solidFill>
                  <a:srgbClr val="C00000"/>
                </a:solidFill>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24593336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文本框 81"/>
          <p:cNvSpPr txBox="1"/>
          <p:nvPr/>
        </p:nvSpPr>
        <p:spPr>
          <a:xfrm>
            <a:off x="1018492" y="2920389"/>
            <a:ext cx="3719348" cy="369332"/>
          </a:xfrm>
          <a:prstGeom prst="rect">
            <a:avLst/>
          </a:prstGeom>
          <a:noFill/>
        </p:spPr>
        <p:txBody>
          <a:bodyPr wrap="square">
            <a:spAutoFit/>
          </a:bodyPr>
          <a:lstStyle/>
          <a:p>
            <a:r>
              <a:rPr lang="en-US" altLang="zh-CN" b="1" dirty="0">
                <a:solidFill>
                  <a:srgbClr val="5B2D7B"/>
                </a:solidFill>
                <a:latin typeface="Century Gothic" panose="020B0502020202020204" pitchFamily="34" charset="0"/>
                <a:ea typeface="Sathu" charset="-34"/>
                <a:cs typeface="Segoe UI" panose="020B0502040204020203" pitchFamily="34" charset="0"/>
              </a:rPr>
              <a:t>Impact of unseen environments</a:t>
            </a:r>
            <a:endParaRPr lang="zh-CN" altLang="en-US" b="1" dirty="0">
              <a:solidFill>
                <a:srgbClr val="5B2D7B"/>
              </a:solidFill>
              <a:latin typeface="Century Gothic" panose="020B0502020202020204" pitchFamily="34" charset="0"/>
              <a:ea typeface="Sathu" charset="-34"/>
              <a:cs typeface="Segoe UI" panose="020B0502040204020203" pitchFamily="34" charset="0"/>
            </a:endParaRPr>
          </a:p>
        </p:txBody>
      </p:sp>
      <p:pic>
        <p:nvPicPr>
          <p:cNvPr id="3" name="图片 2">
            <a:extLst>
              <a:ext uri="{FF2B5EF4-FFF2-40B4-BE49-F238E27FC236}">
                <a16:creationId xmlns:a16="http://schemas.microsoft.com/office/drawing/2014/main" id="{3C487E40-A066-B178-DE26-2DFCC4297924}"/>
              </a:ext>
            </a:extLst>
          </p:cNvPr>
          <p:cNvPicPr>
            <a:picLocks noChangeAspect="1"/>
          </p:cNvPicPr>
          <p:nvPr/>
        </p:nvPicPr>
        <p:blipFill>
          <a:blip r:embed="rId3"/>
          <a:stretch>
            <a:fillRect/>
          </a:stretch>
        </p:blipFill>
        <p:spPr>
          <a:xfrm>
            <a:off x="1282023" y="133941"/>
            <a:ext cx="3192286" cy="2827068"/>
          </a:xfrm>
          <a:prstGeom prst="rect">
            <a:avLst/>
          </a:prstGeom>
        </p:spPr>
      </p:pic>
      <p:sp>
        <p:nvSpPr>
          <p:cNvPr id="2" name="object 4">
            <a:extLst>
              <a:ext uri="{FF2B5EF4-FFF2-40B4-BE49-F238E27FC236}">
                <a16:creationId xmlns:a16="http://schemas.microsoft.com/office/drawing/2014/main" id="{787FC092-6B2D-BFE8-58A8-406A581DB337}"/>
              </a:ext>
            </a:extLst>
          </p:cNvPr>
          <p:cNvSpPr txBox="1"/>
          <p:nvPr/>
        </p:nvSpPr>
        <p:spPr>
          <a:xfrm>
            <a:off x="11348133" y="6396885"/>
            <a:ext cx="634136" cy="296235"/>
          </a:xfrm>
          <a:prstGeom prst="rect">
            <a:avLst/>
          </a:prstGeom>
        </p:spPr>
        <p:txBody>
          <a:bodyPr vert="horz" wrap="square" lIns="0" tIns="0" rIns="0" bIns="0" rtlCol="0">
            <a:spAutoFit/>
          </a:bodyPr>
          <a:lstStyle/>
          <a:p>
            <a:pPr marL="38100">
              <a:lnSpc>
                <a:spcPts val="2120"/>
              </a:lnSpc>
            </a:pPr>
            <a:fld id="{81D60167-4931-47E6-BA6A-407CBD079E47}" type="slidenum">
              <a:rPr sz="3200" spc="-25" dirty="0">
                <a:solidFill>
                  <a:srgbClr val="898989"/>
                </a:solidFill>
                <a:latin typeface="Trebuchet MS"/>
                <a:cs typeface="Trebuchet MS"/>
              </a:rPr>
              <a:t>35</a:t>
            </a:fld>
            <a:endParaRPr sz="3200" dirty="0">
              <a:latin typeface="Trebuchet MS"/>
              <a:cs typeface="Trebuchet MS"/>
            </a:endParaRPr>
          </a:p>
        </p:txBody>
      </p:sp>
      <p:pic>
        <p:nvPicPr>
          <p:cNvPr id="5" name="图片 4">
            <a:extLst>
              <a:ext uri="{FF2B5EF4-FFF2-40B4-BE49-F238E27FC236}">
                <a16:creationId xmlns:a16="http://schemas.microsoft.com/office/drawing/2014/main" id="{C8B1F6D9-E305-63A3-85AD-D614567B62DB}"/>
              </a:ext>
            </a:extLst>
          </p:cNvPr>
          <p:cNvPicPr>
            <a:picLocks noChangeAspect="1"/>
          </p:cNvPicPr>
          <p:nvPr/>
        </p:nvPicPr>
        <p:blipFill>
          <a:blip r:embed="rId4"/>
          <a:stretch>
            <a:fillRect/>
          </a:stretch>
        </p:blipFill>
        <p:spPr>
          <a:xfrm>
            <a:off x="5960312" y="164880"/>
            <a:ext cx="5588011" cy="2757048"/>
          </a:xfrm>
          <a:prstGeom prst="rect">
            <a:avLst/>
          </a:prstGeom>
        </p:spPr>
      </p:pic>
      <p:sp>
        <p:nvSpPr>
          <p:cNvPr id="6" name="文本框 5">
            <a:extLst>
              <a:ext uri="{FF2B5EF4-FFF2-40B4-BE49-F238E27FC236}">
                <a16:creationId xmlns:a16="http://schemas.microsoft.com/office/drawing/2014/main" id="{384336D5-945C-2C5F-4981-D8E78220E716}"/>
              </a:ext>
            </a:extLst>
          </p:cNvPr>
          <p:cNvSpPr txBox="1"/>
          <p:nvPr/>
        </p:nvSpPr>
        <p:spPr>
          <a:xfrm>
            <a:off x="6805915" y="2920389"/>
            <a:ext cx="4668110" cy="369332"/>
          </a:xfrm>
          <a:prstGeom prst="rect">
            <a:avLst/>
          </a:prstGeom>
          <a:noFill/>
        </p:spPr>
        <p:txBody>
          <a:bodyPr wrap="square">
            <a:spAutoFit/>
          </a:bodyPr>
          <a:lstStyle/>
          <a:p>
            <a:r>
              <a:rPr lang="en-US" altLang="zh-CN" b="1" dirty="0">
                <a:solidFill>
                  <a:srgbClr val="5B2D7B"/>
                </a:solidFill>
                <a:latin typeface="Century Gothic" panose="020B0502020202020204" pitchFamily="34" charset="0"/>
                <a:ea typeface="Sathu" charset="-34"/>
                <a:cs typeface="Segoe UI" panose="020B0502040204020203" pitchFamily="34" charset="0"/>
              </a:rPr>
              <a:t>Impact of signal propagation direction</a:t>
            </a:r>
            <a:endParaRPr lang="zh-CN" altLang="en-US" b="1" dirty="0">
              <a:solidFill>
                <a:srgbClr val="5B2D7B"/>
              </a:solidFill>
              <a:latin typeface="Century Gothic" panose="020B0502020202020204" pitchFamily="34" charset="0"/>
              <a:ea typeface="Sathu" charset="-34"/>
              <a:cs typeface="Segoe UI" panose="020B0502040204020203" pitchFamily="34" charset="0"/>
            </a:endParaRPr>
          </a:p>
        </p:txBody>
      </p:sp>
      <p:sp>
        <p:nvSpPr>
          <p:cNvPr id="9" name="文本框 8">
            <a:extLst>
              <a:ext uri="{FF2B5EF4-FFF2-40B4-BE49-F238E27FC236}">
                <a16:creationId xmlns:a16="http://schemas.microsoft.com/office/drawing/2014/main" id="{2A817230-C47E-580A-0067-B348053610A3}"/>
              </a:ext>
            </a:extLst>
          </p:cNvPr>
          <p:cNvSpPr txBox="1"/>
          <p:nvPr/>
        </p:nvSpPr>
        <p:spPr>
          <a:xfrm>
            <a:off x="971087" y="6027553"/>
            <a:ext cx="8754318" cy="369332"/>
          </a:xfrm>
          <a:prstGeom prst="rect">
            <a:avLst/>
          </a:prstGeom>
          <a:noFill/>
        </p:spPr>
        <p:txBody>
          <a:bodyPr wrap="square">
            <a:spAutoFit/>
          </a:bodyPr>
          <a:lstStyle/>
          <a:p>
            <a:r>
              <a:rPr lang="en-US" altLang="zh-CN" b="1" dirty="0">
                <a:solidFill>
                  <a:srgbClr val="5B2D7B"/>
                </a:solidFill>
                <a:latin typeface="Century Gothic" panose="020B0502020202020204" pitchFamily="34" charset="0"/>
                <a:ea typeface="Sathu" charset="-34"/>
                <a:cs typeface="Segoe UI" panose="020B0502040204020203" pitchFamily="34" charset="0"/>
              </a:rPr>
              <a:t>EVE’s BER under different Alice-to-EVE distances and Bob-to-EVE distances</a:t>
            </a:r>
            <a:endParaRPr lang="zh-CN" altLang="en-US" b="1" dirty="0">
              <a:solidFill>
                <a:srgbClr val="5B2D7B"/>
              </a:solidFill>
              <a:latin typeface="Century Gothic" panose="020B0502020202020204" pitchFamily="34" charset="0"/>
              <a:ea typeface="Sathu" charset="-34"/>
              <a:cs typeface="Segoe UI" panose="020B0502040204020203" pitchFamily="34" charset="0"/>
            </a:endParaRPr>
          </a:p>
        </p:txBody>
      </p:sp>
      <p:pic>
        <p:nvPicPr>
          <p:cNvPr id="11" name="图片 10">
            <a:extLst>
              <a:ext uri="{FF2B5EF4-FFF2-40B4-BE49-F238E27FC236}">
                <a16:creationId xmlns:a16="http://schemas.microsoft.com/office/drawing/2014/main" id="{4B003E66-1153-83BE-AC0C-92E024B5769B}"/>
              </a:ext>
            </a:extLst>
          </p:cNvPr>
          <p:cNvPicPr>
            <a:picLocks noChangeAspect="1"/>
          </p:cNvPicPr>
          <p:nvPr/>
        </p:nvPicPr>
        <p:blipFill>
          <a:blip r:embed="rId5"/>
          <a:stretch>
            <a:fillRect/>
          </a:stretch>
        </p:blipFill>
        <p:spPr>
          <a:xfrm>
            <a:off x="971087" y="3676322"/>
            <a:ext cx="8261727" cy="2247919"/>
          </a:xfrm>
          <a:prstGeom prst="rect">
            <a:avLst/>
          </a:prstGeom>
        </p:spPr>
      </p:pic>
    </p:spTree>
    <p:extLst>
      <p:ext uri="{BB962C8B-B14F-4D97-AF65-F5344CB8AC3E}">
        <p14:creationId xmlns:p14="http://schemas.microsoft.com/office/powerpoint/2010/main" val="16440432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5355913" y="131512"/>
            <a:ext cx="5721059" cy="3054146"/>
          </a:xfrm>
          <a:prstGeom prst="rect">
            <a:avLst/>
          </a:prstGeom>
        </p:spPr>
      </p:pic>
      <p:sp>
        <p:nvSpPr>
          <p:cNvPr id="2" name="object 4">
            <a:extLst>
              <a:ext uri="{FF2B5EF4-FFF2-40B4-BE49-F238E27FC236}">
                <a16:creationId xmlns:a16="http://schemas.microsoft.com/office/drawing/2014/main" id="{D453CFB8-E20B-9C9D-3484-98A92703189A}"/>
              </a:ext>
            </a:extLst>
          </p:cNvPr>
          <p:cNvSpPr txBox="1"/>
          <p:nvPr/>
        </p:nvSpPr>
        <p:spPr>
          <a:xfrm>
            <a:off x="11348133" y="6396885"/>
            <a:ext cx="634136" cy="296235"/>
          </a:xfrm>
          <a:prstGeom prst="rect">
            <a:avLst/>
          </a:prstGeom>
        </p:spPr>
        <p:txBody>
          <a:bodyPr vert="horz" wrap="square" lIns="0" tIns="0" rIns="0" bIns="0" rtlCol="0">
            <a:spAutoFit/>
          </a:bodyPr>
          <a:lstStyle/>
          <a:p>
            <a:pPr marL="38100">
              <a:lnSpc>
                <a:spcPts val="2120"/>
              </a:lnSpc>
            </a:pPr>
            <a:fld id="{81D60167-4931-47E6-BA6A-407CBD079E47}" type="slidenum">
              <a:rPr sz="3200" spc="-25" dirty="0">
                <a:solidFill>
                  <a:srgbClr val="898989"/>
                </a:solidFill>
                <a:latin typeface="Trebuchet MS"/>
                <a:cs typeface="Trebuchet MS"/>
              </a:rPr>
              <a:t>36</a:t>
            </a:fld>
            <a:endParaRPr sz="3200" dirty="0">
              <a:latin typeface="Trebuchet MS"/>
              <a:cs typeface="Trebuchet MS"/>
            </a:endParaRPr>
          </a:p>
        </p:txBody>
      </p:sp>
      <p:pic>
        <p:nvPicPr>
          <p:cNvPr id="3" name="图片 2">
            <a:extLst>
              <a:ext uri="{FF2B5EF4-FFF2-40B4-BE49-F238E27FC236}">
                <a16:creationId xmlns:a16="http://schemas.microsoft.com/office/drawing/2014/main" id="{9F348285-D48B-D448-9CB7-B0764B948954}"/>
              </a:ext>
            </a:extLst>
          </p:cNvPr>
          <p:cNvPicPr>
            <a:picLocks noChangeAspect="1"/>
          </p:cNvPicPr>
          <p:nvPr/>
        </p:nvPicPr>
        <p:blipFill>
          <a:blip r:embed="rId4"/>
          <a:stretch>
            <a:fillRect/>
          </a:stretch>
        </p:blipFill>
        <p:spPr>
          <a:xfrm>
            <a:off x="865899" y="213164"/>
            <a:ext cx="3399372" cy="3059434"/>
          </a:xfrm>
          <a:prstGeom prst="rect">
            <a:avLst/>
          </a:prstGeom>
        </p:spPr>
      </p:pic>
      <p:sp>
        <p:nvSpPr>
          <p:cNvPr id="4" name="文本框 3">
            <a:extLst>
              <a:ext uri="{FF2B5EF4-FFF2-40B4-BE49-F238E27FC236}">
                <a16:creationId xmlns:a16="http://schemas.microsoft.com/office/drawing/2014/main" id="{5261CCEF-626C-346D-B6B8-E1DC91786C52}"/>
              </a:ext>
            </a:extLst>
          </p:cNvPr>
          <p:cNvSpPr txBox="1"/>
          <p:nvPr/>
        </p:nvSpPr>
        <p:spPr>
          <a:xfrm>
            <a:off x="257665" y="3216071"/>
            <a:ext cx="6420927" cy="369332"/>
          </a:xfrm>
          <a:prstGeom prst="rect">
            <a:avLst/>
          </a:prstGeom>
          <a:noFill/>
        </p:spPr>
        <p:txBody>
          <a:bodyPr wrap="square">
            <a:spAutoFit/>
          </a:bodyPr>
          <a:lstStyle/>
          <a:p>
            <a:r>
              <a:rPr lang="en-US" altLang="zh-CN" b="1" dirty="0">
                <a:solidFill>
                  <a:srgbClr val="5B2D7B"/>
                </a:solidFill>
                <a:latin typeface="Century Gothic" panose="020B0502020202020204" pitchFamily="34" charset="0"/>
                <a:ea typeface="Sathu" charset="-34"/>
                <a:cs typeface="Segoe UI" panose="020B0502040204020203" pitchFamily="34" charset="0"/>
              </a:rPr>
              <a:t>Performance in different unseen environments</a:t>
            </a:r>
            <a:endParaRPr lang="zh-CN" altLang="en-US" b="1" dirty="0">
              <a:solidFill>
                <a:srgbClr val="5B2D7B"/>
              </a:solidFill>
              <a:latin typeface="Century Gothic" panose="020B0502020202020204" pitchFamily="34" charset="0"/>
              <a:ea typeface="Sathu" charset="-34"/>
              <a:cs typeface="Segoe UI" panose="020B0502040204020203" pitchFamily="34" charset="0"/>
            </a:endParaRPr>
          </a:p>
        </p:txBody>
      </p:sp>
      <p:sp>
        <p:nvSpPr>
          <p:cNvPr id="5" name="文本框 4">
            <a:extLst>
              <a:ext uri="{FF2B5EF4-FFF2-40B4-BE49-F238E27FC236}">
                <a16:creationId xmlns:a16="http://schemas.microsoft.com/office/drawing/2014/main" id="{5A505BA5-28BC-8FFD-455D-025E896A763F}"/>
              </a:ext>
            </a:extLst>
          </p:cNvPr>
          <p:cNvSpPr txBox="1"/>
          <p:nvPr/>
        </p:nvSpPr>
        <p:spPr>
          <a:xfrm>
            <a:off x="6376817" y="3216071"/>
            <a:ext cx="4295044" cy="369332"/>
          </a:xfrm>
          <a:prstGeom prst="rect">
            <a:avLst/>
          </a:prstGeom>
          <a:noFill/>
        </p:spPr>
        <p:txBody>
          <a:bodyPr wrap="square">
            <a:spAutoFit/>
          </a:bodyPr>
          <a:lstStyle/>
          <a:p>
            <a:r>
              <a:rPr lang="en-US" altLang="zh-CN" b="1" dirty="0">
                <a:solidFill>
                  <a:srgbClr val="5B2D7B"/>
                </a:solidFill>
                <a:latin typeface="Century Gothic" panose="020B0502020202020204" pitchFamily="34" charset="0"/>
                <a:ea typeface="Sathu" charset="-34"/>
                <a:cs typeface="Segoe UI" panose="020B0502040204020203" pitchFamily="34" charset="0"/>
              </a:rPr>
              <a:t>Impact of environmental dynamic</a:t>
            </a:r>
            <a:endParaRPr lang="zh-CN" altLang="en-US" b="1" dirty="0">
              <a:solidFill>
                <a:srgbClr val="5B2D7B"/>
              </a:solidFill>
              <a:latin typeface="Century Gothic" panose="020B0502020202020204" pitchFamily="34" charset="0"/>
              <a:ea typeface="Sathu" charset="-34"/>
              <a:cs typeface="Segoe UI" panose="020B0502040204020203" pitchFamily="34" charset="0"/>
            </a:endParaRPr>
          </a:p>
        </p:txBody>
      </p:sp>
      <p:pic>
        <p:nvPicPr>
          <p:cNvPr id="6" name="图片 5">
            <a:extLst>
              <a:ext uri="{FF2B5EF4-FFF2-40B4-BE49-F238E27FC236}">
                <a16:creationId xmlns:a16="http://schemas.microsoft.com/office/drawing/2014/main" id="{C07860E9-9BB4-4A7E-40B3-02573C08681A}"/>
              </a:ext>
            </a:extLst>
          </p:cNvPr>
          <p:cNvPicPr>
            <a:picLocks noChangeAspect="1"/>
          </p:cNvPicPr>
          <p:nvPr/>
        </p:nvPicPr>
        <p:blipFill>
          <a:blip r:embed="rId5"/>
          <a:stretch>
            <a:fillRect/>
          </a:stretch>
        </p:blipFill>
        <p:spPr>
          <a:xfrm>
            <a:off x="558184" y="3681917"/>
            <a:ext cx="3058903" cy="2720418"/>
          </a:xfrm>
          <a:prstGeom prst="rect">
            <a:avLst/>
          </a:prstGeom>
        </p:spPr>
      </p:pic>
      <p:sp>
        <p:nvSpPr>
          <p:cNvPr id="7" name="文本框 6">
            <a:extLst>
              <a:ext uri="{FF2B5EF4-FFF2-40B4-BE49-F238E27FC236}">
                <a16:creationId xmlns:a16="http://schemas.microsoft.com/office/drawing/2014/main" id="{51AA5C48-904B-2439-4FAB-4406D22372C4}"/>
              </a:ext>
            </a:extLst>
          </p:cNvPr>
          <p:cNvSpPr txBox="1"/>
          <p:nvPr/>
        </p:nvSpPr>
        <p:spPr>
          <a:xfrm>
            <a:off x="354402" y="6498849"/>
            <a:ext cx="4422365" cy="369332"/>
          </a:xfrm>
          <a:prstGeom prst="rect">
            <a:avLst/>
          </a:prstGeom>
          <a:noFill/>
        </p:spPr>
        <p:txBody>
          <a:bodyPr wrap="square">
            <a:spAutoFit/>
          </a:bodyPr>
          <a:lstStyle/>
          <a:p>
            <a:r>
              <a:rPr lang="en-US" altLang="zh-CN" b="1" dirty="0">
                <a:solidFill>
                  <a:srgbClr val="5B2D7B"/>
                </a:solidFill>
                <a:latin typeface="Century Gothic" panose="020B0502020202020204" pitchFamily="34" charset="0"/>
                <a:ea typeface="Sathu" charset="-34"/>
                <a:cs typeface="Segoe UI" panose="020B0502040204020203" pitchFamily="34" charset="0"/>
              </a:rPr>
              <a:t>Performance with different devices.</a:t>
            </a:r>
            <a:endParaRPr lang="zh-CN" altLang="en-US" b="1" dirty="0">
              <a:solidFill>
                <a:srgbClr val="5B2D7B"/>
              </a:solidFill>
              <a:latin typeface="Century Gothic" panose="020B0502020202020204" pitchFamily="34" charset="0"/>
              <a:ea typeface="Sathu" charset="-34"/>
              <a:cs typeface="Segoe UI" panose="020B0502040204020203" pitchFamily="34" charset="0"/>
            </a:endParaRPr>
          </a:p>
        </p:txBody>
      </p:sp>
      <p:sp>
        <p:nvSpPr>
          <p:cNvPr id="8" name="文本框 7">
            <a:extLst>
              <a:ext uri="{FF2B5EF4-FFF2-40B4-BE49-F238E27FC236}">
                <a16:creationId xmlns:a16="http://schemas.microsoft.com/office/drawing/2014/main" id="{0C7E54FB-1019-92AE-185C-E69CB9FC948C}"/>
              </a:ext>
            </a:extLst>
          </p:cNvPr>
          <p:cNvSpPr txBox="1"/>
          <p:nvPr/>
        </p:nvSpPr>
        <p:spPr>
          <a:xfrm>
            <a:off x="3525980" y="4450938"/>
            <a:ext cx="3956630" cy="1431161"/>
          </a:xfrm>
          <a:prstGeom prst="rect">
            <a:avLst/>
          </a:prstGeom>
          <a:noFill/>
        </p:spPr>
        <p:txBody>
          <a:bodyPr wrap="square">
            <a:spAutoFit/>
          </a:bodyPr>
          <a:lstStyle/>
          <a:p>
            <a:pPr marL="342900" indent="-342900">
              <a:spcAft>
                <a:spcPts val="600"/>
              </a:spcAft>
              <a:buFont typeface="Wingdings" panose="05000000000000000000" pitchFamily="2" charset="2"/>
              <a:buChar char="l"/>
            </a:pPr>
            <a:r>
              <a:rPr lang="en-US" altLang="zh-CN" b="1" dirty="0">
                <a:latin typeface="Calibri" panose="020F0502020204030204" pitchFamily="34" charset="0"/>
                <a:cs typeface="Calibri" panose="020F0502020204030204" pitchFamily="34" charset="0"/>
              </a:rPr>
              <a:t>S1</a:t>
            </a:r>
            <a:r>
              <a:rPr lang="en-US" altLang="zh-CN" dirty="0">
                <a:latin typeface="Calibri" panose="020F0502020204030204" pitchFamily="34" charset="0"/>
                <a:cs typeface="Calibri" panose="020F0502020204030204" pitchFamily="34" charset="0"/>
              </a:rPr>
              <a:t>: Speaker, EDIFIER R1200TII</a:t>
            </a:r>
          </a:p>
          <a:p>
            <a:pPr marL="342900" indent="-342900">
              <a:spcAft>
                <a:spcPts val="600"/>
              </a:spcAft>
              <a:buFont typeface="Wingdings" panose="05000000000000000000" pitchFamily="2" charset="2"/>
              <a:buChar char="l"/>
            </a:pPr>
            <a:r>
              <a:rPr lang="en-US" altLang="zh-CN" b="1" dirty="0">
                <a:latin typeface="Calibri" panose="020F0502020204030204" pitchFamily="34" charset="0"/>
                <a:cs typeface="Calibri" panose="020F0502020204030204" pitchFamily="34" charset="0"/>
              </a:rPr>
              <a:t>S2</a:t>
            </a:r>
            <a:r>
              <a:rPr lang="en-US" altLang="zh-CN" dirty="0">
                <a:latin typeface="Calibri" panose="020F0502020204030204" pitchFamily="34" charset="0"/>
                <a:cs typeface="Calibri" panose="020F0502020204030204" pitchFamily="34" charset="0"/>
              </a:rPr>
              <a:t>: Speaker, M200MKIII</a:t>
            </a:r>
          </a:p>
          <a:p>
            <a:pPr marL="342900" indent="-342900">
              <a:spcAft>
                <a:spcPts val="600"/>
              </a:spcAft>
              <a:buFont typeface="Wingdings" panose="05000000000000000000" pitchFamily="2" charset="2"/>
              <a:buChar char="l"/>
            </a:pPr>
            <a:r>
              <a:rPr lang="en-US" altLang="zh-CN" b="1" dirty="0">
                <a:latin typeface="Calibri" panose="020F0502020204030204" pitchFamily="34" charset="0"/>
                <a:cs typeface="Calibri" panose="020F0502020204030204" pitchFamily="34" charset="0"/>
              </a:rPr>
              <a:t>M1</a:t>
            </a:r>
            <a:r>
              <a:rPr lang="en-US" altLang="zh-CN" dirty="0">
                <a:latin typeface="Calibri" panose="020F0502020204030204" pitchFamily="34" charset="0"/>
                <a:cs typeface="Calibri" panose="020F0502020204030204" pitchFamily="34" charset="0"/>
              </a:rPr>
              <a:t>: Microphone, </a:t>
            </a:r>
            <a:r>
              <a:rPr lang="en-US" altLang="zh-CN" dirty="0" err="1">
                <a:latin typeface="Calibri" panose="020F0502020204030204" pitchFamily="34" charset="0"/>
                <a:cs typeface="Calibri" panose="020F0502020204030204" pitchFamily="34" charset="0"/>
              </a:rPr>
              <a:t>TakStar</a:t>
            </a:r>
            <a:r>
              <a:rPr lang="en-US" altLang="zh-CN" dirty="0">
                <a:latin typeface="Calibri" panose="020F0502020204030204" pitchFamily="34" charset="0"/>
                <a:cs typeface="Calibri" panose="020F0502020204030204" pitchFamily="34" charset="0"/>
              </a:rPr>
              <a:t> TCM-400</a:t>
            </a:r>
          </a:p>
          <a:p>
            <a:pPr marL="342900" indent="-342900">
              <a:spcAft>
                <a:spcPts val="600"/>
              </a:spcAft>
              <a:buFont typeface="Wingdings" panose="05000000000000000000" pitchFamily="2" charset="2"/>
              <a:buChar char="l"/>
            </a:pPr>
            <a:r>
              <a:rPr lang="en-US" altLang="zh-CN" b="1" dirty="0">
                <a:latin typeface="Calibri" panose="020F0502020204030204" pitchFamily="34" charset="0"/>
                <a:cs typeface="Calibri" panose="020F0502020204030204" pitchFamily="34" charset="0"/>
              </a:rPr>
              <a:t>M2</a:t>
            </a:r>
            <a:r>
              <a:rPr lang="en-US" altLang="zh-CN" dirty="0">
                <a:latin typeface="Calibri" panose="020F0502020204030204" pitchFamily="34" charset="0"/>
                <a:cs typeface="Calibri" panose="020F0502020204030204" pitchFamily="34" charset="0"/>
              </a:rPr>
              <a:t>:</a:t>
            </a:r>
            <a:r>
              <a:rPr lang="en-US" altLang="zh-CN" b="1" dirty="0">
                <a:latin typeface="Calibri" panose="020F0502020204030204" pitchFamily="34" charset="0"/>
                <a:cs typeface="Calibri" panose="020F0502020204030204" pitchFamily="34" charset="0"/>
              </a:rPr>
              <a:t> </a:t>
            </a:r>
            <a:r>
              <a:rPr lang="en-US" altLang="zh-CN" dirty="0">
                <a:latin typeface="Calibri" panose="020F0502020204030204" pitchFamily="34" charset="0"/>
                <a:cs typeface="Calibri" panose="020F0502020204030204" pitchFamily="34" charset="0"/>
              </a:rPr>
              <a:t>Microphone, LATZZ A3</a:t>
            </a:r>
          </a:p>
        </p:txBody>
      </p:sp>
      <p:pic>
        <p:nvPicPr>
          <p:cNvPr id="9" name="图片 8">
            <a:extLst>
              <a:ext uri="{FF2B5EF4-FFF2-40B4-BE49-F238E27FC236}">
                <a16:creationId xmlns:a16="http://schemas.microsoft.com/office/drawing/2014/main" id="{2EE56751-B7A9-E717-7975-E11E950971B5}"/>
              </a:ext>
            </a:extLst>
          </p:cNvPr>
          <p:cNvPicPr>
            <a:picLocks noChangeAspect="1"/>
          </p:cNvPicPr>
          <p:nvPr/>
        </p:nvPicPr>
        <p:blipFill>
          <a:blip r:embed="rId6"/>
          <a:stretch>
            <a:fillRect/>
          </a:stretch>
        </p:blipFill>
        <p:spPr>
          <a:xfrm>
            <a:off x="7480238" y="3681917"/>
            <a:ext cx="2970168" cy="2815471"/>
          </a:xfrm>
          <a:prstGeom prst="rect">
            <a:avLst/>
          </a:prstGeom>
        </p:spPr>
      </p:pic>
      <p:sp>
        <p:nvSpPr>
          <p:cNvPr id="10" name="文本框 9">
            <a:extLst>
              <a:ext uri="{FF2B5EF4-FFF2-40B4-BE49-F238E27FC236}">
                <a16:creationId xmlns:a16="http://schemas.microsoft.com/office/drawing/2014/main" id="{9AB3752D-43A4-29EF-7F07-74205FBBFD20}"/>
              </a:ext>
            </a:extLst>
          </p:cNvPr>
          <p:cNvSpPr txBox="1"/>
          <p:nvPr/>
        </p:nvSpPr>
        <p:spPr>
          <a:xfrm>
            <a:off x="6959408" y="6497388"/>
            <a:ext cx="4226680" cy="369332"/>
          </a:xfrm>
          <a:prstGeom prst="rect">
            <a:avLst/>
          </a:prstGeom>
          <a:noFill/>
        </p:spPr>
        <p:txBody>
          <a:bodyPr wrap="square">
            <a:spAutoFit/>
          </a:bodyPr>
          <a:lstStyle/>
          <a:p>
            <a:r>
              <a:rPr lang="en-US" altLang="zh-CN" b="1" dirty="0">
                <a:solidFill>
                  <a:srgbClr val="5B2D7B"/>
                </a:solidFill>
                <a:latin typeface="Century Gothic" panose="020B0502020202020204" pitchFamily="34" charset="0"/>
                <a:ea typeface="Sathu" charset="-34"/>
                <a:cs typeface="Segoe UI" panose="020B0502040204020203" pitchFamily="34" charset="0"/>
              </a:rPr>
              <a:t>Performance under different bitrates.</a:t>
            </a:r>
            <a:endParaRPr lang="zh-CN" altLang="en-US" b="1" dirty="0">
              <a:solidFill>
                <a:srgbClr val="5B2D7B"/>
              </a:solidFill>
              <a:latin typeface="Century Gothic" panose="020B0502020202020204" pitchFamily="34" charset="0"/>
              <a:ea typeface="Sathu" charset="-34"/>
              <a:cs typeface="Segoe UI" panose="020B0502040204020203"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4">
            <a:extLst>
              <a:ext uri="{FF2B5EF4-FFF2-40B4-BE49-F238E27FC236}">
                <a16:creationId xmlns:a16="http://schemas.microsoft.com/office/drawing/2014/main" id="{D0DB105C-F2B3-236E-6A69-D9ABA1211CC4}"/>
              </a:ext>
            </a:extLst>
          </p:cNvPr>
          <p:cNvSpPr txBox="1"/>
          <p:nvPr/>
        </p:nvSpPr>
        <p:spPr>
          <a:xfrm>
            <a:off x="11348133" y="6396885"/>
            <a:ext cx="634136" cy="296235"/>
          </a:xfrm>
          <a:prstGeom prst="rect">
            <a:avLst/>
          </a:prstGeom>
        </p:spPr>
        <p:txBody>
          <a:bodyPr vert="horz" wrap="square" lIns="0" tIns="0" rIns="0" bIns="0" rtlCol="0">
            <a:spAutoFit/>
          </a:bodyPr>
          <a:lstStyle/>
          <a:p>
            <a:pPr marL="38100">
              <a:lnSpc>
                <a:spcPts val="2120"/>
              </a:lnSpc>
            </a:pPr>
            <a:fld id="{81D60167-4931-47E6-BA6A-407CBD079E47}" type="slidenum">
              <a:rPr sz="3200" spc="-25" dirty="0">
                <a:solidFill>
                  <a:srgbClr val="898989"/>
                </a:solidFill>
                <a:latin typeface="Trebuchet MS"/>
                <a:cs typeface="Trebuchet MS"/>
              </a:rPr>
              <a:t>37</a:t>
            </a:fld>
            <a:endParaRPr sz="3200" dirty="0">
              <a:latin typeface="Trebuchet MS"/>
              <a:cs typeface="Trebuchet MS"/>
            </a:endParaRPr>
          </a:p>
        </p:txBody>
      </p:sp>
      <p:sp>
        <p:nvSpPr>
          <p:cNvPr id="3" name="文本框 2">
            <a:extLst>
              <a:ext uri="{FF2B5EF4-FFF2-40B4-BE49-F238E27FC236}">
                <a16:creationId xmlns:a16="http://schemas.microsoft.com/office/drawing/2014/main" id="{267FA63B-1718-5F93-4278-78D33DD4DC5B}"/>
              </a:ext>
            </a:extLst>
          </p:cNvPr>
          <p:cNvSpPr txBox="1"/>
          <p:nvPr/>
        </p:nvSpPr>
        <p:spPr>
          <a:xfrm>
            <a:off x="147706" y="3188925"/>
            <a:ext cx="4401145" cy="369332"/>
          </a:xfrm>
          <a:prstGeom prst="rect">
            <a:avLst/>
          </a:prstGeom>
          <a:noFill/>
        </p:spPr>
        <p:txBody>
          <a:bodyPr wrap="square">
            <a:spAutoFit/>
          </a:bodyPr>
          <a:lstStyle/>
          <a:p>
            <a:r>
              <a:rPr lang="en-US" altLang="zh-CN" b="1" dirty="0">
                <a:solidFill>
                  <a:srgbClr val="5B2D7B"/>
                </a:solidFill>
                <a:latin typeface="Century Gothic" panose="020B0502020202020204" pitchFamily="34" charset="0"/>
                <a:ea typeface="Sathu" charset="-34"/>
                <a:cs typeface="Segoe UI" panose="020B0502040204020203" pitchFamily="34" charset="0"/>
              </a:rPr>
              <a:t>Eve’s BER when EVE uses Bob’s model</a:t>
            </a:r>
            <a:endParaRPr lang="zh-CN" altLang="en-US" b="1" dirty="0">
              <a:solidFill>
                <a:srgbClr val="5B2D7B"/>
              </a:solidFill>
              <a:latin typeface="Century Gothic" panose="020B0502020202020204" pitchFamily="34" charset="0"/>
              <a:ea typeface="Sathu" charset="-34"/>
              <a:cs typeface="Segoe UI" panose="020B0502040204020203" pitchFamily="34" charset="0"/>
            </a:endParaRPr>
          </a:p>
        </p:txBody>
      </p:sp>
      <p:pic>
        <p:nvPicPr>
          <p:cNvPr id="6" name="图片 5">
            <a:extLst>
              <a:ext uri="{FF2B5EF4-FFF2-40B4-BE49-F238E27FC236}">
                <a16:creationId xmlns:a16="http://schemas.microsoft.com/office/drawing/2014/main" id="{9788DCCB-AB6F-0247-989C-8A257D974DF6}"/>
              </a:ext>
            </a:extLst>
          </p:cNvPr>
          <p:cNvPicPr>
            <a:picLocks noChangeAspect="1"/>
          </p:cNvPicPr>
          <p:nvPr/>
        </p:nvPicPr>
        <p:blipFill>
          <a:blip r:embed="rId3"/>
          <a:stretch>
            <a:fillRect/>
          </a:stretch>
        </p:blipFill>
        <p:spPr>
          <a:xfrm>
            <a:off x="4470850" y="240054"/>
            <a:ext cx="6645652" cy="2863147"/>
          </a:xfrm>
          <a:prstGeom prst="rect">
            <a:avLst/>
          </a:prstGeom>
        </p:spPr>
      </p:pic>
      <p:pic>
        <p:nvPicPr>
          <p:cNvPr id="7" name="图片 6">
            <a:extLst>
              <a:ext uri="{FF2B5EF4-FFF2-40B4-BE49-F238E27FC236}">
                <a16:creationId xmlns:a16="http://schemas.microsoft.com/office/drawing/2014/main" id="{CBA42087-29D1-7CF2-48A2-F7E12F06F368}"/>
              </a:ext>
            </a:extLst>
          </p:cNvPr>
          <p:cNvPicPr>
            <a:picLocks noChangeAspect="1"/>
          </p:cNvPicPr>
          <p:nvPr/>
        </p:nvPicPr>
        <p:blipFill>
          <a:blip r:embed="rId4"/>
          <a:stretch>
            <a:fillRect/>
          </a:stretch>
        </p:blipFill>
        <p:spPr>
          <a:xfrm>
            <a:off x="830688" y="398849"/>
            <a:ext cx="2734316" cy="2704352"/>
          </a:xfrm>
          <a:prstGeom prst="rect">
            <a:avLst/>
          </a:prstGeom>
        </p:spPr>
      </p:pic>
      <p:sp>
        <p:nvSpPr>
          <p:cNvPr id="8" name="文本框 7">
            <a:extLst>
              <a:ext uri="{FF2B5EF4-FFF2-40B4-BE49-F238E27FC236}">
                <a16:creationId xmlns:a16="http://schemas.microsoft.com/office/drawing/2014/main" id="{36A413F1-5B2E-99D7-28CF-C6F9CB3CC7FF}"/>
              </a:ext>
            </a:extLst>
          </p:cNvPr>
          <p:cNvSpPr txBox="1"/>
          <p:nvPr/>
        </p:nvSpPr>
        <p:spPr>
          <a:xfrm>
            <a:off x="5705484" y="3188925"/>
            <a:ext cx="4902714" cy="369332"/>
          </a:xfrm>
          <a:prstGeom prst="rect">
            <a:avLst/>
          </a:prstGeom>
          <a:noFill/>
        </p:spPr>
        <p:txBody>
          <a:bodyPr wrap="square">
            <a:spAutoFit/>
          </a:bodyPr>
          <a:lstStyle/>
          <a:p>
            <a:r>
              <a:rPr lang="en-US" altLang="zh-CN" b="1" dirty="0">
                <a:solidFill>
                  <a:srgbClr val="5B2D7B"/>
                </a:solidFill>
                <a:latin typeface="Century Gothic" panose="020B0502020202020204" pitchFamily="34" charset="0"/>
                <a:ea typeface="Sathu" charset="-34"/>
                <a:cs typeface="Segoe UI" panose="020B0502040204020203" pitchFamily="34" charset="0"/>
              </a:rPr>
              <a:t>Eve’s BER when there are stronger EVEs</a:t>
            </a:r>
            <a:endParaRPr lang="zh-CN" altLang="en-US" b="1" dirty="0">
              <a:solidFill>
                <a:srgbClr val="5B2D7B"/>
              </a:solidFill>
              <a:latin typeface="Century Gothic" panose="020B0502020202020204" pitchFamily="34" charset="0"/>
              <a:ea typeface="Sathu" charset="-34"/>
              <a:cs typeface="Segoe UI" panose="020B0502040204020203" pitchFamily="34" charset="0"/>
            </a:endParaRPr>
          </a:p>
        </p:txBody>
      </p:sp>
      <p:pic>
        <p:nvPicPr>
          <p:cNvPr id="9" name="图片 8">
            <a:extLst>
              <a:ext uri="{FF2B5EF4-FFF2-40B4-BE49-F238E27FC236}">
                <a16:creationId xmlns:a16="http://schemas.microsoft.com/office/drawing/2014/main" id="{327A3877-7A2E-BB51-337E-3A80E5211654}"/>
              </a:ext>
            </a:extLst>
          </p:cNvPr>
          <p:cNvPicPr>
            <a:picLocks noChangeAspect="1"/>
          </p:cNvPicPr>
          <p:nvPr/>
        </p:nvPicPr>
        <p:blipFill>
          <a:blip r:embed="rId5"/>
          <a:stretch>
            <a:fillRect/>
          </a:stretch>
        </p:blipFill>
        <p:spPr>
          <a:xfrm>
            <a:off x="994422" y="3754800"/>
            <a:ext cx="5869365" cy="2411444"/>
          </a:xfrm>
          <a:prstGeom prst="rect">
            <a:avLst/>
          </a:prstGeom>
        </p:spPr>
      </p:pic>
      <p:sp>
        <p:nvSpPr>
          <p:cNvPr id="10" name="文本框 9">
            <a:extLst>
              <a:ext uri="{FF2B5EF4-FFF2-40B4-BE49-F238E27FC236}">
                <a16:creationId xmlns:a16="http://schemas.microsoft.com/office/drawing/2014/main" id="{EEE6D095-EB7C-F8CF-E11B-ED1BCF89ADBA}"/>
              </a:ext>
            </a:extLst>
          </p:cNvPr>
          <p:cNvSpPr txBox="1"/>
          <p:nvPr/>
        </p:nvSpPr>
        <p:spPr>
          <a:xfrm>
            <a:off x="147706" y="6224096"/>
            <a:ext cx="8398268" cy="369332"/>
          </a:xfrm>
          <a:prstGeom prst="rect">
            <a:avLst/>
          </a:prstGeom>
          <a:noFill/>
        </p:spPr>
        <p:txBody>
          <a:bodyPr wrap="square">
            <a:spAutoFit/>
          </a:bodyPr>
          <a:lstStyle/>
          <a:p>
            <a:r>
              <a:rPr lang="en-US" altLang="zh-CN" b="1" dirty="0">
                <a:solidFill>
                  <a:srgbClr val="5B2D7B"/>
                </a:solidFill>
                <a:latin typeface="Century Gothic" panose="020B0502020202020204" pitchFamily="34" charset="0"/>
                <a:ea typeface="Sathu" charset="-34"/>
                <a:cs typeface="Segoe UI" panose="020B0502040204020203" pitchFamily="34" charset="0"/>
              </a:rPr>
              <a:t> Sound pressure of </a:t>
            </a:r>
            <a:r>
              <a:rPr lang="en-US" altLang="zh-CN" b="1" dirty="0" err="1">
                <a:solidFill>
                  <a:srgbClr val="5B2D7B"/>
                </a:solidFill>
                <a:latin typeface="Century Gothic" panose="020B0502020202020204" pitchFamily="34" charset="0"/>
                <a:ea typeface="Sathu" charset="-34"/>
                <a:cs typeface="Segoe UI" panose="020B0502040204020203" pitchFamily="34" charset="0"/>
              </a:rPr>
              <a:t>SpotSound’s</a:t>
            </a:r>
            <a:r>
              <a:rPr lang="en-US" altLang="zh-CN" b="1" dirty="0">
                <a:solidFill>
                  <a:srgbClr val="5B2D7B"/>
                </a:solidFill>
                <a:latin typeface="Century Gothic" panose="020B0502020202020204" pitchFamily="34" charset="0"/>
                <a:ea typeface="Sathu" charset="-34"/>
                <a:cs typeface="Segoe UI" panose="020B0502040204020203" pitchFamily="34" charset="0"/>
              </a:rPr>
              <a:t> signal measured from different distances</a:t>
            </a:r>
            <a:endParaRPr lang="zh-CN" altLang="en-US" b="1" dirty="0">
              <a:solidFill>
                <a:srgbClr val="5B2D7B"/>
              </a:solidFill>
              <a:latin typeface="Century Gothic" panose="020B0502020202020204" pitchFamily="34" charset="0"/>
              <a:ea typeface="Sathu" charset="-34"/>
              <a:cs typeface="Segoe UI" panose="020B0502040204020203" pitchFamily="34" charset="0"/>
            </a:endParaRPr>
          </a:p>
        </p:txBody>
      </p:sp>
    </p:spTree>
    <p:extLst>
      <p:ext uri="{BB962C8B-B14F-4D97-AF65-F5344CB8AC3E}">
        <p14:creationId xmlns:p14="http://schemas.microsoft.com/office/powerpoint/2010/main" val="17179396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4">
            <a:extLst>
              <a:ext uri="{FF2B5EF4-FFF2-40B4-BE49-F238E27FC236}">
                <a16:creationId xmlns:a16="http://schemas.microsoft.com/office/drawing/2014/main" id="{D0DB105C-F2B3-236E-6A69-D9ABA1211CC4}"/>
              </a:ext>
            </a:extLst>
          </p:cNvPr>
          <p:cNvSpPr txBox="1"/>
          <p:nvPr/>
        </p:nvSpPr>
        <p:spPr>
          <a:xfrm>
            <a:off x="11348133" y="6396885"/>
            <a:ext cx="634136" cy="296235"/>
          </a:xfrm>
          <a:prstGeom prst="rect">
            <a:avLst/>
          </a:prstGeom>
        </p:spPr>
        <p:txBody>
          <a:bodyPr vert="horz" wrap="square" lIns="0" tIns="0" rIns="0" bIns="0" rtlCol="0">
            <a:spAutoFit/>
          </a:bodyPr>
          <a:lstStyle/>
          <a:p>
            <a:pPr marL="38100">
              <a:lnSpc>
                <a:spcPts val="2120"/>
              </a:lnSpc>
            </a:pPr>
            <a:fld id="{81D60167-4931-47E6-BA6A-407CBD079E47}" type="slidenum">
              <a:rPr sz="3200" spc="-25" dirty="0">
                <a:solidFill>
                  <a:srgbClr val="898989"/>
                </a:solidFill>
                <a:latin typeface="Trebuchet MS"/>
                <a:cs typeface="Trebuchet MS"/>
              </a:rPr>
              <a:t>38</a:t>
            </a:fld>
            <a:endParaRPr sz="3200" dirty="0">
              <a:latin typeface="Trebuchet MS"/>
              <a:cs typeface="Trebuchet MS"/>
            </a:endParaRPr>
          </a:p>
        </p:txBody>
      </p:sp>
      <p:pic>
        <p:nvPicPr>
          <p:cNvPr id="4" name="图片 3">
            <a:extLst>
              <a:ext uri="{FF2B5EF4-FFF2-40B4-BE49-F238E27FC236}">
                <a16:creationId xmlns:a16="http://schemas.microsoft.com/office/drawing/2014/main" id="{CCECB2F6-0FD0-C044-25DA-877F766D0A36}"/>
              </a:ext>
            </a:extLst>
          </p:cNvPr>
          <p:cNvPicPr>
            <a:picLocks noChangeAspect="1"/>
          </p:cNvPicPr>
          <p:nvPr/>
        </p:nvPicPr>
        <p:blipFill>
          <a:blip r:embed="rId3"/>
          <a:stretch>
            <a:fillRect/>
          </a:stretch>
        </p:blipFill>
        <p:spPr>
          <a:xfrm>
            <a:off x="900384" y="409255"/>
            <a:ext cx="4267712" cy="2962101"/>
          </a:xfrm>
          <a:prstGeom prst="rect">
            <a:avLst/>
          </a:prstGeom>
        </p:spPr>
      </p:pic>
      <p:pic>
        <p:nvPicPr>
          <p:cNvPr id="7" name="图片 6">
            <a:extLst>
              <a:ext uri="{FF2B5EF4-FFF2-40B4-BE49-F238E27FC236}">
                <a16:creationId xmlns:a16="http://schemas.microsoft.com/office/drawing/2014/main" id="{E44B4782-5F00-5BFB-1FC3-FAF37458F6FD}"/>
              </a:ext>
            </a:extLst>
          </p:cNvPr>
          <p:cNvPicPr>
            <a:picLocks noChangeAspect="1"/>
          </p:cNvPicPr>
          <p:nvPr/>
        </p:nvPicPr>
        <p:blipFill>
          <a:blip r:embed="rId4"/>
          <a:stretch>
            <a:fillRect/>
          </a:stretch>
        </p:blipFill>
        <p:spPr>
          <a:xfrm>
            <a:off x="6740310" y="409255"/>
            <a:ext cx="3850526" cy="3083905"/>
          </a:xfrm>
          <a:prstGeom prst="rect">
            <a:avLst/>
          </a:prstGeom>
        </p:spPr>
      </p:pic>
      <p:pic>
        <p:nvPicPr>
          <p:cNvPr id="5" name="图片 4">
            <a:extLst>
              <a:ext uri="{FF2B5EF4-FFF2-40B4-BE49-F238E27FC236}">
                <a16:creationId xmlns:a16="http://schemas.microsoft.com/office/drawing/2014/main" id="{BBE2AB80-4868-1380-6E6B-C837A8F88AF9}"/>
              </a:ext>
            </a:extLst>
          </p:cNvPr>
          <p:cNvPicPr>
            <a:picLocks noChangeAspect="1"/>
          </p:cNvPicPr>
          <p:nvPr/>
        </p:nvPicPr>
        <p:blipFill>
          <a:blip r:embed="rId5"/>
          <a:stretch>
            <a:fillRect/>
          </a:stretch>
        </p:blipFill>
        <p:spPr>
          <a:xfrm>
            <a:off x="1220711" y="5147042"/>
            <a:ext cx="3708591" cy="1041454"/>
          </a:xfrm>
          <a:prstGeom prst="rect">
            <a:avLst/>
          </a:prstGeom>
        </p:spPr>
      </p:pic>
      <p:sp>
        <p:nvSpPr>
          <p:cNvPr id="6" name="文本框 5">
            <a:extLst>
              <a:ext uri="{FF2B5EF4-FFF2-40B4-BE49-F238E27FC236}">
                <a16:creationId xmlns:a16="http://schemas.microsoft.com/office/drawing/2014/main" id="{FB953DE1-8E04-741E-BC81-B01A4B75CB9A}"/>
              </a:ext>
            </a:extLst>
          </p:cNvPr>
          <p:cNvSpPr txBox="1"/>
          <p:nvPr/>
        </p:nvSpPr>
        <p:spPr>
          <a:xfrm>
            <a:off x="1079468" y="6079413"/>
            <a:ext cx="4493742" cy="369332"/>
          </a:xfrm>
          <a:prstGeom prst="rect">
            <a:avLst/>
          </a:prstGeom>
          <a:noFill/>
        </p:spPr>
        <p:txBody>
          <a:bodyPr wrap="square">
            <a:spAutoFit/>
          </a:bodyPr>
          <a:lstStyle/>
          <a:p>
            <a:r>
              <a:rPr lang="en-US" altLang="zh-CN" b="1" dirty="0">
                <a:solidFill>
                  <a:srgbClr val="5B2D7B"/>
                </a:solidFill>
                <a:latin typeface="Century Gothic" panose="020B0502020202020204" pitchFamily="34" charset="0"/>
                <a:ea typeface="Sathu" charset="-34"/>
                <a:cs typeface="Segoe UI" panose="020B0502040204020203" pitchFamily="34" charset="0"/>
              </a:rPr>
              <a:t>Processing time for a 60-bit packet</a:t>
            </a:r>
            <a:endParaRPr lang="zh-CN" altLang="en-US" b="1" dirty="0">
              <a:solidFill>
                <a:srgbClr val="5B2D7B"/>
              </a:solidFill>
              <a:latin typeface="Century Gothic" panose="020B0502020202020204" pitchFamily="34" charset="0"/>
              <a:ea typeface="Sathu" charset="-34"/>
              <a:cs typeface="Segoe UI" panose="020B0502040204020203" pitchFamily="34" charset="0"/>
            </a:endParaRPr>
          </a:p>
        </p:txBody>
      </p:sp>
      <p:sp>
        <p:nvSpPr>
          <p:cNvPr id="8" name="文本框 7">
            <a:extLst>
              <a:ext uri="{FF2B5EF4-FFF2-40B4-BE49-F238E27FC236}">
                <a16:creationId xmlns:a16="http://schemas.microsoft.com/office/drawing/2014/main" id="{B280DD23-E8E0-D4A7-BBC2-7C7DB02C4ABC}"/>
              </a:ext>
            </a:extLst>
          </p:cNvPr>
          <p:cNvSpPr txBox="1"/>
          <p:nvPr/>
        </p:nvSpPr>
        <p:spPr>
          <a:xfrm>
            <a:off x="900384" y="3371356"/>
            <a:ext cx="4131496" cy="369332"/>
          </a:xfrm>
          <a:prstGeom prst="rect">
            <a:avLst/>
          </a:prstGeom>
          <a:noFill/>
        </p:spPr>
        <p:txBody>
          <a:bodyPr wrap="square">
            <a:spAutoFit/>
          </a:bodyPr>
          <a:lstStyle/>
          <a:p>
            <a:r>
              <a:rPr lang="en-US" altLang="zh-CN" b="1" dirty="0">
                <a:solidFill>
                  <a:srgbClr val="5B2D7B"/>
                </a:solidFill>
                <a:latin typeface="Century Gothic" panose="020B0502020202020204" pitchFamily="34" charset="0"/>
                <a:ea typeface="Sathu" charset="-34"/>
                <a:cs typeface="Segoe UI" panose="020B0502040204020203" pitchFamily="34" charset="0"/>
              </a:rPr>
              <a:t>KS test for randomness evaluation </a:t>
            </a:r>
            <a:endParaRPr lang="zh-CN" altLang="en-US" b="1" dirty="0">
              <a:solidFill>
                <a:srgbClr val="5B2D7B"/>
              </a:solidFill>
              <a:latin typeface="Century Gothic" panose="020B0502020202020204" pitchFamily="34" charset="0"/>
              <a:ea typeface="Sathu" charset="-34"/>
              <a:cs typeface="Segoe UI" panose="020B0502040204020203" pitchFamily="34" charset="0"/>
            </a:endParaRPr>
          </a:p>
        </p:txBody>
      </p:sp>
      <p:sp>
        <p:nvSpPr>
          <p:cNvPr id="9" name="文本框 8">
            <a:extLst>
              <a:ext uri="{FF2B5EF4-FFF2-40B4-BE49-F238E27FC236}">
                <a16:creationId xmlns:a16="http://schemas.microsoft.com/office/drawing/2014/main" id="{FCCA96F7-711D-1D2E-E8C8-A72CB4836F35}"/>
              </a:ext>
            </a:extLst>
          </p:cNvPr>
          <p:cNvSpPr txBox="1"/>
          <p:nvPr/>
        </p:nvSpPr>
        <p:spPr>
          <a:xfrm>
            <a:off x="6588250" y="3371356"/>
            <a:ext cx="4876474" cy="369332"/>
          </a:xfrm>
          <a:prstGeom prst="rect">
            <a:avLst/>
          </a:prstGeom>
          <a:noFill/>
        </p:spPr>
        <p:txBody>
          <a:bodyPr wrap="square">
            <a:spAutoFit/>
          </a:bodyPr>
          <a:lstStyle/>
          <a:p>
            <a:r>
              <a:rPr lang="en-US" altLang="zh-CN" b="1" dirty="0">
                <a:solidFill>
                  <a:srgbClr val="5B2D7B"/>
                </a:solidFill>
                <a:latin typeface="Century Gothic" panose="020B0502020202020204" pitchFamily="34" charset="0"/>
                <a:ea typeface="Sathu" charset="-34"/>
                <a:cs typeface="Segoe UI" panose="020B0502040204020203" pitchFamily="34" charset="0"/>
              </a:rPr>
              <a:t>Computation cost for brute force attack.</a:t>
            </a:r>
            <a:endParaRPr lang="zh-CN" altLang="en-US" b="1" dirty="0">
              <a:solidFill>
                <a:srgbClr val="5B2D7B"/>
              </a:solidFill>
              <a:latin typeface="Century Gothic" panose="020B0502020202020204" pitchFamily="34" charset="0"/>
              <a:ea typeface="Sathu" charset="-34"/>
              <a:cs typeface="Segoe UI" panose="020B0502040204020203" pitchFamily="34" charset="0"/>
            </a:endParaRPr>
          </a:p>
        </p:txBody>
      </p:sp>
    </p:spTree>
    <p:extLst>
      <p:ext uri="{BB962C8B-B14F-4D97-AF65-F5344CB8AC3E}">
        <p14:creationId xmlns:p14="http://schemas.microsoft.com/office/powerpoint/2010/main" val="1481055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435166" y="318234"/>
            <a:ext cx="10253349" cy="707886"/>
          </a:xfrm>
          <a:prstGeom prst="rect">
            <a:avLst/>
          </a:prstGeom>
          <a:noFill/>
        </p:spPr>
        <p:txBody>
          <a:bodyPr wrap="square">
            <a:spAutoFit/>
          </a:bodyPr>
          <a:lstStyle/>
          <a:p>
            <a:r>
              <a:rPr lang="en-US" altLang="zh-CN" sz="4000" b="1" dirty="0">
                <a:solidFill>
                  <a:srgbClr val="5B2D7B"/>
                </a:solidFill>
                <a:latin typeface="Century Gothic" panose="020B0502020202020204" pitchFamily="34" charset="0"/>
                <a:ea typeface="Sathu" charset="-34"/>
                <a:cs typeface="Calibri" panose="020F0502020204030204" pitchFamily="34" charset="0"/>
              </a:rPr>
              <a:t>Potential Privacy Risks</a:t>
            </a:r>
            <a:endParaRPr lang="zh-CN" altLang="en-US" sz="4000" b="1" dirty="0">
              <a:solidFill>
                <a:srgbClr val="5B2D7B"/>
              </a:solidFill>
              <a:latin typeface="Century Gothic" panose="020B0502020202020204" pitchFamily="34" charset="0"/>
              <a:ea typeface="Sathu" charset="-34"/>
              <a:cs typeface="Calibri" panose="020F0502020204030204" pitchFamily="34" charset="0"/>
            </a:endParaRPr>
          </a:p>
        </p:txBody>
      </p:sp>
      <p:sp>
        <p:nvSpPr>
          <p:cNvPr id="1349" name="object 4">
            <a:extLst>
              <a:ext uri="{FF2B5EF4-FFF2-40B4-BE49-F238E27FC236}">
                <a16:creationId xmlns:a16="http://schemas.microsoft.com/office/drawing/2014/main" id="{ABB91A6E-1199-B02D-1148-82C89D32B4E6}"/>
              </a:ext>
            </a:extLst>
          </p:cNvPr>
          <p:cNvSpPr txBox="1"/>
          <p:nvPr/>
        </p:nvSpPr>
        <p:spPr>
          <a:xfrm>
            <a:off x="11348133" y="6396884"/>
            <a:ext cx="355600" cy="296235"/>
          </a:xfrm>
          <a:prstGeom prst="rect">
            <a:avLst/>
          </a:prstGeom>
        </p:spPr>
        <p:txBody>
          <a:bodyPr vert="horz" wrap="square" lIns="0" tIns="0" rIns="0" bIns="0" rtlCol="0">
            <a:spAutoFit/>
          </a:bodyPr>
          <a:lstStyle/>
          <a:p>
            <a:pPr marL="38100">
              <a:lnSpc>
                <a:spcPts val="2120"/>
              </a:lnSpc>
            </a:pPr>
            <a:fld id="{81D60167-4931-47E6-BA6A-407CBD079E47}" type="slidenum">
              <a:rPr sz="3200" spc="-25" dirty="0">
                <a:solidFill>
                  <a:srgbClr val="898989"/>
                </a:solidFill>
                <a:latin typeface="Trebuchet MS"/>
                <a:cs typeface="Trebuchet MS"/>
              </a:rPr>
              <a:t>4</a:t>
            </a:fld>
            <a:endParaRPr sz="3200" dirty="0">
              <a:latin typeface="Trebuchet MS"/>
              <a:cs typeface="Trebuchet MS"/>
            </a:endParaRPr>
          </a:p>
        </p:txBody>
      </p:sp>
      <p:pic>
        <p:nvPicPr>
          <p:cNvPr id="2" name="图片 1">
            <a:extLst>
              <a:ext uri="{FF2B5EF4-FFF2-40B4-BE49-F238E27FC236}">
                <a16:creationId xmlns:a16="http://schemas.microsoft.com/office/drawing/2014/main" id="{2CEF0C79-6CED-AF85-56DA-CDFCB907C4FD}"/>
              </a:ext>
            </a:extLst>
          </p:cNvPr>
          <p:cNvPicPr>
            <a:picLocks noChangeAspect="1"/>
          </p:cNvPicPr>
          <p:nvPr/>
        </p:nvPicPr>
        <p:blipFill>
          <a:blip r:embed="rId4"/>
          <a:stretch>
            <a:fillRect/>
          </a:stretch>
        </p:blipFill>
        <p:spPr>
          <a:xfrm>
            <a:off x="2344412" y="4157936"/>
            <a:ext cx="2840052" cy="1324508"/>
          </a:xfrm>
          <a:prstGeom prst="rect">
            <a:avLst/>
          </a:prstGeom>
        </p:spPr>
      </p:pic>
      <p:pic>
        <p:nvPicPr>
          <p:cNvPr id="3" name="图片 2">
            <a:extLst>
              <a:ext uri="{FF2B5EF4-FFF2-40B4-BE49-F238E27FC236}">
                <a16:creationId xmlns:a16="http://schemas.microsoft.com/office/drawing/2014/main" id="{5F6AF536-406E-6C89-6811-7565034662D6}"/>
              </a:ext>
            </a:extLst>
          </p:cNvPr>
          <p:cNvPicPr>
            <a:picLocks noChangeAspect="1"/>
          </p:cNvPicPr>
          <p:nvPr/>
        </p:nvPicPr>
        <p:blipFill>
          <a:blip r:embed="rId5"/>
          <a:stretch>
            <a:fillRect/>
          </a:stretch>
        </p:blipFill>
        <p:spPr>
          <a:xfrm>
            <a:off x="1211462" y="1783605"/>
            <a:ext cx="2468814" cy="2225526"/>
          </a:xfrm>
          <a:prstGeom prst="rect">
            <a:avLst/>
          </a:prstGeom>
        </p:spPr>
      </p:pic>
      <p:sp>
        <p:nvSpPr>
          <p:cNvPr id="4" name="文本框 3">
            <a:extLst>
              <a:ext uri="{FF2B5EF4-FFF2-40B4-BE49-F238E27FC236}">
                <a16:creationId xmlns:a16="http://schemas.microsoft.com/office/drawing/2014/main" id="{E9CBCEC5-A869-6B57-0884-A8ADCE77FE8D}"/>
              </a:ext>
            </a:extLst>
          </p:cNvPr>
          <p:cNvSpPr txBox="1"/>
          <p:nvPr/>
        </p:nvSpPr>
        <p:spPr>
          <a:xfrm>
            <a:off x="847381" y="5697094"/>
            <a:ext cx="4855432" cy="400110"/>
          </a:xfrm>
          <a:prstGeom prst="rect">
            <a:avLst/>
          </a:prstGeom>
          <a:solidFill>
            <a:srgbClr val="C8BCD4"/>
          </a:solidFill>
          <a:effectLst>
            <a:softEdge rad="101600"/>
          </a:effectLst>
        </p:spPr>
        <p:txBody>
          <a:bodyPr wrap="none" rtlCol="0">
            <a:spAutoFit/>
          </a:bodyPr>
          <a:lstStyle/>
          <a:p>
            <a:r>
              <a:rPr lang="en-US" altLang="zh-CN" sz="2000" dirty="0">
                <a:latin typeface="Calibri" panose="020F0502020204030204" pitchFamily="34" charset="0"/>
                <a:cs typeface="Calibri" panose="020F0502020204030204" pitchFamily="34" charset="0"/>
              </a:rPr>
              <a:t>Private information shared among IoT device</a:t>
            </a:r>
            <a:endParaRPr lang="zh-CN" altLang="en-US" sz="2000" dirty="0">
              <a:latin typeface="Calibri" panose="020F0502020204030204" pitchFamily="34" charset="0"/>
              <a:cs typeface="Calibri" panose="020F0502020204030204" pitchFamily="34" charset="0"/>
            </a:endParaRPr>
          </a:p>
        </p:txBody>
      </p:sp>
      <p:sp>
        <p:nvSpPr>
          <p:cNvPr id="5" name="文本框 4">
            <a:extLst>
              <a:ext uri="{FF2B5EF4-FFF2-40B4-BE49-F238E27FC236}">
                <a16:creationId xmlns:a16="http://schemas.microsoft.com/office/drawing/2014/main" id="{5271B76C-97E4-8922-BFD3-C182D179E493}"/>
              </a:ext>
            </a:extLst>
          </p:cNvPr>
          <p:cNvSpPr txBox="1"/>
          <p:nvPr/>
        </p:nvSpPr>
        <p:spPr>
          <a:xfrm>
            <a:off x="930411" y="4090162"/>
            <a:ext cx="1868741" cy="369332"/>
          </a:xfrm>
          <a:prstGeom prst="rect">
            <a:avLst/>
          </a:prstGeom>
          <a:noFill/>
        </p:spPr>
        <p:txBody>
          <a:bodyPr wrap="square">
            <a:spAutoFit/>
          </a:bodyPr>
          <a:lstStyle/>
          <a:p>
            <a:pPr algn="ctr"/>
            <a:r>
              <a:rPr lang="en-US" altLang="zh-CN" sz="1800" dirty="0">
                <a:latin typeface="Calibri" panose="020F0502020204030204" pitchFamily="34" charset="0"/>
                <a:cs typeface="Calibri" panose="020F0502020204030204" pitchFamily="34" charset="0"/>
              </a:rPr>
              <a:t>Health condition</a:t>
            </a:r>
            <a:endParaRPr lang="zh-CN" altLang="en-US" dirty="0"/>
          </a:p>
        </p:txBody>
      </p:sp>
      <p:sp>
        <p:nvSpPr>
          <p:cNvPr id="6" name="文本框 5">
            <a:extLst>
              <a:ext uri="{FF2B5EF4-FFF2-40B4-BE49-F238E27FC236}">
                <a16:creationId xmlns:a16="http://schemas.microsoft.com/office/drawing/2014/main" id="{0C409EC9-42EA-43D2-0F2E-03DFF8D684A6}"/>
              </a:ext>
            </a:extLst>
          </p:cNvPr>
          <p:cNvSpPr txBox="1"/>
          <p:nvPr/>
        </p:nvSpPr>
        <p:spPr>
          <a:xfrm>
            <a:off x="4248001" y="3789977"/>
            <a:ext cx="1237759" cy="369332"/>
          </a:xfrm>
          <a:prstGeom prst="rect">
            <a:avLst/>
          </a:prstGeom>
          <a:solidFill>
            <a:schemeClr val="bg1"/>
          </a:solidFill>
        </p:spPr>
        <p:txBody>
          <a:bodyPr wrap="square">
            <a:spAutoFit/>
          </a:bodyPr>
          <a:lstStyle/>
          <a:p>
            <a:pPr algn="ctr"/>
            <a:r>
              <a:rPr lang="en-US" altLang="zh-CN" sz="1800" dirty="0">
                <a:latin typeface="Calibri" panose="020F0502020204030204" pitchFamily="34" charset="0"/>
                <a:cs typeface="Calibri" panose="020F0502020204030204" pitchFamily="34" charset="0"/>
              </a:rPr>
              <a:t>Activity</a:t>
            </a:r>
            <a:endParaRPr lang="zh-CN" altLang="en-US" dirty="0"/>
          </a:p>
        </p:txBody>
      </p:sp>
      <p:sp>
        <p:nvSpPr>
          <p:cNvPr id="7" name="文本框 6">
            <a:extLst>
              <a:ext uri="{FF2B5EF4-FFF2-40B4-BE49-F238E27FC236}">
                <a16:creationId xmlns:a16="http://schemas.microsoft.com/office/drawing/2014/main" id="{E1B1D731-8E76-FF0F-E916-3BD11D03AFC0}"/>
              </a:ext>
            </a:extLst>
          </p:cNvPr>
          <p:cNvSpPr txBox="1"/>
          <p:nvPr/>
        </p:nvSpPr>
        <p:spPr>
          <a:xfrm>
            <a:off x="4366185" y="4732042"/>
            <a:ext cx="1572152" cy="646331"/>
          </a:xfrm>
          <a:prstGeom prst="rect">
            <a:avLst/>
          </a:prstGeom>
          <a:noFill/>
        </p:spPr>
        <p:txBody>
          <a:bodyPr wrap="square">
            <a:spAutoFit/>
          </a:bodyPr>
          <a:lstStyle/>
          <a:p>
            <a:pPr algn="r"/>
            <a:r>
              <a:rPr lang="en-US" altLang="zh-CN" sz="1800" dirty="0">
                <a:latin typeface="Calibri" panose="020F0502020204030204" pitchFamily="34" charset="0"/>
                <a:cs typeface="Calibri" panose="020F0502020204030204" pitchFamily="34" charset="0"/>
              </a:rPr>
              <a:t>Trade information</a:t>
            </a:r>
            <a:endParaRPr lang="zh-CN" altLang="en-US" dirty="0"/>
          </a:p>
        </p:txBody>
      </p:sp>
      <p:pic>
        <p:nvPicPr>
          <p:cNvPr id="8" name="图片 7">
            <a:extLst>
              <a:ext uri="{FF2B5EF4-FFF2-40B4-BE49-F238E27FC236}">
                <a16:creationId xmlns:a16="http://schemas.microsoft.com/office/drawing/2014/main" id="{67933C67-E1A3-1A0F-4C9A-733D52477850}"/>
              </a:ext>
            </a:extLst>
          </p:cNvPr>
          <p:cNvPicPr>
            <a:picLocks noChangeAspect="1"/>
          </p:cNvPicPr>
          <p:nvPr/>
        </p:nvPicPr>
        <p:blipFill>
          <a:blip r:embed="rId6"/>
          <a:stretch>
            <a:fillRect/>
          </a:stretch>
        </p:blipFill>
        <p:spPr>
          <a:xfrm>
            <a:off x="4026770" y="1891788"/>
            <a:ext cx="1517934" cy="1996226"/>
          </a:xfrm>
          <a:prstGeom prst="rect">
            <a:avLst/>
          </a:prstGeom>
        </p:spPr>
      </p:pic>
      <p:grpSp>
        <p:nvGrpSpPr>
          <p:cNvPr id="9" name="组合 8">
            <a:extLst>
              <a:ext uri="{FF2B5EF4-FFF2-40B4-BE49-F238E27FC236}">
                <a16:creationId xmlns:a16="http://schemas.microsoft.com/office/drawing/2014/main" id="{4D00FC6F-7460-D095-F25C-2CEEDA50C754}"/>
              </a:ext>
            </a:extLst>
          </p:cNvPr>
          <p:cNvGrpSpPr/>
          <p:nvPr/>
        </p:nvGrpSpPr>
        <p:grpSpPr>
          <a:xfrm>
            <a:off x="7362976" y="3957340"/>
            <a:ext cx="1953213" cy="1004307"/>
            <a:chOff x="8268707" y="3990551"/>
            <a:chExt cx="1953213" cy="1004307"/>
          </a:xfrm>
        </p:grpSpPr>
        <p:sp>
          <p:nvSpPr>
            <p:cNvPr id="10" name="iṥlidè">
              <a:extLst>
                <a:ext uri="{FF2B5EF4-FFF2-40B4-BE49-F238E27FC236}">
                  <a16:creationId xmlns:a16="http://schemas.microsoft.com/office/drawing/2014/main" id="{B8465EE4-5AD4-8A82-F321-B9F8CF96C479}"/>
                </a:ext>
              </a:extLst>
            </p:cNvPr>
            <p:cNvSpPr/>
            <p:nvPr/>
          </p:nvSpPr>
          <p:spPr bwMode="auto">
            <a:xfrm>
              <a:off x="8723736" y="4730353"/>
              <a:ext cx="227684" cy="67224"/>
            </a:xfrm>
            <a:custGeom>
              <a:avLst/>
              <a:gdLst>
                <a:gd name="T0" fmla="*/ 33 w 429"/>
                <a:gd name="T1" fmla="*/ 80 h 127"/>
                <a:gd name="T2" fmla="*/ 0 w 429"/>
                <a:gd name="T3" fmla="*/ 119 h 127"/>
                <a:gd name="T4" fmla="*/ 331 w 429"/>
                <a:gd name="T5" fmla="*/ 127 h 127"/>
                <a:gd name="T6" fmla="*/ 381 w 429"/>
                <a:gd name="T7" fmla="*/ 63 h 127"/>
                <a:gd name="T8" fmla="*/ 429 w 429"/>
                <a:gd name="T9" fmla="*/ 3 h 127"/>
                <a:gd name="T10" fmla="*/ 204 w 429"/>
                <a:gd name="T11" fmla="*/ 2 h 127"/>
                <a:gd name="T12" fmla="*/ 101 w 429"/>
                <a:gd name="T13" fmla="*/ 0 h 127"/>
                <a:gd name="T14" fmla="*/ 33 w 429"/>
                <a:gd name="T15" fmla="*/ 80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9" h="127">
                  <a:moveTo>
                    <a:pt x="33" y="80"/>
                  </a:moveTo>
                  <a:cubicBezTo>
                    <a:pt x="22" y="93"/>
                    <a:pt x="11" y="106"/>
                    <a:pt x="0" y="119"/>
                  </a:cubicBezTo>
                  <a:cubicBezTo>
                    <a:pt x="110" y="120"/>
                    <a:pt x="221" y="124"/>
                    <a:pt x="331" y="127"/>
                  </a:cubicBezTo>
                  <a:cubicBezTo>
                    <a:pt x="348" y="106"/>
                    <a:pt x="364" y="84"/>
                    <a:pt x="381" y="63"/>
                  </a:cubicBezTo>
                  <a:cubicBezTo>
                    <a:pt x="397" y="43"/>
                    <a:pt x="413" y="23"/>
                    <a:pt x="429" y="3"/>
                  </a:cubicBezTo>
                  <a:cubicBezTo>
                    <a:pt x="354" y="2"/>
                    <a:pt x="279" y="2"/>
                    <a:pt x="204" y="2"/>
                  </a:cubicBezTo>
                  <a:cubicBezTo>
                    <a:pt x="170" y="1"/>
                    <a:pt x="135" y="0"/>
                    <a:pt x="101" y="0"/>
                  </a:cubicBezTo>
                  <a:cubicBezTo>
                    <a:pt x="78" y="26"/>
                    <a:pt x="56" y="54"/>
                    <a:pt x="33" y="80"/>
                  </a:cubicBezTo>
                  <a:close/>
                </a:path>
              </a:pathLst>
            </a:custGeom>
            <a:solidFill>
              <a:schemeClr val="bg2"/>
            </a:solidFill>
            <a:ln>
              <a:noFill/>
            </a:ln>
          </p:spPr>
          <p:txBody>
            <a:bodyPr anchor="ctr"/>
            <a:lstStyle/>
            <a:p>
              <a:pPr algn="ctr"/>
              <a:endParaRPr/>
            </a:p>
          </p:txBody>
        </p:sp>
        <p:sp>
          <p:nvSpPr>
            <p:cNvPr id="11" name="ïṩļiďê">
              <a:extLst>
                <a:ext uri="{FF2B5EF4-FFF2-40B4-BE49-F238E27FC236}">
                  <a16:creationId xmlns:a16="http://schemas.microsoft.com/office/drawing/2014/main" id="{C7EF5505-5B31-F026-3F30-903964AF1201}"/>
                </a:ext>
              </a:extLst>
            </p:cNvPr>
            <p:cNvSpPr/>
            <p:nvPr/>
          </p:nvSpPr>
          <p:spPr bwMode="auto">
            <a:xfrm>
              <a:off x="8977431" y="4651306"/>
              <a:ext cx="156068" cy="68575"/>
            </a:xfrm>
            <a:custGeom>
              <a:avLst/>
              <a:gdLst>
                <a:gd name="T0" fmla="*/ 0 w 294"/>
                <a:gd name="T1" fmla="*/ 128 h 129"/>
                <a:gd name="T2" fmla="*/ 96 w 294"/>
                <a:gd name="T3" fmla="*/ 128 h 129"/>
                <a:gd name="T4" fmla="*/ 260 w 294"/>
                <a:gd name="T5" fmla="*/ 129 h 129"/>
                <a:gd name="T6" fmla="*/ 286 w 294"/>
                <a:gd name="T7" fmla="*/ 41 h 129"/>
                <a:gd name="T8" fmla="*/ 294 w 294"/>
                <a:gd name="T9" fmla="*/ 6 h 129"/>
                <a:gd name="T10" fmla="*/ 102 w 294"/>
                <a:gd name="T11" fmla="*/ 0 h 129"/>
                <a:gd name="T12" fmla="*/ 0 w 294"/>
                <a:gd name="T13" fmla="*/ 128 h 129"/>
              </a:gdLst>
              <a:ahLst/>
              <a:cxnLst>
                <a:cxn ang="0">
                  <a:pos x="T0" y="T1"/>
                </a:cxn>
                <a:cxn ang="0">
                  <a:pos x="T2" y="T3"/>
                </a:cxn>
                <a:cxn ang="0">
                  <a:pos x="T4" y="T5"/>
                </a:cxn>
                <a:cxn ang="0">
                  <a:pos x="T6" y="T7"/>
                </a:cxn>
                <a:cxn ang="0">
                  <a:pos x="T8" y="T9"/>
                </a:cxn>
                <a:cxn ang="0">
                  <a:pos x="T10" y="T11"/>
                </a:cxn>
                <a:cxn ang="0">
                  <a:pos x="T12" y="T13"/>
                </a:cxn>
              </a:cxnLst>
              <a:rect l="0" t="0" r="r" b="b"/>
              <a:pathLst>
                <a:path w="294" h="129">
                  <a:moveTo>
                    <a:pt x="0" y="128"/>
                  </a:moveTo>
                  <a:cubicBezTo>
                    <a:pt x="32" y="128"/>
                    <a:pt x="64" y="128"/>
                    <a:pt x="96" y="128"/>
                  </a:cubicBezTo>
                  <a:cubicBezTo>
                    <a:pt x="150" y="129"/>
                    <a:pt x="205" y="129"/>
                    <a:pt x="260" y="129"/>
                  </a:cubicBezTo>
                  <a:cubicBezTo>
                    <a:pt x="269" y="100"/>
                    <a:pt x="279" y="71"/>
                    <a:pt x="286" y="41"/>
                  </a:cubicBezTo>
                  <a:cubicBezTo>
                    <a:pt x="288" y="29"/>
                    <a:pt x="291" y="17"/>
                    <a:pt x="294" y="6"/>
                  </a:cubicBezTo>
                  <a:cubicBezTo>
                    <a:pt x="230" y="5"/>
                    <a:pt x="166" y="3"/>
                    <a:pt x="102" y="0"/>
                  </a:cubicBezTo>
                  <a:cubicBezTo>
                    <a:pt x="69" y="43"/>
                    <a:pt x="35" y="86"/>
                    <a:pt x="0" y="128"/>
                  </a:cubicBezTo>
                  <a:close/>
                </a:path>
              </a:pathLst>
            </a:custGeom>
            <a:solidFill>
              <a:schemeClr val="bg2"/>
            </a:solidFill>
            <a:ln>
              <a:noFill/>
            </a:ln>
          </p:spPr>
          <p:txBody>
            <a:bodyPr anchor="ctr"/>
            <a:lstStyle/>
            <a:p>
              <a:pPr algn="ctr"/>
              <a:endParaRPr/>
            </a:p>
          </p:txBody>
        </p:sp>
        <p:sp>
          <p:nvSpPr>
            <p:cNvPr id="12" name="í$1iďê">
              <a:extLst>
                <a:ext uri="{FF2B5EF4-FFF2-40B4-BE49-F238E27FC236}">
                  <a16:creationId xmlns:a16="http://schemas.microsoft.com/office/drawing/2014/main" id="{3A37C2A3-83F5-4E15-2285-3B1B65155A71}"/>
                </a:ext>
              </a:extLst>
            </p:cNvPr>
            <p:cNvSpPr/>
            <p:nvPr/>
          </p:nvSpPr>
          <p:spPr bwMode="auto">
            <a:xfrm>
              <a:off x="8786906" y="4644550"/>
              <a:ext cx="229711" cy="74656"/>
            </a:xfrm>
            <a:custGeom>
              <a:avLst/>
              <a:gdLst>
                <a:gd name="T0" fmla="*/ 272 w 433"/>
                <a:gd name="T1" fmla="*/ 69 h 141"/>
                <a:gd name="T2" fmla="*/ 259 w 433"/>
                <a:gd name="T3" fmla="*/ 73 h 141"/>
                <a:gd name="T4" fmla="*/ 251 w 433"/>
                <a:gd name="T5" fmla="*/ 70 h 141"/>
                <a:gd name="T6" fmla="*/ 196 w 433"/>
                <a:gd name="T7" fmla="*/ 0 h 141"/>
                <a:gd name="T8" fmla="*/ 191 w 433"/>
                <a:gd name="T9" fmla="*/ 1 h 141"/>
                <a:gd name="T10" fmla="*/ 133 w 433"/>
                <a:gd name="T11" fmla="*/ 1 h 141"/>
                <a:gd name="T12" fmla="*/ 36 w 433"/>
                <a:gd name="T13" fmla="*/ 103 h 141"/>
                <a:gd name="T14" fmla="*/ 0 w 433"/>
                <a:gd name="T15" fmla="*/ 141 h 141"/>
                <a:gd name="T16" fmla="*/ 121 w 433"/>
                <a:gd name="T17" fmla="*/ 140 h 141"/>
                <a:gd name="T18" fmla="*/ 330 w 433"/>
                <a:gd name="T19" fmla="*/ 141 h 141"/>
                <a:gd name="T20" fmla="*/ 433 w 433"/>
                <a:gd name="T21" fmla="*/ 11 h 141"/>
                <a:gd name="T22" fmla="*/ 328 w 433"/>
                <a:gd name="T23" fmla="*/ 4 h 141"/>
                <a:gd name="T24" fmla="*/ 272 w 433"/>
                <a:gd name="T25" fmla="*/ 69 h 141"/>
                <a:gd name="T26" fmla="*/ 326 w 433"/>
                <a:gd name="T27" fmla="*/ 64 h 141"/>
                <a:gd name="T28" fmla="*/ 267 w 433"/>
                <a:gd name="T29" fmla="*/ 126 h 141"/>
                <a:gd name="T30" fmla="*/ 258 w 433"/>
                <a:gd name="T31" fmla="*/ 122 h 141"/>
                <a:gd name="T32" fmla="*/ 200 w 433"/>
                <a:gd name="T33" fmla="*/ 65 h 141"/>
                <a:gd name="T34" fmla="*/ 203 w 433"/>
                <a:gd name="T35" fmla="*/ 61 h 141"/>
                <a:gd name="T36" fmla="*/ 264 w 433"/>
                <a:gd name="T37" fmla="*/ 114 h 141"/>
                <a:gd name="T38" fmla="*/ 319 w 433"/>
                <a:gd name="T39" fmla="*/ 61 h 141"/>
                <a:gd name="T40" fmla="*/ 326 w 433"/>
                <a:gd name="T41" fmla="*/ 64 h 141"/>
                <a:gd name="T42" fmla="*/ 341 w 433"/>
                <a:gd name="T43" fmla="*/ 21 h 141"/>
                <a:gd name="T44" fmla="*/ 267 w 433"/>
                <a:gd name="T45" fmla="*/ 100 h 141"/>
                <a:gd name="T46" fmla="*/ 259 w 433"/>
                <a:gd name="T47" fmla="*/ 96 h 141"/>
                <a:gd name="T48" fmla="*/ 183 w 433"/>
                <a:gd name="T49" fmla="*/ 7 h 141"/>
                <a:gd name="T50" fmla="*/ 186 w 433"/>
                <a:gd name="T51" fmla="*/ 5 h 141"/>
                <a:gd name="T52" fmla="*/ 265 w 433"/>
                <a:gd name="T53" fmla="*/ 88 h 141"/>
                <a:gd name="T54" fmla="*/ 336 w 433"/>
                <a:gd name="T55" fmla="*/ 16 h 141"/>
                <a:gd name="T56" fmla="*/ 341 w 433"/>
                <a:gd name="T57" fmla="*/ 2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3" h="141">
                  <a:moveTo>
                    <a:pt x="272" y="69"/>
                  </a:moveTo>
                  <a:cubicBezTo>
                    <a:pt x="268" y="73"/>
                    <a:pt x="263" y="74"/>
                    <a:pt x="259" y="73"/>
                  </a:cubicBezTo>
                  <a:cubicBezTo>
                    <a:pt x="256" y="74"/>
                    <a:pt x="252" y="73"/>
                    <a:pt x="251" y="70"/>
                  </a:cubicBezTo>
                  <a:cubicBezTo>
                    <a:pt x="240" y="44"/>
                    <a:pt x="214" y="23"/>
                    <a:pt x="196" y="0"/>
                  </a:cubicBezTo>
                  <a:cubicBezTo>
                    <a:pt x="195" y="1"/>
                    <a:pt x="193" y="1"/>
                    <a:pt x="191" y="1"/>
                  </a:cubicBezTo>
                  <a:cubicBezTo>
                    <a:pt x="172" y="1"/>
                    <a:pt x="153" y="1"/>
                    <a:pt x="133" y="1"/>
                  </a:cubicBezTo>
                  <a:cubicBezTo>
                    <a:pt x="104" y="37"/>
                    <a:pt x="69" y="69"/>
                    <a:pt x="36" y="103"/>
                  </a:cubicBezTo>
                  <a:cubicBezTo>
                    <a:pt x="23" y="115"/>
                    <a:pt x="11" y="128"/>
                    <a:pt x="0" y="141"/>
                  </a:cubicBezTo>
                  <a:cubicBezTo>
                    <a:pt x="40" y="141"/>
                    <a:pt x="80" y="141"/>
                    <a:pt x="121" y="140"/>
                  </a:cubicBezTo>
                  <a:cubicBezTo>
                    <a:pt x="190" y="140"/>
                    <a:pt x="260" y="140"/>
                    <a:pt x="330" y="141"/>
                  </a:cubicBezTo>
                  <a:cubicBezTo>
                    <a:pt x="365" y="98"/>
                    <a:pt x="400" y="55"/>
                    <a:pt x="433" y="11"/>
                  </a:cubicBezTo>
                  <a:cubicBezTo>
                    <a:pt x="398" y="9"/>
                    <a:pt x="363" y="7"/>
                    <a:pt x="328" y="4"/>
                  </a:cubicBezTo>
                  <a:cubicBezTo>
                    <a:pt x="310" y="26"/>
                    <a:pt x="291" y="47"/>
                    <a:pt x="272" y="69"/>
                  </a:cubicBezTo>
                  <a:close/>
                  <a:moveTo>
                    <a:pt x="326" y="64"/>
                  </a:moveTo>
                  <a:cubicBezTo>
                    <a:pt x="310" y="89"/>
                    <a:pt x="287" y="106"/>
                    <a:pt x="267" y="126"/>
                  </a:cubicBezTo>
                  <a:cubicBezTo>
                    <a:pt x="263" y="129"/>
                    <a:pt x="259" y="126"/>
                    <a:pt x="258" y="122"/>
                  </a:cubicBezTo>
                  <a:cubicBezTo>
                    <a:pt x="238" y="104"/>
                    <a:pt x="222" y="82"/>
                    <a:pt x="200" y="65"/>
                  </a:cubicBezTo>
                  <a:cubicBezTo>
                    <a:pt x="198" y="63"/>
                    <a:pt x="200" y="59"/>
                    <a:pt x="203" y="61"/>
                  </a:cubicBezTo>
                  <a:cubicBezTo>
                    <a:pt x="225" y="77"/>
                    <a:pt x="244" y="96"/>
                    <a:pt x="264" y="114"/>
                  </a:cubicBezTo>
                  <a:cubicBezTo>
                    <a:pt x="283" y="97"/>
                    <a:pt x="304" y="81"/>
                    <a:pt x="319" y="61"/>
                  </a:cubicBezTo>
                  <a:cubicBezTo>
                    <a:pt x="322" y="57"/>
                    <a:pt x="328" y="60"/>
                    <a:pt x="326" y="64"/>
                  </a:cubicBezTo>
                  <a:close/>
                  <a:moveTo>
                    <a:pt x="341" y="21"/>
                  </a:moveTo>
                  <a:cubicBezTo>
                    <a:pt x="312" y="44"/>
                    <a:pt x="294" y="76"/>
                    <a:pt x="267" y="100"/>
                  </a:cubicBezTo>
                  <a:cubicBezTo>
                    <a:pt x="263" y="103"/>
                    <a:pt x="259" y="99"/>
                    <a:pt x="259" y="96"/>
                  </a:cubicBezTo>
                  <a:cubicBezTo>
                    <a:pt x="230" y="70"/>
                    <a:pt x="203" y="41"/>
                    <a:pt x="183" y="7"/>
                  </a:cubicBezTo>
                  <a:cubicBezTo>
                    <a:pt x="182" y="6"/>
                    <a:pt x="185" y="3"/>
                    <a:pt x="186" y="5"/>
                  </a:cubicBezTo>
                  <a:cubicBezTo>
                    <a:pt x="209" y="36"/>
                    <a:pt x="236" y="64"/>
                    <a:pt x="265" y="88"/>
                  </a:cubicBezTo>
                  <a:cubicBezTo>
                    <a:pt x="288" y="64"/>
                    <a:pt x="309" y="37"/>
                    <a:pt x="336" y="16"/>
                  </a:cubicBezTo>
                  <a:cubicBezTo>
                    <a:pt x="339" y="14"/>
                    <a:pt x="344" y="18"/>
                    <a:pt x="341" y="21"/>
                  </a:cubicBezTo>
                  <a:close/>
                </a:path>
              </a:pathLst>
            </a:custGeom>
            <a:solidFill>
              <a:schemeClr val="bg2"/>
            </a:solidFill>
            <a:ln>
              <a:noFill/>
            </a:ln>
          </p:spPr>
          <p:txBody>
            <a:bodyPr anchor="ctr"/>
            <a:lstStyle/>
            <a:p>
              <a:pPr algn="ctr"/>
              <a:endParaRPr/>
            </a:p>
          </p:txBody>
        </p:sp>
        <p:sp>
          <p:nvSpPr>
            <p:cNvPr id="13" name="îśľîḑê">
              <a:extLst>
                <a:ext uri="{FF2B5EF4-FFF2-40B4-BE49-F238E27FC236}">
                  <a16:creationId xmlns:a16="http://schemas.microsoft.com/office/drawing/2014/main" id="{E6C34E10-E8DF-105B-71C9-02D76103C045}"/>
                </a:ext>
              </a:extLst>
            </p:cNvPr>
            <p:cNvSpPr/>
            <p:nvPr/>
          </p:nvSpPr>
          <p:spPr bwMode="auto">
            <a:xfrm>
              <a:off x="8912572" y="4732042"/>
              <a:ext cx="197956" cy="68237"/>
            </a:xfrm>
            <a:custGeom>
              <a:avLst/>
              <a:gdLst>
                <a:gd name="T0" fmla="*/ 41 w 373"/>
                <a:gd name="T1" fmla="*/ 73 h 129"/>
                <a:gd name="T2" fmla="*/ 0 w 373"/>
                <a:gd name="T3" fmla="*/ 125 h 129"/>
                <a:gd name="T4" fmla="*/ 210 w 373"/>
                <a:gd name="T5" fmla="*/ 128 h 129"/>
                <a:gd name="T6" fmla="*/ 334 w 373"/>
                <a:gd name="T7" fmla="*/ 129 h 129"/>
                <a:gd name="T8" fmla="*/ 360 w 373"/>
                <a:gd name="T9" fmla="*/ 42 h 129"/>
                <a:gd name="T10" fmla="*/ 373 w 373"/>
                <a:gd name="T11" fmla="*/ 3 h 129"/>
                <a:gd name="T12" fmla="*/ 182 w 373"/>
                <a:gd name="T13" fmla="*/ 1 h 129"/>
                <a:gd name="T14" fmla="*/ 101 w 373"/>
                <a:gd name="T15" fmla="*/ 0 h 129"/>
                <a:gd name="T16" fmla="*/ 41 w 373"/>
                <a:gd name="T17" fmla="*/ 7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3" h="129">
                  <a:moveTo>
                    <a:pt x="41" y="73"/>
                  </a:moveTo>
                  <a:cubicBezTo>
                    <a:pt x="28" y="90"/>
                    <a:pt x="14" y="108"/>
                    <a:pt x="0" y="125"/>
                  </a:cubicBezTo>
                  <a:cubicBezTo>
                    <a:pt x="70" y="127"/>
                    <a:pt x="140" y="128"/>
                    <a:pt x="210" y="128"/>
                  </a:cubicBezTo>
                  <a:cubicBezTo>
                    <a:pt x="251" y="128"/>
                    <a:pt x="293" y="129"/>
                    <a:pt x="334" y="129"/>
                  </a:cubicBezTo>
                  <a:cubicBezTo>
                    <a:pt x="342" y="100"/>
                    <a:pt x="351" y="71"/>
                    <a:pt x="360" y="42"/>
                  </a:cubicBezTo>
                  <a:cubicBezTo>
                    <a:pt x="364" y="29"/>
                    <a:pt x="369" y="16"/>
                    <a:pt x="373" y="3"/>
                  </a:cubicBezTo>
                  <a:cubicBezTo>
                    <a:pt x="310" y="2"/>
                    <a:pt x="246" y="2"/>
                    <a:pt x="182" y="1"/>
                  </a:cubicBezTo>
                  <a:cubicBezTo>
                    <a:pt x="155" y="1"/>
                    <a:pt x="128" y="1"/>
                    <a:pt x="101" y="0"/>
                  </a:cubicBezTo>
                  <a:cubicBezTo>
                    <a:pt x="81" y="25"/>
                    <a:pt x="61" y="49"/>
                    <a:pt x="41" y="73"/>
                  </a:cubicBezTo>
                  <a:close/>
                </a:path>
              </a:pathLst>
            </a:custGeom>
            <a:solidFill>
              <a:schemeClr val="bg2"/>
            </a:solidFill>
            <a:ln>
              <a:noFill/>
            </a:ln>
          </p:spPr>
          <p:txBody>
            <a:bodyPr anchor="ctr"/>
            <a:lstStyle/>
            <a:p>
              <a:pPr algn="ctr"/>
              <a:endParaRPr/>
            </a:p>
          </p:txBody>
        </p:sp>
        <p:sp>
          <p:nvSpPr>
            <p:cNvPr id="14" name="ïṣ1îḑe">
              <a:extLst>
                <a:ext uri="{FF2B5EF4-FFF2-40B4-BE49-F238E27FC236}">
                  <a16:creationId xmlns:a16="http://schemas.microsoft.com/office/drawing/2014/main" id="{E0EE7B2A-57C8-72D8-ADCC-F987F931DC71}"/>
                </a:ext>
              </a:extLst>
            </p:cNvPr>
            <p:cNvSpPr/>
            <p:nvPr/>
          </p:nvSpPr>
          <p:spPr bwMode="auto">
            <a:xfrm>
              <a:off x="8650431" y="4806023"/>
              <a:ext cx="237817" cy="71278"/>
            </a:xfrm>
            <a:custGeom>
              <a:avLst/>
              <a:gdLst>
                <a:gd name="T0" fmla="*/ 0 w 448"/>
                <a:gd name="T1" fmla="*/ 129 h 134"/>
                <a:gd name="T2" fmla="*/ 343 w 448"/>
                <a:gd name="T3" fmla="*/ 134 h 134"/>
                <a:gd name="T4" fmla="*/ 398 w 448"/>
                <a:gd name="T5" fmla="*/ 69 h 134"/>
                <a:gd name="T6" fmla="*/ 448 w 448"/>
                <a:gd name="T7" fmla="*/ 10 h 134"/>
                <a:gd name="T8" fmla="*/ 117 w 448"/>
                <a:gd name="T9" fmla="*/ 0 h 134"/>
                <a:gd name="T10" fmla="*/ 0 w 448"/>
                <a:gd name="T11" fmla="*/ 129 h 134"/>
              </a:gdLst>
              <a:ahLst/>
              <a:cxnLst>
                <a:cxn ang="0">
                  <a:pos x="T0" y="T1"/>
                </a:cxn>
                <a:cxn ang="0">
                  <a:pos x="T2" y="T3"/>
                </a:cxn>
                <a:cxn ang="0">
                  <a:pos x="T4" y="T5"/>
                </a:cxn>
                <a:cxn ang="0">
                  <a:pos x="T6" y="T7"/>
                </a:cxn>
                <a:cxn ang="0">
                  <a:pos x="T8" y="T9"/>
                </a:cxn>
                <a:cxn ang="0">
                  <a:pos x="T10" y="T11"/>
                </a:cxn>
              </a:cxnLst>
              <a:rect l="0" t="0" r="r" b="b"/>
              <a:pathLst>
                <a:path w="448" h="134">
                  <a:moveTo>
                    <a:pt x="0" y="129"/>
                  </a:moveTo>
                  <a:cubicBezTo>
                    <a:pt x="114" y="129"/>
                    <a:pt x="228" y="132"/>
                    <a:pt x="343" y="134"/>
                  </a:cubicBezTo>
                  <a:cubicBezTo>
                    <a:pt x="360" y="111"/>
                    <a:pt x="379" y="90"/>
                    <a:pt x="398" y="69"/>
                  </a:cubicBezTo>
                  <a:cubicBezTo>
                    <a:pt x="415" y="50"/>
                    <a:pt x="432" y="30"/>
                    <a:pt x="448" y="10"/>
                  </a:cubicBezTo>
                  <a:cubicBezTo>
                    <a:pt x="338" y="8"/>
                    <a:pt x="227" y="4"/>
                    <a:pt x="117" y="0"/>
                  </a:cubicBezTo>
                  <a:cubicBezTo>
                    <a:pt x="79" y="44"/>
                    <a:pt x="40" y="87"/>
                    <a:pt x="0" y="129"/>
                  </a:cubicBezTo>
                  <a:close/>
                </a:path>
              </a:pathLst>
            </a:custGeom>
            <a:solidFill>
              <a:srgbClr val="E7E6E6"/>
            </a:solidFill>
            <a:ln w="9525">
              <a:solidFill>
                <a:srgbClr val="000000"/>
              </a:solidFill>
              <a:round/>
              <a:headEnd/>
              <a:tailEnd/>
            </a:ln>
          </p:spPr>
          <p:txBody>
            <a:bodyPr anchor="ctr"/>
            <a:lstStyle/>
            <a:p>
              <a:pPr algn="ctr"/>
              <a:endParaRPr/>
            </a:p>
          </p:txBody>
        </p:sp>
        <p:sp>
          <p:nvSpPr>
            <p:cNvPr id="15" name="íṡ1îḍé">
              <a:extLst>
                <a:ext uri="{FF2B5EF4-FFF2-40B4-BE49-F238E27FC236}">
                  <a16:creationId xmlns:a16="http://schemas.microsoft.com/office/drawing/2014/main" id="{87F3CC61-5F90-E5A4-F596-17E43FEBAB20}"/>
                </a:ext>
              </a:extLst>
            </p:cNvPr>
            <p:cNvSpPr/>
            <p:nvPr/>
          </p:nvSpPr>
          <p:spPr bwMode="auto">
            <a:xfrm>
              <a:off x="8841632" y="4811428"/>
              <a:ext cx="243898" cy="66211"/>
            </a:xfrm>
            <a:custGeom>
              <a:avLst/>
              <a:gdLst>
                <a:gd name="T0" fmla="*/ 426 w 460"/>
                <a:gd name="T1" fmla="*/ 120 h 125"/>
                <a:gd name="T2" fmla="*/ 445 w 460"/>
                <a:gd name="T3" fmla="*/ 55 h 125"/>
                <a:gd name="T4" fmla="*/ 460 w 460"/>
                <a:gd name="T5" fmla="*/ 3 h 125"/>
                <a:gd name="T6" fmla="*/ 326 w 460"/>
                <a:gd name="T7" fmla="*/ 2 h 125"/>
                <a:gd name="T8" fmla="*/ 113 w 460"/>
                <a:gd name="T9" fmla="*/ 0 h 125"/>
                <a:gd name="T10" fmla="*/ 60 w 460"/>
                <a:gd name="T11" fmla="*/ 61 h 125"/>
                <a:gd name="T12" fmla="*/ 0 w 460"/>
                <a:gd name="T13" fmla="*/ 124 h 125"/>
                <a:gd name="T14" fmla="*/ 74 w 460"/>
                <a:gd name="T15" fmla="*/ 124 h 125"/>
                <a:gd name="T16" fmla="*/ 426 w 460"/>
                <a:gd name="T17" fmla="*/ 12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0" h="125">
                  <a:moveTo>
                    <a:pt x="426" y="120"/>
                  </a:moveTo>
                  <a:cubicBezTo>
                    <a:pt x="433" y="99"/>
                    <a:pt x="438" y="77"/>
                    <a:pt x="445" y="55"/>
                  </a:cubicBezTo>
                  <a:cubicBezTo>
                    <a:pt x="450" y="38"/>
                    <a:pt x="455" y="20"/>
                    <a:pt x="460" y="3"/>
                  </a:cubicBezTo>
                  <a:cubicBezTo>
                    <a:pt x="416" y="2"/>
                    <a:pt x="371" y="2"/>
                    <a:pt x="326" y="2"/>
                  </a:cubicBezTo>
                  <a:cubicBezTo>
                    <a:pt x="255" y="2"/>
                    <a:pt x="184" y="1"/>
                    <a:pt x="113" y="0"/>
                  </a:cubicBezTo>
                  <a:cubicBezTo>
                    <a:pt x="96" y="21"/>
                    <a:pt x="78" y="41"/>
                    <a:pt x="60" y="61"/>
                  </a:cubicBezTo>
                  <a:cubicBezTo>
                    <a:pt x="40" y="82"/>
                    <a:pt x="19" y="102"/>
                    <a:pt x="0" y="124"/>
                  </a:cubicBezTo>
                  <a:cubicBezTo>
                    <a:pt x="25" y="124"/>
                    <a:pt x="49" y="124"/>
                    <a:pt x="74" y="124"/>
                  </a:cubicBezTo>
                  <a:cubicBezTo>
                    <a:pt x="191" y="125"/>
                    <a:pt x="309" y="123"/>
                    <a:pt x="426" y="120"/>
                  </a:cubicBezTo>
                  <a:close/>
                </a:path>
              </a:pathLst>
            </a:custGeom>
            <a:solidFill>
              <a:schemeClr val="bg2"/>
            </a:solidFill>
            <a:ln>
              <a:noFill/>
            </a:ln>
          </p:spPr>
          <p:txBody>
            <a:bodyPr anchor="ctr"/>
            <a:lstStyle/>
            <a:p>
              <a:pPr algn="ctr"/>
              <a:endParaRPr/>
            </a:p>
          </p:txBody>
        </p:sp>
        <p:sp>
          <p:nvSpPr>
            <p:cNvPr id="16" name="íŝľíḍè">
              <a:extLst>
                <a:ext uri="{FF2B5EF4-FFF2-40B4-BE49-F238E27FC236}">
                  <a16:creationId xmlns:a16="http://schemas.microsoft.com/office/drawing/2014/main" id="{45A51C36-E6C9-287C-CA41-4F81106537A1}"/>
                </a:ext>
              </a:extLst>
            </p:cNvPr>
            <p:cNvSpPr/>
            <p:nvPr/>
          </p:nvSpPr>
          <p:spPr bwMode="auto">
            <a:xfrm>
              <a:off x="8965607" y="4568205"/>
              <a:ext cx="337809" cy="74993"/>
            </a:xfrm>
            <a:custGeom>
              <a:avLst/>
              <a:gdLst>
                <a:gd name="T0" fmla="*/ 526 w 636"/>
                <a:gd name="T1" fmla="*/ 0 h 142"/>
                <a:gd name="T2" fmla="*/ 87 w 636"/>
                <a:gd name="T3" fmla="*/ 5 h 142"/>
                <a:gd name="T4" fmla="*/ 67 w 636"/>
                <a:gd name="T5" fmla="*/ 39 h 142"/>
                <a:gd name="T6" fmla="*/ 0 w 636"/>
                <a:gd name="T7" fmla="*/ 137 h 142"/>
                <a:gd name="T8" fmla="*/ 114 w 636"/>
                <a:gd name="T9" fmla="*/ 131 h 142"/>
                <a:gd name="T10" fmla="*/ 149 w 636"/>
                <a:gd name="T11" fmla="*/ 82 h 142"/>
                <a:gd name="T12" fmla="*/ 169 w 636"/>
                <a:gd name="T13" fmla="*/ 94 h 142"/>
                <a:gd name="T14" fmla="*/ 144 w 636"/>
                <a:gd name="T15" fmla="*/ 130 h 142"/>
                <a:gd name="T16" fmla="*/ 324 w 636"/>
                <a:gd name="T17" fmla="*/ 131 h 142"/>
                <a:gd name="T18" fmla="*/ 344 w 636"/>
                <a:gd name="T19" fmla="*/ 66 h 142"/>
                <a:gd name="T20" fmla="*/ 369 w 636"/>
                <a:gd name="T21" fmla="*/ 73 h 142"/>
                <a:gd name="T22" fmla="*/ 350 w 636"/>
                <a:gd name="T23" fmla="*/ 132 h 142"/>
                <a:gd name="T24" fmla="*/ 533 w 636"/>
                <a:gd name="T25" fmla="*/ 139 h 142"/>
                <a:gd name="T26" fmla="*/ 525 w 636"/>
                <a:gd name="T27" fmla="*/ 82 h 142"/>
                <a:gd name="T28" fmla="*/ 547 w 636"/>
                <a:gd name="T29" fmla="*/ 76 h 142"/>
                <a:gd name="T30" fmla="*/ 556 w 636"/>
                <a:gd name="T31" fmla="*/ 140 h 142"/>
                <a:gd name="T32" fmla="*/ 636 w 636"/>
                <a:gd name="T33" fmla="*/ 142 h 142"/>
                <a:gd name="T34" fmla="*/ 569 w 636"/>
                <a:gd name="T35" fmla="*/ 20 h 142"/>
                <a:gd name="T36" fmla="*/ 534 w 636"/>
                <a:gd name="T37" fmla="*/ 48 h 142"/>
                <a:gd name="T38" fmla="*/ 528 w 636"/>
                <a:gd name="T39" fmla="*/ 43 h 142"/>
                <a:gd name="T40" fmla="*/ 563 w 636"/>
                <a:gd name="T41" fmla="*/ 7 h 142"/>
                <a:gd name="T42" fmla="*/ 559 w 636"/>
                <a:gd name="T43" fmla="*/ 0 h 142"/>
                <a:gd name="T44" fmla="*/ 556 w 636"/>
                <a:gd name="T45" fmla="*/ 0 h 142"/>
                <a:gd name="T46" fmla="*/ 543 w 636"/>
                <a:gd name="T47" fmla="*/ 0 h 142"/>
                <a:gd name="T48" fmla="*/ 515 w 636"/>
                <a:gd name="T49" fmla="*/ 22 h 142"/>
                <a:gd name="T50" fmla="*/ 509 w 636"/>
                <a:gd name="T51" fmla="*/ 16 h 142"/>
                <a:gd name="T52" fmla="*/ 526 w 636"/>
                <a:gd name="T53"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6" h="142">
                  <a:moveTo>
                    <a:pt x="526" y="0"/>
                  </a:moveTo>
                  <a:cubicBezTo>
                    <a:pt x="380" y="0"/>
                    <a:pt x="233" y="3"/>
                    <a:pt x="87" y="5"/>
                  </a:cubicBezTo>
                  <a:cubicBezTo>
                    <a:pt x="80" y="16"/>
                    <a:pt x="73" y="27"/>
                    <a:pt x="67" y="39"/>
                  </a:cubicBezTo>
                  <a:cubicBezTo>
                    <a:pt x="47" y="75"/>
                    <a:pt x="24" y="107"/>
                    <a:pt x="0" y="137"/>
                  </a:cubicBezTo>
                  <a:cubicBezTo>
                    <a:pt x="38" y="134"/>
                    <a:pt x="76" y="132"/>
                    <a:pt x="114" y="131"/>
                  </a:cubicBezTo>
                  <a:cubicBezTo>
                    <a:pt x="126" y="115"/>
                    <a:pt x="138" y="98"/>
                    <a:pt x="149" y="82"/>
                  </a:cubicBezTo>
                  <a:cubicBezTo>
                    <a:pt x="157" y="69"/>
                    <a:pt x="178" y="81"/>
                    <a:pt x="169" y="94"/>
                  </a:cubicBezTo>
                  <a:cubicBezTo>
                    <a:pt x="161" y="106"/>
                    <a:pt x="152" y="118"/>
                    <a:pt x="144" y="130"/>
                  </a:cubicBezTo>
                  <a:cubicBezTo>
                    <a:pt x="203" y="129"/>
                    <a:pt x="264" y="130"/>
                    <a:pt x="324" y="131"/>
                  </a:cubicBezTo>
                  <a:cubicBezTo>
                    <a:pt x="329" y="109"/>
                    <a:pt x="336" y="87"/>
                    <a:pt x="344" y="66"/>
                  </a:cubicBezTo>
                  <a:cubicBezTo>
                    <a:pt x="350" y="50"/>
                    <a:pt x="375" y="58"/>
                    <a:pt x="369" y="73"/>
                  </a:cubicBezTo>
                  <a:cubicBezTo>
                    <a:pt x="362" y="93"/>
                    <a:pt x="356" y="112"/>
                    <a:pt x="350" y="132"/>
                  </a:cubicBezTo>
                  <a:cubicBezTo>
                    <a:pt x="411" y="134"/>
                    <a:pt x="472" y="137"/>
                    <a:pt x="533" y="139"/>
                  </a:cubicBezTo>
                  <a:cubicBezTo>
                    <a:pt x="530" y="120"/>
                    <a:pt x="528" y="101"/>
                    <a:pt x="525" y="82"/>
                  </a:cubicBezTo>
                  <a:cubicBezTo>
                    <a:pt x="522" y="67"/>
                    <a:pt x="544" y="61"/>
                    <a:pt x="547" y="76"/>
                  </a:cubicBezTo>
                  <a:cubicBezTo>
                    <a:pt x="550" y="97"/>
                    <a:pt x="553" y="118"/>
                    <a:pt x="556" y="140"/>
                  </a:cubicBezTo>
                  <a:cubicBezTo>
                    <a:pt x="583" y="141"/>
                    <a:pt x="610" y="142"/>
                    <a:pt x="636" y="142"/>
                  </a:cubicBezTo>
                  <a:cubicBezTo>
                    <a:pt x="613" y="102"/>
                    <a:pt x="591" y="61"/>
                    <a:pt x="569" y="20"/>
                  </a:cubicBezTo>
                  <a:cubicBezTo>
                    <a:pt x="557" y="29"/>
                    <a:pt x="546" y="38"/>
                    <a:pt x="534" y="48"/>
                  </a:cubicBezTo>
                  <a:cubicBezTo>
                    <a:pt x="531" y="50"/>
                    <a:pt x="525" y="46"/>
                    <a:pt x="528" y="43"/>
                  </a:cubicBezTo>
                  <a:cubicBezTo>
                    <a:pt x="538" y="30"/>
                    <a:pt x="550" y="18"/>
                    <a:pt x="563" y="7"/>
                  </a:cubicBezTo>
                  <a:cubicBezTo>
                    <a:pt x="561" y="5"/>
                    <a:pt x="560" y="2"/>
                    <a:pt x="559" y="0"/>
                  </a:cubicBezTo>
                  <a:cubicBezTo>
                    <a:pt x="558" y="0"/>
                    <a:pt x="557" y="0"/>
                    <a:pt x="556" y="0"/>
                  </a:cubicBezTo>
                  <a:cubicBezTo>
                    <a:pt x="551" y="0"/>
                    <a:pt x="547" y="0"/>
                    <a:pt x="543" y="0"/>
                  </a:cubicBezTo>
                  <a:cubicBezTo>
                    <a:pt x="533" y="7"/>
                    <a:pt x="524" y="15"/>
                    <a:pt x="515" y="22"/>
                  </a:cubicBezTo>
                  <a:cubicBezTo>
                    <a:pt x="511" y="26"/>
                    <a:pt x="505" y="20"/>
                    <a:pt x="509" y="16"/>
                  </a:cubicBezTo>
                  <a:cubicBezTo>
                    <a:pt x="514" y="11"/>
                    <a:pt x="520" y="6"/>
                    <a:pt x="526" y="0"/>
                  </a:cubicBezTo>
                  <a:close/>
                </a:path>
              </a:pathLst>
            </a:custGeom>
            <a:solidFill>
              <a:schemeClr val="bg2"/>
            </a:solidFill>
            <a:ln>
              <a:noFill/>
            </a:ln>
          </p:spPr>
          <p:txBody>
            <a:bodyPr anchor="ctr"/>
            <a:lstStyle/>
            <a:p>
              <a:pPr algn="ctr"/>
              <a:endParaRPr/>
            </a:p>
          </p:txBody>
        </p:sp>
        <p:sp>
          <p:nvSpPr>
            <p:cNvPr id="17" name="îS1îḍê">
              <a:extLst>
                <a:ext uri="{FF2B5EF4-FFF2-40B4-BE49-F238E27FC236}">
                  <a16:creationId xmlns:a16="http://schemas.microsoft.com/office/drawing/2014/main" id="{35DBE293-F556-4719-4551-4BF70F2505B8}"/>
                </a:ext>
              </a:extLst>
            </p:cNvPr>
            <p:cNvSpPr/>
            <p:nvPr/>
          </p:nvSpPr>
          <p:spPr bwMode="auto">
            <a:xfrm>
              <a:off x="8355186" y="4560773"/>
              <a:ext cx="1776201" cy="391183"/>
            </a:xfrm>
            <a:custGeom>
              <a:avLst/>
              <a:gdLst>
                <a:gd name="T0" fmla="*/ 2498 w 3346"/>
                <a:gd name="T1" fmla="*/ 13 h 738"/>
                <a:gd name="T2" fmla="*/ 2521 w 3346"/>
                <a:gd name="T3" fmla="*/ 96 h 738"/>
                <a:gd name="T4" fmla="*/ 2723 w 3346"/>
                <a:gd name="T5" fmla="*/ 135 h 738"/>
                <a:gd name="T6" fmla="*/ 2632 w 3346"/>
                <a:gd name="T7" fmla="*/ 303 h 738"/>
                <a:gd name="T8" fmla="*/ 2644 w 3346"/>
                <a:gd name="T9" fmla="*/ 325 h 738"/>
                <a:gd name="T10" fmla="*/ 2946 w 3346"/>
                <a:gd name="T11" fmla="*/ 455 h 738"/>
                <a:gd name="T12" fmla="*/ 2736 w 3346"/>
                <a:gd name="T13" fmla="*/ 494 h 738"/>
                <a:gd name="T14" fmla="*/ 3105 w 3346"/>
                <a:gd name="T15" fmla="*/ 592 h 738"/>
                <a:gd name="T16" fmla="*/ 2792 w 3346"/>
                <a:gd name="T17" fmla="*/ 626 h 738"/>
                <a:gd name="T18" fmla="*/ 2476 w 3346"/>
                <a:gd name="T19" fmla="*/ 619 h 738"/>
                <a:gd name="T20" fmla="*/ 2389 w 3346"/>
                <a:gd name="T21" fmla="*/ 601 h 738"/>
                <a:gd name="T22" fmla="*/ 2091 w 3346"/>
                <a:gd name="T23" fmla="*/ 626 h 738"/>
                <a:gd name="T24" fmla="*/ 1736 w 3346"/>
                <a:gd name="T25" fmla="*/ 607 h 738"/>
                <a:gd name="T26" fmla="*/ 1720 w 3346"/>
                <a:gd name="T27" fmla="*/ 607 h 738"/>
                <a:gd name="T28" fmla="*/ 1325 w 3346"/>
                <a:gd name="T29" fmla="*/ 643 h 738"/>
                <a:gd name="T30" fmla="*/ 897 w 3346"/>
                <a:gd name="T31" fmla="*/ 619 h 738"/>
                <a:gd name="T32" fmla="*/ 883 w 3346"/>
                <a:gd name="T33" fmla="*/ 619 h 738"/>
                <a:gd name="T34" fmla="*/ 463 w 3346"/>
                <a:gd name="T35" fmla="*/ 673 h 738"/>
                <a:gd name="T36" fmla="*/ 267 w 3346"/>
                <a:gd name="T37" fmla="*/ 597 h 738"/>
                <a:gd name="T38" fmla="*/ 462 w 3346"/>
                <a:gd name="T39" fmla="*/ 454 h 738"/>
                <a:gd name="T40" fmla="*/ 711 w 3346"/>
                <a:gd name="T41" fmla="*/ 384 h 738"/>
                <a:gd name="T42" fmla="*/ 611 w 3346"/>
                <a:gd name="T43" fmla="*/ 310 h 738"/>
                <a:gd name="T44" fmla="*/ 782 w 3346"/>
                <a:gd name="T45" fmla="*/ 300 h 738"/>
                <a:gd name="T46" fmla="*/ 854 w 3346"/>
                <a:gd name="T47" fmla="*/ 158 h 738"/>
                <a:gd name="T48" fmla="*/ 871 w 3346"/>
                <a:gd name="T49" fmla="*/ 138 h 738"/>
                <a:gd name="T50" fmla="*/ 963 w 3346"/>
                <a:gd name="T51" fmla="*/ 137 h 738"/>
                <a:gd name="T52" fmla="*/ 917 w 3346"/>
                <a:gd name="T53" fmla="*/ 19 h 738"/>
                <a:gd name="T54" fmla="*/ 349 w 3346"/>
                <a:gd name="T55" fmla="*/ 379 h 738"/>
                <a:gd name="T56" fmla="*/ 0 w 3346"/>
                <a:gd name="T57" fmla="*/ 738 h 738"/>
                <a:gd name="T58" fmla="*/ 620 w 3346"/>
                <a:gd name="T59" fmla="*/ 690 h 738"/>
                <a:gd name="T60" fmla="*/ 595 w 3346"/>
                <a:gd name="T61" fmla="*/ 730 h 738"/>
                <a:gd name="T62" fmla="*/ 704 w 3346"/>
                <a:gd name="T63" fmla="*/ 705 h 738"/>
                <a:gd name="T64" fmla="*/ 2534 w 3346"/>
                <a:gd name="T65" fmla="*/ 723 h 738"/>
                <a:gd name="T66" fmla="*/ 2746 w 3346"/>
                <a:gd name="T67" fmla="*/ 27 h 738"/>
                <a:gd name="T68" fmla="*/ 2672 w 3346"/>
                <a:gd name="T69" fmla="*/ 23 h 738"/>
                <a:gd name="T70" fmla="*/ 681 w 3346"/>
                <a:gd name="T71" fmla="*/ 23 h 738"/>
                <a:gd name="T72" fmla="*/ 584 w 3346"/>
                <a:gd name="T73" fmla="*/ 192 h 738"/>
                <a:gd name="T74" fmla="*/ 532 w 3346"/>
                <a:gd name="T75" fmla="*/ 220 h 738"/>
                <a:gd name="T76" fmla="*/ 654 w 3346"/>
                <a:gd name="T77" fmla="*/ 28 h 738"/>
                <a:gd name="T78" fmla="*/ 532 w 3346"/>
                <a:gd name="T79" fmla="*/ 220 h 738"/>
                <a:gd name="T80" fmla="*/ 103 w 3346"/>
                <a:gd name="T81" fmla="*/ 672 h 738"/>
                <a:gd name="T82" fmla="*/ 142 w 3346"/>
                <a:gd name="T83" fmla="*/ 620 h 738"/>
                <a:gd name="T84" fmla="*/ 3041 w 3346"/>
                <a:gd name="T85" fmla="*/ 668 h 738"/>
                <a:gd name="T86" fmla="*/ 3251 w 3346"/>
                <a:gd name="T87" fmla="*/ 669 h 738"/>
                <a:gd name="T88" fmla="*/ 3042 w 3346"/>
                <a:gd name="T89" fmla="*/ 671 h 738"/>
                <a:gd name="T90" fmla="*/ 3132 w 3346"/>
                <a:gd name="T91" fmla="*/ 681 h 738"/>
                <a:gd name="T92" fmla="*/ 3123 w 3346"/>
                <a:gd name="T93" fmla="*/ 690 h 738"/>
                <a:gd name="T94" fmla="*/ 3305 w 3346"/>
                <a:gd name="T95" fmla="*/ 716 h 738"/>
                <a:gd name="T96" fmla="*/ 2913 w 3346"/>
                <a:gd name="T97" fmla="*/ 709 h 738"/>
                <a:gd name="T98" fmla="*/ 3103 w 3346"/>
                <a:gd name="T99" fmla="*/ 702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346" h="738">
                  <a:moveTo>
                    <a:pt x="2999" y="326"/>
                  </a:moveTo>
                  <a:cubicBezTo>
                    <a:pt x="2907" y="232"/>
                    <a:pt x="2803" y="127"/>
                    <a:pt x="2757" y="0"/>
                  </a:cubicBezTo>
                  <a:cubicBezTo>
                    <a:pt x="2671" y="6"/>
                    <a:pt x="2585" y="10"/>
                    <a:pt x="2498" y="13"/>
                  </a:cubicBezTo>
                  <a:cubicBezTo>
                    <a:pt x="2472" y="56"/>
                    <a:pt x="2442" y="98"/>
                    <a:pt x="2411" y="139"/>
                  </a:cubicBezTo>
                  <a:cubicBezTo>
                    <a:pt x="2452" y="139"/>
                    <a:pt x="2493" y="139"/>
                    <a:pt x="2534" y="138"/>
                  </a:cubicBezTo>
                  <a:cubicBezTo>
                    <a:pt x="2529" y="124"/>
                    <a:pt x="2525" y="110"/>
                    <a:pt x="2521" y="96"/>
                  </a:cubicBezTo>
                  <a:cubicBezTo>
                    <a:pt x="2519" y="92"/>
                    <a:pt x="2526" y="90"/>
                    <a:pt x="2527" y="94"/>
                  </a:cubicBezTo>
                  <a:cubicBezTo>
                    <a:pt x="2533" y="109"/>
                    <a:pt x="2539" y="124"/>
                    <a:pt x="2546" y="138"/>
                  </a:cubicBezTo>
                  <a:cubicBezTo>
                    <a:pt x="2605" y="137"/>
                    <a:pt x="2664" y="135"/>
                    <a:pt x="2723" y="135"/>
                  </a:cubicBezTo>
                  <a:cubicBezTo>
                    <a:pt x="2738" y="134"/>
                    <a:pt x="2738" y="158"/>
                    <a:pt x="2723" y="158"/>
                  </a:cubicBezTo>
                  <a:cubicBezTo>
                    <a:pt x="2670" y="158"/>
                    <a:pt x="2614" y="163"/>
                    <a:pt x="2558" y="165"/>
                  </a:cubicBezTo>
                  <a:cubicBezTo>
                    <a:pt x="2581" y="212"/>
                    <a:pt x="2607" y="257"/>
                    <a:pt x="2632" y="303"/>
                  </a:cubicBezTo>
                  <a:cubicBezTo>
                    <a:pt x="2706" y="298"/>
                    <a:pt x="2782" y="287"/>
                    <a:pt x="2854" y="305"/>
                  </a:cubicBezTo>
                  <a:cubicBezTo>
                    <a:pt x="2869" y="309"/>
                    <a:pt x="2862" y="330"/>
                    <a:pt x="2847" y="327"/>
                  </a:cubicBezTo>
                  <a:cubicBezTo>
                    <a:pt x="2781" y="315"/>
                    <a:pt x="2712" y="320"/>
                    <a:pt x="2644" y="325"/>
                  </a:cubicBezTo>
                  <a:cubicBezTo>
                    <a:pt x="2651" y="337"/>
                    <a:pt x="2659" y="351"/>
                    <a:pt x="2666" y="364"/>
                  </a:cubicBezTo>
                  <a:cubicBezTo>
                    <a:pt x="2682" y="394"/>
                    <a:pt x="2698" y="425"/>
                    <a:pt x="2714" y="455"/>
                  </a:cubicBezTo>
                  <a:cubicBezTo>
                    <a:pt x="2792" y="455"/>
                    <a:pt x="2869" y="454"/>
                    <a:pt x="2946" y="455"/>
                  </a:cubicBezTo>
                  <a:cubicBezTo>
                    <a:pt x="2961" y="455"/>
                    <a:pt x="2961" y="478"/>
                    <a:pt x="2945" y="478"/>
                  </a:cubicBezTo>
                  <a:cubicBezTo>
                    <a:pt x="2873" y="478"/>
                    <a:pt x="2800" y="478"/>
                    <a:pt x="2728" y="479"/>
                  </a:cubicBezTo>
                  <a:cubicBezTo>
                    <a:pt x="2731" y="484"/>
                    <a:pt x="2733" y="489"/>
                    <a:pt x="2736" y="494"/>
                  </a:cubicBezTo>
                  <a:cubicBezTo>
                    <a:pt x="2750" y="516"/>
                    <a:pt x="2762" y="541"/>
                    <a:pt x="2775" y="565"/>
                  </a:cubicBezTo>
                  <a:cubicBezTo>
                    <a:pt x="2885" y="565"/>
                    <a:pt x="2995" y="567"/>
                    <a:pt x="3105" y="567"/>
                  </a:cubicBezTo>
                  <a:cubicBezTo>
                    <a:pt x="3121" y="567"/>
                    <a:pt x="3121" y="592"/>
                    <a:pt x="3105" y="592"/>
                  </a:cubicBezTo>
                  <a:cubicBezTo>
                    <a:pt x="3000" y="592"/>
                    <a:pt x="2895" y="590"/>
                    <a:pt x="2790" y="590"/>
                  </a:cubicBezTo>
                  <a:cubicBezTo>
                    <a:pt x="2795" y="597"/>
                    <a:pt x="2801" y="605"/>
                    <a:pt x="2807" y="611"/>
                  </a:cubicBezTo>
                  <a:cubicBezTo>
                    <a:pt x="2817" y="621"/>
                    <a:pt x="2801" y="636"/>
                    <a:pt x="2792" y="626"/>
                  </a:cubicBezTo>
                  <a:cubicBezTo>
                    <a:pt x="2782" y="615"/>
                    <a:pt x="2773" y="603"/>
                    <a:pt x="2765" y="589"/>
                  </a:cubicBezTo>
                  <a:cubicBezTo>
                    <a:pt x="2667" y="589"/>
                    <a:pt x="2570" y="591"/>
                    <a:pt x="2473" y="596"/>
                  </a:cubicBezTo>
                  <a:cubicBezTo>
                    <a:pt x="2474" y="603"/>
                    <a:pt x="2476" y="611"/>
                    <a:pt x="2476" y="619"/>
                  </a:cubicBezTo>
                  <a:cubicBezTo>
                    <a:pt x="2477" y="627"/>
                    <a:pt x="2463" y="628"/>
                    <a:pt x="2462" y="620"/>
                  </a:cubicBezTo>
                  <a:cubicBezTo>
                    <a:pt x="2461" y="612"/>
                    <a:pt x="2459" y="604"/>
                    <a:pt x="2456" y="597"/>
                  </a:cubicBezTo>
                  <a:cubicBezTo>
                    <a:pt x="2434" y="598"/>
                    <a:pt x="2411" y="600"/>
                    <a:pt x="2389" y="601"/>
                  </a:cubicBezTo>
                  <a:cubicBezTo>
                    <a:pt x="2297" y="609"/>
                    <a:pt x="2205" y="618"/>
                    <a:pt x="2113" y="619"/>
                  </a:cubicBezTo>
                  <a:cubicBezTo>
                    <a:pt x="2110" y="624"/>
                    <a:pt x="2107" y="629"/>
                    <a:pt x="2104" y="634"/>
                  </a:cubicBezTo>
                  <a:cubicBezTo>
                    <a:pt x="2100" y="644"/>
                    <a:pt x="2086" y="635"/>
                    <a:pt x="2091" y="626"/>
                  </a:cubicBezTo>
                  <a:cubicBezTo>
                    <a:pt x="2092" y="623"/>
                    <a:pt x="2093" y="621"/>
                    <a:pt x="2094" y="619"/>
                  </a:cubicBezTo>
                  <a:cubicBezTo>
                    <a:pt x="2074" y="619"/>
                    <a:pt x="2054" y="618"/>
                    <a:pt x="2034" y="617"/>
                  </a:cubicBezTo>
                  <a:cubicBezTo>
                    <a:pt x="1934" y="612"/>
                    <a:pt x="1835" y="607"/>
                    <a:pt x="1736" y="607"/>
                  </a:cubicBezTo>
                  <a:cubicBezTo>
                    <a:pt x="1735" y="621"/>
                    <a:pt x="1733" y="634"/>
                    <a:pt x="1730" y="648"/>
                  </a:cubicBezTo>
                  <a:cubicBezTo>
                    <a:pt x="1728" y="653"/>
                    <a:pt x="1719" y="652"/>
                    <a:pt x="1719" y="646"/>
                  </a:cubicBezTo>
                  <a:cubicBezTo>
                    <a:pt x="1721" y="633"/>
                    <a:pt x="1721" y="620"/>
                    <a:pt x="1720" y="607"/>
                  </a:cubicBezTo>
                  <a:cubicBezTo>
                    <a:pt x="1709" y="607"/>
                    <a:pt x="1697" y="607"/>
                    <a:pt x="1685" y="608"/>
                  </a:cubicBezTo>
                  <a:cubicBezTo>
                    <a:pt x="1574" y="610"/>
                    <a:pt x="1463" y="612"/>
                    <a:pt x="1352" y="614"/>
                  </a:cubicBezTo>
                  <a:cubicBezTo>
                    <a:pt x="1345" y="626"/>
                    <a:pt x="1337" y="637"/>
                    <a:pt x="1325" y="643"/>
                  </a:cubicBezTo>
                  <a:cubicBezTo>
                    <a:pt x="1322" y="644"/>
                    <a:pt x="1317" y="641"/>
                    <a:pt x="1320" y="637"/>
                  </a:cubicBezTo>
                  <a:cubicBezTo>
                    <a:pt x="1325" y="630"/>
                    <a:pt x="1329" y="622"/>
                    <a:pt x="1333" y="614"/>
                  </a:cubicBezTo>
                  <a:cubicBezTo>
                    <a:pt x="1188" y="617"/>
                    <a:pt x="1042" y="619"/>
                    <a:pt x="897" y="619"/>
                  </a:cubicBezTo>
                  <a:cubicBezTo>
                    <a:pt x="885" y="634"/>
                    <a:pt x="874" y="649"/>
                    <a:pt x="865" y="667"/>
                  </a:cubicBezTo>
                  <a:cubicBezTo>
                    <a:pt x="862" y="671"/>
                    <a:pt x="856" y="667"/>
                    <a:pt x="858" y="662"/>
                  </a:cubicBezTo>
                  <a:cubicBezTo>
                    <a:pt x="865" y="647"/>
                    <a:pt x="873" y="632"/>
                    <a:pt x="883" y="619"/>
                  </a:cubicBezTo>
                  <a:cubicBezTo>
                    <a:pt x="766" y="619"/>
                    <a:pt x="650" y="618"/>
                    <a:pt x="533" y="615"/>
                  </a:cubicBezTo>
                  <a:cubicBezTo>
                    <a:pt x="513" y="637"/>
                    <a:pt x="491" y="658"/>
                    <a:pt x="470" y="679"/>
                  </a:cubicBezTo>
                  <a:cubicBezTo>
                    <a:pt x="465" y="684"/>
                    <a:pt x="459" y="677"/>
                    <a:pt x="463" y="673"/>
                  </a:cubicBezTo>
                  <a:cubicBezTo>
                    <a:pt x="481" y="653"/>
                    <a:pt x="498" y="634"/>
                    <a:pt x="516" y="614"/>
                  </a:cubicBezTo>
                  <a:cubicBezTo>
                    <a:pt x="433" y="612"/>
                    <a:pt x="350" y="609"/>
                    <a:pt x="266" y="605"/>
                  </a:cubicBezTo>
                  <a:cubicBezTo>
                    <a:pt x="261" y="605"/>
                    <a:pt x="261" y="597"/>
                    <a:pt x="267" y="597"/>
                  </a:cubicBezTo>
                  <a:cubicBezTo>
                    <a:pt x="356" y="592"/>
                    <a:pt x="446" y="591"/>
                    <a:pt x="536" y="592"/>
                  </a:cubicBezTo>
                  <a:cubicBezTo>
                    <a:pt x="573" y="549"/>
                    <a:pt x="610" y="505"/>
                    <a:pt x="646" y="462"/>
                  </a:cubicBezTo>
                  <a:cubicBezTo>
                    <a:pt x="585" y="460"/>
                    <a:pt x="524" y="457"/>
                    <a:pt x="462" y="454"/>
                  </a:cubicBezTo>
                  <a:cubicBezTo>
                    <a:pt x="455" y="454"/>
                    <a:pt x="455" y="442"/>
                    <a:pt x="463" y="442"/>
                  </a:cubicBezTo>
                  <a:cubicBezTo>
                    <a:pt x="530" y="439"/>
                    <a:pt x="598" y="438"/>
                    <a:pt x="666" y="438"/>
                  </a:cubicBezTo>
                  <a:cubicBezTo>
                    <a:pt x="681" y="420"/>
                    <a:pt x="696" y="402"/>
                    <a:pt x="711" y="384"/>
                  </a:cubicBezTo>
                  <a:cubicBezTo>
                    <a:pt x="729" y="363"/>
                    <a:pt x="747" y="341"/>
                    <a:pt x="765" y="320"/>
                  </a:cubicBezTo>
                  <a:cubicBezTo>
                    <a:pt x="752" y="320"/>
                    <a:pt x="738" y="320"/>
                    <a:pt x="725" y="320"/>
                  </a:cubicBezTo>
                  <a:cubicBezTo>
                    <a:pt x="686" y="322"/>
                    <a:pt x="647" y="325"/>
                    <a:pt x="611" y="310"/>
                  </a:cubicBezTo>
                  <a:cubicBezTo>
                    <a:pt x="603" y="307"/>
                    <a:pt x="606" y="295"/>
                    <a:pt x="614" y="298"/>
                  </a:cubicBezTo>
                  <a:cubicBezTo>
                    <a:pt x="665" y="311"/>
                    <a:pt x="722" y="300"/>
                    <a:pt x="774" y="300"/>
                  </a:cubicBezTo>
                  <a:cubicBezTo>
                    <a:pt x="777" y="300"/>
                    <a:pt x="779" y="300"/>
                    <a:pt x="782" y="300"/>
                  </a:cubicBezTo>
                  <a:cubicBezTo>
                    <a:pt x="798" y="280"/>
                    <a:pt x="815" y="262"/>
                    <a:pt x="833" y="244"/>
                  </a:cubicBezTo>
                  <a:cubicBezTo>
                    <a:pt x="861" y="216"/>
                    <a:pt x="890" y="188"/>
                    <a:pt x="917" y="158"/>
                  </a:cubicBezTo>
                  <a:cubicBezTo>
                    <a:pt x="896" y="158"/>
                    <a:pt x="875" y="158"/>
                    <a:pt x="854" y="158"/>
                  </a:cubicBezTo>
                  <a:cubicBezTo>
                    <a:pt x="818" y="157"/>
                    <a:pt x="779" y="160"/>
                    <a:pt x="743" y="151"/>
                  </a:cubicBezTo>
                  <a:cubicBezTo>
                    <a:pt x="740" y="150"/>
                    <a:pt x="740" y="146"/>
                    <a:pt x="743" y="145"/>
                  </a:cubicBezTo>
                  <a:cubicBezTo>
                    <a:pt x="784" y="135"/>
                    <a:pt x="829" y="138"/>
                    <a:pt x="871" y="138"/>
                  </a:cubicBezTo>
                  <a:cubicBezTo>
                    <a:pt x="892" y="138"/>
                    <a:pt x="914" y="137"/>
                    <a:pt x="935" y="137"/>
                  </a:cubicBezTo>
                  <a:cubicBezTo>
                    <a:pt x="938" y="133"/>
                    <a:pt x="941" y="130"/>
                    <a:pt x="943" y="126"/>
                  </a:cubicBezTo>
                  <a:cubicBezTo>
                    <a:pt x="952" y="115"/>
                    <a:pt x="970" y="125"/>
                    <a:pt x="963" y="137"/>
                  </a:cubicBezTo>
                  <a:cubicBezTo>
                    <a:pt x="973" y="137"/>
                    <a:pt x="983" y="137"/>
                    <a:pt x="993" y="137"/>
                  </a:cubicBezTo>
                  <a:cubicBezTo>
                    <a:pt x="983" y="124"/>
                    <a:pt x="974" y="111"/>
                    <a:pt x="966" y="97"/>
                  </a:cubicBezTo>
                  <a:cubicBezTo>
                    <a:pt x="950" y="71"/>
                    <a:pt x="933" y="45"/>
                    <a:pt x="917" y="19"/>
                  </a:cubicBezTo>
                  <a:cubicBezTo>
                    <a:pt x="825" y="17"/>
                    <a:pt x="732" y="14"/>
                    <a:pt x="640" y="8"/>
                  </a:cubicBezTo>
                  <a:cubicBezTo>
                    <a:pt x="618" y="75"/>
                    <a:pt x="573" y="135"/>
                    <a:pt x="529" y="189"/>
                  </a:cubicBezTo>
                  <a:cubicBezTo>
                    <a:pt x="474" y="257"/>
                    <a:pt x="411" y="318"/>
                    <a:pt x="349" y="379"/>
                  </a:cubicBezTo>
                  <a:cubicBezTo>
                    <a:pt x="289" y="439"/>
                    <a:pt x="233" y="502"/>
                    <a:pt x="173" y="561"/>
                  </a:cubicBezTo>
                  <a:cubicBezTo>
                    <a:pt x="141" y="592"/>
                    <a:pt x="109" y="623"/>
                    <a:pt x="78" y="654"/>
                  </a:cubicBezTo>
                  <a:cubicBezTo>
                    <a:pt x="52" y="681"/>
                    <a:pt x="29" y="715"/>
                    <a:pt x="0" y="738"/>
                  </a:cubicBezTo>
                  <a:cubicBezTo>
                    <a:pt x="188" y="736"/>
                    <a:pt x="376" y="734"/>
                    <a:pt x="564" y="731"/>
                  </a:cubicBezTo>
                  <a:cubicBezTo>
                    <a:pt x="565" y="730"/>
                    <a:pt x="565" y="730"/>
                    <a:pt x="566" y="729"/>
                  </a:cubicBezTo>
                  <a:cubicBezTo>
                    <a:pt x="579" y="716"/>
                    <a:pt x="599" y="690"/>
                    <a:pt x="620" y="690"/>
                  </a:cubicBezTo>
                  <a:cubicBezTo>
                    <a:pt x="627" y="690"/>
                    <a:pt x="631" y="698"/>
                    <a:pt x="628" y="703"/>
                  </a:cubicBezTo>
                  <a:cubicBezTo>
                    <a:pt x="621" y="714"/>
                    <a:pt x="609" y="718"/>
                    <a:pt x="599" y="726"/>
                  </a:cubicBezTo>
                  <a:cubicBezTo>
                    <a:pt x="598" y="728"/>
                    <a:pt x="596" y="729"/>
                    <a:pt x="595" y="730"/>
                  </a:cubicBezTo>
                  <a:cubicBezTo>
                    <a:pt x="608" y="730"/>
                    <a:pt x="621" y="730"/>
                    <a:pt x="634" y="730"/>
                  </a:cubicBezTo>
                  <a:cubicBezTo>
                    <a:pt x="651" y="712"/>
                    <a:pt x="670" y="695"/>
                    <a:pt x="692" y="683"/>
                  </a:cubicBezTo>
                  <a:cubicBezTo>
                    <a:pt x="707" y="676"/>
                    <a:pt x="718" y="697"/>
                    <a:pt x="704" y="705"/>
                  </a:cubicBezTo>
                  <a:cubicBezTo>
                    <a:pt x="693" y="713"/>
                    <a:pt x="681" y="721"/>
                    <a:pt x="671" y="729"/>
                  </a:cubicBezTo>
                  <a:cubicBezTo>
                    <a:pt x="1008" y="723"/>
                    <a:pt x="1345" y="716"/>
                    <a:pt x="1682" y="711"/>
                  </a:cubicBezTo>
                  <a:cubicBezTo>
                    <a:pt x="1967" y="707"/>
                    <a:pt x="2251" y="738"/>
                    <a:pt x="2534" y="723"/>
                  </a:cubicBezTo>
                  <a:cubicBezTo>
                    <a:pt x="2796" y="708"/>
                    <a:pt x="3084" y="728"/>
                    <a:pt x="3346" y="728"/>
                  </a:cubicBezTo>
                  <a:cubicBezTo>
                    <a:pt x="3245" y="608"/>
                    <a:pt x="3108" y="438"/>
                    <a:pt x="2999" y="326"/>
                  </a:cubicBezTo>
                  <a:close/>
                  <a:moveTo>
                    <a:pt x="2746" y="27"/>
                  </a:moveTo>
                  <a:cubicBezTo>
                    <a:pt x="2699" y="30"/>
                    <a:pt x="2651" y="28"/>
                    <a:pt x="2604" y="33"/>
                  </a:cubicBezTo>
                  <a:cubicBezTo>
                    <a:pt x="2602" y="33"/>
                    <a:pt x="2601" y="29"/>
                    <a:pt x="2604" y="29"/>
                  </a:cubicBezTo>
                  <a:cubicBezTo>
                    <a:pt x="2626" y="23"/>
                    <a:pt x="2649" y="23"/>
                    <a:pt x="2672" y="23"/>
                  </a:cubicBezTo>
                  <a:cubicBezTo>
                    <a:pt x="2697" y="22"/>
                    <a:pt x="2721" y="19"/>
                    <a:pt x="2746" y="18"/>
                  </a:cubicBezTo>
                  <a:cubicBezTo>
                    <a:pt x="2752" y="18"/>
                    <a:pt x="2752" y="26"/>
                    <a:pt x="2746" y="27"/>
                  </a:cubicBezTo>
                  <a:close/>
                  <a:moveTo>
                    <a:pt x="681" y="23"/>
                  </a:moveTo>
                  <a:cubicBezTo>
                    <a:pt x="669" y="55"/>
                    <a:pt x="652" y="85"/>
                    <a:pt x="636" y="114"/>
                  </a:cubicBezTo>
                  <a:cubicBezTo>
                    <a:pt x="621" y="142"/>
                    <a:pt x="606" y="170"/>
                    <a:pt x="586" y="194"/>
                  </a:cubicBezTo>
                  <a:cubicBezTo>
                    <a:pt x="585" y="196"/>
                    <a:pt x="583" y="194"/>
                    <a:pt x="584" y="192"/>
                  </a:cubicBezTo>
                  <a:cubicBezTo>
                    <a:pt x="616" y="136"/>
                    <a:pt x="647" y="80"/>
                    <a:pt x="673" y="21"/>
                  </a:cubicBezTo>
                  <a:cubicBezTo>
                    <a:pt x="675" y="16"/>
                    <a:pt x="683" y="18"/>
                    <a:pt x="681" y="23"/>
                  </a:cubicBezTo>
                  <a:close/>
                  <a:moveTo>
                    <a:pt x="532" y="220"/>
                  </a:moveTo>
                  <a:cubicBezTo>
                    <a:pt x="549" y="188"/>
                    <a:pt x="573" y="161"/>
                    <a:pt x="593" y="132"/>
                  </a:cubicBezTo>
                  <a:cubicBezTo>
                    <a:pt x="616" y="99"/>
                    <a:pt x="632" y="63"/>
                    <a:pt x="646" y="26"/>
                  </a:cubicBezTo>
                  <a:cubicBezTo>
                    <a:pt x="648" y="20"/>
                    <a:pt x="656" y="23"/>
                    <a:pt x="654" y="28"/>
                  </a:cubicBezTo>
                  <a:cubicBezTo>
                    <a:pt x="642" y="63"/>
                    <a:pt x="626" y="99"/>
                    <a:pt x="605" y="130"/>
                  </a:cubicBezTo>
                  <a:cubicBezTo>
                    <a:pt x="582" y="161"/>
                    <a:pt x="556" y="189"/>
                    <a:pt x="535" y="222"/>
                  </a:cubicBezTo>
                  <a:cubicBezTo>
                    <a:pt x="534" y="224"/>
                    <a:pt x="531" y="222"/>
                    <a:pt x="532" y="220"/>
                  </a:cubicBezTo>
                  <a:close/>
                  <a:moveTo>
                    <a:pt x="251" y="518"/>
                  </a:moveTo>
                  <a:cubicBezTo>
                    <a:pt x="225" y="558"/>
                    <a:pt x="187" y="589"/>
                    <a:pt x="153" y="621"/>
                  </a:cubicBezTo>
                  <a:cubicBezTo>
                    <a:pt x="136" y="637"/>
                    <a:pt x="120" y="655"/>
                    <a:pt x="103" y="672"/>
                  </a:cubicBezTo>
                  <a:cubicBezTo>
                    <a:pt x="84" y="689"/>
                    <a:pt x="65" y="706"/>
                    <a:pt x="50" y="726"/>
                  </a:cubicBezTo>
                  <a:cubicBezTo>
                    <a:pt x="47" y="730"/>
                    <a:pt x="40" y="726"/>
                    <a:pt x="43" y="721"/>
                  </a:cubicBezTo>
                  <a:cubicBezTo>
                    <a:pt x="70" y="684"/>
                    <a:pt x="108" y="652"/>
                    <a:pt x="142" y="620"/>
                  </a:cubicBezTo>
                  <a:cubicBezTo>
                    <a:pt x="177" y="587"/>
                    <a:pt x="219" y="556"/>
                    <a:pt x="247" y="516"/>
                  </a:cubicBezTo>
                  <a:cubicBezTo>
                    <a:pt x="249" y="513"/>
                    <a:pt x="253" y="516"/>
                    <a:pt x="251" y="518"/>
                  </a:cubicBezTo>
                  <a:close/>
                  <a:moveTo>
                    <a:pt x="3041" y="668"/>
                  </a:moveTo>
                  <a:cubicBezTo>
                    <a:pt x="3072" y="662"/>
                    <a:pt x="3105" y="665"/>
                    <a:pt x="3136" y="665"/>
                  </a:cubicBezTo>
                  <a:cubicBezTo>
                    <a:pt x="3174" y="665"/>
                    <a:pt x="3213" y="662"/>
                    <a:pt x="3251" y="661"/>
                  </a:cubicBezTo>
                  <a:cubicBezTo>
                    <a:pt x="3257" y="661"/>
                    <a:pt x="3257" y="669"/>
                    <a:pt x="3251" y="669"/>
                  </a:cubicBezTo>
                  <a:cubicBezTo>
                    <a:pt x="3216" y="671"/>
                    <a:pt x="3180" y="673"/>
                    <a:pt x="3144" y="673"/>
                  </a:cubicBezTo>
                  <a:cubicBezTo>
                    <a:pt x="3127" y="673"/>
                    <a:pt x="3109" y="672"/>
                    <a:pt x="3092" y="672"/>
                  </a:cubicBezTo>
                  <a:cubicBezTo>
                    <a:pt x="3076" y="672"/>
                    <a:pt x="3058" y="669"/>
                    <a:pt x="3042" y="671"/>
                  </a:cubicBezTo>
                  <a:cubicBezTo>
                    <a:pt x="3040" y="672"/>
                    <a:pt x="3039" y="668"/>
                    <a:pt x="3041" y="668"/>
                  </a:cubicBezTo>
                  <a:close/>
                  <a:moveTo>
                    <a:pt x="2988" y="685"/>
                  </a:moveTo>
                  <a:cubicBezTo>
                    <a:pt x="3035" y="689"/>
                    <a:pt x="3085" y="682"/>
                    <a:pt x="3132" y="681"/>
                  </a:cubicBezTo>
                  <a:cubicBezTo>
                    <a:pt x="3178" y="681"/>
                    <a:pt x="3224" y="677"/>
                    <a:pt x="3270" y="677"/>
                  </a:cubicBezTo>
                  <a:cubicBezTo>
                    <a:pt x="3276" y="677"/>
                    <a:pt x="3276" y="686"/>
                    <a:pt x="3270" y="686"/>
                  </a:cubicBezTo>
                  <a:cubicBezTo>
                    <a:pt x="3221" y="686"/>
                    <a:pt x="3172" y="689"/>
                    <a:pt x="3123" y="690"/>
                  </a:cubicBezTo>
                  <a:cubicBezTo>
                    <a:pt x="3079" y="690"/>
                    <a:pt x="3030" y="697"/>
                    <a:pt x="2987" y="689"/>
                  </a:cubicBezTo>
                  <a:cubicBezTo>
                    <a:pt x="2985" y="688"/>
                    <a:pt x="2986" y="685"/>
                    <a:pt x="2988" y="685"/>
                  </a:cubicBezTo>
                  <a:close/>
                  <a:moveTo>
                    <a:pt x="3305" y="716"/>
                  </a:moveTo>
                  <a:cubicBezTo>
                    <a:pt x="3235" y="713"/>
                    <a:pt x="3165" y="709"/>
                    <a:pt x="3095" y="710"/>
                  </a:cubicBezTo>
                  <a:cubicBezTo>
                    <a:pt x="3061" y="711"/>
                    <a:pt x="3027" y="711"/>
                    <a:pt x="2993" y="711"/>
                  </a:cubicBezTo>
                  <a:cubicBezTo>
                    <a:pt x="2967" y="711"/>
                    <a:pt x="2938" y="716"/>
                    <a:pt x="2913" y="709"/>
                  </a:cubicBezTo>
                  <a:cubicBezTo>
                    <a:pt x="2911" y="709"/>
                    <a:pt x="2911" y="704"/>
                    <a:pt x="2914" y="705"/>
                  </a:cubicBezTo>
                  <a:cubicBezTo>
                    <a:pt x="2945" y="709"/>
                    <a:pt x="2979" y="704"/>
                    <a:pt x="3010" y="703"/>
                  </a:cubicBezTo>
                  <a:cubicBezTo>
                    <a:pt x="3041" y="703"/>
                    <a:pt x="3072" y="703"/>
                    <a:pt x="3103" y="702"/>
                  </a:cubicBezTo>
                  <a:cubicBezTo>
                    <a:pt x="3171" y="701"/>
                    <a:pt x="3238" y="705"/>
                    <a:pt x="3305" y="708"/>
                  </a:cubicBezTo>
                  <a:cubicBezTo>
                    <a:pt x="3310" y="708"/>
                    <a:pt x="3310" y="717"/>
                    <a:pt x="3305" y="716"/>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 name="î$ļîde">
              <a:extLst>
                <a:ext uri="{FF2B5EF4-FFF2-40B4-BE49-F238E27FC236}">
                  <a16:creationId xmlns:a16="http://schemas.microsoft.com/office/drawing/2014/main" id="{4BE0288D-4BB2-2732-A83F-B33DE88EE88D}"/>
                </a:ext>
              </a:extLst>
            </p:cNvPr>
            <p:cNvSpPr/>
            <p:nvPr/>
          </p:nvSpPr>
          <p:spPr bwMode="auto">
            <a:xfrm>
              <a:off x="8750760" y="4116216"/>
              <a:ext cx="365510" cy="551642"/>
            </a:xfrm>
            <a:custGeom>
              <a:avLst/>
              <a:gdLst>
                <a:gd name="T0" fmla="*/ 27 w 689"/>
                <a:gd name="T1" fmla="*/ 415 h 1040"/>
                <a:gd name="T2" fmla="*/ 5 w 689"/>
                <a:gd name="T3" fmla="*/ 451 h 1040"/>
                <a:gd name="T4" fmla="*/ 36 w 689"/>
                <a:gd name="T5" fmla="*/ 429 h 1040"/>
                <a:gd name="T6" fmla="*/ 38 w 689"/>
                <a:gd name="T7" fmla="*/ 438 h 1040"/>
                <a:gd name="T8" fmla="*/ 77 w 689"/>
                <a:gd name="T9" fmla="*/ 655 h 1040"/>
                <a:gd name="T10" fmla="*/ 201 w 689"/>
                <a:gd name="T11" fmla="*/ 857 h 1040"/>
                <a:gd name="T12" fmla="*/ 272 w 689"/>
                <a:gd name="T13" fmla="*/ 975 h 1040"/>
                <a:gd name="T14" fmla="*/ 454 w 689"/>
                <a:gd name="T15" fmla="*/ 857 h 1040"/>
                <a:gd name="T16" fmla="*/ 477 w 689"/>
                <a:gd name="T17" fmla="*/ 817 h 1040"/>
                <a:gd name="T18" fmla="*/ 574 w 689"/>
                <a:gd name="T19" fmla="*/ 664 h 1040"/>
                <a:gd name="T20" fmla="*/ 531 w 689"/>
                <a:gd name="T21" fmla="*/ 672 h 1040"/>
                <a:gd name="T22" fmla="*/ 589 w 689"/>
                <a:gd name="T23" fmla="*/ 633 h 1040"/>
                <a:gd name="T24" fmla="*/ 533 w 689"/>
                <a:gd name="T25" fmla="*/ 647 h 1040"/>
                <a:gd name="T26" fmla="*/ 668 w 689"/>
                <a:gd name="T27" fmla="*/ 269 h 1040"/>
                <a:gd name="T28" fmla="*/ 157 w 689"/>
                <a:gd name="T29" fmla="*/ 65 h 1040"/>
                <a:gd name="T30" fmla="*/ 2 w 689"/>
                <a:gd name="T31" fmla="*/ 419 h 1040"/>
                <a:gd name="T32" fmla="*/ 468 w 689"/>
                <a:gd name="T33" fmla="*/ 597 h 1040"/>
                <a:gd name="T34" fmla="*/ 584 w 689"/>
                <a:gd name="T35" fmla="*/ 489 h 1040"/>
                <a:gd name="T36" fmla="*/ 468 w 689"/>
                <a:gd name="T37" fmla="*/ 597 h 1040"/>
                <a:gd name="T38" fmla="*/ 406 w 689"/>
                <a:gd name="T39" fmla="*/ 588 h 1040"/>
                <a:gd name="T40" fmla="*/ 587 w 689"/>
                <a:gd name="T41" fmla="*/ 455 h 1040"/>
                <a:gd name="T42" fmla="*/ 352 w 689"/>
                <a:gd name="T43" fmla="*/ 91 h 1040"/>
                <a:gd name="T44" fmla="*/ 207 w 689"/>
                <a:gd name="T45" fmla="*/ 142 h 1040"/>
                <a:gd name="T46" fmla="*/ 114 w 689"/>
                <a:gd name="T47" fmla="*/ 239 h 1040"/>
                <a:gd name="T48" fmla="*/ 352 w 689"/>
                <a:gd name="T49" fmla="*/ 91 h 1040"/>
                <a:gd name="T50" fmla="*/ 312 w 689"/>
                <a:gd name="T51" fmla="*/ 73 h 1040"/>
                <a:gd name="T52" fmla="*/ 114 w 689"/>
                <a:gd name="T53" fmla="*/ 197 h 1040"/>
                <a:gd name="T54" fmla="*/ 111 w 689"/>
                <a:gd name="T55" fmla="*/ 287 h 1040"/>
                <a:gd name="T56" fmla="*/ 599 w 689"/>
                <a:gd name="T57" fmla="*/ 374 h 1040"/>
                <a:gd name="T58" fmla="*/ 595 w 689"/>
                <a:gd name="T59" fmla="*/ 389 h 1040"/>
                <a:gd name="T60" fmla="*/ 585 w 689"/>
                <a:gd name="T61" fmla="*/ 422 h 1040"/>
                <a:gd name="T62" fmla="*/ 498 w 689"/>
                <a:gd name="T63" fmla="*/ 530 h 1040"/>
                <a:gd name="T64" fmla="*/ 140 w 689"/>
                <a:gd name="T65" fmla="*/ 470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89" h="1040">
                  <a:moveTo>
                    <a:pt x="24" y="407"/>
                  </a:moveTo>
                  <a:cubicBezTo>
                    <a:pt x="29" y="406"/>
                    <a:pt x="31" y="413"/>
                    <a:pt x="27" y="415"/>
                  </a:cubicBezTo>
                  <a:cubicBezTo>
                    <a:pt x="19" y="420"/>
                    <a:pt x="11" y="426"/>
                    <a:pt x="3" y="431"/>
                  </a:cubicBezTo>
                  <a:cubicBezTo>
                    <a:pt x="3" y="438"/>
                    <a:pt x="4" y="444"/>
                    <a:pt x="5" y="451"/>
                  </a:cubicBezTo>
                  <a:cubicBezTo>
                    <a:pt x="13" y="444"/>
                    <a:pt x="22" y="437"/>
                    <a:pt x="30" y="430"/>
                  </a:cubicBezTo>
                  <a:cubicBezTo>
                    <a:pt x="32" y="429"/>
                    <a:pt x="34" y="428"/>
                    <a:pt x="36" y="429"/>
                  </a:cubicBezTo>
                  <a:cubicBezTo>
                    <a:pt x="37" y="430"/>
                    <a:pt x="39" y="430"/>
                    <a:pt x="39" y="432"/>
                  </a:cubicBezTo>
                  <a:cubicBezTo>
                    <a:pt x="40" y="434"/>
                    <a:pt x="39" y="436"/>
                    <a:pt x="38" y="438"/>
                  </a:cubicBezTo>
                  <a:cubicBezTo>
                    <a:pt x="28" y="446"/>
                    <a:pt x="17" y="454"/>
                    <a:pt x="6" y="462"/>
                  </a:cubicBezTo>
                  <a:cubicBezTo>
                    <a:pt x="17" y="530"/>
                    <a:pt x="44" y="595"/>
                    <a:pt x="77" y="655"/>
                  </a:cubicBezTo>
                  <a:cubicBezTo>
                    <a:pt x="108" y="712"/>
                    <a:pt x="144" y="768"/>
                    <a:pt x="179" y="823"/>
                  </a:cubicBezTo>
                  <a:cubicBezTo>
                    <a:pt x="187" y="834"/>
                    <a:pt x="194" y="846"/>
                    <a:pt x="201" y="857"/>
                  </a:cubicBezTo>
                  <a:cubicBezTo>
                    <a:pt x="202" y="860"/>
                    <a:pt x="204" y="862"/>
                    <a:pt x="206" y="865"/>
                  </a:cubicBezTo>
                  <a:cubicBezTo>
                    <a:pt x="228" y="902"/>
                    <a:pt x="247" y="940"/>
                    <a:pt x="272" y="975"/>
                  </a:cubicBezTo>
                  <a:cubicBezTo>
                    <a:pt x="287" y="996"/>
                    <a:pt x="308" y="1017"/>
                    <a:pt x="322" y="1040"/>
                  </a:cubicBezTo>
                  <a:cubicBezTo>
                    <a:pt x="373" y="981"/>
                    <a:pt x="416" y="924"/>
                    <a:pt x="454" y="857"/>
                  </a:cubicBezTo>
                  <a:cubicBezTo>
                    <a:pt x="455" y="855"/>
                    <a:pt x="457" y="852"/>
                    <a:pt x="458" y="850"/>
                  </a:cubicBezTo>
                  <a:cubicBezTo>
                    <a:pt x="464" y="839"/>
                    <a:pt x="470" y="828"/>
                    <a:pt x="477" y="817"/>
                  </a:cubicBezTo>
                  <a:cubicBezTo>
                    <a:pt x="508" y="769"/>
                    <a:pt x="544" y="724"/>
                    <a:pt x="570" y="672"/>
                  </a:cubicBezTo>
                  <a:cubicBezTo>
                    <a:pt x="571" y="669"/>
                    <a:pt x="573" y="667"/>
                    <a:pt x="574" y="664"/>
                  </a:cubicBezTo>
                  <a:cubicBezTo>
                    <a:pt x="560" y="668"/>
                    <a:pt x="547" y="673"/>
                    <a:pt x="533" y="678"/>
                  </a:cubicBezTo>
                  <a:cubicBezTo>
                    <a:pt x="530" y="680"/>
                    <a:pt x="528" y="674"/>
                    <a:pt x="531" y="672"/>
                  </a:cubicBezTo>
                  <a:cubicBezTo>
                    <a:pt x="547" y="665"/>
                    <a:pt x="564" y="657"/>
                    <a:pt x="581" y="651"/>
                  </a:cubicBezTo>
                  <a:cubicBezTo>
                    <a:pt x="583" y="645"/>
                    <a:pt x="586" y="639"/>
                    <a:pt x="589" y="633"/>
                  </a:cubicBezTo>
                  <a:cubicBezTo>
                    <a:pt x="572" y="640"/>
                    <a:pt x="554" y="647"/>
                    <a:pt x="537" y="654"/>
                  </a:cubicBezTo>
                  <a:cubicBezTo>
                    <a:pt x="532" y="656"/>
                    <a:pt x="529" y="649"/>
                    <a:pt x="533" y="647"/>
                  </a:cubicBezTo>
                  <a:cubicBezTo>
                    <a:pt x="554" y="638"/>
                    <a:pt x="575" y="629"/>
                    <a:pt x="595" y="620"/>
                  </a:cubicBezTo>
                  <a:cubicBezTo>
                    <a:pt x="647" y="511"/>
                    <a:pt x="689" y="387"/>
                    <a:pt x="668" y="269"/>
                  </a:cubicBezTo>
                  <a:cubicBezTo>
                    <a:pt x="643" y="125"/>
                    <a:pt x="519" y="13"/>
                    <a:pt x="364" y="4"/>
                  </a:cubicBezTo>
                  <a:cubicBezTo>
                    <a:pt x="289" y="0"/>
                    <a:pt x="215" y="18"/>
                    <a:pt x="157" y="65"/>
                  </a:cubicBezTo>
                  <a:cubicBezTo>
                    <a:pt x="103" y="109"/>
                    <a:pt x="63" y="167"/>
                    <a:pt x="38" y="231"/>
                  </a:cubicBezTo>
                  <a:cubicBezTo>
                    <a:pt x="14" y="291"/>
                    <a:pt x="0" y="355"/>
                    <a:pt x="2" y="419"/>
                  </a:cubicBezTo>
                  <a:cubicBezTo>
                    <a:pt x="9" y="414"/>
                    <a:pt x="16" y="410"/>
                    <a:pt x="24" y="407"/>
                  </a:cubicBezTo>
                  <a:close/>
                  <a:moveTo>
                    <a:pt x="468" y="597"/>
                  </a:moveTo>
                  <a:cubicBezTo>
                    <a:pt x="462" y="601"/>
                    <a:pt x="456" y="591"/>
                    <a:pt x="462" y="587"/>
                  </a:cubicBezTo>
                  <a:cubicBezTo>
                    <a:pt x="508" y="560"/>
                    <a:pt x="558" y="537"/>
                    <a:pt x="584" y="489"/>
                  </a:cubicBezTo>
                  <a:cubicBezTo>
                    <a:pt x="586" y="487"/>
                    <a:pt x="589" y="489"/>
                    <a:pt x="588" y="491"/>
                  </a:cubicBezTo>
                  <a:cubicBezTo>
                    <a:pt x="567" y="545"/>
                    <a:pt x="514" y="569"/>
                    <a:pt x="468" y="597"/>
                  </a:cubicBezTo>
                  <a:close/>
                  <a:moveTo>
                    <a:pt x="592" y="458"/>
                  </a:moveTo>
                  <a:cubicBezTo>
                    <a:pt x="556" y="531"/>
                    <a:pt x="485" y="572"/>
                    <a:pt x="406" y="588"/>
                  </a:cubicBezTo>
                  <a:cubicBezTo>
                    <a:pt x="399" y="589"/>
                    <a:pt x="397" y="579"/>
                    <a:pt x="403" y="577"/>
                  </a:cubicBezTo>
                  <a:cubicBezTo>
                    <a:pt x="479" y="560"/>
                    <a:pt x="547" y="524"/>
                    <a:pt x="587" y="455"/>
                  </a:cubicBezTo>
                  <a:cubicBezTo>
                    <a:pt x="589" y="452"/>
                    <a:pt x="594" y="455"/>
                    <a:pt x="592" y="458"/>
                  </a:cubicBezTo>
                  <a:close/>
                  <a:moveTo>
                    <a:pt x="352" y="91"/>
                  </a:moveTo>
                  <a:cubicBezTo>
                    <a:pt x="358" y="91"/>
                    <a:pt x="358" y="101"/>
                    <a:pt x="351" y="101"/>
                  </a:cubicBezTo>
                  <a:cubicBezTo>
                    <a:pt x="298" y="101"/>
                    <a:pt x="252" y="113"/>
                    <a:pt x="207" y="142"/>
                  </a:cubicBezTo>
                  <a:cubicBezTo>
                    <a:pt x="170" y="166"/>
                    <a:pt x="128" y="195"/>
                    <a:pt x="118" y="240"/>
                  </a:cubicBezTo>
                  <a:cubicBezTo>
                    <a:pt x="117" y="242"/>
                    <a:pt x="114" y="241"/>
                    <a:pt x="114" y="239"/>
                  </a:cubicBezTo>
                  <a:cubicBezTo>
                    <a:pt x="122" y="194"/>
                    <a:pt x="160" y="163"/>
                    <a:pt x="196" y="139"/>
                  </a:cubicBezTo>
                  <a:cubicBezTo>
                    <a:pt x="244" y="108"/>
                    <a:pt x="293" y="91"/>
                    <a:pt x="352" y="91"/>
                  </a:cubicBezTo>
                  <a:close/>
                  <a:moveTo>
                    <a:pt x="111" y="196"/>
                  </a:moveTo>
                  <a:cubicBezTo>
                    <a:pt x="157" y="130"/>
                    <a:pt x="232" y="83"/>
                    <a:pt x="312" y="73"/>
                  </a:cubicBezTo>
                  <a:cubicBezTo>
                    <a:pt x="318" y="73"/>
                    <a:pt x="320" y="82"/>
                    <a:pt x="314" y="83"/>
                  </a:cubicBezTo>
                  <a:cubicBezTo>
                    <a:pt x="237" y="92"/>
                    <a:pt x="162" y="136"/>
                    <a:pt x="114" y="197"/>
                  </a:cubicBezTo>
                  <a:cubicBezTo>
                    <a:pt x="113" y="199"/>
                    <a:pt x="110" y="197"/>
                    <a:pt x="111" y="196"/>
                  </a:cubicBezTo>
                  <a:close/>
                  <a:moveTo>
                    <a:pt x="111" y="287"/>
                  </a:moveTo>
                  <a:cubicBezTo>
                    <a:pt x="145" y="163"/>
                    <a:pt x="270" y="100"/>
                    <a:pt x="393" y="116"/>
                  </a:cubicBezTo>
                  <a:cubicBezTo>
                    <a:pt x="522" y="133"/>
                    <a:pt x="621" y="239"/>
                    <a:pt x="599" y="374"/>
                  </a:cubicBezTo>
                  <a:cubicBezTo>
                    <a:pt x="598" y="377"/>
                    <a:pt x="597" y="380"/>
                    <a:pt x="597" y="383"/>
                  </a:cubicBezTo>
                  <a:cubicBezTo>
                    <a:pt x="597" y="385"/>
                    <a:pt x="596" y="387"/>
                    <a:pt x="595" y="389"/>
                  </a:cubicBezTo>
                  <a:cubicBezTo>
                    <a:pt x="595" y="390"/>
                    <a:pt x="595" y="390"/>
                    <a:pt x="595" y="391"/>
                  </a:cubicBezTo>
                  <a:cubicBezTo>
                    <a:pt x="592" y="402"/>
                    <a:pt x="589" y="412"/>
                    <a:pt x="585" y="422"/>
                  </a:cubicBezTo>
                  <a:cubicBezTo>
                    <a:pt x="579" y="441"/>
                    <a:pt x="574" y="460"/>
                    <a:pt x="563" y="477"/>
                  </a:cubicBezTo>
                  <a:cubicBezTo>
                    <a:pt x="546" y="500"/>
                    <a:pt x="524" y="518"/>
                    <a:pt x="498" y="530"/>
                  </a:cubicBezTo>
                  <a:cubicBezTo>
                    <a:pt x="440" y="555"/>
                    <a:pt x="376" y="576"/>
                    <a:pt x="312" y="571"/>
                  </a:cubicBezTo>
                  <a:cubicBezTo>
                    <a:pt x="241" y="565"/>
                    <a:pt x="177" y="533"/>
                    <a:pt x="140" y="470"/>
                  </a:cubicBezTo>
                  <a:cubicBezTo>
                    <a:pt x="107" y="416"/>
                    <a:pt x="94" y="349"/>
                    <a:pt x="111" y="287"/>
                  </a:cubicBezTo>
                  <a:close/>
                </a:path>
              </a:pathLst>
            </a:custGeom>
            <a:solidFill>
              <a:srgbClr val="C8BCD4"/>
            </a:solidFill>
            <a:ln>
              <a:noFill/>
            </a:ln>
          </p:spPr>
          <p:txBody>
            <a:bodyPr anchor="ctr"/>
            <a:lstStyle/>
            <a:p>
              <a:pPr algn="ctr"/>
              <a:endParaRPr/>
            </a:p>
          </p:txBody>
        </p:sp>
        <p:sp>
          <p:nvSpPr>
            <p:cNvPr id="19" name="íŝ1ïdé">
              <a:extLst>
                <a:ext uri="{FF2B5EF4-FFF2-40B4-BE49-F238E27FC236}">
                  <a16:creationId xmlns:a16="http://schemas.microsoft.com/office/drawing/2014/main" id="{C8378D08-1178-1570-903A-D5B7351C5E58}"/>
                </a:ext>
              </a:extLst>
            </p:cNvPr>
            <p:cNvSpPr/>
            <p:nvPr/>
          </p:nvSpPr>
          <p:spPr bwMode="auto">
            <a:xfrm>
              <a:off x="8800757" y="4169252"/>
              <a:ext cx="279706" cy="252344"/>
            </a:xfrm>
            <a:custGeom>
              <a:avLst/>
              <a:gdLst>
                <a:gd name="T0" fmla="*/ 404 w 527"/>
                <a:gd name="T1" fmla="*/ 430 h 476"/>
                <a:gd name="T2" fmla="*/ 469 w 527"/>
                <a:gd name="T3" fmla="*/ 377 h 476"/>
                <a:gd name="T4" fmla="*/ 491 w 527"/>
                <a:gd name="T5" fmla="*/ 322 h 476"/>
                <a:gd name="T6" fmla="*/ 501 w 527"/>
                <a:gd name="T7" fmla="*/ 291 h 476"/>
                <a:gd name="T8" fmla="*/ 501 w 527"/>
                <a:gd name="T9" fmla="*/ 289 h 476"/>
                <a:gd name="T10" fmla="*/ 503 w 527"/>
                <a:gd name="T11" fmla="*/ 283 h 476"/>
                <a:gd name="T12" fmla="*/ 505 w 527"/>
                <a:gd name="T13" fmla="*/ 274 h 476"/>
                <a:gd name="T14" fmla="*/ 299 w 527"/>
                <a:gd name="T15" fmla="*/ 16 h 476"/>
                <a:gd name="T16" fmla="*/ 17 w 527"/>
                <a:gd name="T17" fmla="*/ 187 h 476"/>
                <a:gd name="T18" fmla="*/ 46 w 527"/>
                <a:gd name="T19" fmla="*/ 370 h 476"/>
                <a:gd name="T20" fmla="*/ 218 w 527"/>
                <a:gd name="T21" fmla="*/ 471 h 476"/>
                <a:gd name="T22" fmla="*/ 404 w 527"/>
                <a:gd name="T23" fmla="*/ 430 h 476"/>
                <a:gd name="T24" fmla="*/ 90 w 527"/>
                <a:gd name="T25" fmla="*/ 377 h 476"/>
                <a:gd name="T26" fmla="*/ 50 w 527"/>
                <a:gd name="T27" fmla="*/ 187 h 476"/>
                <a:gd name="T28" fmla="*/ 179 w 527"/>
                <a:gd name="T29" fmla="*/ 58 h 476"/>
                <a:gd name="T30" fmla="*/ 476 w 527"/>
                <a:gd name="T31" fmla="*/ 213 h 476"/>
                <a:gd name="T32" fmla="*/ 473 w 527"/>
                <a:gd name="T33" fmla="*/ 282 h 476"/>
                <a:gd name="T34" fmla="*/ 460 w 527"/>
                <a:gd name="T35" fmla="*/ 319 h 476"/>
                <a:gd name="T36" fmla="*/ 398 w 527"/>
                <a:gd name="T37" fmla="*/ 394 h 476"/>
                <a:gd name="T38" fmla="*/ 377 w 527"/>
                <a:gd name="T39" fmla="*/ 407 h 476"/>
                <a:gd name="T40" fmla="*/ 315 w 527"/>
                <a:gd name="T41" fmla="*/ 426 h 476"/>
                <a:gd name="T42" fmla="*/ 90 w 527"/>
                <a:gd name="T43" fmla="*/ 377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27" h="476">
                  <a:moveTo>
                    <a:pt x="404" y="430"/>
                  </a:moveTo>
                  <a:cubicBezTo>
                    <a:pt x="430" y="418"/>
                    <a:pt x="452" y="400"/>
                    <a:pt x="469" y="377"/>
                  </a:cubicBezTo>
                  <a:cubicBezTo>
                    <a:pt x="480" y="360"/>
                    <a:pt x="485" y="341"/>
                    <a:pt x="491" y="322"/>
                  </a:cubicBezTo>
                  <a:cubicBezTo>
                    <a:pt x="495" y="312"/>
                    <a:pt x="498" y="302"/>
                    <a:pt x="501" y="291"/>
                  </a:cubicBezTo>
                  <a:cubicBezTo>
                    <a:pt x="501" y="290"/>
                    <a:pt x="501" y="290"/>
                    <a:pt x="501" y="289"/>
                  </a:cubicBezTo>
                  <a:cubicBezTo>
                    <a:pt x="502" y="287"/>
                    <a:pt x="503" y="285"/>
                    <a:pt x="503" y="283"/>
                  </a:cubicBezTo>
                  <a:cubicBezTo>
                    <a:pt x="503" y="280"/>
                    <a:pt x="504" y="277"/>
                    <a:pt x="505" y="274"/>
                  </a:cubicBezTo>
                  <a:cubicBezTo>
                    <a:pt x="527" y="139"/>
                    <a:pt x="428" y="33"/>
                    <a:pt x="299" y="16"/>
                  </a:cubicBezTo>
                  <a:cubicBezTo>
                    <a:pt x="176" y="0"/>
                    <a:pt x="51" y="63"/>
                    <a:pt x="17" y="187"/>
                  </a:cubicBezTo>
                  <a:cubicBezTo>
                    <a:pt x="0" y="249"/>
                    <a:pt x="13" y="316"/>
                    <a:pt x="46" y="370"/>
                  </a:cubicBezTo>
                  <a:cubicBezTo>
                    <a:pt x="83" y="433"/>
                    <a:pt x="147" y="465"/>
                    <a:pt x="218" y="471"/>
                  </a:cubicBezTo>
                  <a:cubicBezTo>
                    <a:pt x="282" y="476"/>
                    <a:pt x="346" y="455"/>
                    <a:pt x="404" y="430"/>
                  </a:cubicBezTo>
                  <a:close/>
                  <a:moveTo>
                    <a:pt x="90" y="377"/>
                  </a:moveTo>
                  <a:cubicBezTo>
                    <a:pt x="44" y="326"/>
                    <a:pt x="32" y="252"/>
                    <a:pt x="50" y="187"/>
                  </a:cubicBezTo>
                  <a:cubicBezTo>
                    <a:pt x="67" y="124"/>
                    <a:pt x="118" y="79"/>
                    <a:pt x="179" y="58"/>
                  </a:cubicBezTo>
                  <a:cubicBezTo>
                    <a:pt x="302" y="16"/>
                    <a:pt x="456" y="75"/>
                    <a:pt x="476" y="213"/>
                  </a:cubicBezTo>
                  <a:cubicBezTo>
                    <a:pt x="479" y="236"/>
                    <a:pt x="478" y="260"/>
                    <a:pt x="473" y="282"/>
                  </a:cubicBezTo>
                  <a:cubicBezTo>
                    <a:pt x="468" y="294"/>
                    <a:pt x="464" y="307"/>
                    <a:pt x="460" y="319"/>
                  </a:cubicBezTo>
                  <a:cubicBezTo>
                    <a:pt x="447" y="349"/>
                    <a:pt x="426" y="375"/>
                    <a:pt x="398" y="394"/>
                  </a:cubicBezTo>
                  <a:cubicBezTo>
                    <a:pt x="391" y="399"/>
                    <a:pt x="384" y="403"/>
                    <a:pt x="377" y="407"/>
                  </a:cubicBezTo>
                  <a:cubicBezTo>
                    <a:pt x="357" y="415"/>
                    <a:pt x="335" y="421"/>
                    <a:pt x="315" y="426"/>
                  </a:cubicBezTo>
                  <a:cubicBezTo>
                    <a:pt x="235" y="448"/>
                    <a:pt x="149" y="441"/>
                    <a:pt x="90" y="37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îśļíḋé">
              <a:extLst>
                <a:ext uri="{FF2B5EF4-FFF2-40B4-BE49-F238E27FC236}">
                  <a16:creationId xmlns:a16="http://schemas.microsoft.com/office/drawing/2014/main" id="{4762D22C-DBA5-955D-4E72-23BFA193D3DC}"/>
                </a:ext>
              </a:extLst>
            </p:cNvPr>
            <p:cNvSpPr/>
            <p:nvPr/>
          </p:nvSpPr>
          <p:spPr bwMode="auto">
            <a:xfrm>
              <a:off x="8961554" y="4356061"/>
              <a:ext cx="104383" cy="72629"/>
            </a:xfrm>
            <a:custGeom>
              <a:avLst/>
              <a:gdLst>
                <a:gd name="T0" fmla="*/ 190 w 197"/>
                <a:gd name="T1" fmla="*/ 3 h 137"/>
                <a:gd name="T2" fmla="*/ 6 w 197"/>
                <a:gd name="T3" fmla="*/ 125 h 137"/>
                <a:gd name="T4" fmla="*/ 9 w 197"/>
                <a:gd name="T5" fmla="*/ 136 h 137"/>
                <a:gd name="T6" fmla="*/ 195 w 197"/>
                <a:gd name="T7" fmla="*/ 6 h 137"/>
                <a:gd name="T8" fmla="*/ 190 w 197"/>
                <a:gd name="T9" fmla="*/ 3 h 137"/>
              </a:gdLst>
              <a:ahLst/>
              <a:cxnLst>
                <a:cxn ang="0">
                  <a:pos x="T0" y="T1"/>
                </a:cxn>
                <a:cxn ang="0">
                  <a:pos x="T2" y="T3"/>
                </a:cxn>
                <a:cxn ang="0">
                  <a:pos x="T4" y="T5"/>
                </a:cxn>
                <a:cxn ang="0">
                  <a:pos x="T6" y="T7"/>
                </a:cxn>
                <a:cxn ang="0">
                  <a:pos x="T8" y="T9"/>
                </a:cxn>
              </a:cxnLst>
              <a:rect l="0" t="0" r="r" b="b"/>
              <a:pathLst>
                <a:path w="197" h="137">
                  <a:moveTo>
                    <a:pt x="190" y="3"/>
                  </a:moveTo>
                  <a:cubicBezTo>
                    <a:pt x="150" y="72"/>
                    <a:pt x="82" y="108"/>
                    <a:pt x="6" y="125"/>
                  </a:cubicBezTo>
                  <a:cubicBezTo>
                    <a:pt x="0" y="127"/>
                    <a:pt x="2" y="137"/>
                    <a:pt x="9" y="136"/>
                  </a:cubicBezTo>
                  <a:cubicBezTo>
                    <a:pt x="88" y="120"/>
                    <a:pt x="159" y="79"/>
                    <a:pt x="195" y="6"/>
                  </a:cubicBezTo>
                  <a:cubicBezTo>
                    <a:pt x="197" y="3"/>
                    <a:pt x="192" y="0"/>
                    <a:pt x="190"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išliḑe">
              <a:extLst>
                <a:ext uri="{FF2B5EF4-FFF2-40B4-BE49-F238E27FC236}">
                  <a16:creationId xmlns:a16="http://schemas.microsoft.com/office/drawing/2014/main" id="{9FE2C1BF-5F94-3E30-3122-B1A1B9A898D8}"/>
                </a:ext>
              </a:extLst>
            </p:cNvPr>
            <p:cNvSpPr/>
            <p:nvPr/>
          </p:nvSpPr>
          <p:spPr bwMode="auto">
            <a:xfrm>
              <a:off x="8992632" y="4374641"/>
              <a:ext cx="70603" cy="60468"/>
            </a:xfrm>
            <a:custGeom>
              <a:avLst/>
              <a:gdLst>
                <a:gd name="T0" fmla="*/ 128 w 133"/>
                <a:gd name="T1" fmla="*/ 2 h 114"/>
                <a:gd name="T2" fmla="*/ 6 w 133"/>
                <a:gd name="T3" fmla="*/ 100 h 114"/>
                <a:gd name="T4" fmla="*/ 12 w 133"/>
                <a:gd name="T5" fmla="*/ 110 h 114"/>
                <a:gd name="T6" fmla="*/ 132 w 133"/>
                <a:gd name="T7" fmla="*/ 4 h 114"/>
                <a:gd name="T8" fmla="*/ 128 w 133"/>
                <a:gd name="T9" fmla="*/ 2 h 114"/>
              </a:gdLst>
              <a:ahLst/>
              <a:cxnLst>
                <a:cxn ang="0">
                  <a:pos x="T0" y="T1"/>
                </a:cxn>
                <a:cxn ang="0">
                  <a:pos x="T2" y="T3"/>
                </a:cxn>
                <a:cxn ang="0">
                  <a:pos x="T4" y="T5"/>
                </a:cxn>
                <a:cxn ang="0">
                  <a:pos x="T6" y="T7"/>
                </a:cxn>
                <a:cxn ang="0">
                  <a:pos x="T8" y="T9"/>
                </a:cxn>
              </a:cxnLst>
              <a:rect l="0" t="0" r="r" b="b"/>
              <a:pathLst>
                <a:path w="133" h="114">
                  <a:moveTo>
                    <a:pt x="128" y="2"/>
                  </a:moveTo>
                  <a:cubicBezTo>
                    <a:pt x="102" y="50"/>
                    <a:pt x="52" y="73"/>
                    <a:pt x="6" y="100"/>
                  </a:cubicBezTo>
                  <a:cubicBezTo>
                    <a:pt x="0" y="104"/>
                    <a:pt x="6" y="114"/>
                    <a:pt x="12" y="110"/>
                  </a:cubicBezTo>
                  <a:cubicBezTo>
                    <a:pt x="58" y="82"/>
                    <a:pt x="111" y="58"/>
                    <a:pt x="132" y="4"/>
                  </a:cubicBezTo>
                  <a:cubicBezTo>
                    <a:pt x="133" y="2"/>
                    <a:pt x="130" y="0"/>
                    <a:pt x="128" y="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í$ḷîḓè">
              <a:extLst>
                <a:ext uri="{FF2B5EF4-FFF2-40B4-BE49-F238E27FC236}">
                  <a16:creationId xmlns:a16="http://schemas.microsoft.com/office/drawing/2014/main" id="{941BF317-F38F-3A45-6221-9E2E49FC8451}"/>
                </a:ext>
              </a:extLst>
            </p:cNvPr>
            <p:cNvSpPr/>
            <p:nvPr/>
          </p:nvSpPr>
          <p:spPr bwMode="auto">
            <a:xfrm>
              <a:off x="8811228" y="4164523"/>
              <a:ext cx="129381" cy="80061"/>
            </a:xfrm>
            <a:custGeom>
              <a:avLst/>
              <a:gdLst>
                <a:gd name="T0" fmla="*/ 0 w 244"/>
                <a:gd name="T1" fmla="*/ 148 h 151"/>
                <a:gd name="T2" fmla="*/ 4 w 244"/>
                <a:gd name="T3" fmla="*/ 149 h 151"/>
                <a:gd name="T4" fmla="*/ 93 w 244"/>
                <a:gd name="T5" fmla="*/ 51 h 151"/>
                <a:gd name="T6" fmla="*/ 237 w 244"/>
                <a:gd name="T7" fmla="*/ 10 h 151"/>
                <a:gd name="T8" fmla="*/ 238 w 244"/>
                <a:gd name="T9" fmla="*/ 0 h 151"/>
                <a:gd name="T10" fmla="*/ 82 w 244"/>
                <a:gd name="T11" fmla="*/ 48 h 151"/>
                <a:gd name="T12" fmla="*/ 0 w 244"/>
                <a:gd name="T13" fmla="*/ 148 h 151"/>
              </a:gdLst>
              <a:ahLst/>
              <a:cxnLst>
                <a:cxn ang="0">
                  <a:pos x="T0" y="T1"/>
                </a:cxn>
                <a:cxn ang="0">
                  <a:pos x="T2" y="T3"/>
                </a:cxn>
                <a:cxn ang="0">
                  <a:pos x="T4" y="T5"/>
                </a:cxn>
                <a:cxn ang="0">
                  <a:pos x="T6" y="T7"/>
                </a:cxn>
                <a:cxn ang="0">
                  <a:pos x="T8" y="T9"/>
                </a:cxn>
                <a:cxn ang="0">
                  <a:pos x="T10" y="T11"/>
                </a:cxn>
                <a:cxn ang="0">
                  <a:pos x="T12" y="T13"/>
                </a:cxn>
              </a:cxnLst>
              <a:rect l="0" t="0" r="r" b="b"/>
              <a:pathLst>
                <a:path w="244" h="151">
                  <a:moveTo>
                    <a:pt x="0" y="148"/>
                  </a:moveTo>
                  <a:cubicBezTo>
                    <a:pt x="0" y="150"/>
                    <a:pt x="3" y="151"/>
                    <a:pt x="4" y="149"/>
                  </a:cubicBezTo>
                  <a:cubicBezTo>
                    <a:pt x="14" y="104"/>
                    <a:pt x="56" y="75"/>
                    <a:pt x="93" y="51"/>
                  </a:cubicBezTo>
                  <a:cubicBezTo>
                    <a:pt x="138" y="22"/>
                    <a:pt x="184" y="10"/>
                    <a:pt x="237" y="10"/>
                  </a:cubicBezTo>
                  <a:cubicBezTo>
                    <a:pt x="244" y="10"/>
                    <a:pt x="244" y="0"/>
                    <a:pt x="238" y="0"/>
                  </a:cubicBezTo>
                  <a:cubicBezTo>
                    <a:pt x="179" y="0"/>
                    <a:pt x="130" y="17"/>
                    <a:pt x="82" y="48"/>
                  </a:cubicBezTo>
                  <a:cubicBezTo>
                    <a:pt x="46" y="72"/>
                    <a:pt x="8" y="103"/>
                    <a:pt x="0" y="14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íšḻíḍé">
              <a:extLst>
                <a:ext uri="{FF2B5EF4-FFF2-40B4-BE49-F238E27FC236}">
                  <a16:creationId xmlns:a16="http://schemas.microsoft.com/office/drawing/2014/main" id="{0771EA4C-C123-DF39-01CE-B24256C002E7}"/>
                </a:ext>
              </a:extLst>
            </p:cNvPr>
            <p:cNvSpPr/>
            <p:nvPr/>
          </p:nvSpPr>
          <p:spPr bwMode="auto">
            <a:xfrm>
              <a:off x="8809202" y="4155064"/>
              <a:ext cx="111477" cy="66887"/>
            </a:xfrm>
            <a:custGeom>
              <a:avLst/>
              <a:gdLst>
                <a:gd name="T0" fmla="*/ 4 w 210"/>
                <a:gd name="T1" fmla="*/ 124 h 126"/>
                <a:gd name="T2" fmla="*/ 204 w 210"/>
                <a:gd name="T3" fmla="*/ 10 h 126"/>
                <a:gd name="T4" fmla="*/ 202 w 210"/>
                <a:gd name="T5" fmla="*/ 0 h 126"/>
                <a:gd name="T6" fmla="*/ 1 w 210"/>
                <a:gd name="T7" fmla="*/ 123 h 126"/>
                <a:gd name="T8" fmla="*/ 4 w 210"/>
                <a:gd name="T9" fmla="*/ 124 h 126"/>
              </a:gdLst>
              <a:ahLst/>
              <a:cxnLst>
                <a:cxn ang="0">
                  <a:pos x="T0" y="T1"/>
                </a:cxn>
                <a:cxn ang="0">
                  <a:pos x="T2" y="T3"/>
                </a:cxn>
                <a:cxn ang="0">
                  <a:pos x="T4" y="T5"/>
                </a:cxn>
                <a:cxn ang="0">
                  <a:pos x="T6" y="T7"/>
                </a:cxn>
                <a:cxn ang="0">
                  <a:pos x="T8" y="T9"/>
                </a:cxn>
              </a:cxnLst>
              <a:rect l="0" t="0" r="r" b="b"/>
              <a:pathLst>
                <a:path w="210" h="126">
                  <a:moveTo>
                    <a:pt x="4" y="124"/>
                  </a:moveTo>
                  <a:cubicBezTo>
                    <a:pt x="52" y="63"/>
                    <a:pt x="127" y="19"/>
                    <a:pt x="204" y="10"/>
                  </a:cubicBezTo>
                  <a:cubicBezTo>
                    <a:pt x="210" y="9"/>
                    <a:pt x="208" y="0"/>
                    <a:pt x="202" y="0"/>
                  </a:cubicBezTo>
                  <a:cubicBezTo>
                    <a:pt x="122" y="10"/>
                    <a:pt x="47" y="57"/>
                    <a:pt x="1" y="123"/>
                  </a:cubicBezTo>
                  <a:cubicBezTo>
                    <a:pt x="0" y="124"/>
                    <a:pt x="3" y="126"/>
                    <a:pt x="4" y="12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íṡ1idè">
              <a:extLst>
                <a:ext uri="{FF2B5EF4-FFF2-40B4-BE49-F238E27FC236}">
                  <a16:creationId xmlns:a16="http://schemas.microsoft.com/office/drawing/2014/main" id="{585A265B-F881-2752-22C9-3E1778D00F54}"/>
                </a:ext>
              </a:extLst>
            </p:cNvPr>
            <p:cNvSpPr/>
            <p:nvPr/>
          </p:nvSpPr>
          <p:spPr bwMode="auto">
            <a:xfrm>
              <a:off x="8883520" y="4645901"/>
              <a:ext cx="85804" cy="53036"/>
            </a:xfrm>
            <a:custGeom>
              <a:avLst/>
              <a:gdLst>
                <a:gd name="T0" fmla="*/ 83 w 162"/>
                <a:gd name="T1" fmla="*/ 85 h 100"/>
                <a:gd name="T2" fmla="*/ 4 w 162"/>
                <a:gd name="T3" fmla="*/ 2 h 100"/>
                <a:gd name="T4" fmla="*/ 1 w 162"/>
                <a:gd name="T5" fmla="*/ 4 h 100"/>
                <a:gd name="T6" fmla="*/ 77 w 162"/>
                <a:gd name="T7" fmla="*/ 93 h 100"/>
                <a:gd name="T8" fmla="*/ 85 w 162"/>
                <a:gd name="T9" fmla="*/ 97 h 100"/>
                <a:gd name="T10" fmla="*/ 159 w 162"/>
                <a:gd name="T11" fmla="*/ 18 h 100"/>
                <a:gd name="T12" fmla="*/ 154 w 162"/>
                <a:gd name="T13" fmla="*/ 13 h 100"/>
                <a:gd name="T14" fmla="*/ 83 w 162"/>
                <a:gd name="T15" fmla="*/ 85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 h="100">
                  <a:moveTo>
                    <a:pt x="83" y="85"/>
                  </a:moveTo>
                  <a:cubicBezTo>
                    <a:pt x="54" y="61"/>
                    <a:pt x="27" y="33"/>
                    <a:pt x="4" y="2"/>
                  </a:cubicBezTo>
                  <a:cubicBezTo>
                    <a:pt x="3" y="0"/>
                    <a:pt x="0" y="3"/>
                    <a:pt x="1" y="4"/>
                  </a:cubicBezTo>
                  <a:cubicBezTo>
                    <a:pt x="21" y="38"/>
                    <a:pt x="48" y="67"/>
                    <a:pt x="77" y="93"/>
                  </a:cubicBezTo>
                  <a:cubicBezTo>
                    <a:pt x="77" y="96"/>
                    <a:pt x="81" y="100"/>
                    <a:pt x="85" y="97"/>
                  </a:cubicBezTo>
                  <a:cubicBezTo>
                    <a:pt x="112" y="73"/>
                    <a:pt x="130" y="41"/>
                    <a:pt x="159" y="18"/>
                  </a:cubicBezTo>
                  <a:cubicBezTo>
                    <a:pt x="162" y="15"/>
                    <a:pt x="157" y="11"/>
                    <a:pt x="154" y="13"/>
                  </a:cubicBezTo>
                  <a:cubicBezTo>
                    <a:pt x="127" y="34"/>
                    <a:pt x="106" y="61"/>
                    <a:pt x="83" y="85"/>
                  </a:cubicBezTo>
                  <a:close/>
                </a:path>
              </a:pathLst>
            </a:custGeom>
            <a:solidFill>
              <a:schemeClr val="bg2"/>
            </a:solidFill>
            <a:ln>
              <a:noFill/>
            </a:ln>
          </p:spPr>
          <p:txBody>
            <a:bodyPr anchor="ctr"/>
            <a:lstStyle/>
            <a:p>
              <a:pPr algn="ctr"/>
              <a:endParaRPr/>
            </a:p>
          </p:txBody>
        </p:sp>
        <p:sp>
          <p:nvSpPr>
            <p:cNvPr id="25" name="îśļîḓe">
              <a:extLst>
                <a:ext uri="{FF2B5EF4-FFF2-40B4-BE49-F238E27FC236}">
                  <a16:creationId xmlns:a16="http://schemas.microsoft.com/office/drawing/2014/main" id="{BF8EB7E8-5D60-675D-9731-01B99A221EC2}"/>
                </a:ext>
              </a:extLst>
            </p:cNvPr>
            <p:cNvSpPr/>
            <p:nvPr/>
          </p:nvSpPr>
          <p:spPr bwMode="auto">
            <a:xfrm>
              <a:off x="8891965" y="4674614"/>
              <a:ext cx="68913" cy="38173"/>
            </a:xfrm>
            <a:custGeom>
              <a:avLst/>
              <a:gdLst>
                <a:gd name="T0" fmla="*/ 121 w 130"/>
                <a:gd name="T1" fmla="*/ 4 h 72"/>
                <a:gd name="T2" fmla="*/ 66 w 130"/>
                <a:gd name="T3" fmla="*/ 57 h 72"/>
                <a:gd name="T4" fmla="*/ 5 w 130"/>
                <a:gd name="T5" fmla="*/ 4 h 72"/>
                <a:gd name="T6" fmla="*/ 2 w 130"/>
                <a:gd name="T7" fmla="*/ 8 h 72"/>
                <a:gd name="T8" fmla="*/ 60 w 130"/>
                <a:gd name="T9" fmla="*/ 65 h 72"/>
                <a:gd name="T10" fmla="*/ 69 w 130"/>
                <a:gd name="T11" fmla="*/ 69 h 72"/>
                <a:gd name="T12" fmla="*/ 128 w 130"/>
                <a:gd name="T13" fmla="*/ 7 h 72"/>
                <a:gd name="T14" fmla="*/ 121 w 130"/>
                <a:gd name="T15" fmla="*/ 4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 h="72">
                  <a:moveTo>
                    <a:pt x="121" y="4"/>
                  </a:moveTo>
                  <a:cubicBezTo>
                    <a:pt x="106" y="24"/>
                    <a:pt x="85" y="40"/>
                    <a:pt x="66" y="57"/>
                  </a:cubicBezTo>
                  <a:cubicBezTo>
                    <a:pt x="46" y="39"/>
                    <a:pt x="27" y="20"/>
                    <a:pt x="5" y="4"/>
                  </a:cubicBezTo>
                  <a:cubicBezTo>
                    <a:pt x="2" y="2"/>
                    <a:pt x="0" y="6"/>
                    <a:pt x="2" y="8"/>
                  </a:cubicBezTo>
                  <a:cubicBezTo>
                    <a:pt x="24" y="25"/>
                    <a:pt x="40" y="47"/>
                    <a:pt x="60" y="65"/>
                  </a:cubicBezTo>
                  <a:cubicBezTo>
                    <a:pt x="61" y="69"/>
                    <a:pt x="65" y="72"/>
                    <a:pt x="69" y="69"/>
                  </a:cubicBezTo>
                  <a:cubicBezTo>
                    <a:pt x="89" y="49"/>
                    <a:pt x="112" y="32"/>
                    <a:pt x="128" y="7"/>
                  </a:cubicBezTo>
                  <a:cubicBezTo>
                    <a:pt x="130" y="3"/>
                    <a:pt x="124" y="0"/>
                    <a:pt x="121" y="4"/>
                  </a:cubicBezTo>
                  <a:close/>
                </a:path>
              </a:pathLst>
            </a:custGeom>
            <a:solidFill>
              <a:schemeClr val="bg2"/>
            </a:solidFill>
            <a:ln>
              <a:noFill/>
            </a:ln>
          </p:spPr>
          <p:txBody>
            <a:bodyPr anchor="ctr"/>
            <a:lstStyle/>
            <a:p>
              <a:pPr algn="ctr"/>
              <a:endParaRPr/>
            </a:p>
          </p:txBody>
        </p:sp>
        <p:sp>
          <p:nvSpPr>
            <p:cNvPr id="26" name="î$ḷîḑé">
              <a:extLst>
                <a:ext uri="{FF2B5EF4-FFF2-40B4-BE49-F238E27FC236}">
                  <a16:creationId xmlns:a16="http://schemas.microsoft.com/office/drawing/2014/main" id="{B3080B71-477C-C264-BDE8-42C07B2092B1}"/>
                </a:ext>
              </a:extLst>
            </p:cNvPr>
            <p:cNvSpPr/>
            <p:nvPr/>
          </p:nvSpPr>
          <p:spPr bwMode="auto">
            <a:xfrm>
              <a:off x="9018306" y="4115203"/>
              <a:ext cx="104383" cy="109788"/>
            </a:xfrm>
            <a:custGeom>
              <a:avLst/>
              <a:gdLst>
                <a:gd name="T0" fmla="*/ 110 w 197"/>
                <a:gd name="T1" fmla="*/ 79 h 207"/>
                <a:gd name="T2" fmla="*/ 185 w 197"/>
                <a:gd name="T3" fmla="*/ 200 h 207"/>
                <a:gd name="T4" fmla="*/ 196 w 197"/>
                <a:gd name="T5" fmla="*/ 197 h 207"/>
                <a:gd name="T6" fmla="*/ 117 w 197"/>
                <a:gd name="T7" fmla="*/ 72 h 207"/>
                <a:gd name="T8" fmla="*/ 2 w 197"/>
                <a:gd name="T9" fmla="*/ 0 h 207"/>
                <a:gd name="T10" fmla="*/ 2 w 197"/>
                <a:gd name="T11" fmla="*/ 3 h 207"/>
                <a:gd name="T12" fmla="*/ 110 w 197"/>
                <a:gd name="T13" fmla="*/ 79 h 207"/>
              </a:gdLst>
              <a:ahLst/>
              <a:cxnLst>
                <a:cxn ang="0">
                  <a:pos x="T0" y="T1"/>
                </a:cxn>
                <a:cxn ang="0">
                  <a:pos x="T2" y="T3"/>
                </a:cxn>
                <a:cxn ang="0">
                  <a:pos x="T4" y="T5"/>
                </a:cxn>
                <a:cxn ang="0">
                  <a:pos x="T6" y="T7"/>
                </a:cxn>
                <a:cxn ang="0">
                  <a:pos x="T8" y="T9"/>
                </a:cxn>
                <a:cxn ang="0">
                  <a:pos x="T10" y="T11"/>
                </a:cxn>
                <a:cxn ang="0">
                  <a:pos x="T12" y="T13"/>
                </a:cxn>
              </a:cxnLst>
              <a:rect l="0" t="0" r="r" b="b"/>
              <a:pathLst>
                <a:path w="197" h="207">
                  <a:moveTo>
                    <a:pt x="110" y="79"/>
                  </a:moveTo>
                  <a:cubicBezTo>
                    <a:pt x="141" y="114"/>
                    <a:pt x="177" y="151"/>
                    <a:pt x="185" y="200"/>
                  </a:cubicBezTo>
                  <a:cubicBezTo>
                    <a:pt x="186" y="207"/>
                    <a:pt x="197" y="204"/>
                    <a:pt x="196" y="197"/>
                  </a:cubicBezTo>
                  <a:cubicBezTo>
                    <a:pt x="187" y="148"/>
                    <a:pt x="151" y="107"/>
                    <a:pt x="117" y="72"/>
                  </a:cubicBezTo>
                  <a:cubicBezTo>
                    <a:pt x="84" y="39"/>
                    <a:pt x="52" y="6"/>
                    <a:pt x="2" y="0"/>
                  </a:cubicBezTo>
                  <a:cubicBezTo>
                    <a:pt x="1" y="0"/>
                    <a:pt x="0" y="3"/>
                    <a:pt x="2" y="3"/>
                  </a:cubicBezTo>
                  <a:cubicBezTo>
                    <a:pt x="47" y="16"/>
                    <a:pt x="79" y="46"/>
                    <a:pt x="110" y="7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îṩļídê">
              <a:extLst>
                <a:ext uri="{FF2B5EF4-FFF2-40B4-BE49-F238E27FC236}">
                  <a16:creationId xmlns:a16="http://schemas.microsoft.com/office/drawing/2014/main" id="{3F9E4B0D-F179-F77C-9282-2903403C14F1}"/>
                </a:ext>
              </a:extLst>
            </p:cNvPr>
            <p:cNvSpPr/>
            <p:nvPr/>
          </p:nvSpPr>
          <p:spPr bwMode="auto">
            <a:xfrm>
              <a:off x="9043303" y="4116892"/>
              <a:ext cx="80061" cy="82088"/>
            </a:xfrm>
            <a:custGeom>
              <a:avLst/>
              <a:gdLst>
                <a:gd name="T0" fmla="*/ 85 w 151"/>
                <a:gd name="T1" fmla="*/ 74 h 155"/>
                <a:gd name="T2" fmla="*/ 121 w 151"/>
                <a:gd name="T3" fmla="*/ 115 h 155"/>
                <a:gd name="T4" fmla="*/ 138 w 151"/>
                <a:gd name="T5" fmla="*/ 149 h 155"/>
                <a:gd name="T6" fmla="*/ 148 w 151"/>
                <a:gd name="T7" fmla="*/ 144 h 155"/>
                <a:gd name="T8" fmla="*/ 126 w 151"/>
                <a:gd name="T9" fmla="*/ 102 h 155"/>
                <a:gd name="T10" fmla="*/ 92 w 151"/>
                <a:gd name="T11" fmla="*/ 67 h 155"/>
                <a:gd name="T12" fmla="*/ 5 w 151"/>
                <a:gd name="T13" fmla="*/ 1 h 155"/>
                <a:gd name="T14" fmla="*/ 3 w 151"/>
                <a:gd name="T15" fmla="*/ 5 h 155"/>
                <a:gd name="T16" fmla="*/ 85 w 151"/>
                <a:gd name="T17"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5">
                  <a:moveTo>
                    <a:pt x="85" y="74"/>
                  </a:moveTo>
                  <a:cubicBezTo>
                    <a:pt x="97" y="88"/>
                    <a:pt x="111" y="100"/>
                    <a:pt x="121" y="115"/>
                  </a:cubicBezTo>
                  <a:cubicBezTo>
                    <a:pt x="128" y="125"/>
                    <a:pt x="132" y="138"/>
                    <a:pt x="138" y="149"/>
                  </a:cubicBezTo>
                  <a:cubicBezTo>
                    <a:pt x="141" y="155"/>
                    <a:pt x="151" y="150"/>
                    <a:pt x="148" y="144"/>
                  </a:cubicBezTo>
                  <a:cubicBezTo>
                    <a:pt x="140" y="130"/>
                    <a:pt x="135" y="115"/>
                    <a:pt x="126" y="102"/>
                  </a:cubicBezTo>
                  <a:cubicBezTo>
                    <a:pt x="116" y="89"/>
                    <a:pt x="103" y="79"/>
                    <a:pt x="92" y="67"/>
                  </a:cubicBezTo>
                  <a:cubicBezTo>
                    <a:pt x="65" y="39"/>
                    <a:pt x="39" y="21"/>
                    <a:pt x="5" y="1"/>
                  </a:cubicBezTo>
                  <a:cubicBezTo>
                    <a:pt x="2" y="0"/>
                    <a:pt x="0" y="4"/>
                    <a:pt x="3" y="5"/>
                  </a:cubicBezTo>
                  <a:cubicBezTo>
                    <a:pt x="33" y="26"/>
                    <a:pt x="60" y="47"/>
                    <a:pt x="85"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íṧ1îḑe">
              <a:extLst>
                <a:ext uri="{FF2B5EF4-FFF2-40B4-BE49-F238E27FC236}">
                  <a16:creationId xmlns:a16="http://schemas.microsoft.com/office/drawing/2014/main" id="{DB20F6F0-5A94-ECFA-531B-03CE303683CD}"/>
                </a:ext>
              </a:extLst>
            </p:cNvPr>
            <p:cNvSpPr/>
            <p:nvPr/>
          </p:nvSpPr>
          <p:spPr bwMode="auto">
            <a:xfrm>
              <a:off x="8325121" y="3990551"/>
              <a:ext cx="1851195" cy="1003293"/>
            </a:xfrm>
            <a:custGeom>
              <a:avLst/>
              <a:gdLst>
                <a:gd name="T0" fmla="*/ 2583 w 3488"/>
                <a:gd name="T1" fmla="*/ 1039 h 1892"/>
                <a:gd name="T2" fmla="*/ 1320 w 3488"/>
                <a:gd name="T3" fmla="*/ 1054 h 1892"/>
                <a:gd name="T4" fmla="*/ 1456 w 3488"/>
                <a:gd name="T5" fmla="*/ 844 h 1892"/>
                <a:gd name="T6" fmla="*/ 753 w 3488"/>
                <a:gd name="T7" fmla="*/ 708 h 1892"/>
                <a:gd name="T8" fmla="*/ 789 w 3488"/>
                <a:gd name="T9" fmla="*/ 739 h 1892"/>
                <a:gd name="T10" fmla="*/ 799 w 3488"/>
                <a:gd name="T11" fmla="*/ 831 h 1892"/>
                <a:gd name="T12" fmla="*/ 363 w 3488"/>
                <a:gd name="T13" fmla="*/ 1448 h 1892"/>
                <a:gd name="T14" fmla="*/ 594 w 3488"/>
                <a:gd name="T15" fmla="*/ 1835 h 1892"/>
                <a:gd name="T16" fmla="*/ 682 w 3488"/>
                <a:gd name="T17" fmla="*/ 1843 h 1892"/>
                <a:gd name="T18" fmla="*/ 22 w 3488"/>
                <a:gd name="T19" fmla="*/ 1813 h 1892"/>
                <a:gd name="T20" fmla="*/ 2398 w 3488"/>
                <a:gd name="T21" fmla="*/ 1228 h 1892"/>
                <a:gd name="T22" fmla="*/ 1838 w 3488"/>
                <a:gd name="T23" fmla="*/ 1047 h 1892"/>
                <a:gd name="T24" fmla="*/ 1786 w 3488"/>
                <a:gd name="T25" fmla="*/ 1041 h 1892"/>
                <a:gd name="T26" fmla="*/ 2425 w 3488"/>
                <a:gd name="T27" fmla="*/ 1406 h 1892"/>
                <a:gd name="T28" fmla="*/ 2252 w 3488"/>
                <a:gd name="T29" fmla="*/ 1536 h 1892"/>
                <a:gd name="T30" fmla="*/ 2159 w 3488"/>
                <a:gd name="T31" fmla="*/ 1665 h 1892"/>
                <a:gd name="T32" fmla="*/ 2506 w 3488"/>
                <a:gd name="T33" fmla="*/ 1649 h 1892"/>
                <a:gd name="T34" fmla="*/ 2775 w 3488"/>
                <a:gd name="T35" fmla="*/ 1579 h 1892"/>
                <a:gd name="T36" fmla="*/ 2479 w 3488"/>
                <a:gd name="T37" fmla="*/ 1496 h 1892"/>
                <a:gd name="T38" fmla="*/ 2642 w 3488"/>
                <a:gd name="T39" fmla="*/ 1380 h 1892"/>
                <a:gd name="T40" fmla="*/ 1474 w 3488"/>
                <a:gd name="T41" fmla="*/ 1495 h 1892"/>
                <a:gd name="T42" fmla="*/ 1463 w 3488"/>
                <a:gd name="T43" fmla="*/ 1527 h 1892"/>
                <a:gd name="T44" fmla="*/ 1289 w 3488"/>
                <a:gd name="T45" fmla="*/ 1399 h 1892"/>
                <a:gd name="T46" fmla="*/ 1549 w 3488"/>
                <a:gd name="T47" fmla="*/ 1252 h 1892"/>
                <a:gd name="T48" fmla="*/ 1229 w 3488"/>
                <a:gd name="T49" fmla="*/ 1374 h 1892"/>
                <a:gd name="T50" fmla="*/ 906 w 3488"/>
                <a:gd name="T51" fmla="*/ 1336 h 1892"/>
                <a:gd name="T52" fmla="*/ 1198 w 3488"/>
                <a:gd name="T53" fmla="*/ 1237 h 1892"/>
                <a:gd name="T54" fmla="*/ 751 w 3488"/>
                <a:gd name="T55" fmla="*/ 1514 h 1892"/>
                <a:gd name="T56" fmla="*/ 613 w 3488"/>
                <a:gd name="T57" fmla="*/ 1667 h 1892"/>
                <a:gd name="T58" fmla="*/ 1418 w 3488"/>
                <a:gd name="T59" fmla="*/ 1603 h 1892"/>
                <a:gd name="T60" fmla="*/ 1693 w 3488"/>
                <a:gd name="T61" fmla="*/ 1555 h 1892"/>
                <a:gd name="T62" fmla="*/ 1774 w 3488"/>
                <a:gd name="T63" fmla="*/ 1374 h 1892"/>
                <a:gd name="T64" fmla="*/ 1774 w 3488"/>
                <a:gd name="T65" fmla="*/ 1374 h 1892"/>
                <a:gd name="T66" fmla="*/ 1946 w 3488"/>
                <a:gd name="T67" fmla="*/ 1406 h 1892"/>
                <a:gd name="T68" fmla="*/ 1788 w 3488"/>
                <a:gd name="T69" fmla="*/ 1615 h 1892"/>
                <a:gd name="T70" fmla="*/ 1763 w 3488"/>
                <a:gd name="T71" fmla="*/ 1089 h 1892"/>
                <a:gd name="T72" fmla="*/ 1763 w 3488"/>
                <a:gd name="T73" fmla="*/ 1229 h 1892"/>
                <a:gd name="T74" fmla="*/ 1531 w 3488"/>
                <a:gd name="T75" fmla="*/ 1220 h 1892"/>
                <a:gd name="T76" fmla="*/ 1294 w 3488"/>
                <a:gd name="T77" fmla="*/ 1094 h 1892"/>
                <a:gd name="T78" fmla="*/ 832 w 3488"/>
                <a:gd name="T79" fmla="*/ 667 h 1892"/>
                <a:gd name="T80" fmla="*/ 959 w 3488"/>
                <a:gd name="T81" fmla="*/ 302 h 1892"/>
                <a:gd name="T82" fmla="*/ 1383 w 3488"/>
                <a:gd name="T83" fmla="*/ 888 h 1892"/>
                <a:gd name="T84" fmla="*/ 1256 w 3488"/>
                <a:gd name="T85" fmla="*/ 1094 h 1892"/>
                <a:gd name="T86" fmla="*/ 2591 w 3488"/>
                <a:gd name="T87" fmla="*/ 1798 h 1892"/>
                <a:gd name="T88" fmla="*/ 656 w 3488"/>
                <a:gd name="T89" fmla="*/ 1801 h 1892"/>
                <a:gd name="T90" fmla="*/ 230 w 3488"/>
                <a:gd name="T91" fmla="*/ 1636 h 1892"/>
                <a:gd name="T92" fmla="*/ 1020 w 3488"/>
                <a:gd name="T93" fmla="*/ 1212 h 1892"/>
                <a:gd name="T94" fmla="*/ 974 w 3488"/>
                <a:gd name="T95" fmla="*/ 1233 h 1892"/>
                <a:gd name="T96" fmla="*/ 822 w 3488"/>
                <a:gd name="T97" fmla="*/ 1395 h 1892"/>
                <a:gd name="T98" fmla="*/ 324 w 3488"/>
                <a:gd name="T99" fmla="*/ 1672 h 1892"/>
                <a:gd name="T100" fmla="*/ 915 w 3488"/>
                <a:gd name="T101" fmla="*/ 1737 h 1892"/>
                <a:gd name="T102" fmla="*/ 1742 w 3488"/>
                <a:gd name="T103" fmla="*/ 1683 h 1892"/>
                <a:gd name="T104" fmla="*/ 2148 w 3488"/>
                <a:gd name="T105" fmla="*/ 1701 h 1892"/>
                <a:gd name="T106" fmla="*/ 2530 w 3488"/>
                <a:gd name="T107" fmla="*/ 1671 h 1892"/>
                <a:gd name="T108" fmla="*/ 2832 w 3488"/>
                <a:gd name="T109" fmla="*/ 1640 h 1892"/>
                <a:gd name="T110" fmla="*/ 2701 w 3488"/>
                <a:gd name="T111" fmla="*/ 1400 h 1892"/>
                <a:gd name="T112" fmla="*/ 2603 w 3488"/>
                <a:gd name="T113" fmla="*/ 1213 h 1892"/>
                <a:gd name="T114" fmla="*/ 3056 w 3488"/>
                <a:gd name="T115" fmla="*/ 1401 h 1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88" h="1892">
                  <a:moveTo>
                    <a:pt x="3463" y="1803"/>
                  </a:moveTo>
                  <a:cubicBezTo>
                    <a:pt x="3412" y="1737"/>
                    <a:pt x="3351" y="1679"/>
                    <a:pt x="3294" y="1619"/>
                  </a:cubicBezTo>
                  <a:cubicBezTo>
                    <a:pt x="3239" y="1562"/>
                    <a:pt x="3160" y="1449"/>
                    <a:pt x="3103" y="1394"/>
                  </a:cubicBezTo>
                  <a:cubicBezTo>
                    <a:pt x="3005" y="1297"/>
                    <a:pt x="2898" y="1200"/>
                    <a:pt x="2839" y="1073"/>
                  </a:cubicBezTo>
                  <a:cubicBezTo>
                    <a:pt x="2841" y="1073"/>
                    <a:pt x="2843" y="1073"/>
                    <a:pt x="2845" y="1073"/>
                  </a:cubicBezTo>
                  <a:cubicBezTo>
                    <a:pt x="2871" y="1071"/>
                    <a:pt x="2873" y="1032"/>
                    <a:pt x="2847" y="1032"/>
                  </a:cubicBezTo>
                  <a:cubicBezTo>
                    <a:pt x="2759" y="1033"/>
                    <a:pt x="2671" y="1036"/>
                    <a:pt x="2583" y="1039"/>
                  </a:cubicBezTo>
                  <a:cubicBezTo>
                    <a:pt x="2635" y="945"/>
                    <a:pt x="2679" y="848"/>
                    <a:pt x="2701" y="742"/>
                  </a:cubicBezTo>
                  <a:cubicBezTo>
                    <a:pt x="2724" y="631"/>
                    <a:pt x="2713" y="517"/>
                    <a:pt x="2680" y="410"/>
                  </a:cubicBezTo>
                  <a:cubicBezTo>
                    <a:pt x="2612" y="193"/>
                    <a:pt x="2425" y="42"/>
                    <a:pt x="2199" y="29"/>
                  </a:cubicBezTo>
                  <a:cubicBezTo>
                    <a:pt x="1967" y="14"/>
                    <a:pt x="1744" y="163"/>
                    <a:pt x="1656" y="376"/>
                  </a:cubicBezTo>
                  <a:cubicBezTo>
                    <a:pt x="1569" y="588"/>
                    <a:pt x="1639" y="818"/>
                    <a:pt x="1731" y="1016"/>
                  </a:cubicBezTo>
                  <a:cubicBezTo>
                    <a:pt x="1736" y="1027"/>
                    <a:pt x="1741" y="1039"/>
                    <a:pt x="1747" y="1050"/>
                  </a:cubicBezTo>
                  <a:cubicBezTo>
                    <a:pt x="1605" y="1050"/>
                    <a:pt x="1463" y="1051"/>
                    <a:pt x="1320" y="1054"/>
                  </a:cubicBezTo>
                  <a:cubicBezTo>
                    <a:pt x="1343" y="1021"/>
                    <a:pt x="1366" y="989"/>
                    <a:pt x="1384" y="954"/>
                  </a:cubicBezTo>
                  <a:cubicBezTo>
                    <a:pt x="1396" y="931"/>
                    <a:pt x="1408" y="909"/>
                    <a:pt x="1419" y="885"/>
                  </a:cubicBezTo>
                  <a:cubicBezTo>
                    <a:pt x="1428" y="882"/>
                    <a:pt x="1436" y="879"/>
                    <a:pt x="1444" y="876"/>
                  </a:cubicBezTo>
                  <a:cubicBezTo>
                    <a:pt x="1450" y="874"/>
                    <a:pt x="1446" y="865"/>
                    <a:pt x="1441" y="866"/>
                  </a:cubicBezTo>
                  <a:cubicBezTo>
                    <a:pt x="1436" y="868"/>
                    <a:pt x="1431" y="870"/>
                    <a:pt x="1426" y="871"/>
                  </a:cubicBezTo>
                  <a:cubicBezTo>
                    <a:pt x="1429" y="865"/>
                    <a:pt x="1432" y="859"/>
                    <a:pt x="1434" y="853"/>
                  </a:cubicBezTo>
                  <a:cubicBezTo>
                    <a:pt x="1441" y="850"/>
                    <a:pt x="1449" y="847"/>
                    <a:pt x="1456" y="844"/>
                  </a:cubicBezTo>
                  <a:cubicBezTo>
                    <a:pt x="1461" y="842"/>
                    <a:pt x="1457" y="835"/>
                    <a:pt x="1452" y="835"/>
                  </a:cubicBezTo>
                  <a:cubicBezTo>
                    <a:pt x="1449" y="836"/>
                    <a:pt x="1445" y="837"/>
                    <a:pt x="1441" y="838"/>
                  </a:cubicBezTo>
                  <a:cubicBezTo>
                    <a:pt x="1477" y="755"/>
                    <a:pt x="1503" y="668"/>
                    <a:pt x="1506" y="579"/>
                  </a:cubicBezTo>
                  <a:cubicBezTo>
                    <a:pt x="1511" y="450"/>
                    <a:pt x="1448" y="327"/>
                    <a:pt x="1330" y="260"/>
                  </a:cubicBezTo>
                  <a:cubicBezTo>
                    <a:pt x="1214" y="194"/>
                    <a:pt x="1061" y="196"/>
                    <a:pt x="952" y="272"/>
                  </a:cubicBezTo>
                  <a:cubicBezTo>
                    <a:pt x="826" y="361"/>
                    <a:pt x="766" y="530"/>
                    <a:pt x="779" y="678"/>
                  </a:cubicBezTo>
                  <a:cubicBezTo>
                    <a:pt x="770" y="687"/>
                    <a:pt x="760" y="697"/>
                    <a:pt x="753" y="708"/>
                  </a:cubicBezTo>
                  <a:cubicBezTo>
                    <a:pt x="752" y="710"/>
                    <a:pt x="755" y="712"/>
                    <a:pt x="757" y="711"/>
                  </a:cubicBezTo>
                  <a:cubicBezTo>
                    <a:pt x="765" y="704"/>
                    <a:pt x="773" y="696"/>
                    <a:pt x="780" y="688"/>
                  </a:cubicBezTo>
                  <a:cubicBezTo>
                    <a:pt x="781" y="696"/>
                    <a:pt x="782" y="703"/>
                    <a:pt x="783" y="710"/>
                  </a:cubicBezTo>
                  <a:cubicBezTo>
                    <a:pt x="775" y="717"/>
                    <a:pt x="763" y="729"/>
                    <a:pt x="768" y="737"/>
                  </a:cubicBezTo>
                  <a:cubicBezTo>
                    <a:pt x="769" y="739"/>
                    <a:pt x="773" y="739"/>
                    <a:pt x="773" y="736"/>
                  </a:cubicBezTo>
                  <a:cubicBezTo>
                    <a:pt x="773" y="730"/>
                    <a:pt x="778" y="724"/>
                    <a:pt x="785" y="718"/>
                  </a:cubicBezTo>
                  <a:cubicBezTo>
                    <a:pt x="786" y="725"/>
                    <a:pt x="787" y="732"/>
                    <a:pt x="789" y="739"/>
                  </a:cubicBezTo>
                  <a:cubicBezTo>
                    <a:pt x="814" y="844"/>
                    <a:pt x="874" y="939"/>
                    <a:pt x="933" y="1030"/>
                  </a:cubicBezTo>
                  <a:cubicBezTo>
                    <a:pt x="940" y="1041"/>
                    <a:pt x="946" y="1051"/>
                    <a:pt x="953" y="1061"/>
                  </a:cubicBezTo>
                  <a:cubicBezTo>
                    <a:pt x="947" y="1061"/>
                    <a:pt x="942" y="1061"/>
                    <a:pt x="937" y="1061"/>
                  </a:cubicBezTo>
                  <a:cubicBezTo>
                    <a:pt x="906" y="1024"/>
                    <a:pt x="887" y="978"/>
                    <a:pt x="864" y="936"/>
                  </a:cubicBezTo>
                  <a:cubicBezTo>
                    <a:pt x="851" y="912"/>
                    <a:pt x="837" y="889"/>
                    <a:pt x="827" y="864"/>
                  </a:cubicBezTo>
                  <a:cubicBezTo>
                    <a:pt x="821" y="850"/>
                    <a:pt x="815" y="835"/>
                    <a:pt x="802" y="826"/>
                  </a:cubicBezTo>
                  <a:cubicBezTo>
                    <a:pt x="800" y="824"/>
                    <a:pt x="796" y="828"/>
                    <a:pt x="799" y="831"/>
                  </a:cubicBezTo>
                  <a:cubicBezTo>
                    <a:pt x="813" y="844"/>
                    <a:pt x="818" y="864"/>
                    <a:pt x="824" y="882"/>
                  </a:cubicBezTo>
                  <a:cubicBezTo>
                    <a:pt x="835" y="910"/>
                    <a:pt x="853" y="936"/>
                    <a:pt x="866" y="962"/>
                  </a:cubicBezTo>
                  <a:cubicBezTo>
                    <a:pt x="884" y="996"/>
                    <a:pt x="900" y="1031"/>
                    <a:pt x="923" y="1061"/>
                  </a:cubicBezTo>
                  <a:cubicBezTo>
                    <a:pt x="850" y="1063"/>
                    <a:pt x="776" y="1064"/>
                    <a:pt x="703" y="1064"/>
                  </a:cubicBezTo>
                  <a:cubicBezTo>
                    <a:pt x="703" y="1062"/>
                    <a:pt x="704" y="1060"/>
                    <a:pt x="705" y="1058"/>
                  </a:cubicBezTo>
                  <a:cubicBezTo>
                    <a:pt x="707" y="1047"/>
                    <a:pt x="693" y="1043"/>
                    <a:pt x="688" y="1053"/>
                  </a:cubicBezTo>
                  <a:cubicBezTo>
                    <a:pt x="617" y="1214"/>
                    <a:pt x="487" y="1329"/>
                    <a:pt x="363" y="1448"/>
                  </a:cubicBezTo>
                  <a:cubicBezTo>
                    <a:pt x="305" y="1504"/>
                    <a:pt x="251" y="1563"/>
                    <a:pt x="193" y="1618"/>
                  </a:cubicBezTo>
                  <a:cubicBezTo>
                    <a:pt x="161" y="1648"/>
                    <a:pt x="129" y="1679"/>
                    <a:pt x="98" y="1710"/>
                  </a:cubicBezTo>
                  <a:cubicBezTo>
                    <a:pt x="79" y="1728"/>
                    <a:pt x="56" y="1748"/>
                    <a:pt x="40" y="1771"/>
                  </a:cubicBezTo>
                  <a:cubicBezTo>
                    <a:pt x="39" y="1770"/>
                    <a:pt x="37" y="1770"/>
                    <a:pt x="36" y="1772"/>
                  </a:cubicBezTo>
                  <a:cubicBezTo>
                    <a:pt x="28" y="1787"/>
                    <a:pt x="14" y="1799"/>
                    <a:pt x="5" y="1813"/>
                  </a:cubicBezTo>
                  <a:cubicBezTo>
                    <a:pt x="0" y="1815"/>
                    <a:pt x="1" y="1823"/>
                    <a:pt x="7" y="1824"/>
                  </a:cubicBezTo>
                  <a:cubicBezTo>
                    <a:pt x="203" y="1830"/>
                    <a:pt x="398" y="1834"/>
                    <a:pt x="594" y="1835"/>
                  </a:cubicBezTo>
                  <a:cubicBezTo>
                    <a:pt x="584" y="1847"/>
                    <a:pt x="573" y="1858"/>
                    <a:pt x="561" y="1869"/>
                  </a:cubicBezTo>
                  <a:cubicBezTo>
                    <a:pt x="553" y="1876"/>
                    <a:pt x="565" y="1888"/>
                    <a:pt x="573" y="1881"/>
                  </a:cubicBezTo>
                  <a:cubicBezTo>
                    <a:pt x="590" y="1867"/>
                    <a:pt x="605" y="1851"/>
                    <a:pt x="620" y="1835"/>
                  </a:cubicBezTo>
                  <a:cubicBezTo>
                    <a:pt x="633" y="1835"/>
                    <a:pt x="647" y="1835"/>
                    <a:pt x="660" y="1835"/>
                  </a:cubicBezTo>
                  <a:cubicBezTo>
                    <a:pt x="645" y="1850"/>
                    <a:pt x="631" y="1864"/>
                    <a:pt x="618" y="1880"/>
                  </a:cubicBezTo>
                  <a:cubicBezTo>
                    <a:pt x="614" y="1885"/>
                    <a:pt x="619" y="1892"/>
                    <a:pt x="625" y="1889"/>
                  </a:cubicBezTo>
                  <a:cubicBezTo>
                    <a:pt x="647" y="1879"/>
                    <a:pt x="664" y="1859"/>
                    <a:pt x="682" y="1843"/>
                  </a:cubicBezTo>
                  <a:cubicBezTo>
                    <a:pt x="684" y="1840"/>
                    <a:pt x="687" y="1838"/>
                    <a:pt x="690" y="1835"/>
                  </a:cubicBezTo>
                  <a:cubicBezTo>
                    <a:pt x="1033" y="1837"/>
                    <a:pt x="1376" y="1833"/>
                    <a:pt x="1720" y="1830"/>
                  </a:cubicBezTo>
                  <a:cubicBezTo>
                    <a:pt x="2004" y="1827"/>
                    <a:pt x="2288" y="1858"/>
                    <a:pt x="2572" y="1843"/>
                  </a:cubicBezTo>
                  <a:cubicBezTo>
                    <a:pt x="2858" y="1828"/>
                    <a:pt x="3171" y="1845"/>
                    <a:pt x="3458" y="1848"/>
                  </a:cubicBezTo>
                  <a:cubicBezTo>
                    <a:pt x="3485" y="1848"/>
                    <a:pt x="3488" y="1807"/>
                    <a:pt x="3463" y="1803"/>
                  </a:cubicBezTo>
                  <a:close/>
                  <a:moveTo>
                    <a:pt x="22" y="1813"/>
                  </a:moveTo>
                  <a:cubicBezTo>
                    <a:pt x="22" y="1813"/>
                    <a:pt x="22" y="1813"/>
                    <a:pt x="22" y="1813"/>
                  </a:cubicBezTo>
                  <a:cubicBezTo>
                    <a:pt x="22" y="1813"/>
                    <a:pt x="22" y="1813"/>
                    <a:pt x="22" y="1813"/>
                  </a:cubicBezTo>
                  <a:close/>
                  <a:moveTo>
                    <a:pt x="1742" y="302"/>
                  </a:moveTo>
                  <a:cubicBezTo>
                    <a:pt x="1889" y="77"/>
                    <a:pt x="2212" y="0"/>
                    <a:pt x="2438" y="151"/>
                  </a:cubicBezTo>
                  <a:cubicBezTo>
                    <a:pt x="2643" y="288"/>
                    <a:pt x="2706" y="569"/>
                    <a:pt x="2638" y="796"/>
                  </a:cubicBezTo>
                  <a:cubicBezTo>
                    <a:pt x="2613" y="882"/>
                    <a:pt x="2574" y="964"/>
                    <a:pt x="2527" y="1042"/>
                  </a:cubicBezTo>
                  <a:cubicBezTo>
                    <a:pt x="2518" y="1058"/>
                    <a:pt x="2508" y="1073"/>
                    <a:pt x="2497" y="1089"/>
                  </a:cubicBezTo>
                  <a:cubicBezTo>
                    <a:pt x="2466" y="1137"/>
                    <a:pt x="2433" y="1184"/>
                    <a:pt x="2398" y="1228"/>
                  </a:cubicBezTo>
                  <a:cubicBezTo>
                    <a:pt x="2300" y="1355"/>
                    <a:pt x="2192" y="1478"/>
                    <a:pt x="2124" y="1625"/>
                  </a:cubicBezTo>
                  <a:cubicBezTo>
                    <a:pt x="2087" y="1541"/>
                    <a:pt x="2026" y="1468"/>
                    <a:pt x="1979" y="1390"/>
                  </a:cubicBezTo>
                  <a:cubicBezTo>
                    <a:pt x="1920" y="1292"/>
                    <a:pt x="1862" y="1192"/>
                    <a:pt x="1810" y="1089"/>
                  </a:cubicBezTo>
                  <a:cubicBezTo>
                    <a:pt x="1810" y="1088"/>
                    <a:pt x="1809" y="1087"/>
                    <a:pt x="1808" y="1085"/>
                  </a:cubicBezTo>
                  <a:cubicBezTo>
                    <a:pt x="1821" y="1077"/>
                    <a:pt x="1834" y="1069"/>
                    <a:pt x="1846" y="1059"/>
                  </a:cubicBezTo>
                  <a:cubicBezTo>
                    <a:pt x="1849" y="1056"/>
                    <a:pt x="1849" y="1053"/>
                    <a:pt x="1847" y="1050"/>
                  </a:cubicBezTo>
                  <a:cubicBezTo>
                    <a:pt x="1846" y="1047"/>
                    <a:pt x="1842" y="1045"/>
                    <a:pt x="1838" y="1047"/>
                  </a:cubicBezTo>
                  <a:cubicBezTo>
                    <a:pt x="1836" y="1048"/>
                    <a:pt x="1835" y="1049"/>
                    <a:pt x="1833" y="1050"/>
                  </a:cubicBezTo>
                  <a:cubicBezTo>
                    <a:pt x="1823" y="1057"/>
                    <a:pt x="1812" y="1064"/>
                    <a:pt x="1801" y="1071"/>
                  </a:cubicBezTo>
                  <a:cubicBezTo>
                    <a:pt x="1799" y="1066"/>
                    <a:pt x="1796" y="1061"/>
                    <a:pt x="1793" y="1056"/>
                  </a:cubicBezTo>
                  <a:cubicBezTo>
                    <a:pt x="1796" y="1054"/>
                    <a:pt x="1799" y="1052"/>
                    <a:pt x="1801" y="1050"/>
                  </a:cubicBezTo>
                  <a:cubicBezTo>
                    <a:pt x="1816" y="1040"/>
                    <a:pt x="1830" y="1030"/>
                    <a:pt x="1846" y="1020"/>
                  </a:cubicBezTo>
                  <a:cubicBezTo>
                    <a:pt x="1853" y="1016"/>
                    <a:pt x="1847" y="1006"/>
                    <a:pt x="1840" y="1009"/>
                  </a:cubicBezTo>
                  <a:cubicBezTo>
                    <a:pt x="1821" y="1016"/>
                    <a:pt x="1803" y="1028"/>
                    <a:pt x="1786" y="1041"/>
                  </a:cubicBezTo>
                  <a:cubicBezTo>
                    <a:pt x="1780" y="1028"/>
                    <a:pt x="1773" y="1014"/>
                    <a:pt x="1767" y="1000"/>
                  </a:cubicBezTo>
                  <a:cubicBezTo>
                    <a:pt x="1664" y="780"/>
                    <a:pt x="1600" y="521"/>
                    <a:pt x="1742" y="302"/>
                  </a:cubicBezTo>
                  <a:close/>
                  <a:moveTo>
                    <a:pt x="2332" y="1389"/>
                  </a:moveTo>
                  <a:cubicBezTo>
                    <a:pt x="2355" y="1360"/>
                    <a:pt x="2378" y="1330"/>
                    <a:pt x="2401" y="1301"/>
                  </a:cubicBezTo>
                  <a:cubicBezTo>
                    <a:pt x="2411" y="1328"/>
                    <a:pt x="2415" y="1357"/>
                    <a:pt x="2420" y="1385"/>
                  </a:cubicBezTo>
                  <a:cubicBezTo>
                    <a:pt x="2391" y="1386"/>
                    <a:pt x="2361" y="1388"/>
                    <a:pt x="2332" y="1389"/>
                  </a:cubicBezTo>
                  <a:close/>
                  <a:moveTo>
                    <a:pt x="2425" y="1406"/>
                  </a:moveTo>
                  <a:cubicBezTo>
                    <a:pt x="2433" y="1439"/>
                    <a:pt x="2447" y="1470"/>
                    <a:pt x="2458" y="1501"/>
                  </a:cubicBezTo>
                  <a:cubicBezTo>
                    <a:pt x="2461" y="1511"/>
                    <a:pt x="2464" y="1521"/>
                    <a:pt x="2467" y="1532"/>
                  </a:cubicBezTo>
                  <a:cubicBezTo>
                    <a:pt x="2401" y="1532"/>
                    <a:pt x="2335" y="1532"/>
                    <a:pt x="2270" y="1535"/>
                  </a:cubicBezTo>
                  <a:cubicBezTo>
                    <a:pt x="2297" y="1492"/>
                    <a:pt x="2324" y="1448"/>
                    <a:pt x="2352" y="1406"/>
                  </a:cubicBezTo>
                  <a:cubicBezTo>
                    <a:pt x="2377" y="1407"/>
                    <a:pt x="2401" y="1407"/>
                    <a:pt x="2425" y="1406"/>
                  </a:cubicBezTo>
                  <a:close/>
                  <a:moveTo>
                    <a:pt x="2341" y="1406"/>
                  </a:moveTo>
                  <a:cubicBezTo>
                    <a:pt x="2310" y="1448"/>
                    <a:pt x="2281" y="1492"/>
                    <a:pt x="2252" y="1536"/>
                  </a:cubicBezTo>
                  <a:cubicBezTo>
                    <a:pt x="2244" y="1537"/>
                    <a:pt x="2235" y="1537"/>
                    <a:pt x="2226" y="1538"/>
                  </a:cubicBezTo>
                  <a:cubicBezTo>
                    <a:pt x="2255" y="1492"/>
                    <a:pt x="2287" y="1448"/>
                    <a:pt x="2320" y="1405"/>
                  </a:cubicBezTo>
                  <a:cubicBezTo>
                    <a:pt x="2327" y="1405"/>
                    <a:pt x="2334" y="1405"/>
                    <a:pt x="2341" y="1406"/>
                  </a:cubicBezTo>
                  <a:close/>
                  <a:moveTo>
                    <a:pt x="2242" y="1552"/>
                  </a:moveTo>
                  <a:cubicBezTo>
                    <a:pt x="2216" y="1591"/>
                    <a:pt x="2187" y="1630"/>
                    <a:pt x="2164" y="1671"/>
                  </a:cubicBezTo>
                  <a:cubicBezTo>
                    <a:pt x="2161" y="1671"/>
                    <a:pt x="2158" y="1671"/>
                    <a:pt x="2155" y="1671"/>
                  </a:cubicBezTo>
                  <a:cubicBezTo>
                    <a:pt x="2157" y="1669"/>
                    <a:pt x="2158" y="1667"/>
                    <a:pt x="2159" y="1665"/>
                  </a:cubicBezTo>
                  <a:cubicBezTo>
                    <a:pt x="2176" y="1625"/>
                    <a:pt x="2197" y="1587"/>
                    <a:pt x="2219" y="1550"/>
                  </a:cubicBezTo>
                  <a:cubicBezTo>
                    <a:pt x="2227" y="1551"/>
                    <a:pt x="2234" y="1551"/>
                    <a:pt x="2242" y="1552"/>
                  </a:cubicBezTo>
                  <a:close/>
                  <a:moveTo>
                    <a:pt x="2250" y="1567"/>
                  </a:moveTo>
                  <a:cubicBezTo>
                    <a:pt x="2253" y="1562"/>
                    <a:pt x="2256" y="1557"/>
                    <a:pt x="2259" y="1553"/>
                  </a:cubicBezTo>
                  <a:cubicBezTo>
                    <a:pt x="2330" y="1556"/>
                    <a:pt x="2402" y="1556"/>
                    <a:pt x="2474" y="1555"/>
                  </a:cubicBezTo>
                  <a:cubicBezTo>
                    <a:pt x="2477" y="1568"/>
                    <a:pt x="2481" y="1582"/>
                    <a:pt x="2485" y="1594"/>
                  </a:cubicBezTo>
                  <a:cubicBezTo>
                    <a:pt x="2492" y="1613"/>
                    <a:pt x="2499" y="1631"/>
                    <a:pt x="2506" y="1649"/>
                  </a:cubicBezTo>
                  <a:cubicBezTo>
                    <a:pt x="2492" y="1650"/>
                    <a:pt x="2478" y="1651"/>
                    <a:pt x="2464" y="1652"/>
                  </a:cubicBezTo>
                  <a:cubicBezTo>
                    <a:pt x="2370" y="1660"/>
                    <a:pt x="2277" y="1669"/>
                    <a:pt x="2183" y="1671"/>
                  </a:cubicBezTo>
                  <a:cubicBezTo>
                    <a:pt x="2204" y="1635"/>
                    <a:pt x="2228" y="1602"/>
                    <a:pt x="2250" y="1567"/>
                  </a:cubicBezTo>
                  <a:close/>
                  <a:moveTo>
                    <a:pt x="2496" y="1555"/>
                  </a:moveTo>
                  <a:cubicBezTo>
                    <a:pt x="2532" y="1555"/>
                    <a:pt x="2568" y="1554"/>
                    <a:pt x="2604" y="1554"/>
                  </a:cubicBezTo>
                  <a:cubicBezTo>
                    <a:pt x="2657" y="1554"/>
                    <a:pt x="2709" y="1554"/>
                    <a:pt x="2761" y="1554"/>
                  </a:cubicBezTo>
                  <a:cubicBezTo>
                    <a:pt x="2766" y="1562"/>
                    <a:pt x="2770" y="1571"/>
                    <a:pt x="2775" y="1579"/>
                  </a:cubicBezTo>
                  <a:cubicBezTo>
                    <a:pt x="2787" y="1598"/>
                    <a:pt x="2797" y="1620"/>
                    <a:pt x="2808" y="1640"/>
                  </a:cubicBezTo>
                  <a:cubicBezTo>
                    <a:pt x="2713" y="1641"/>
                    <a:pt x="2619" y="1643"/>
                    <a:pt x="2525" y="1648"/>
                  </a:cubicBezTo>
                  <a:cubicBezTo>
                    <a:pt x="2521" y="1633"/>
                    <a:pt x="2515" y="1619"/>
                    <a:pt x="2510" y="1604"/>
                  </a:cubicBezTo>
                  <a:cubicBezTo>
                    <a:pt x="2504" y="1588"/>
                    <a:pt x="2500" y="1572"/>
                    <a:pt x="2496" y="1555"/>
                  </a:cubicBezTo>
                  <a:close/>
                  <a:moveTo>
                    <a:pt x="2605" y="1531"/>
                  </a:moveTo>
                  <a:cubicBezTo>
                    <a:pt x="2567" y="1532"/>
                    <a:pt x="2528" y="1532"/>
                    <a:pt x="2490" y="1532"/>
                  </a:cubicBezTo>
                  <a:cubicBezTo>
                    <a:pt x="2487" y="1520"/>
                    <a:pt x="2483" y="1507"/>
                    <a:pt x="2479" y="1496"/>
                  </a:cubicBezTo>
                  <a:cubicBezTo>
                    <a:pt x="2470" y="1466"/>
                    <a:pt x="2458" y="1436"/>
                    <a:pt x="2449" y="1406"/>
                  </a:cubicBezTo>
                  <a:cubicBezTo>
                    <a:pt x="2507" y="1405"/>
                    <a:pt x="2566" y="1403"/>
                    <a:pt x="2624" y="1403"/>
                  </a:cubicBezTo>
                  <a:cubicBezTo>
                    <a:pt x="2642" y="1403"/>
                    <a:pt x="2661" y="1402"/>
                    <a:pt x="2680" y="1401"/>
                  </a:cubicBezTo>
                  <a:cubicBezTo>
                    <a:pt x="2686" y="1412"/>
                    <a:pt x="2692" y="1423"/>
                    <a:pt x="2698" y="1434"/>
                  </a:cubicBezTo>
                  <a:cubicBezTo>
                    <a:pt x="2715" y="1466"/>
                    <a:pt x="2731" y="1498"/>
                    <a:pt x="2748" y="1530"/>
                  </a:cubicBezTo>
                  <a:cubicBezTo>
                    <a:pt x="2700" y="1531"/>
                    <a:pt x="2653" y="1531"/>
                    <a:pt x="2605" y="1531"/>
                  </a:cubicBezTo>
                  <a:close/>
                  <a:moveTo>
                    <a:pt x="2642" y="1380"/>
                  </a:moveTo>
                  <a:cubicBezTo>
                    <a:pt x="2576" y="1380"/>
                    <a:pt x="2509" y="1382"/>
                    <a:pt x="2443" y="1384"/>
                  </a:cubicBezTo>
                  <a:cubicBezTo>
                    <a:pt x="2435" y="1349"/>
                    <a:pt x="2431" y="1314"/>
                    <a:pt x="2418" y="1280"/>
                  </a:cubicBezTo>
                  <a:cubicBezTo>
                    <a:pt x="2431" y="1263"/>
                    <a:pt x="2444" y="1247"/>
                    <a:pt x="2457" y="1230"/>
                  </a:cubicBezTo>
                  <a:cubicBezTo>
                    <a:pt x="2503" y="1240"/>
                    <a:pt x="2552" y="1242"/>
                    <a:pt x="2601" y="1240"/>
                  </a:cubicBezTo>
                  <a:cubicBezTo>
                    <a:pt x="2620" y="1288"/>
                    <a:pt x="2644" y="1334"/>
                    <a:pt x="2668" y="1379"/>
                  </a:cubicBezTo>
                  <a:cubicBezTo>
                    <a:pt x="2660" y="1379"/>
                    <a:pt x="2651" y="1380"/>
                    <a:pt x="2642" y="1380"/>
                  </a:cubicBezTo>
                  <a:close/>
                  <a:moveTo>
                    <a:pt x="1474" y="1495"/>
                  </a:moveTo>
                  <a:cubicBezTo>
                    <a:pt x="1484" y="1463"/>
                    <a:pt x="1495" y="1432"/>
                    <a:pt x="1506" y="1401"/>
                  </a:cubicBezTo>
                  <a:cubicBezTo>
                    <a:pt x="1544" y="1401"/>
                    <a:pt x="1581" y="1401"/>
                    <a:pt x="1619" y="1400"/>
                  </a:cubicBezTo>
                  <a:cubicBezTo>
                    <a:pt x="1664" y="1400"/>
                    <a:pt x="1709" y="1399"/>
                    <a:pt x="1754" y="1400"/>
                  </a:cubicBezTo>
                  <a:cubicBezTo>
                    <a:pt x="1755" y="1417"/>
                    <a:pt x="1756" y="1434"/>
                    <a:pt x="1757" y="1451"/>
                  </a:cubicBezTo>
                  <a:cubicBezTo>
                    <a:pt x="1759" y="1478"/>
                    <a:pt x="1760" y="1505"/>
                    <a:pt x="1762" y="1532"/>
                  </a:cubicBezTo>
                  <a:cubicBezTo>
                    <a:pt x="1751" y="1532"/>
                    <a:pt x="1740" y="1532"/>
                    <a:pt x="1729" y="1532"/>
                  </a:cubicBezTo>
                  <a:cubicBezTo>
                    <a:pt x="1641" y="1529"/>
                    <a:pt x="1552" y="1528"/>
                    <a:pt x="1463" y="1527"/>
                  </a:cubicBezTo>
                  <a:cubicBezTo>
                    <a:pt x="1467" y="1516"/>
                    <a:pt x="1470" y="1506"/>
                    <a:pt x="1474" y="1495"/>
                  </a:cubicBezTo>
                  <a:close/>
                  <a:moveTo>
                    <a:pt x="1441" y="1527"/>
                  </a:moveTo>
                  <a:cubicBezTo>
                    <a:pt x="1400" y="1527"/>
                    <a:pt x="1358" y="1526"/>
                    <a:pt x="1317" y="1526"/>
                  </a:cubicBezTo>
                  <a:cubicBezTo>
                    <a:pt x="1247" y="1526"/>
                    <a:pt x="1177" y="1525"/>
                    <a:pt x="1107" y="1523"/>
                  </a:cubicBezTo>
                  <a:cubicBezTo>
                    <a:pt x="1121" y="1506"/>
                    <a:pt x="1135" y="1488"/>
                    <a:pt x="1148" y="1471"/>
                  </a:cubicBezTo>
                  <a:cubicBezTo>
                    <a:pt x="1168" y="1447"/>
                    <a:pt x="1188" y="1423"/>
                    <a:pt x="1208" y="1398"/>
                  </a:cubicBezTo>
                  <a:cubicBezTo>
                    <a:pt x="1235" y="1399"/>
                    <a:pt x="1262" y="1399"/>
                    <a:pt x="1289" y="1399"/>
                  </a:cubicBezTo>
                  <a:cubicBezTo>
                    <a:pt x="1353" y="1400"/>
                    <a:pt x="1417" y="1400"/>
                    <a:pt x="1480" y="1401"/>
                  </a:cubicBezTo>
                  <a:cubicBezTo>
                    <a:pt x="1476" y="1414"/>
                    <a:pt x="1471" y="1427"/>
                    <a:pt x="1467" y="1440"/>
                  </a:cubicBezTo>
                  <a:cubicBezTo>
                    <a:pt x="1458" y="1469"/>
                    <a:pt x="1449" y="1498"/>
                    <a:pt x="1441" y="1527"/>
                  </a:cubicBezTo>
                  <a:close/>
                  <a:moveTo>
                    <a:pt x="1653" y="1375"/>
                  </a:moveTo>
                  <a:cubicBezTo>
                    <a:pt x="1607" y="1375"/>
                    <a:pt x="1561" y="1375"/>
                    <a:pt x="1515" y="1375"/>
                  </a:cubicBezTo>
                  <a:cubicBezTo>
                    <a:pt x="1521" y="1358"/>
                    <a:pt x="1526" y="1341"/>
                    <a:pt x="1531" y="1324"/>
                  </a:cubicBezTo>
                  <a:cubicBezTo>
                    <a:pt x="1538" y="1300"/>
                    <a:pt x="1544" y="1276"/>
                    <a:pt x="1549" y="1252"/>
                  </a:cubicBezTo>
                  <a:cubicBezTo>
                    <a:pt x="1614" y="1253"/>
                    <a:pt x="1679" y="1254"/>
                    <a:pt x="1743" y="1255"/>
                  </a:cubicBezTo>
                  <a:cubicBezTo>
                    <a:pt x="1747" y="1294"/>
                    <a:pt x="1750" y="1334"/>
                    <a:pt x="1752" y="1374"/>
                  </a:cubicBezTo>
                  <a:cubicBezTo>
                    <a:pt x="1719" y="1374"/>
                    <a:pt x="1686" y="1374"/>
                    <a:pt x="1653" y="1375"/>
                  </a:cubicBezTo>
                  <a:close/>
                  <a:moveTo>
                    <a:pt x="1515" y="1287"/>
                  </a:moveTo>
                  <a:cubicBezTo>
                    <a:pt x="1508" y="1317"/>
                    <a:pt x="1498" y="1346"/>
                    <a:pt x="1489" y="1375"/>
                  </a:cubicBezTo>
                  <a:cubicBezTo>
                    <a:pt x="1434" y="1375"/>
                    <a:pt x="1379" y="1375"/>
                    <a:pt x="1325" y="1374"/>
                  </a:cubicBezTo>
                  <a:cubicBezTo>
                    <a:pt x="1293" y="1374"/>
                    <a:pt x="1261" y="1374"/>
                    <a:pt x="1229" y="1374"/>
                  </a:cubicBezTo>
                  <a:cubicBezTo>
                    <a:pt x="1264" y="1332"/>
                    <a:pt x="1298" y="1289"/>
                    <a:pt x="1331" y="1246"/>
                  </a:cubicBezTo>
                  <a:cubicBezTo>
                    <a:pt x="1395" y="1249"/>
                    <a:pt x="1459" y="1251"/>
                    <a:pt x="1523" y="1252"/>
                  </a:cubicBezTo>
                  <a:cubicBezTo>
                    <a:pt x="1520" y="1263"/>
                    <a:pt x="1517" y="1275"/>
                    <a:pt x="1515" y="1287"/>
                  </a:cubicBezTo>
                  <a:close/>
                  <a:moveTo>
                    <a:pt x="1200" y="1374"/>
                  </a:moveTo>
                  <a:cubicBezTo>
                    <a:pt x="1130" y="1373"/>
                    <a:pt x="1060" y="1373"/>
                    <a:pt x="991" y="1373"/>
                  </a:cubicBezTo>
                  <a:cubicBezTo>
                    <a:pt x="950" y="1374"/>
                    <a:pt x="910" y="1374"/>
                    <a:pt x="870" y="1374"/>
                  </a:cubicBezTo>
                  <a:cubicBezTo>
                    <a:pt x="881" y="1361"/>
                    <a:pt x="893" y="1348"/>
                    <a:pt x="906" y="1336"/>
                  </a:cubicBezTo>
                  <a:cubicBezTo>
                    <a:pt x="939" y="1302"/>
                    <a:pt x="974" y="1270"/>
                    <a:pt x="1003" y="1234"/>
                  </a:cubicBezTo>
                  <a:cubicBezTo>
                    <a:pt x="1023" y="1234"/>
                    <a:pt x="1042" y="1234"/>
                    <a:pt x="1061" y="1234"/>
                  </a:cubicBezTo>
                  <a:cubicBezTo>
                    <a:pt x="1063" y="1234"/>
                    <a:pt x="1065" y="1234"/>
                    <a:pt x="1066" y="1233"/>
                  </a:cubicBezTo>
                  <a:cubicBezTo>
                    <a:pt x="1084" y="1256"/>
                    <a:pt x="1110" y="1277"/>
                    <a:pt x="1121" y="1303"/>
                  </a:cubicBezTo>
                  <a:cubicBezTo>
                    <a:pt x="1122" y="1306"/>
                    <a:pt x="1126" y="1307"/>
                    <a:pt x="1129" y="1306"/>
                  </a:cubicBezTo>
                  <a:cubicBezTo>
                    <a:pt x="1133" y="1307"/>
                    <a:pt x="1138" y="1306"/>
                    <a:pt x="1142" y="1302"/>
                  </a:cubicBezTo>
                  <a:cubicBezTo>
                    <a:pt x="1161" y="1280"/>
                    <a:pt x="1180" y="1259"/>
                    <a:pt x="1198" y="1237"/>
                  </a:cubicBezTo>
                  <a:cubicBezTo>
                    <a:pt x="1233" y="1240"/>
                    <a:pt x="1268" y="1242"/>
                    <a:pt x="1303" y="1244"/>
                  </a:cubicBezTo>
                  <a:cubicBezTo>
                    <a:pt x="1270" y="1288"/>
                    <a:pt x="1235" y="1331"/>
                    <a:pt x="1200" y="1374"/>
                  </a:cubicBezTo>
                  <a:close/>
                  <a:moveTo>
                    <a:pt x="955" y="1397"/>
                  </a:moveTo>
                  <a:cubicBezTo>
                    <a:pt x="1030" y="1397"/>
                    <a:pt x="1105" y="1397"/>
                    <a:pt x="1180" y="1398"/>
                  </a:cubicBezTo>
                  <a:cubicBezTo>
                    <a:pt x="1164" y="1418"/>
                    <a:pt x="1148" y="1438"/>
                    <a:pt x="1132" y="1458"/>
                  </a:cubicBezTo>
                  <a:cubicBezTo>
                    <a:pt x="1115" y="1479"/>
                    <a:pt x="1099" y="1501"/>
                    <a:pt x="1082" y="1522"/>
                  </a:cubicBezTo>
                  <a:cubicBezTo>
                    <a:pt x="972" y="1519"/>
                    <a:pt x="861" y="1515"/>
                    <a:pt x="751" y="1514"/>
                  </a:cubicBezTo>
                  <a:cubicBezTo>
                    <a:pt x="762" y="1501"/>
                    <a:pt x="773" y="1488"/>
                    <a:pt x="784" y="1475"/>
                  </a:cubicBezTo>
                  <a:cubicBezTo>
                    <a:pt x="807" y="1449"/>
                    <a:pt x="829" y="1421"/>
                    <a:pt x="852" y="1395"/>
                  </a:cubicBezTo>
                  <a:cubicBezTo>
                    <a:pt x="886" y="1395"/>
                    <a:pt x="921" y="1396"/>
                    <a:pt x="955" y="1397"/>
                  </a:cubicBezTo>
                  <a:close/>
                  <a:moveTo>
                    <a:pt x="1061" y="1548"/>
                  </a:moveTo>
                  <a:cubicBezTo>
                    <a:pt x="1045" y="1568"/>
                    <a:pt x="1028" y="1588"/>
                    <a:pt x="1011" y="1607"/>
                  </a:cubicBezTo>
                  <a:cubicBezTo>
                    <a:pt x="992" y="1628"/>
                    <a:pt x="973" y="1649"/>
                    <a:pt x="956" y="1672"/>
                  </a:cubicBezTo>
                  <a:cubicBezTo>
                    <a:pt x="841" y="1670"/>
                    <a:pt x="727" y="1667"/>
                    <a:pt x="613" y="1667"/>
                  </a:cubicBezTo>
                  <a:cubicBezTo>
                    <a:pt x="653" y="1625"/>
                    <a:pt x="692" y="1582"/>
                    <a:pt x="730" y="1538"/>
                  </a:cubicBezTo>
                  <a:cubicBezTo>
                    <a:pt x="840" y="1542"/>
                    <a:pt x="951" y="1546"/>
                    <a:pt x="1061" y="1548"/>
                  </a:cubicBezTo>
                  <a:close/>
                  <a:moveTo>
                    <a:pt x="1033" y="1609"/>
                  </a:moveTo>
                  <a:cubicBezTo>
                    <a:pt x="1051" y="1589"/>
                    <a:pt x="1069" y="1569"/>
                    <a:pt x="1086" y="1548"/>
                  </a:cubicBezTo>
                  <a:cubicBezTo>
                    <a:pt x="1157" y="1549"/>
                    <a:pt x="1228" y="1550"/>
                    <a:pt x="1299" y="1550"/>
                  </a:cubicBezTo>
                  <a:cubicBezTo>
                    <a:pt x="1344" y="1550"/>
                    <a:pt x="1389" y="1550"/>
                    <a:pt x="1433" y="1551"/>
                  </a:cubicBezTo>
                  <a:cubicBezTo>
                    <a:pt x="1428" y="1568"/>
                    <a:pt x="1423" y="1586"/>
                    <a:pt x="1418" y="1603"/>
                  </a:cubicBezTo>
                  <a:cubicBezTo>
                    <a:pt x="1411" y="1625"/>
                    <a:pt x="1406" y="1647"/>
                    <a:pt x="1399" y="1668"/>
                  </a:cubicBezTo>
                  <a:cubicBezTo>
                    <a:pt x="1282" y="1671"/>
                    <a:pt x="1164" y="1673"/>
                    <a:pt x="1047" y="1672"/>
                  </a:cubicBezTo>
                  <a:cubicBezTo>
                    <a:pt x="1022" y="1672"/>
                    <a:pt x="998" y="1672"/>
                    <a:pt x="973" y="1672"/>
                  </a:cubicBezTo>
                  <a:cubicBezTo>
                    <a:pt x="992" y="1650"/>
                    <a:pt x="1013" y="1630"/>
                    <a:pt x="1033" y="1609"/>
                  </a:cubicBezTo>
                  <a:close/>
                  <a:moveTo>
                    <a:pt x="1422" y="1652"/>
                  </a:moveTo>
                  <a:cubicBezTo>
                    <a:pt x="1433" y="1618"/>
                    <a:pt x="1444" y="1585"/>
                    <a:pt x="1455" y="1551"/>
                  </a:cubicBezTo>
                  <a:cubicBezTo>
                    <a:pt x="1534" y="1552"/>
                    <a:pt x="1614" y="1553"/>
                    <a:pt x="1693" y="1555"/>
                  </a:cubicBezTo>
                  <a:cubicBezTo>
                    <a:pt x="1716" y="1555"/>
                    <a:pt x="1740" y="1555"/>
                    <a:pt x="1764" y="1554"/>
                  </a:cubicBezTo>
                  <a:cubicBezTo>
                    <a:pt x="1764" y="1565"/>
                    <a:pt x="1765" y="1577"/>
                    <a:pt x="1766" y="1588"/>
                  </a:cubicBezTo>
                  <a:cubicBezTo>
                    <a:pt x="1769" y="1612"/>
                    <a:pt x="1773" y="1636"/>
                    <a:pt x="1776" y="1660"/>
                  </a:cubicBezTo>
                  <a:cubicBezTo>
                    <a:pt x="1770" y="1660"/>
                    <a:pt x="1765" y="1660"/>
                    <a:pt x="1760" y="1660"/>
                  </a:cubicBezTo>
                  <a:cubicBezTo>
                    <a:pt x="1646" y="1661"/>
                    <a:pt x="1531" y="1665"/>
                    <a:pt x="1417" y="1667"/>
                  </a:cubicBezTo>
                  <a:cubicBezTo>
                    <a:pt x="1419" y="1662"/>
                    <a:pt x="1420" y="1657"/>
                    <a:pt x="1422" y="1652"/>
                  </a:cubicBezTo>
                  <a:close/>
                  <a:moveTo>
                    <a:pt x="1774" y="1374"/>
                  </a:moveTo>
                  <a:cubicBezTo>
                    <a:pt x="1772" y="1334"/>
                    <a:pt x="1769" y="1295"/>
                    <a:pt x="1765" y="1255"/>
                  </a:cubicBezTo>
                  <a:cubicBezTo>
                    <a:pt x="1794" y="1255"/>
                    <a:pt x="1823" y="1256"/>
                    <a:pt x="1851" y="1257"/>
                  </a:cubicBezTo>
                  <a:cubicBezTo>
                    <a:pt x="1854" y="1257"/>
                    <a:pt x="1856" y="1256"/>
                    <a:pt x="1857" y="1256"/>
                  </a:cubicBezTo>
                  <a:cubicBezTo>
                    <a:pt x="1880" y="1293"/>
                    <a:pt x="1902" y="1331"/>
                    <a:pt x="1925" y="1368"/>
                  </a:cubicBezTo>
                  <a:cubicBezTo>
                    <a:pt x="1927" y="1372"/>
                    <a:pt x="1929" y="1375"/>
                    <a:pt x="1931" y="1378"/>
                  </a:cubicBezTo>
                  <a:cubicBezTo>
                    <a:pt x="1895" y="1374"/>
                    <a:pt x="1859" y="1376"/>
                    <a:pt x="1823" y="1375"/>
                  </a:cubicBezTo>
                  <a:cubicBezTo>
                    <a:pt x="1806" y="1375"/>
                    <a:pt x="1790" y="1374"/>
                    <a:pt x="1774" y="1374"/>
                  </a:cubicBezTo>
                  <a:close/>
                  <a:moveTo>
                    <a:pt x="1946" y="1406"/>
                  </a:moveTo>
                  <a:cubicBezTo>
                    <a:pt x="1947" y="1407"/>
                    <a:pt x="1948" y="1407"/>
                    <a:pt x="1949" y="1407"/>
                  </a:cubicBezTo>
                  <a:cubicBezTo>
                    <a:pt x="1979" y="1450"/>
                    <a:pt x="2011" y="1492"/>
                    <a:pt x="2041" y="1536"/>
                  </a:cubicBezTo>
                  <a:cubicBezTo>
                    <a:pt x="1956" y="1517"/>
                    <a:pt x="1869" y="1529"/>
                    <a:pt x="1782" y="1532"/>
                  </a:cubicBezTo>
                  <a:cubicBezTo>
                    <a:pt x="1781" y="1505"/>
                    <a:pt x="1781" y="1478"/>
                    <a:pt x="1779" y="1451"/>
                  </a:cubicBezTo>
                  <a:cubicBezTo>
                    <a:pt x="1778" y="1434"/>
                    <a:pt x="1777" y="1417"/>
                    <a:pt x="1776" y="1400"/>
                  </a:cubicBezTo>
                  <a:cubicBezTo>
                    <a:pt x="1831" y="1400"/>
                    <a:pt x="1891" y="1395"/>
                    <a:pt x="1946" y="1406"/>
                  </a:cubicBezTo>
                  <a:close/>
                  <a:moveTo>
                    <a:pt x="2035" y="1559"/>
                  </a:moveTo>
                  <a:cubicBezTo>
                    <a:pt x="2043" y="1561"/>
                    <a:pt x="2049" y="1555"/>
                    <a:pt x="2050" y="1549"/>
                  </a:cubicBezTo>
                  <a:cubicBezTo>
                    <a:pt x="2073" y="1583"/>
                    <a:pt x="2095" y="1619"/>
                    <a:pt x="2112" y="1656"/>
                  </a:cubicBezTo>
                  <a:cubicBezTo>
                    <a:pt x="2112" y="1660"/>
                    <a:pt x="2117" y="1666"/>
                    <a:pt x="2121" y="1671"/>
                  </a:cubicBezTo>
                  <a:cubicBezTo>
                    <a:pt x="2117" y="1671"/>
                    <a:pt x="2113" y="1671"/>
                    <a:pt x="2109" y="1671"/>
                  </a:cubicBezTo>
                  <a:cubicBezTo>
                    <a:pt x="2003" y="1668"/>
                    <a:pt x="1898" y="1660"/>
                    <a:pt x="1792" y="1660"/>
                  </a:cubicBezTo>
                  <a:cubicBezTo>
                    <a:pt x="1792" y="1645"/>
                    <a:pt x="1790" y="1630"/>
                    <a:pt x="1788" y="1615"/>
                  </a:cubicBezTo>
                  <a:cubicBezTo>
                    <a:pt x="1786" y="1595"/>
                    <a:pt x="1785" y="1574"/>
                    <a:pt x="1783" y="1553"/>
                  </a:cubicBezTo>
                  <a:cubicBezTo>
                    <a:pt x="1868" y="1549"/>
                    <a:pt x="1954" y="1541"/>
                    <a:pt x="2035" y="1559"/>
                  </a:cubicBezTo>
                  <a:close/>
                  <a:moveTo>
                    <a:pt x="1733" y="1089"/>
                  </a:moveTo>
                  <a:cubicBezTo>
                    <a:pt x="1727" y="1095"/>
                    <a:pt x="1721" y="1100"/>
                    <a:pt x="1716" y="1105"/>
                  </a:cubicBezTo>
                  <a:cubicBezTo>
                    <a:pt x="1712" y="1109"/>
                    <a:pt x="1718" y="1115"/>
                    <a:pt x="1722" y="1111"/>
                  </a:cubicBezTo>
                  <a:cubicBezTo>
                    <a:pt x="1731" y="1104"/>
                    <a:pt x="1740" y="1096"/>
                    <a:pt x="1750" y="1089"/>
                  </a:cubicBezTo>
                  <a:cubicBezTo>
                    <a:pt x="1754" y="1089"/>
                    <a:pt x="1758" y="1089"/>
                    <a:pt x="1763" y="1089"/>
                  </a:cubicBezTo>
                  <a:cubicBezTo>
                    <a:pt x="1764" y="1089"/>
                    <a:pt x="1765" y="1089"/>
                    <a:pt x="1766" y="1089"/>
                  </a:cubicBezTo>
                  <a:cubicBezTo>
                    <a:pt x="1767" y="1091"/>
                    <a:pt x="1768" y="1094"/>
                    <a:pt x="1770" y="1096"/>
                  </a:cubicBezTo>
                  <a:cubicBezTo>
                    <a:pt x="1757" y="1107"/>
                    <a:pt x="1745" y="1119"/>
                    <a:pt x="1735" y="1132"/>
                  </a:cubicBezTo>
                  <a:cubicBezTo>
                    <a:pt x="1732" y="1135"/>
                    <a:pt x="1738" y="1139"/>
                    <a:pt x="1741" y="1137"/>
                  </a:cubicBezTo>
                  <a:cubicBezTo>
                    <a:pt x="1753" y="1127"/>
                    <a:pt x="1764" y="1118"/>
                    <a:pt x="1776" y="1109"/>
                  </a:cubicBezTo>
                  <a:cubicBezTo>
                    <a:pt x="1798" y="1150"/>
                    <a:pt x="1820" y="1191"/>
                    <a:pt x="1843" y="1231"/>
                  </a:cubicBezTo>
                  <a:cubicBezTo>
                    <a:pt x="1817" y="1231"/>
                    <a:pt x="1790" y="1230"/>
                    <a:pt x="1763" y="1229"/>
                  </a:cubicBezTo>
                  <a:cubicBezTo>
                    <a:pt x="1760" y="1207"/>
                    <a:pt x="1757" y="1186"/>
                    <a:pt x="1754" y="1165"/>
                  </a:cubicBezTo>
                  <a:cubicBezTo>
                    <a:pt x="1751" y="1150"/>
                    <a:pt x="1729" y="1156"/>
                    <a:pt x="1732" y="1171"/>
                  </a:cubicBezTo>
                  <a:cubicBezTo>
                    <a:pt x="1735" y="1190"/>
                    <a:pt x="1737" y="1209"/>
                    <a:pt x="1740" y="1228"/>
                  </a:cubicBezTo>
                  <a:cubicBezTo>
                    <a:pt x="1679" y="1226"/>
                    <a:pt x="1618" y="1223"/>
                    <a:pt x="1557" y="1221"/>
                  </a:cubicBezTo>
                  <a:cubicBezTo>
                    <a:pt x="1563" y="1201"/>
                    <a:pt x="1569" y="1182"/>
                    <a:pt x="1576" y="1162"/>
                  </a:cubicBezTo>
                  <a:cubicBezTo>
                    <a:pt x="1582" y="1147"/>
                    <a:pt x="1557" y="1139"/>
                    <a:pt x="1551" y="1155"/>
                  </a:cubicBezTo>
                  <a:cubicBezTo>
                    <a:pt x="1543" y="1176"/>
                    <a:pt x="1536" y="1198"/>
                    <a:pt x="1531" y="1220"/>
                  </a:cubicBezTo>
                  <a:cubicBezTo>
                    <a:pt x="1471" y="1219"/>
                    <a:pt x="1410" y="1218"/>
                    <a:pt x="1351" y="1219"/>
                  </a:cubicBezTo>
                  <a:cubicBezTo>
                    <a:pt x="1359" y="1207"/>
                    <a:pt x="1368" y="1195"/>
                    <a:pt x="1376" y="1183"/>
                  </a:cubicBezTo>
                  <a:cubicBezTo>
                    <a:pt x="1385" y="1170"/>
                    <a:pt x="1364" y="1158"/>
                    <a:pt x="1356" y="1171"/>
                  </a:cubicBezTo>
                  <a:cubicBezTo>
                    <a:pt x="1345" y="1187"/>
                    <a:pt x="1333" y="1204"/>
                    <a:pt x="1321" y="1220"/>
                  </a:cubicBezTo>
                  <a:cubicBezTo>
                    <a:pt x="1283" y="1221"/>
                    <a:pt x="1245" y="1223"/>
                    <a:pt x="1207" y="1226"/>
                  </a:cubicBezTo>
                  <a:cubicBezTo>
                    <a:pt x="1231" y="1196"/>
                    <a:pt x="1254" y="1164"/>
                    <a:pt x="1274" y="1128"/>
                  </a:cubicBezTo>
                  <a:cubicBezTo>
                    <a:pt x="1280" y="1116"/>
                    <a:pt x="1287" y="1105"/>
                    <a:pt x="1294" y="1094"/>
                  </a:cubicBezTo>
                  <a:cubicBezTo>
                    <a:pt x="1440" y="1092"/>
                    <a:pt x="1587" y="1089"/>
                    <a:pt x="1733" y="1089"/>
                  </a:cubicBezTo>
                  <a:close/>
                  <a:moveTo>
                    <a:pt x="879" y="892"/>
                  </a:moveTo>
                  <a:cubicBezTo>
                    <a:pt x="846" y="832"/>
                    <a:pt x="819" y="767"/>
                    <a:pt x="808" y="699"/>
                  </a:cubicBezTo>
                  <a:cubicBezTo>
                    <a:pt x="819" y="691"/>
                    <a:pt x="830" y="683"/>
                    <a:pt x="840" y="675"/>
                  </a:cubicBezTo>
                  <a:cubicBezTo>
                    <a:pt x="841" y="673"/>
                    <a:pt x="842" y="671"/>
                    <a:pt x="841" y="669"/>
                  </a:cubicBezTo>
                  <a:cubicBezTo>
                    <a:pt x="841" y="667"/>
                    <a:pt x="839" y="667"/>
                    <a:pt x="838" y="666"/>
                  </a:cubicBezTo>
                  <a:cubicBezTo>
                    <a:pt x="836" y="665"/>
                    <a:pt x="834" y="666"/>
                    <a:pt x="832" y="667"/>
                  </a:cubicBezTo>
                  <a:cubicBezTo>
                    <a:pt x="824" y="674"/>
                    <a:pt x="815" y="681"/>
                    <a:pt x="807" y="688"/>
                  </a:cubicBezTo>
                  <a:cubicBezTo>
                    <a:pt x="806" y="681"/>
                    <a:pt x="805" y="675"/>
                    <a:pt x="805" y="668"/>
                  </a:cubicBezTo>
                  <a:cubicBezTo>
                    <a:pt x="813" y="663"/>
                    <a:pt x="821" y="657"/>
                    <a:pt x="829" y="652"/>
                  </a:cubicBezTo>
                  <a:cubicBezTo>
                    <a:pt x="833" y="650"/>
                    <a:pt x="831" y="643"/>
                    <a:pt x="826" y="644"/>
                  </a:cubicBezTo>
                  <a:cubicBezTo>
                    <a:pt x="818" y="647"/>
                    <a:pt x="811" y="651"/>
                    <a:pt x="804" y="656"/>
                  </a:cubicBezTo>
                  <a:cubicBezTo>
                    <a:pt x="802" y="592"/>
                    <a:pt x="816" y="528"/>
                    <a:pt x="840" y="468"/>
                  </a:cubicBezTo>
                  <a:cubicBezTo>
                    <a:pt x="865" y="404"/>
                    <a:pt x="905" y="346"/>
                    <a:pt x="959" y="302"/>
                  </a:cubicBezTo>
                  <a:cubicBezTo>
                    <a:pt x="1017" y="255"/>
                    <a:pt x="1091" y="237"/>
                    <a:pt x="1166" y="241"/>
                  </a:cubicBezTo>
                  <a:cubicBezTo>
                    <a:pt x="1321" y="250"/>
                    <a:pt x="1445" y="362"/>
                    <a:pt x="1470" y="506"/>
                  </a:cubicBezTo>
                  <a:cubicBezTo>
                    <a:pt x="1491" y="624"/>
                    <a:pt x="1449" y="748"/>
                    <a:pt x="1397" y="857"/>
                  </a:cubicBezTo>
                  <a:cubicBezTo>
                    <a:pt x="1377" y="866"/>
                    <a:pt x="1356" y="875"/>
                    <a:pt x="1335" y="884"/>
                  </a:cubicBezTo>
                  <a:cubicBezTo>
                    <a:pt x="1331" y="886"/>
                    <a:pt x="1334" y="893"/>
                    <a:pt x="1339" y="891"/>
                  </a:cubicBezTo>
                  <a:cubicBezTo>
                    <a:pt x="1356" y="884"/>
                    <a:pt x="1374" y="877"/>
                    <a:pt x="1391" y="870"/>
                  </a:cubicBezTo>
                  <a:cubicBezTo>
                    <a:pt x="1388" y="876"/>
                    <a:pt x="1385" y="882"/>
                    <a:pt x="1383" y="888"/>
                  </a:cubicBezTo>
                  <a:cubicBezTo>
                    <a:pt x="1366" y="894"/>
                    <a:pt x="1349" y="902"/>
                    <a:pt x="1333" y="909"/>
                  </a:cubicBezTo>
                  <a:cubicBezTo>
                    <a:pt x="1330" y="911"/>
                    <a:pt x="1332" y="917"/>
                    <a:pt x="1335" y="915"/>
                  </a:cubicBezTo>
                  <a:cubicBezTo>
                    <a:pt x="1349" y="910"/>
                    <a:pt x="1362" y="905"/>
                    <a:pt x="1376" y="901"/>
                  </a:cubicBezTo>
                  <a:cubicBezTo>
                    <a:pt x="1375" y="904"/>
                    <a:pt x="1373" y="906"/>
                    <a:pt x="1372" y="909"/>
                  </a:cubicBezTo>
                  <a:cubicBezTo>
                    <a:pt x="1346" y="961"/>
                    <a:pt x="1310" y="1006"/>
                    <a:pt x="1279" y="1054"/>
                  </a:cubicBezTo>
                  <a:cubicBezTo>
                    <a:pt x="1272" y="1065"/>
                    <a:pt x="1266" y="1076"/>
                    <a:pt x="1260" y="1087"/>
                  </a:cubicBezTo>
                  <a:cubicBezTo>
                    <a:pt x="1259" y="1089"/>
                    <a:pt x="1257" y="1092"/>
                    <a:pt x="1256" y="1094"/>
                  </a:cubicBezTo>
                  <a:cubicBezTo>
                    <a:pt x="1218" y="1161"/>
                    <a:pt x="1175" y="1218"/>
                    <a:pt x="1124" y="1277"/>
                  </a:cubicBezTo>
                  <a:cubicBezTo>
                    <a:pt x="1110" y="1254"/>
                    <a:pt x="1089" y="1233"/>
                    <a:pt x="1074" y="1212"/>
                  </a:cubicBezTo>
                  <a:cubicBezTo>
                    <a:pt x="1049" y="1177"/>
                    <a:pt x="1030" y="1139"/>
                    <a:pt x="1008" y="1102"/>
                  </a:cubicBezTo>
                  <a:cubicBezTo>
                    <a:pt x="1006" y="1099"/>
                    <a:pt x="1004" y="1097"/>
                    <a:pt x="1003" y="1094"/>
                  </a:cubicBezTo>
                  <a:cubicBezTo>
                    <a:pt x="996" y="1083"/>
                    <a:pt x="989" y="1071"/>
                    <a:pt x="981" y="1060"/>
                  </a:cubicBezTo>
                  <a:cubicBezTo>
                    <a:pt x="946" y="1005"/>
                    <a:pt x="910" y="949"/>
                    <a:pt x="879" y="892"/>
                  </a:cubicBezTo>
                  <a:close/>
                  <a:moveTo>
                    <a:pt x="2591" y="1798"/>
                  </a:moveTo>
                  <a:cubicBezTo>
                    <a:pt x="2308" y="1813"/>
                    <a:pt x="2024" y="1782"/>
                    <a:pt x="1739" y="1786"/>
                  </a:cubicBezTo>
                  <a:cubicBezTo>
                    <a:pt x="1402" y="1791"/>
                    <a:pt x="1065" y="1798"/>
                    <a:pt x="728" y="1804"/>
                  </a:cubicBezTo>
                  <a:cubicBezTo>
                    <a:pt x="738" y="1796"/>
                    <a:pt x="750" y="1788"/>
                    <a:pt x="761" y="1780"/>
                  </a:cubicBezTo>
                  <a:cubicBezTo>
                    <a:pt x="775" y="1772"/>
                    <a:pt x="764" y="1751"/>
                    <a:pt x="749" y="1758"/>
                  </a:cubicBezTo>
                  <a:cubicBezTo>
                    <a:pt x="727" y="1770"/>
                    <a:pt x="708" y="1787"/>
                    <a:pt x="691" y="1805"/>
                  </a:cubicBezTo>
                  <a:cubicBezTo>
                    <a:pt x="678" y="1805"/>
                    <a:pt x="665" y="1805"/>
                    <a:pt x="652" y="1805"/>
                  </a:cubicBezTo>
                  <a:cubicBezTo>
                    <a:pt x="653" y="1804"/>
                    <a:pt x="655" y="1803"/>
                    <a:pt x="656" y="1801"/>
                  </a:cubicBezTo>
                  <a:cubicBezTo>
                    <a:pt x="666" y="1793"/>
                    <a:pt x="678" y="1789"/>
                    <a:pt x="685" y="1778"/>
                  </a:cubicBezTo>
                  <a:cubicBezTo>
                    <a:pt x="688" y="1773"/>
                    <a:pt x="684" y="1765"/>
                    <a:pt x="677" y="1765"/>
                  </a:cubicBezTo>
                  <a:cubicBezTo>
                    <a:pt x="656" y="1765"/>
                    <a:pt x="636" y="1791"/>
                    <a:pt x="623" y="1804"/>
                  </a:cubicBezTo>
                  <a:cubicBezTo>
                    <a:pt x="622" y="1805"/>
                    <a:pt x="622" y="1805"/>
                    <a:pt x="621" y="1806"/>
                  </a:cubicBezTo>
                  <a:cubicBezTo>
                    <a:pt x="433" y="1809"/>
                    <a:pt x="245" y="1811"/>
                    <a:pt x="57" y="1813"/>
                  </a:cubicBezTo>
                  <a:cubicBezTo>
                    <a:pt x="86" y="1790"/>
                    <a:pt x="109" y="1756"/>
                    <a:pt x="135" y="1729"/>
                  </a:cubicBezTo>
                  <a:cubicBezTo>
                    <a:pt x="166" y="1698"/>
                    <a:pt x="198" y="1667"/>
                    <a:pt x="230" y="1636"/>
                  </a:cubicBezTo>
                  <a:cubicBezTo>
                    <a:pt x="290" y="1577"/>
                    <a:pt x="346" y="1514"/>
                    <a:pt x="406" y="1454"/>
                  </a:cubicBezTo>
                  <a:cubicBezTo>
                    <a:pt x="468" y="1393"/>
                    <a:pt x="531" y="1332"/>
                    <a:pt x="586" y="1264"/>
                  </a:cubicBezTo>
                  <a:cubicBezTo>
                    <a:pt x="630" y="1210"/>
                    <a:pt x="675" y="1150"/>
                    <a:pt x="697" y="1083"/>
                  </a:cubicBezTo>
                  <a:cubicBezTo>
                    <a:pt x="789" y="1089"/>
                    <a:pt x="882" y="1092"/>
                    <a:pt x="974" y="1094"/>
                  </a:cubicBezTo>
                  <a:cubicBezTo>
                    <a:pt x="990" y="1120"/>
                    <a:pt x="1007" y="1146"/>
                    <a:pt x="1023" y="1172"/>
                  </a:cubicBezTo>
                  <a:cubicBezTo>
                    <a:pt x="1031" y="1186"/>
                    <a:pt x="1040" y="1199"/>
                    <a:pt x="1050" y="1212"/>
                  </a:cubicBezTo>
                  <a:cubicBezTo>
                    <a:pt x="1040" y="1212"/>
                    <a:pt x="1030" y="1212"/>
                    <a:pt x="1020" y="1212"/>
                  </a:cubicBezTo>
                  <a:cubicBezTo>
                    <a:pt x="1027" y="1200"/>
                    <a:pt x="1009" y="1190"/>
                    <a:pt x="1000" y="1201"/>
                  </a:cubicBezTo>
                  <a:cubicBezTo>
                    <a:pt x="998" y="1205"/>
                    <a:pt x="995" y="1208"/>
                    <a:pt x="992" y="1212"/>
                  </a:cubicBezTo>
                  <a:cubicBezTo>
                    <a:pt x="971" y="1212"/>
                    <a:pt x="949" y="1213"/>
                    <a:pt x="928" y="1213"/>
                  </a:cubicBezTo>
                  <a:cubicBezTo>
                    <a:pt x="886" y="1213"/>
                    <a:pt x="841" y="1210"/>
                    <a:pt x="800" y="1220"/>
                  </a:cubicBezTo>
                  <a:cubicBezTo>
                    <a:pt x="797" y="1221"/>
                    <a:pt x="797" y="1225"/>
                    <a:pt x="800" y="1226"/>
                  </a:cubicBezTo>
                  <a:cubicBezTo>
                    <a:pt x="836" y="1235"/>
                    <a:pt x="875" y="1232"/>
                    <a:pt x="911" y="1233"/>
                  </a:cubicBezTo>
                  <a:cubicBezTo>
                    <a:pt x="932" y="1233"/>
                    <a:pt x="953" y="1233"/>
                    <a:pt x="974" y="1233"/>
                  </a:cubicBezTo>
                  <a:cubicBezTo>
                    <a:pt x="947" y="1263"/>
                    <a:pt x="918" y="1291"/>
                    <a:pt x="890" y="1319"/>
                  </a:cubicBezTo>
                  <a:cubicBezTo>
                    <a:pt x="872" y="1337"/>
                    <a:pt x="855" y="1355"/>
                    <a:pt x="839" y="1375"/>
                  </a:cubicBezTo>
                  <a:cubicBezTo>
                    <a:pt x="836" y="1375"/>
                    <a:pt x="834" y="1375"/>
                    <a:pt x="831" y="1375"/>
                  </a:cubicBezTo>
                  <a:cubicBezTo>
                    <a:pt x="779" y="1375"/>
                    <a:pt x="722" y="1386"/>
                    <a:pt x="671" y="1373"/>
                  </a:cubicBezTo>
                  <a:cubicBezTo>
                    <a:pt x="663" y="1370"/>
                    <a:pt x="660" y="1382"/>
                    <a:pt x="668" y="1385"/>
                  </a:cubicBezTo>
                  <a:cubicBezTo>
                    <a:pt x="704" y="1400"/>
                    <a:pt x="743" y="1397"/>
                    <a:pt x="782" y="1395"/>
                  </a:cubicBezTo>
                  <a:cubicBezTo>
                    <a:pt x="795" y="1395"/>
                    <a:pt x="809" y="1395"/>
                    <a:pt x="822" y="1395"/>
                  </a:cubicBezTo>
                  <a:cubicBezTo>
                    <a:pt x="804" y="1416"/>
                    <a:pt x="786" y="1438"/>
                    <a:pt x="768" y="1459"/>
                  </a:cubicBezTo>
                  <a:cubicBezTo>
                    <a:pt x="753" y="1477"/>
                    <a:pt x="738" y="1495"/>
                    <a:pt x="723" y="1513"/>
                  </a:cubicBezTo>
                  <a:cubicBezTo>
                    <a:pt x="655" y="1513"/>
                    <a:pt x="587" y="1514"/>
                    <a:pt x="520" y="1517"/>
                  </a:cubicBezTo>
                  <a:cubicBezTo>
                    <a:pt x="512" y="1517"/>
                    <a:pt x="512" y="1529"/>
                    <a:pt x="519" y="1529"/>
                  </a:cubicBezTo>
                  <a:cubicBezTo>
                    <a:pt x="581" y="1532"/>
                    <a:pt x="642" y="1535"/>
                    <a:pt x="703" y="1537"/>
                  </a:cubicBezTo>
                  <a:cubicBezTo>
                    <a:pt x="667" y="1580"/>
                    <a:pt x="630" y="1624"/>
                    <a:pt x="593" y="1667"/>
                  </a:cubicBezTo>
                  <a:cubicBezTo>
                    <a:pt x="503" y="1666"/>
                    <a:pt x="413" y="1667"/>
                    <a:pt x="324" y="1672"/>
                  </a:cubicBezTo>
                  <a:cubicBezTo>
                    <a:pt x="318" y="1672"/>
                    <a:pt x="318" y="1680"/>
                    <a:pt x="323" y="1680"/>
                  </a:cubicBezTo>
                  <a:cubicBezTo>
                    <a:pt x="407" y="1684"/>
                    <a:pt x="490" y="1687"/>
                    <a:pt x="573" y="1689"/>
                  </a:cubicBezTo>
                  <a:cubicBezTo>
                    <a:pt x="555" y="1709"/>
                    <a:pt x="538" y="1728"/>
                    <a:pt x="520" y="1748"/>
                  </a:cubicBezTo>
                  <a:cubicBezTo>
                    <a:pt x="516" y="1752"/>
                    <a:pt x="522" y="1759"/>
                    <a:pt x="527" y="1754"/>
                  </a:cubicBezTo>
                  <a:cubicBezTo>
                    <a:pt x="548" y="1733"/>
                    <a:pt x="570" y="1712"/>
                    <a:pt x="590" y="1690"/>
                  </a:cubicBezTo>
                  <a:cubicBezTo>
                    <a:pt x="707" y="1693"/>
                    <a:pt x="823" y="1694"/>
                    <a:pt x="940" y="1694"/>
                  </a:cubicBezTo>
                  <a:cubicBezTo>
                    <a:pt x="930" y="1707"/>
                    <a:pt x="922" y="1722"/>
                    <a:pt x="915" y="1737"/>
                  </a:cubicBezTo>
                  <a:cubicBezTo>
                    <a:pt x="913" y="1742"/>
                    <a:pt x="919" y="1746"/>
                    <a:pt x="922" y="1742"/>
                  </a:cubicBezTo>
                  <a:cubicBezTo>
                    <a:pt x="931" y="1724"/>
                    <a:pt x="942" y="1709"/>
                    <a:pt x="954" y="1694"/>
                  </a:cubicBezTo>
                  <a:cubicBezTo>
                    <a:pt x="1099" y="1694"/>
                    <a:pt x="1245" y="1692"/>
                    <a:pt x="1390" y="1689"/>
                  </a:cubicBezTo>
                  <a:cubicBezTo>
                    <a:pt x="1386" y="1697"/>
                    <a:pt x="1382" y="1705"/>
                    <a:pt x="1377" y="1712"/>
                  </a:cubicBezTo>
                  <a:cubicBezTo>
                    <a:pt x="1374" y="1716"/>
                    <a:pt x="1379" y="1719"/>
                    <a:pt x="1382" y="1718"/>
                  </a:cubicBezTo>
                  <a:cubicBezTo>
                    <a:pt x="1394" y="1712"/>
                    <a:pt x="1402" y="1701"/>
                    <a:pt x="1409" y="1689"/>
                  </a:cubicBezTo>
                  <a:cubicBezTo>
                    <a:pt x="1520" y="1687"/>
                    <a:pt x="1631" y="1685"/>
                    <a:pt x="1742" y="1683"/>
                  </a:cubicBezTo>
                  <a:cubicBezTo>
                    <a:pt x="1754" y="1682"/>
                    <a:pt x="1766" y="1682"/>
                    <a:pt x="1777" y="1682"/>
                  </a:cubicBezTo>
                  <a:cubicBezTo>
                    <a:pt x="1778" y="1695"/>
                    <a:pt x="1778" y="1708"/>
                    <a:pt x="1776" y="1721"/>
                  </a:cubicBezTo>
                  <a:cubicBezTo>
                    <a:pt x="1776" y="1727"/>
                    <a:pt x="1785" y="1728"/>
                    <a:pt x="1787" y="1723"/>
                  </a:cubicBezTo>
                  <a:cubicBezTo>
                    <a:pt x="1790" y="1709"/>
                    <a:pt x="1792" y="1696"/>
                    <a:pt x="1793" y="1682"/>
                  </a:cubicBezTo>
                  <a:cubicBezTo>
                    <a:pt x="1892" y="1682"/>
                    <a:pt x="1991" y="1687"/>
                    <a:pt x="2091" y="1692"/>
                  </a:cubicBezTo>
                  <a:cubicBezTo>
                    <a:pt x="2111" y="1693"/>
                    <a:pt x="2131" y="1694"/>
                    <a:pt x="2151" y="1694"/>
                  </a:cubicBezTo>
                  <a:cubicBezTo>
                    <a:pt x="2150" y="1696"/>
                    <a:pt x="2149" y="1698"/>
                    <a:pt x="2148" y="1701"/>
                  </a:cubicBezTo>
                  <a:cubicBezTo>
                    <a:pt x="2143" y="1710"/>
                    <a:pt x="2157" y="1719"/>
                    <a:pt x="2161" y="1709"/>
                  </a:cubicBezTo>
                  <a:cubicBezTo>
                    <a:pt x="2164" y="1704"/>
                    <a:pt x="2167" y="1699"/>
                    <a:pt x="2170" y="1694"/>
                  </a:cubicBezTo>
                  <a:cubicBezTo>
                    <a:pt x="2262" y="1693"/>
                    <a:pt x="2354" y="1684"/>
                    <a:pt x="2446" y="1676"/>
                  </a:cubicBezTo>
                  <a:cubicBezTo>
                    <a:pt x="2468" y="1675"/>
                    <a:pt x="2491" y="1673"/>
                    <a:pt x="2513" y="1672"/>
                  </a:cubicBezTo>
                  <a:cubicBezTo>
                    <a:pt x="2516" y="1679"/>
                    <a:pt x="2518" y="1687"/>
                    <a:pt x="2519" y="1695"/>
                  </a:cubicBezTo>
                  <a:cubicBezTo>
                    <a:pt x="2520" y="1703"/>
                    <a:pt x="2534" y="1702"/>
                    <a:pt x="2533" y="1694"/>
                  </a:cubicBezTo>
                  <a:cubicBezTo>
                    <a:pt x="2533" y="1686"/>
                    <a:pt x="2531" y="1678"/>
                    <a:pt x="2530" y="1671"/>
                  </a:cubicBezTo>
                  <a:cubicBezTo>
                    <a:pt x="2627" y="1666"/>
                    <a:pt x="2724" y="1664"/>
                    <a:pt x="2822" y="1664"/>
                  </a:cubicBezTo>
                  <a:cubicBezTo>
                    <a:pt x="2830" y="1678"/>
                    <a:pt x="2839" y="1690"/>
                    <a:pt x="2849" y="1701"/>
                  </a:cubicBezTo>
                  <a:cubicBezTo>
                    <a:pt x="2858" y="1711"/>
                    <a:pt x="2874" y="1696"/>
                    <a:pt x="2864" y="1686"/>
                  </a:cubicBezTo>
                  <a:cubicBezTo>
                    <a:pt x="2858" y="1680"/>
                    <a:pt x="2852" y="1672"/>
                    <a:pt x="2847" y="1665"/>
                  </a:cubicBezTo>
                  <a:cubicBezTo>
                    <a:pt x="2952" y="1665"/>
                    <a:pt x="3057" y="1667"/>
                    <a:pt x="3162" y="1667"/>
                  </a:cubicBezTo>
                  <a:cubicBezTo>
                    <a:pt x="3178" y="1667"/>
                    <a:pt x="3178" y="1642"/>
                    <a:pt x="3162" y="1642"/>
                  </a:cubicBezTo>
                  <a:cubicBezTo>
                    <a:pt x="3052" y="1642"/>
                    <a:pt x="2942" y="1640"/>
                    <a:pt x="2832" y="1640"/>
                  </a:cubicBezTo>
                  <a:cubicBezTo>
                    <a:pt x="2819" y="1616"/>
                    <a:pt x="2807" y="1591"/>
                    <a:pt x="2793" y="1569"/>
                  </a:cubicBezTo>
                  <a:cubicBezTo>
                    <a:pt x="2790" y="1564"/>
                    <a:pt x="2788" y="1559"/>
                    <a:pt x="2785" y="1554"/>
                  </a:cubicBezTo>
                  <a:cubicBezTo>
                    <a:pt x="2857" y="1553"/>
                    <a:pt x="2930" y="1553"/>
                    <a:pt x="3002" y="1553"/>
                  </a:cubicBezTo>
                  <a:cubicBezTo>
                    <a:pt x="3018" y="1553"/>
                    <a:pt x="3018" y="1530"/>
                    <a:pt x="3003" y="1530"/>
                  </a:cubicBezTo>
                  <a:cubicBezTo>
                    <a:pt x="2926" y="1529"/>
                    <a:pt x="2849" y="1530"/>
                    <a:pt x="2771" y="1530"/>
                  </a:cubicBezTo>
                  <a:cubicBezTo>
                    <a:pt x="2755" y="1500"/>
                    <a:pt x="2739" y="1469"/>
                    <a:pt x="2723" y="1439"/>
                  </a:cubicBezTo>
                  <a:cubicBezTo>
                    <a:pt x="2716" y="1426"/>
                    <a:pt x="2708" y="1412"/>
                    <a:pt x="2701" y="1400"/>
                  </a:cubicBezTo>
                  <a:cubicBezTo>
                    <a:pt x="2769" y="1395"/>
                    <a:pt x="2838" y="1390"/>
                    <a:pt x="2904" y="1402"/>
                  </a:cubicBezTo>
                  <a:cubicBezTo>
                    <a:pt x="2919" y="1405"/>
                    <a:pt x="2926" y="1384"/>
                    <a:pt x="2911" y="1380"/>
                  </a:cubicBezTo>
                  <a:cubicBezTo>
                    <a:pt x="2839" y="1362"/>
                    <a:pt x="2763" y="1373"/>
                    <a:pt x="2689" y="1378"/>
                  </a:cubicBezTo>
                  <a:cubicBezTo>
                    <a:pt x="2664" y="1332"/>
                    <a:pt x="2638" y="1287"/>
                    <a:pt x="2615" y="1240"/>
                  </a:cubicBezTo>
                  <a:cubicBezTo>
                    <a:pt x="2671" y="1238"/>
                    <a:pt x="2727" y="1233"/>
                    <a:pt x="2780" y="1233"/>
                  </a:cubicBezTo>
                  <a:cubicBezTo>
                    <a:pt x="2795" y="1233"/>
                    <a:pt x="2795" y="1209"/>
                    <a:pt x="2780" y="1210"/>
                  </a:cubicBezTo>
                  <a:cubicBezTo>
                    <a:pt x="2721" y="1210"/>
                    <a:pt x="2662" y="1212"/>
                    <a:pt x="2603" y="1213"/>
                  </a:cubicBezTo>
                  <a:cubicBezTo>
                    <a:pt x="2596" y="1199"/>
                    <a:pt x="2590" y="1184"/>
                    <a:pt x="2584" y="1169"/>
                  </a:cubicBezTo>
                  <a:cubicBezTo>
                    <a:pt x="2583" y="1165"/>
                    <a:pt x="2576" y="1167"/>
                    <a:pt x="2578" y="1171"/>
                  </a:cubicBezTo>
                  <a:cubicBezTo>
                    <a:pt x="2582" y="1185"/>
                    <a:pt x="2586" y="1199"/>
                    <a:pt x="2591" y="1213"/>
                  </a:cubicBezTo>
                  <a:cubicBezTo>
                    <a:pt x="2550" y="1214"/>
                    <a:pt x="2509" y="1214"/>
                    <a:pt x="2468" y="1214"/>
                  </a:cubicBezTo>
                  <a:cubicBezTo>
                    <a:pt x="2499" y="1173"/>
                    <a:pt x="2529" y="1131"/>
                    <a:pt x="2555" y="1088"/>
                  </a:cubicBezTo>
                  <a:cubicBezTo>
                    <a:pt x="2642" y="1085"/>
                    <a:pt x="2728" y="1081"/>
                    <a:pt x="2814" y="1075"/>
                  </a:cubicBezTo>
                  <a:cubicBezTo>
                    <a:pt x="2860" y="1202"/>
                    <a:pt x="2964" y="1307"/>
                    <a:pt x="3056" y="1401"/>
                  </a:cubicBezTo>
                  <a:cubicBezTo>
                    <a:pt x="3165" y="1513"/>
                    <a:pt x="3302" y="1683"/>
                    <a:pt x="3403" y="1803"/>
                  </a:cubicBezTo>
                  <a:cubicBezTo>
                    <a:pt x="3141" y="1803"/>
                    <a:pt x="2853" y="1783"/>
                    <a:pt x="2591" y="179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îşľiḋé">
              <a:extLst>
                <a:ext uri="{FF2B5EF4-FFF2-40B4-BE49-F238E27FC236}">
                  <a16:creationId xmlns:a16="http://schemas.microsoft.com/office/drawing/2014/main" id="{281C84CA-FC36-B9C0-69D0-8425D8CB4C1B}"/>
                </a:ext>
              </a:extLst>
            </p:cNvPr>
            <p:cNvSpPr/>
            <p:nvPr/>
          </p:nvSpPr>
          <p:spPr bwMode="auto">
            <a:xfrm>
              <a:off x="8376468" y="4832710"/>
              <a:ext cx="113166" cy="115193"/>
            </a:xfrm>
            <a:custGeom>
              <a:avLst/>
              <a:gdLst>
                <a:gd name="T0" fmla="*/ 207 w 213"/>
                <a:gd name="T1" fmla="*/ 3 h 217"/>
                <a:gd name="T2" fmla="*/ 102 w 213"/>
                <a:gd name="T3" fmla="*/ 107 h 217"/>
                <a:gd name="T4" fmla="*/ 3 w 213"/>
                <a:gd name="T5" fmla="*/ 208 h 217"/>
                <a:gd name="T6" fmla="*/ 10 w 213"/>
                <a:gd name="T7" fmla="*/ 213 h 217"/>
                <a:gd name="T8" fmla="*/ 63 w 213"/>
                <a:gd name="T9" fmla="*/ 159 h 217"/>
                <a:gd name="T10" fmla="*/ 113 w 213"/>
                <a:gd name="T11" fmla="*/ 108 h 217"/>
                <a:gd name="T12" fmla="*/ 211 w 213"/>
                <a:gd name="T13" fmla="*/ 5 h 217"/>
                <a:gd name="T14" fmla="*/ 207 w 213"/>
                <a:gd name="T15" fmla="*/ 3 h 2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217">
                  <a:moveTo>
                    <a:pt x="207" y="3"/>
                  </a:moveTo>
                  <a:cubicBezTo>
                    <a:pt x="179" y="43"/>
                    <a:pt x="137" y="74"/>
                    <a:pt x="102" y="107"/>
                  </a:cubicBezTo>
                  <a:cubicBezTo>
                    <a:pt x="68" y="139"/>
                    <a:pt x="30" y="171"/>
                    <a:pt x="3" y="208"/>
                  </a:cubicBezTo>
                  <a:cubicBezTo>
                    <a:pt x="0" y="213"/>
                    <a:pt x="7" y="217"/>
                    <a:pt x="10" y="213"/>
                  </a:cubicBezTo>
                  <a:cubicBezTo>
                    <a:pt x="25" y="193"/>
                    <a:pt x="44" y="176"/>
                    <a:pt x="63" y="159"/>
                  </a:cubicBezTo>
                  <a:cubicBezTo>
                    <a:pt x="80" y="142"/>
                    <a:pt x="96" y="124"/>
                    <a:pt x="113" y="108"/>
                  </a:cubicBezTo>
                  <a:cubicBezTo>
                    <a:pt x="147" y="76"/>
                    <a:pt x="185" y="45"/>
                    <a:pt x="211" y="5"/>
                  </a:cubicBezTo>
                  <a:cubicBezTo>
                    <a:pt x="213" y="3"/>
                    <a:pt x="209" y="0"/>
                    <a:pt x="207"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ïṥḷíḓê">
              <a:extLst>
                <a:ext uri="{FF2B5EF4-FFF2-40B4-BE49-F238E27FC236}">
                  <a16:creationId xmlns:a16="http://schemas.microsoft.com/office/drawing/2014/main" id="{C8F4C88C-0A5F-3DC4-21B5-211D6085F5D5}"/>
                </a:ext>
              </a:extLst>
            </p:cNvPr>
            <p:cNvSpPr/>
            <p:nvPr/>
          </p:nvSpPr>
          <p:spPr bwMode="auto">
            <a:xfrm>
              <a:off x="8301812" y="4824265"/>
              <a:ext cx="140191" cy="137826"/>
            </a:xfrm>
            <a:custGeom>
              <a:avLst/>
              <a:gdLst>
                <a:gd name="T0" fmla="*/ 262 w 264"/>
                <a:gd name="T1" fmla="*/ 6 h 260"/>
                <a:gd name="T2" fmla="*/ 259 w 264"/>
                <a:gd name="T3" fmla="*/ 2 h 260"/>
                <a:gd name="T4" fmla="*/ 4 w 264"/>
                <a:gd name="T5" fmla="*/ 249 h 260"/>
                <a:gd name="T6" fmla="*/ 10 w 264"/>
                <a:gd name="T7" fmla="*/ 255 h 260"/>
                <a:gd name="T8" fmla="*/ 262 w 264"/>
                <a:gd name="T9" fmla="*/ 6 h 260"/>
              </a:gdLst>
              <a:ahLst/>
              <a:cxnLst>
                <a:cxn ang="0">
                  <a:pos x="T0" y="T1"/>
                </a:cxn>
                <a:cxn ang="0">
                  <a:pos x="T2" y="T3"/>
                </a:cxn>
                <a:cxn ang="0">
                  <a:pos x="T4" y="T5"/>
                </a:cxn>
                <a:cxn ang="0">
                  <a:pos x="T6" y="T7"/>
                </a:cxn>
                <a:cxn ang="0">
                  <a:pos x="T8" y="T9"/>
                </a:cxn>
              </a:cxnLst>
              <a:rect l="0" t="0" r="r" b="b"/>
              <a:pathLst>
                <a:path w="264" h="260">
                  <a:moveTo>
                    <a:pt x="262" y="6"/>
                  </a:moveTo>
                  <a:cubicBezTo>
                    <a:pt x="264" y="3"/>
                    <a:pt x="261" y="0"/>
                    <a:pt x="259" y="2"/>
                  </a:cubicBezTo>
                  <a:cubicBezTo>
                    <a:pt x="179" y="89"/>
                    <a:pt x="80" y="158"/>
                    <a:pt x="4" y="249"/>
                  </a:cubicBezTo>
                  <a:cubicBezTo>
                    <a:pt x="0" y="253"/>
                    <a:pt x="6" y="260"/>
                    <a:pt x="10" y="255"/>
                  </a:cubicBezTo>
                  <a:cubicBezTo>
                    <a:pt x="87" y="165"/>
                    <a:pt x="187" y="97"/>
                    <a:pt x="262"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iṩḷíḋé">
              <a:extLst>
                <a:ext uri="{FF2B5EF4-FFF2-40B4-BE49-F238E27FC236}">
                  <a16:creationId xmlns:a16="http://schemas.microsoft.com/office/drawing/2014/main" id="{714A3CD1-0759-076B-5ACA-F8B11C71A331}"/>
                </a:ext>
              </a:extLst>
            </p:cNvPr>
            <p:cNvSpPr/>
            <p:nvPr/>
          </p:nvSpPr>
          <p:spPr bwMode="auto">
            <a:xfrm>
              <a:off x="8283571" y="4833047"/>
              <a:ext cx="133772" cy="129043"/>
            </a:xfrm>
            <a:custGeom>
              <a:avLst/>
              <a:gdLst>
                <a:gd name="T0" fmla="*/ 72 w 252"/>
                <a:gd name="T1" fmla="*/ 177 h 243"/>
                <a:gd name="T2" fmla="*/ 143 w 252"/>
                <a:gd name="T3" fmla="*/ 114 h 243"/>
                <a:gd name="T4" fmla="*/ 203 w 252"/>
                <a:gd name="T5" fmla="*/ 55 h 243"/>
                <a:gd name="T6" fmla="*/ 251 w 252"/>
                <a:gd name="T7" fmla="*/ 5 h 243"/>
                <a:gd name="T8" fmla="*/ 248 w 252"/>
                <a:gd name="T9" fmla="*/ 3 h 243"/>
                <a:gd name="T10" fmla="*/ 192 w 252"/>
                <a:gd name="T11" fmla="*/ 55 h 243"/>
                <a:gd name="T12" fmla="*/ 124 w 252"/>
                <a:gd name="T13" fmla="*/ 119 h 243"/>
                <a:gd name="T14" fmla="*/ 3 w 252"/>
                <a:gd name="T15" fmla="*/ 234 h 243"/>
                <a:gd name="T16" fmla="*/ 11 w 252"/>
                <a:gd name="T17" fmla="*/ 238 h 243"/>
                <a:gd name="T18" fmla="*/ 72 w 252"/>
                <a:gd name="T19" fmla="*/ 177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43">
                  <a:moveTo>
                    <a:pt x="72" y="177"/>
                  </a:moveTo>
                  <a:cubicBezTo>
                    <a:pt x="95" y="155"/>
                    <a:pt x="120" y="135"/>
                    <a:pt x="143" y="114"/>
                  </a:cubicBezTo>
                  <a:cubicBezTo>
                    <a:pt x="164" y="95"/>
                    <a:pt x="183" y="75"/>
                    <a:pt x="203" y="55"/>
                  </a:cubicBezTo>
                  <a:cubicBezTo>
                    <a:pt x="219" y="40"/>
                    <a:pt x="241" y="25"/>
                    <a:pt x="251" y="5"/>
                  </a:cubicBezTo>
                  <a:cubicBezTo>
                    <a:pt x="252" y="2"/>
                    <a:pt x="249" y="0"/>
                    <a:pt x="248" y="3"/>
                  </a:cubicBezTo>
                  <a:cubicBezTo>
                    <a:pt x="235" y="23"/>
                    <a:pt x="210" y="38"/>
                    <a:pt x="192" y="55"/>
                  </a:cubicBezTo>
                  <a:cubicBezTo>
                    <a:pt x="169" y="77"/>
                    <a:pt x="147" y="98"/>
                    <a:pt x="124" y="119"/>
                  </a:cubicBezTo>
                  <a:cubicBezTo>
                    <a:pt x="84" y="155"/>
                    <a:pt x="35" y="189"/>
                    <a:pt x="3" y="234"/>
                  </a:cubicBezTo>
                  <a:cubicBezTo>
                    <a:pt x="0" y="238"/>
                    <a:pt x="8" y="243"/>
                    <a:pt x="11" y="238"/>
                  </a:cubicBezTo>
                  <a:cubicBezTo>
                    <a:pt x="28" y="215"/>
                    <a:pt x="51" y="196"/>
                    <a:pt x="72" y="17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iŝḻïde">
              <a:extLst>
                <a:ext uri="{FF2B5EF4-FFF2-40B4-BE49-F238E27FC236}">
                  <a16:creationId xmlns:a16="http://schemas.microsoft.com/office/drawing/2014/main" id="{C10414A6-F4DB-06C5-9640-5946BB7B9CD5}"/>
                </a:ext>
              </a:extLst>
            </p:cNvPr>
            <p:cNvSpPr/>
            <p:nvPr/>
          </p:nvSpPr>
          <p:spPr bwMode="auto">
            <a:xfrm>
              <a:off x="8268707" y="4855005"/>
              <a:ext cx="112490" cy="103370"/>
            </a:xfrm>
            <a:custGeom>
              <a:avLst/>
              <a:gdLst>
                <a:gd name="T0" fmla="*/ 118 w 212"/>
                <a:gd name="T1" fmla="*/ 90 h 195"/>
                <a:gd name="T2" fmla="*/ 173 w 212"/>
                <a:gd name="T3" fmla="*/ 43 h 195"/>
                <a:gd name="T4" fmla="*/ 210 w 212"/>
                <a:gd name="T5" fmla="*/ 5 h 195"/>
                <a:gd name="T6" fmla="*/ 207 w 212"/>
                <a:gd name="T7" fmla="*/ 3 h 195"/>
                <a:gd name="T8" fmla="*/ 158 w 212"/>
                <a:gd name="T9" fmla="*/ 46 h 195"/>
                <a:gd name="T10" fmla="*/ 106 w 212"/>
                <a:gd name="T11" fmla="*/ 90 h 195"/>
                <a:gd name="T12" fmla="*/ 4 w 212"/>
                <a:gd name="T13" fmla="*/ 184 h 195"/>
                <a:gd name="T14" fmla="*/ 10 w 212"/>
                <a:gd name="T15" fmla="*/ 191 h 195"/>
                <a:gd name="T16" fmla="*/ 118 w 212"/>
                <a:gd name="T17" fmla="*/ 9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195">
                  <a:moveTo>
                    <a:pt x="118" y="90"/>
                  </a:moveTo>
                  <a:cubicBezTo>
                    <a:pt x="136" y="74"/>
                    <a:pt x="154" y="58"/>
                    <a:pt x="173" y="43"/>
                  </a:cubicBezTo>
                  <a:cubicBezTo>
                    <a:pt x="187" y="32"/>
                    <a:pt x="201" y="21"/>
                    <a:pt x="210" y="5"/>
                  </a:cubicBezTo>
                  <a:cubicBezTo>
                    <a:pt x="212" y="3"/>
                    <a:pt x="208" y="0"/>
                    <a:pt x="207" y="3"/>
                  </a:cubicBezTo>
                  <a:cubicBezTo>
                    <a:pt x="194" y="21"/>
                    <a:pt x="176" y="33"/>
                    <a:pt x="158" y="46"/>
                  </a:cubicBezTo>
                  <a:cubicBezTo>
                    <a:pt x="140" y="59"/>
                    <a:pt x="123" y="75"/>
                    <a:pt x="106" y="90"/>
                  </a:cubicBezTo>
                  <a:cubicBezTo>
                    <a:pt x="71" y="120"/>
                    <a:pt x="36" y="151"/>
                    <a:pt x="4" y="184"/>
                  </a:cubicBezTo>
                  <a:cubicBezTo>
                    <a:pt x="0" y="189"/>
                    <a:pt x="6" y="195"/>
                    <a:pt x="10" y="191"/>
                  </a:cubicBezTo>
                  <a:cubicBezTo>
                    <a:pt x="44" y="155"/>
                    <a:pt x="81" y="122"/>
                    <a:pt x="118" y="9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îśḷîḓè">
              <a:extLst>
                <a:ext uri="{FF2B5EF4-FFF2-40B4-BE49-F238E27FC236}">
                  <a16:creationId xmlns:a16="http://schemas.microsoft.com/office/drawing/2014/main" id="{94236362-2450-7D63-5B70-44BCEC8D4C7A}"/>
                </a:ext>
              </a:extLst>
            </p:cNvPr>
            <p:cNvSpPr/>
            <p:nvPr/>
          </p:nvSpPr>
          <p:spPr bwMode="auto">
            <a:xfrm>
              <a:off x="8867642" y="4965806"/>
              <a:ext cx="523267" cy="11148"/>
            </a:xfrm>
            <a:custGeom>
              <a:avLst/>
              <a:gdLst>
                <a:gd name="T0" fmla="*/ 981 w 986"/>
                <a:gd name="T1" fmla="*/ 13 h 21"/>
                <a:gd name="T2" fmla="*/ 876 w 986"/>
                <a:gd name="T3" fmla="*/ 11 h 21"/>
                <a:gd name="T4" fmla="*/ 743 w 986"/>
                <a:gd name="T5" fmla="*/ 11 h 21"/>
                <a:gd name="T6" fmla="*/ 470 w 986"/>
                <a:gd name="T7" fmla="*/ 9 h 21"/>
                <a:gd name="T8" fmla="*/ 208 w 986"/>
                <a:gd name="T9" fmla="*/ 9 h 21"/>
                <a:gd name="T10" fmla="*/ 78 w 986"/>
                <a:gd name="T11" fmla="*/ 11 h 21"/>
                <a:gd name="T12" fmla="*/ 2 w 986"/>
                <a:gd name="T13" fmla="*/ 10 h 21"/>
                <a:gd name="T14" fmla="*/ 4 w 986"/>
                <a:gd name="T15" fmla="*/ 14 h 21"/>
                <a:gd name="T16" fmla="*/ 95 w 986"/>
                <a:gd name="T17" fmla="*/ 18 h 21"/>
                <a:gd name="T18" fmla="*/ 217 w 986"/>
                <a:gd name="T19" fmla="*/ 17 h 21"/>
                <a:gd name="T20" fmla="*/ 470 w 986"/>
                <a:gd name="T21" fmla="*/ 17 h 21"/>
                <a:gd name="T22" fmla="*/ 725 w 986"/>
                <a:gd name="T23" fmla="*/ 19 h 21"/>
                <a:gd name="T24" fmla="*/ 849 w 986"/>
                <a:gd name="T25" fmla="*/ 19 h 21"/>
                <a:gd name="T26" fmla="*/ 979 w 986"/>
                <a:gd name="T27" fmla="*/ 20 h 21"/>
                <a:gd name="T28" fmla="*/ 981 w 986"/>
                <a:gd name="T29" fmla="*/ 1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6" h="21">
                  <a:moveTo>
                    <a:pt x="981" y="13"/>
                  </a:moveTo>
                  <a:cubicBezTo>
                    <a:pt x="947" y="6"/>
                    <a:pt x="911" y="11"/>
                    <a:pt x="876" y="11"/>
                  </a:cubicBezTo>
                  <a:cubicBezTo>
                    <a:pt x="832" y="11"/>
                    <a:pt x="787" y="11"/>
                    <a:pt x="743" y="11"/>
                  </a:cubicBezTo>
                  <a:cubicBezTo>
                    <a:pt x="652" y="11"/>
                    <a:pt x="561" y="9"/>
                    <a:pt x="470" y="9"/>
                  </a:cubicBezTo>
                  <a:cubicBezTo>
                    <a:pt x="383" y="10"/>
                    <a:pt x="295" y="9"/>
                    <a:pt x="208" y="9"/>
                  </a:cubicBezTo>
                  <a:cubicBezTo>
                    <a:pt x="165" y="10"/>
                    <a:pt x="121" y="11"/>
                    <a:pt x="78" y="11"/>
                  </a:cubicBezTo>
                  <a:cubicBezTo>
                    <a:pt x="53" y="11"/>
                    <a:pt x="26" y="0"/>
                    <a:pt x="2" y="10"/>
                  </a:cubicBezTo>
                  <a:cubicBezTo>
                    <a:pt x="0" y="11"/>
                    <a:pt x="1" y="15"/>
                    <a:pt x="4" y="14"/>
                  </a:cubicBezTo>
                  <a:cubicBezTo>
                    <a:pt x="31" y="6"/>
                    <a:pt x="66" y="18"/>
                    <a:pt x="95" y="18"/>
                  </a:cubicBezTo>
                  <a:cubicBezTo>
                    <a:pt x="135" y="18"/>
                    <a:pt x="176" y="17"/>
                    <a:pt x="217" y="17"/>
                  </a:cubicBezTo>
                  <a:cubicBezTo>
                    <a:pt x="301" y="17"/>
                    <a:pt x="386" y="17"/>
                    <a:pt x="470" y="17"/>
                  </a:cubicBezTo>
                  <a:cubicBezTo>
                    <a:pt x="555" y="17"/>
                    <a:pt x="640" y="18"/>
                    <a:pt x="725" y="19"/>
                  </a:cubicBezTo>
                  <a:cubicBezTo>
                    <a:pt x="766" y="19"/>
                    <a:pt x="808" y="19"/>
                    <a:pt x="849" y="19"/>
                  </a:cubicBezTo>
                  <a:cubicBezTo>
                    <a:pt x="892" y="19"/>
                    <a:pt x="937" y="13"/>
                    <a:pt x="979" y="20"/>
                  </a:cubicBezTo>
                  <a:cubicBezTo>
                    <a:pt x="984" y="21"/>
                    <a:pt x="986" y="14"/>
                    <a:pt x="981"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ïŝļîḋe">
              <a:extLst>
                <a:ext uri="{FF2B5EF4-FFF2-40B4-BE49-F238E27FC236}">
                  <a16:creationId xmlns:a16="http://schemas.microsoft.com/office/drawing/2014/main" id="{D2395C9B-3BE0-488B-4735-8A247D0735CB}"/>
                </a:ext>
              </a:extLst>
            </p:cNvPr>
            <p:cNvSpPr/>
            <p:nvPr/>
          </p:nvSpPr>
          <p:spPr bwMode="auto">
            <a:xfrm>
              <a:off x="8950406" y="4978643"/>
              <a:ext cx="369226" cy="6756"/>
            </a:xfrm>
            <a:custGeom>
              <a:avLst/>
              <a:gdLst>
                <a:gd name="T0" fmla="*/ 691 w 696"/>
                <a:gd name="T1" fmla="*/ 3 h 13"/>
                <a:gd name="T2" fmla="*/ 343 w 696"/>
                <a:gd name="T3" fmla="*/ 2 h 13"/>
                <a:gd name="T4" fmla="*/ 175 w 696"/>
                <a:gd name="T5" fmla="*/ 5 h 13"/>
                <a:gd name="T6" fmla="*/ 88 w 696"/>
                <a:gd name="T7" fmla="*/ 5 h 13"/>
                <a:gd name="T8" fmla="*/ 2 w 696"/>
                <a:gd name="T9" fmla="*/ 3 h 13"/>
                <a:gd name="T10" fmla="*/ 2 w 696"/>
                <a:gd name="T11" fmla="*/ 5 h 13"/>
                <a:gd name="T12" fmla="*/ 70 w 696"/>
                <a:gd name="T13" fmla="*/ 11 h 13"/>
                <a:gd name="T14" fmla="*/ 157 w 696"/>
                <a:gd name="T15" fmla="*/ 12 h 13"/>
                <a:gd name="T16" fmla="*/ 334 w 696"/>
                <a:gd name="T17" fmla="*/ 11 h 13"/>
                <a:gd name="T18" fmla="*/ 691 w 696"/>
                <a:gd name="T19" fmla="*/ 12 h 13"/>
                <a:gd name="T20" fmla="*/ 691 w 696"/>
                <a:gd name="T21"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6" h="13">
                  <a:moveTo>
                    <a:pt x="691" y="3"/>
                  </a:moveTo>
                  <a:cubicBezTo>
                    <a:pt x="575" y="3"/>
                    <a:pt x="459" y="0"/>
                    <a:pt x="343" y="2"/>
                  </a:cubicBezTo>
                  <a:cubicBezTo>
                    <a:pt x="287" y="4"/>
                    <a:pt x="231" y="5"/>
                    <a:pt x="175" y="5"/>
                  </a:cubicBezTo>
                  <a:cubicBezTo>
                    <a:pt x="146" y="5"/>
                    <a:pt x="117" y="5"/>
                    <a:pt x="88" y="5"/>
                  </a:cubicBezTo>
                  <a:cubicBezTo>
                    <a:pt x="60" y="5"/>
                    <a:pt x="29" y="8"/>
                    <a:pt x="2" y="3"/>
                  </a:cubicBezTo>
                  <a:cubicBezTo>
                    <a:pt x="1" y="2"/>
                    <a:pt x="0" y="5"/>
                    <a:pt x="2" y="5"/>
                  </a:cubicBezTo>
                  <a:cubicBezTo>
                    <a:pt x="24" y="11"/>
                    <a:pt x="47" y="10"/>
                    <a:pt x="70" y="11"/>
                  </a:cubicBezTo>
                  <a:cubicBezTo>
                    <a:pt x="99" y="12"/>
                    <a:pt x="128" y="12"/>
                    <a:pt x="157" y="12"/>
                  </a:cubicBezTo>
                  <a:cubicBezTo>
                    <a:pt x="216" y="13"/>
                    <a:pt x="275" y="12"/>
                    <a:pt x="334" y="11"/>
                  </a:cubicBezTo>
                  <a:cubicBezTo>
                    <a:pt x="453" y="8"/>
                    <a:pt x="572" y="12"/>
                    <a:pt x="691" y="12"/>
                  </a:cubicBezTo>
                  <a:cubicBezTo>
                    <a:pt x="696" y="12"/>
                    <a:pt x="696" y="3"/>
                    <a:pt x="691" y="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ïṡḻíḑè">
              <a:extLst>
                <a:ext uri="{FF2B5EF4-FFF2-40B4-BE49-F238E27FC236}">
                  <a16:creationId xmlns:a16="http://schemas.microsoft.com/office/drawing/2014/main" id="{55097788-677D-E938-4026-6D99D5F7F223}"/>
                </a:ext>
              </a:extLst>
            </p:cNvPr>
            <p:cNvSpPr/>
            <p:nvPr/>
          </p:nvSpPr>
          <p:spPr bwMode="auto">
            <a:xfrm>
              <a:off x="9900326" y="4932363"/>
              <a:ext cx="211807" cy="8445"/>
            </a:xfrm>
            <a:custGeom>
              <a:avLst/>
              <a:gdLst>
                <a:gd name="T0" fmla="*/ 99 w 399"/>
                <a:gd name="T1" fmla="*/ 2 h 16"/>
                <a:gd name="T2" fmla="*/ 3 w 399"/>
                <a:gd name="T3" fmla="*/ 4 h 16"/>
                <a:gd name="T4" fmla="*/ 2 w 399"/>
                <a:gd name="T5" fmla="*/ 8 h 16"/>
                <a:gd name="T6" fmla="*/ 82 w 399"/>
                <a:gd name="T7" fmla="*/ 10 h 16"/>
                <a:gd name="T8" fmla="*/ 184 w 399"/>
                <a:gd name="T9" fmla="*/ 9 h 16"/>
                <a:gd name="T10" fmla="*/ 394 w 399"/>
                <a:gd name="T11" fmla="*/ 15 h 16"/>
                <a:gd name="T12" fmla="*/ 394 w 399"/>
                <a:gd name="T13" fmla="*/ 7 h 16"/>
                <a:gd name="T14" fmla="*/ 192 w 399"/>
                <a:gd name="T15" fmla="*/ 1 h 16"/>
                <a:gd name="T16" fmla="*/ 99 w 399"/>
                <a:gd name="T17"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9" h="16">
                  <a:moveTo>
                    <a:pt x="99" y="2"/>
                  </a:moveTo>
                  <a:cubicBezTo>
                    <a:pt x="68" y="3"/>
                    <a:pt x="34" y="8"/>
                    <a:pt x="3" y="4"/>
                  </a:cubicBezTo>
                  <a:cubicBezTo>
                    <a:pt x="0" y="3"/>
                    <a:pt x="0" y="8"/>
                    <a:pt x="2" y="8"/>
                  </a:cubicBezTo>
                  <a:cubicBezTo>
                    <a:pt x="27" y="15"/>
                    <a:pt x="56" y="10"/>
                    <a:pt x="82" y="10"/>
                  </a:cubicBezTo>
                  <a:cubicBezTo>
                    <a:pt x="116" y="10"/>
                    <a:pt x="150" y="10"/>
                    <a:pt x="184" y="9"/>
                  </a:cubicBezTo>
                  <a:cubicBezTo>
                    <a:pt x="254" y="8"/>
                    <a:pt x="324" y="12"/>
                    <a:pt x="394" y="15"/>
                  </a:cubicBezTo>
                  <a:cubicBezTo>
                    <a:pt x="399" y="16"/>
                    <a:pt x="399" y="7"/>
                    <a:pt x="394" y="7"/>
                  </a:cubicBezTo>
                  <a:cubicBezTo>
                    <a:pt x="327" y="4"/>
                    <a:pt x="260" y="0"/>
                    <a:pt x="192" y="1"/>
                  </a:cubicBezTo>
                  <a:cubicBezTo>
                    <a:pt x="161" y="2"/>
                    <a:pt x="130" y="2"/>
                    <a:pt x="99" y="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ïśḷîďé">
              <a:extLst>
                <a:ext uri="{FF2B5EF4-FFF2-40B4-BE49-F238E27FC236}">
                  <a16:creationId xmlns:a16="http://schemas.microsoft.com/office/drawing/2014/main" id="{DB616B6C-3158-4D5F-2CA8-1DFFADB19B59}"/>
                </a:ext>
              </a:extLst>
            </p:cNvPr>
            <p:cNvSpPr/>
            <p:nvPr/>
          </p:nvSpPr>
          <p:spPr bwMode="auto">
            <a:xfrm>
              <a:off x="9939512" y="4919527"/>
              <a:ext cx="154716" cy="10810"/>
            </a:xfrm>
            <a:custGeom>
              <a:avLst/>
              <a:gdLst>
                <a:gd name="T0" fmla="*/ 3 w 291"/>
                <a:gd name="T1" fmla="*/ 8 h 20"/>
                <a:gd name="T2" fmla="*/ 2 w 291"/>
                <a:gd name="T3" fmla="*/ 12 h 20"/>
                <a:gd name="T4" fmla="*/ 138 w 291"/>
                <a:gd name="T5" fmla="*/ 13 h 20"/>
                <a:gd name="T6" fmla="*/ 285 w 291"/>
                <a:gd name="T7" fmla="*/ 9 h 20"/>
                <a:gd name="T8" fmla="*/ 285 w 291"/>
                <a:gd name="T9" fmla="*/ 0 h 20"/>
                <a:gd name="T10" fmla="*/ 147 w 291"/>
                <a:gd name="T11" fmla="*/ 4 h 20"/>
                <a:gd name="T12" fmla="*/ 3 w 291"/>
                <a:gd name="T13" fmla="*/ 8 h 20"/>
              </a:gdLst>
              <a:ahLst/>
              <a:cxnLst>
                <a:cxn ang="0">
                  <a:pos x="T0" y="T1"/>
                </a:cxn>
                <a:cxn ang="0">
                  <a:pos x="T2" y="T3"/>
                </a:cxn>
                <a:cxn ang="0">
                  <a:pos x="T4" y="T5"/>
                </a:cxn>
                <a:cxn ang="0">
                  <a:pos x="T6" y="T7"/>
                </a:cxn>
                <a:cxn ang="0">
                  <a:pos x="T8" y="T9"/>
                </a:cxn>
                <a:cxn ang="0">
                  <a:pos x="T10" y="T11"/>
                </a:cxn>
                <a:cxn ang="0">
                  <a:pos x="T12" y="T13"/>
                </a:cxn>
              </a:cxnLst>
              <a:rect l="0" t="0" r="r" b="b"/>
              <a:pathLst>
                <a:path w="291" h="20">
                  <a:moveTo>
                    <a:pt x="3" y="8"/>
                  </a:moveTo>
                  <a:cubicBezTo>
                    <a:pt x="1" y="8"/>
                    <a:pt x="0" y="11"/>
                    <a:pt x="2" y="12"/>
                  </a:cubicBezTo>
                  <a:cubicBezTo>
                    <a:pt x="45" y="20"/>
                    <a:pt x="94" y="13"/>
                    <a:pt x="138" y="13"/>
                  </a:cubicBezTo>
                  <a:cubicBezTo>
                    <a:pt x="187" y="12"/>
                    <a:pt x="236" y="9"/>
                    <a:pt x="285" y="9"/>
                  </a:cubicBezTo>
                  <a:cubicBezTo>
                    <a:pt x="291" y="9"/>
                    <a:pt x="291" y="0"/>
                    <a:pt x="285" y="0"/>
                  </a:cubicBezTo>
                  <a:cubicBezTo>
                    <a:pt x="239" y="0"/>
                    <a:pt x="193" y="4"/>
                    <a:pt x="147" y="4"/>
                  </a:cubicBezTo>
                  <a:cubicBezTo>
                    <a:pt x="100" y="5"/>
                    <a:pt x="50" y="12"/>
                    <a:pt x="3"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íšḻiḍe">
              <a:extLst>
                <a:ext uri="{FF2B5EF4-FFF2-40B4-BE49-F238E27FC236}">
                  <a16:creationId xmlns:a16="http://schemas.microsoft.com/office/drawing/2014/main" id="{6A3A65E1-82A1-1A25-343A-DE5322D43E2A}"/>
                </a:ext>
              </a:extLst>
            </p:cNvPr>
            <p:cNvSpPr/>
            <p:nvPr/>
          </p:nvSpPr>
          <p:spPr bwMode="auto">
            <a:xfrm>
              <a:off x="9968226" y="4911081"/>
              <a:ext cx="115869" cy="6418"/>
            </a:xfrm>
            <a:custGeom>
              <a:avLst/>
              <a:gdLst>
                <a:gd name="T0" fmla="*/ 2 w 218"/>
                <a:gd name="T1" fmla="*/ 7 h 12"/>
                <a:gd name="T2" fmla="*/ 3 w 218"/>
                <a:gd name="T3" fmla="*/ 10 h 12"/>
                <a:gd name="T4" fmla="*/ 53 w 218"/>
                <a:gd name="T5" fmla="*/ 11 h 12"/>
                <a:gd name="T6" fmla="*/ 105 w 218"/>
                <a:gd name="T7" fmla="*/ 12 h 12"/>
                <a:gd name="T8" fmla="*/ 212 w 218"/>
                <a:gd name="T9" fmla="*/ 8 h 12"/>
                <a:gd name="T10" fmla="*/ 212 w 218"/>
                <a:gd name="T11" fmla="*/ 0 h 12"/>
                <a:gd name="T12" fmla="*/ 97 w 218"/>
                <a:gd name="T13" fmla="*/ 4 h 12"/>
                <a:gd name="T14" fmla="*/ 2 w 218"/>
                <a:gd name="T15" fmla="*/ 7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8" h="12">
                  <a:moveTo>
                    <a:pt x="2" y="7"/>
                  </a:moveTo>
                  <a:cubicBezTo>
                    <a:pt x="0" y="7"/>
                    <a:pt x="1" y="11"/>
                    <a:pt x="3" y="10"/>
                  </a:cubicBezTo>
                  <a:cubicBezTo>
                    <a:pt x="19" y="8"/>
                    <a:pt x="37" y="11"/>
                    <a:pt x="53" y="11"/>
                  </a:cubicBezTo>
                  <a:cubicBezTo>
                    <a:pt x="70" y="11"/>
                    <a:pt x="88" y="12"/>
                    <a:pt x="105" y="12"/>
                  </a:cubicBezTo>
                  <a:cubicBezTo>
                    <a:pt x="141" y="12"/>
                    <a:pt x="177" y="10"/>
                    <a:pt x="212" y="8"/>
                  </a:cubicBezTo>
                  <a:cubicBezTo>
                    <a:pt x="218" y="8"/>
                    <a:pt x="218" y="0"/>
                    <a:pt x="212" y="0"/>
                  </a:cubicBezTo>
                  <a:cubicBezTo>
                    <a:pt x="174" y="1"/>
                    <a:pt x="135" y="4"/>
                    <a:pt x="97" y="4"/>
                  </a:cubicBezTo>
                  <a:cubicBezTo>
                    <a:pt x="66" y="4"/>
                    <a:pt x="33" y="1"/>
                    <a:pt x="2" y="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íṧḻíḋe">
              <a:extLst>
                <a:ext uri="{FF2B5EF4-FFF2-40B4-BE49-F238E27FC236}">
                  <a16:creationId xmlns:a16="http://schemas.microsoft.com/office/drawing/2014/main" id="{E8EC5CEC-D179-3DA9-4DAC-9655443805CB}"/>
                </a:ext>
              </a:extLst>
            </p:cNvPr>
            <p:cNvSpPr/>
            <p:nvPr/>
          </p:nvSpPr>
          <p:spPr bwMode="auto">
            <a:xfrm>
              <a:off x="10044232" y="4906014"/>
              <a:ext cx="153704" cy="74656"/>
            </a:xfrm>
            <a:custGeom>
              <a:avLst/>
              <a:gdLst>
                <a:gd name="T0" fmla="*/ 205 w 290"/>
                <a:gd name="T1" fmla="*/ 138 h 141"/>
                <a:gd name="T2" fmla="*/ 279 w 290"/>
                <a:gd name="T3" fmla="*/ 140 h 141"/>
                <a:gd name="T4" fmla="*/ 284 w 290"/>
                <a:gd name="T5" fmla="*/ 137 h 141"/>
                <a:gd name="T6" fmla="*/ 287 w 290"/>
                <a:gd name="T7" fmla="*/ 130 h 141"/>
                <a:gd name="T8" fmla="*/ 241 w 290"/>
                <a:gd name="T9" fmla="*/ 63 h 141"/>
                <a:gd name="T10" fmla="*/ 187 w 290"/>
                <a:gd name="T11" fmla="*/ 1 h 141"/>
                <a:gd name="T12" fmla="*/ 184 w 290"/>
                <a:gd name="T13" fmla="*/ 4 h 141"/>
                <a:gd name="T14" fmla="*/ 238 w 290"/>
                <a:gd name="T15" fmla="*/ 73 h 141"/>
                <a:gd name="T16" fmla="*/ 276 w 290"/>
                <a:gd name="T17" fmla="*/ 132 h 141"/>
                <a:gd name="T18" fmla="*/ 152 w 290"/>
                <a:gd name="T19" fmla="*/ 129 h 141"/>
                <a:gd name="T20" fmla="*/ 2 w 290"/>
                <a:gd name="T21" fmla="*/ 131 h 141"/>
                <a:gd name="T22" fmla="*/ 2 w 290"/>
                <a:gd name="T23" fmla="*/ 134 h 141"/>
                <a:gd name="T24" fmla="*/ 134 w 290"/>
                <a:gd name="T25" fmla="*/ 136 h 141"/>
                <a:gd name="T26" fmla="*/ 205 w 290"/>
                <a:gd name="T27" fmla="*/ 13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0" h="141">
                  <a:moveTo>
                    <a:pt x="205" y="138"/>
                  </a:moveTo>
                  <a:cubicBezTo>
                    <a:pt x="230" y="138"/>
                    <a:pt x="254" y="136"/>
                    <a:pt x="279" y="140"/>
                  </a:cubicBezTo>
                  <a:cubicBezTo>
                    <a:pt x="281" y="141"/>
                    <a:pt x="283" y="139"/>
                    <a:pt x="284" y="137"/>
                  </a:cubicBezTo>
                  <a:cubicBezTo>
                    <a:pt x="287" y="137"/>
                    <a:pt x="290" y="133"/>
                    <a:pt x="287" y="130"/>
                  </a:cubicBezTo>
                  <a:cubicBezTo>
                    <a:pt x="268" y="110"/>
                    <a:pt x="256" y="85"/>
                    <a:pt x="241" y="63"/>
                  </a:cubicBezTo>
                  <a:cubicBezTo>
                    <a:pt x="227" y="40"/>
                    <a:pt x="205" y="22"/>
                    <a:pt x="187" y="1"/>
                  </a:cubicBezTo>
                  <a:cubicBezTo>
                    <a:pt x="186" y="0"/>
                    <a:pt x="183" y="2"/>
                    <a:pt x="184" y="4"/>
                  </a:cubicBezTo>
                  <a:cubicBezTo>
                    <a:pt x="201" y="27"/>
                    <a:pt x="223" y="48"/>
                    <a:pt x="238" y="73"/>
                  </a:cubicBezTo>
                  <a:cubicBezTo>
                    <a:pt x="250" y="93"/>
                    <a:pt x="261" y="114"/>
                    <a:pt x="276" y="132"/>
                  </a:cubicBezTo>
                  <a:cubicBezTo>
                    <a:pt x="236" y="125"/>
                    <a:pt x="193" y="129"/>
                    <a:pt x="152" y="129"/>
                  </a:cubicBezTo>
                  <a:cubicBezTo>
                    <a:pt x="102" y="128"/>
                    <a:pt x="52" y="129"/>
                    <a:pt x="2" y="131"/>
                  </a:cubicBezTo>
                  <a:cubicBezTo>
                    <a:pt x="0" y="131"/>
                    <a:pt x="0" y="134"/>
                    <a:pt x="2" y="134"/>
                  </a:cubicBezTo>
                  <a:cubicBezTo>
                    <a:pt x="46" y="135"/>
                    <a:pt x="90" y="135"/>
                    <a:pt x="134" y="136"/>
                  </a:cubicBezTo>
                  <a:cubicBezTo>
                    <a:pt x="158" y="136"/>
                    <a:pt x="181" y="137"/>
                    <a:pt x="205" y="13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isḷíḍe">
              <a:extLst>
                <a:ext uri="{FF2B5EF4-FFF2-40B4-BE49-F238E27FC236}">
                  <a16:creationId xmlns:a16="http://schemas.microsoft.com/office/drawing/2014/main" id="{D9E7FB84-84DE-F77C-59AB-9628B96399E7}"/>
                </a:ext>
              </a:extLst>
            </p:cNvPr>
            <p:cNvSpPr/>
            <p:nvPr/>
          </p:nvSpPr>
          <p:spPr bwMode="auto">
            <a:xfrm>
              <a:off x="10092877" y="4934052"/>
              <a:ext cx="129043" cy="60806"/>
            </a:xfrm>
            <a:custGeom>
              <a:avLst/>
              <a:gdLst>
                <a:gd name="T0" fmla="*/ 209 w 243"/>
                <a:gd name="T1" fmla="*/ 51 h 115"/>
                <a:gd name="T2" fmla="*/ 166 w 243"/>
                <a:gd name="T3" fmla="*/ 2 h 115"/>
                <a:gd name="T4" fmla="*/ 163 w 243"/>
                <a:gd name="T5" fmla="*/ 5 h 115"/>
                <a:gd name="T6" fmla="*/ 203 w 243"/>
                <a:gd name="T7" fmla="*/ 57 h 115"/>
                <a:gd name="T8" fmla="*/ 230 w 243"/>
                <a:gd name="T9" fmla="*/ 98 h 115"/>
                <a:gd name="T10" fmla="*/ 183 w 243"/>
                <a:gd name="T11" fmla="*/ 100 h 115"/>
                <a:gd name="T12" fmla="*/ 120 w 243"/>
                <a:gd name="T13" fmla="*/ 101 h 115"/>
                <a:gd name="T14" fmla="*/ 3 w 243"/>
                <a:gd name="T15" fmla="*/ 105 h 115"/>
                <a:gd name="T16" fmla="*/ 3 w 243"/>
                <a:gd name="T17" fmla="*/ 110 h 115"/>
                <a:gd name="T18" fmla="*/ 120 w 243"/>
                <a:gd name="T19" fmla="*/ 109 h 115"/>
                <a:gd name="T20" fmla="*/ 183 w 243"/>
                <a:gd name="T21" fmla="*/ 108 h 115"/>
                <a:gd name="T22" fmla="*/ 237 w 243"/>
                <a:gd name="T23" fmla="*/ 106 h 115"/>
                <a:gd name="T24" fmla="*/ 240 w 243"/>
                <a:gd name="T25" fmla="*/ 103 h 115"/>
                <a:gd name="T26" fmla="*/ 241 w 243"/>
                <a:gd name="T27" fmla="*/ 96 h 115"/>
                <a:gd name="T28" fmla="*/ 209 w 243"/>
                <a:gd name="T29" fmla="*/ 5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3" h="115">
                  <a:moveTo>
                    <a:pt x="209" y="51"/>
                  </a:moveTo>
                  <a:cubicBezTo>
                    <a:pt x="194" y="35"/>
                    <a:pt x="180" y="19"/>
                    <a:pt x="166" y="2"/>
                  </a:cubicBezTo>
                  <a:cubicBezTo>
                    <a:pt x="164" y="0"/>
                    <a:pt x="161" y="3"/>
                    <a:pt x="163" y="5"/>
                  </a:cubicBezTo>
                  <a:cubicBezTo>
                    <a:pt x="176" y="23"/>
                    <a:pt x="189" y="40"/>
                    <a:pt x="203" y="57"/>
                  </a:cubicBezTo>
                  <a:cubicBezTo>
                    <a:pt x="214" y="69"/>
                    <a:pt x="219" y="86"/>
                    <a:pt x="230" y="98"/>
                  </a:cubicBezTo>
                  <a:cubicBezTo>
                    <a:pt x="215" y="101"/>
                    <a:pt x="197" y="99"/>
                    <a:pt x="183" y="100"/>
                  </a:cubicBezTo>
                  <a:cubicBezTo>
                    <a:pt x="162" y="100"/>
                    <a:pt x="141" y="101"/>
                    <a:pt x="120" y="101"/>
                  </a:cubicBezTo>
                  <a:cubicBezTo>
                    <a:pt x="81" y="101"/>
                    <a:pt x="42" y="106"/>
                    <a:pt x="3" y="105"/>
                  </a:cubicBezTo>
                  <a:cubicBezTo>
                    <a:pt x="0" y="105"/>
                    <a:pt x="0" y="109"/>
                    <a:pt x="3" y="110"/>
                  </a:cubicBezTo>
                  <a:cubicBezTo>
                    <a:pt x="41" y="115"/>
                    <a:pt x="82" y="109"/>
                    <a:pt x="120" y="109"/>
                  </a:cubicBezTo>
                  <a:cubicBezTo>
                    <a:pt x="141" y="109"/>
                    <a:pt x="162" y="109"/>
                    <a:pt x="183" y="108"/>
                  </a:cubicBezTo>
                  <a:cubicBezTo>
                    <a:pt x="200" y="108"/>
                    <a:pt x="220" y="110"/>
                    <a:pt x="237" y="106"/>
                  </a:cubicBezTo>
                  <a:cubicBezTo>
                    <a:pt x="238" y="105"/>
                    <a:pt x="239" y="104"/>
                    <a:pt x="240" y="103"/>
                  </a:cubicBezTo>
                  <a:cubicBezTo>
                    <a:pt x="242" y="102"/>
                    <a:pt x="243" y="99"/>
                    <a:pt x="241" y="96"/>
                  </a:cubicBezTo>
                  <a:cubicBezTo>
                    <a:pt x="228" y="84"/>
                    <a:pt x="221" y="65"/>
                    <a:pt x="209" y="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ïṣ1îḍe">
              <a:extLst>
                <a:ext uri="{FF2B5EF4-FFF2-40B4-BE49-F238E27FC236}">
                  <a16:creationId xmlns:a16="http://schemas.microsoft.com/office/drawing/2014/main" id="{554557AF-6951-79BB-B657-D8C9CA868DF8}"/>
                </a:ext>
              </a:extLst>
            </p:cNvPr>
            <p:cNvSpPr/>
            <p:nvPr/>
          </p:nvSpPr>
          <p:spPr bwMode="auto">
            <a:xfrm>
              <a:off x="9042628" y="4534086"/>
              <a:ext cx="76345" cy="8108"/>
            </a:xfrm>
            <a:custGeom>
              <a:avLst/>
              <a:gdLst>
                <a:gd name="T0" fmla="*/ 6 w 144"/>
                <a:gd name="T1" fmla="*/ 15 h 15"/>
                <a:gd name="T2" fmla="*/ 142 w 144"/>
                <a:gd name="T3" fmla="*/ 7 h 15"/>
                <a:gd name="T4" fmla="*/ 142 w 144"/>
                <a:gd name="T5" fmla="*/ 5 h 15"/>
                <a:gd name="T6" fmla="*/ 6 w 144"/>
                <a:gd name="T7" fmla="*/ 7 h 15"/>
                <a:gd name="T8" fmla="*/ 6 w 144"/>
                <a:gd name="T9" fmla="*/ 15 h 15"/>
              </a:gdLst>
              <a:ahLst/>
              <a:cxnLst>
                <a:cxn ang="0">
                  <a:pos x="T0" y="T1"/>
                </a:cxn>
                <a:cxn ang="0">
                  <a:pos x="T2" y="T3"/>
                </a:cxn>
                <a:cxn ang="0">
                  <a:pos x="T4" y="T5"/>
                </a:cxn>
                <a:cxn ang="0">
                  <a:pos x="T6" y="T7"/>
                </a:cxn>
                <a:cxn ang="0">
                  <a:pos x="T8" y="T9"/>
                </a:cxn>
              </a:cxnLst>
              <a:rect l="0" t="0" r="r" b="b"/>
              <a:pathLst>
                <a:path w="144" h="15">
                  <a:moveTo>
                    <a:pt x="6" y="15"/>
                  </a:moveTo>
                  <a:cubicBezTo>
                    <a:pt x="51" y="14"/>
                    <a:pt x="97" y="13"/>
                    <a:pt x="142" y="7"/>
                  </a:cubicBezTo>
                  <a:cubicBezTo>
                    <a:pt x="144" y="7"/>
                    <a:pt x="143" y="5"/>
                    <a:pt x="142" y="5"/>
                  </a:cubicBezTo>
                  <a:cubicBezTo>
                    <a:pt x="97" y="0"/>
                    <a:pt x="51" y="5"/>
                    <a:pt x="6" y="7"/>
                  </a:cubicBezTo>
                  <a:cubicBezTo>
                    <a:pt x="0" y="7"/>
                    <a:pt x="0" y="15"/>
                    <a:pt x="6" y="15"/>
                  </a:cubicBezTo>
                  <a:close/>
                </a:path>
              </a:pathLst>
            </a:custGeom>
            <a:solidFill>
              <a:schemeClr val="bg2"/>
            </a:solidFill>
            <a:ln>
              <a:noFill/>
            </a:ln>
          </p:spPr>
          <p:txBody>
            <a:bodyPr anchor="ctr"/>
            <a:lstStyle/>
            <a:p>
              <a:pPr algn="ctr"/>
              <a:endParaRPr/>
            </a:p>
          </p:txBody>
        </p:sp>
        <p:sp>
          <p:nvSpPr>
            <p:cNvPr id="41" name="ïṧlïdê">
              <a:extLst>
                <a:ext uri="{FF2B5EF4-FFF2-40B4-BE49-F238E27FC236}">
                  <a16:creationId xmlns:a16="http://schemas.microsoft.com/office/drawing/2014/main" id="{0AA36E38-537B-E9E7-9D43-433621970B3E}"/>
                </a:ext>
              </a:extLst>
            </p:cNvPr>
            <p:cNvSpPr/>
            <p:nvPr/>
          </p:nvSpPr>
          <p:spPr bwMode="auto">
            <a:xfrm>
              <a:off x="9049384" y="4526654"/>
              <a:ext cx="55739" cy="4729"/>
            </a:xfrm>
            <a:custGeom>
              <a:avLst/>
              <a:gdLst>
                <a:gd name="T0" fmla="*/ 5 w 105"/>
                <a:gd name="T1" fmla="*/ 9 h 9"/>
                <a:gd name="T2" fmla="*/ 101 w 105"/>
                <a:gd name="T3" fmla="*/ 6 h 9"/>
                <a:gd name="T4" fmla="*/ 101 w 105"/>
                <a:gd name="T5" fmla="*/ 1 h 9"/>
                <a:gd name="T6" fmla="*/ 5 w 105"/>
                <a:gd name="T7" fmla="*/ 1 h 9"/>
                <a:gd name="T8" fmla="*/ 5 w 105"/>
                <a:gd name="T9" fmla="*/ 9 h 9"/>
              </a:gdLst>
              <a:ahLst/>
              <a:cxnLst>
                <a:cxn ang="0">
                  <a:pos x="T0" y="T1"/>
                </a:cxn>
                <a:cxn ang="0">
                  <a:pos x="T2" y="T3"/>
                </a:cxn>
                <a:cxn ang="0">
                  <a:pos x="T4" y="T5"/>
                </a:cxn>
                <a:cxn ang="0">
                  <a:pos x="T6" y="T7"/>
                </a:cxn>
                <a:cxn ang="0">
                  <a:pos x="T8" y="T9"/>
                </a:cxn>
              </a:cxnLst>
              <a:rect l="0" t="0" r="r" b="b"/>
              <a:pathLst>
                <a:path w="105" h="9">
                  <a:moveTo>
                    <a:pt x="5" y="9"/>
                  </a:moveTo>
                  <a:cubicBezTo>
                    <a:pt x="37" y="9"/>
                    <a:pt x="69" y="7"/>
                    <a:pt x="101" y="6"/>
                  </a:cubicBezTo>
                  <a:cubicBezTo>
                    <a:pt x="105" y="6"/>
                    <a:pt x="105" y="1"/>
                    <a:pt x="101" y="1"/>
                  </a:cubicBezTo>
                  <a:cubicBezTo>
                    <a:pt x="69" y="0"/>
                    <a:pt x="37" y="1"/>
                    <a:pt x="5" y="1"/>
                  </a:cubicBezTo>
                  <a:cubicBezTo>
                    <a:pt x="0" y="1"/>
                    <a:pt x="0" y="9"/>
                    <a:pt x="5" y="9"/>
                  </a:cubicBezTo>
                  <a:close/>
                </a:path>
              </a:pathLst>
            </a:custGeom>
            <a:solidFill>
              <a:schemeClr val="bg2"/>
            </a:solidFill>
            <a:ln>
              <a:noFill/>
            </a:ln>
          </p:spPr>
          <p:txBody>
            <a:bodyPr anchor="ctr"/>
            <a:lstStyle/>
            <a:p>
              <a:pPr algn="ctr"/>
              <a:endParaRPr/>
            </a:p>
          </p:txBody>
        </p:sp>
        <p:sp>
          <p:nvSpPr>
            <p:cNvPr id="42" name="ïṥḷïḑè">
              <a:extLst>
                <a:ext uri="{FF2B5EF4-FFF2-40B4-BE49-F238E27FC236}">
                  <a16:creationId xmlns:a16="http://schemas.microsoft.com/office/drawing/2014/main" id="{C8119CCF-E4C5-29A7-D01A-31014AE59DF5}"/>
                </a:ext>
              </a:extLst>
            </p:cNvPr>
            <p:cNvSpPr/>
            <p:nvPr/>
          </p:nvSpPr>
          <p:spPr bwMode="auto">
            <a:xfrm>
              <a:off x="9061883" y="4513817"/>
              <a:ext cx="42226" cy="5068"/>
            </a:xfrm>
            <a:custGeom>
              <a:avLst/>
              <a:gdLst>
                <a:gd name="T0" fmla="*/ 77 w 80"/>
                <a:gd name="T1" fmla="*/ 8 h 9"/>
                <a:gd name="T2" fmla="*/ 77 w 80"/>
                <a:gd name="T3" fmla="*/ 3 h 9"/>
                <a:gd name="T4" fmla="*/ 5 w 80"/>
                <a:gd name="T5" fmla="*/ 1 h 9"/>
                <a:gd name="T6" fmla="*/ 5 w 80"/>
                <a:gd name="T7" fmla="*/ 9 h 9"/>
                <a:gd name="T8" fmla="*/ 77 w 80"/>
                <a:gd name="T9" fmla="*/ 8 h 9"/>
              </a:gdLst>
              <a:ahLst/>
              <a:cxnLst>
                <a:cxn ang="0">
                  <a:pos x="T0" y="T1"/>
                </a:cxn>
                <a:cxn ang="0">
                  <a:pos x="T2" y="T3"/>
                </a:cxn>
                <a:cxn ang="0">
                  <a:pos x="T4" y="T5"/>
                </a:cxn>
                <a:cxn ang="0">
                  <a:pos x="T6" y="T7"/>
                </a:cxn>
                <a:cxn ang="0">
                  <a:pos x="T8" y="T9"/>
                </a:cxn>
              </a:cxnLst>
              <a:rect l="0" t="0" r="r" b="b"/>
              <a:pathLst>
                <a:path w="80" h="9">
                  <a:moveTo>
                    <a:pt x="77" y="8"/>
                  </a:moveTo>
                  <a:cubicBezTo>
                    <a:pt x="80" y="7"/>
                    <a:pt x="80" y="3"/>
                    <a:pt x="77" y="3"/>
                  </a:cubicBezTo>
                  <a:cubicBezTo>
                    <a:pt x="53" y="2"/>
                    <a:pt x="29" y="0"/>
                    <a:pt x="5" y="1"/>
                  </a:cubicBezTo>
                  <a:cubicBezTo>
                    <a:pt x="0" y="1"/>
                    <a:pt x="0" y="8"/>
                    <a:pt x="5" y="9"/>
                  </a:cubicBezTo>
                  <a:cubicBezTo>
                    <a:pt x="29" y="9"/>
                    <a:pt x="53" y="9"/>
                    <a:pt x="77" y="8"/>
                  </a:cubicBezTo>
                  <a:close/>
                </a:path>
              </a:pathLst>
            </a:custGeom>
            <a:solidFill>
              <a:schemeClr val="bg2"/>
            </a:solidFill>
            <a:ln>
              <a:noFill/>
            </a:ln>
          </p:spPr>
          <p:txBody>
            <a:bodyPr anchor="ctr"/>
            <a:lstStyle/>
            <a:p>
              <a:pPr algn="ctr"/>
              <a:endParaRPr/>
            </a:p>
          </p:txBody>
        </p:sp>
        <p:sp>
          <p:nvSpPr>
            <p:cNvPr id="43" name="îṣlîḑè">
              <a:extLst>
                <a:ext uri="{FF2B5EF4-FFF2-40B4-BE49-F238E27FC236}">
                  <a16:creationId xmlns:a16="http://schemas.microsoft.com/office/drawing/2014/main" id="{614935D6-5E2F-0571-933D-51DF13BF5459}"/>
                </a:ext>
              </a:extLst>
            </p:cNvPr>
            <p:cNvSpPr/>
            <p:nvPr/>
          </p:nvSpPr>
          <p:spPr bwMode="auto">
            <a:xfrm>
              <a:off x="8630163" y="4528681"/>
              <a:ext cx="59455" cy="93911"/>
            </a:xfrm>
            <a:custGeom>
              <a:avLst/>
              <a:gdLst>
                <a:gd name="T0" fmla="*/ 5 w 112"/>
                <a:gd name="T1" fmla="*/ 176 h 177"/>
                <a:gd name="T2" fmla="*/ 109 w 112"/>
                <a:gd name="T3" fmla="*/ 11 h 177"/>
                <a:gd name="T4" fmla="*/ 109 w 112"/>
                <a:gd name="T5" fmla="*/ 11 h 177"/>
                <a:gd name="T6" fmla="*/ 110 w 112"/>
                <a:gd name="T7" fmla="*/ 9 h 177"/>
                <a:gd name="T8" fmla="*/ 102 w 112"/>
                <a:gd name="T9" fmla="*/ 6 h 177"/>
                <a:gd name="T10" fmla="*/ 2 w 112"/>
                <a:gd name="T11" fmla="*/ 173 h 177"/>
                <a:gd name="T12" fmla="*/ 5 w 112"/>
                <a:gd name="T13" fmla="*/ 176 h 177"/>
              </a:gdLst>
              <a:ahLst/>
              <a:cxnLst>
                <a:cxn ang="0">
                  <a:pos x="T0" y="T1"/>
                </a:cxn>
                <a:cxn ang="0">
                  <a:pos x="T2" y="T3"/>
                </a:cxn>
                <a:cxn ang="0">
                  <a:pos x="T4" y="T5"/>
                </a:cxn>
                <a:cxn ang="0">
                  <a:pos x="T6" y="T7"/>
                </a:cxn>
                <a:cxn ang="0">
                  <a:pos x="T8" y="T9"/>
                </a:cxn>
                <a:cxn ang="0">
                  <a:pos x="T10" y="T11"/>
                </a:cxn>
                <a:cxn ang="0">
                  <a:pos x="T12" y="T13"/>
                </a:cxn>
              </a:cxnLst>
              <a:rect l="0" t="0" r="r" b="b"/>
              <a:pathLst>
                <a:path w="112" h="177">
                  <a:moveTo>
                    <a:pt x="5" y="176"/>
                  </a:moveTo>
                  <a:cubicBezTo>
                    <a:pt x="46" y="125"/>
                    <a:pt x="90" y="76"/>
                    <a:pt x="109" y="11"/>
                  </a:cubicBezTo>
                  <a:cubicBezTo>
                    <a:pt x="109" y="11"/>
                    <a:pt x="109" y="11"/>
                    <a:pt x="109" y="11"/>
                  </a:cubicBezTo>
                  <a:cubicBezTo>
                    <a:pt x="110" y="9"/>
                    <a:pt x="110" y="9"/>
                    <a:pt x="110" y="9"/>
                  </a:cubicBezTo>
                  <a:cubicBezTo>
                    <a:pt x="112" y="3"/>
                    <a:pt x="103" y="0"/>
                    <a:pt x="102" y="6"/>
                  </a:cubicBezTo>
                  <a:cubicBezTo>
                    <a:pt x="84" y="70"/>
                    <a:pt x="40" y="120"/>
                    <a:pt x="2" y="173"/>
                  </a:cubicBezTo>
                  <a:cubicBezTo>
                    <a:pt x="0" y="175"/>
                    <a:pt x="3" y="177"/>
                    <a:pt x="5" y="17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ï$ľïḋè">
              <a:extLst>
                <a:ext uri="{FF2B5EF4-FFF2-40B4-BE49-F238E27FC236}">
                  <a16:creationId xmlns:a16="http://schemas.microsoft.com/office/drawing/2014/main" id="{EE39CF55-B1F5-4AE8-015A-5D134F1F999B}"/>
                </a:ext>
              </a:extLst>
            </p:cNvPr>
            <p:cNvSpPr/>
            <p:nvPr/>
          </p:nvSpPr>
          <p:spPr bwMode="auto">
            <a:xfrm>
              <a:off x="8637257" y="4571245"/>
              <a:ext cx="66211" cy="108099"/>
            </a:xfrm>
            <a:custGeom>
              <a:avLst/>
              <a:gdLst>
                <a:gd name="T0" fmla="*/ 4 w 125"/>
                <a:gd name="T1" fmla="*/ 202 h 204"/>
                <a:gd name="T2" fmla="*/ 74 w 125"/>
                <a:gd name="T3" fmla="*/ 110 h 204"/>
                <a:gd name="T4" fmla="*/ 123 w 125"/>
                <a:gd name="T5" fmla="*/ 8 h 204"/>
                <a:gd name="T6" fmla="*/ 115 w 125"/>
                <a:gd name="T7" fmla="*/ 6 h 204"/>
                <a:gd name="T8" fmla="*/ 62 w 125"/>
                <a:gd name="T9" fmla="*/ 112 h 204"/>
                <a:gd name="T10" fmla="*/ 1 w 125"/>
                <a:gd name="T11" fmla="*/ 200 h 204"/>
                <a:gd name="T12" fmla="*/ 4 w 125"/>
                <a:gd name="T13" fmla="*/ 202 h 204"/>
              </a:gdLst>
              <a:ahLst/>
              <a:cxnLst>
                <a:cxn ang="0">
                  <a:pos x="T0" y="T1"/>
                </a:cxn>
                <a:cxn ang="0">
                  <a:pos x="T2" y="T3"/>
                </a:cxn>
                <a:cxn ang="0">
                  <a:pos x="T4" y="T5"/>
                </a:cxn>
                <a:cxn ang="0">
                  <a:pos x="T6" y="T7"/>
                </a:cxn>
                <a:cxn ang="0">
                  <a:pos x="T8" y="T9"/>
                </a:cxn>
                <a:cxn ang="0">
                  <a:pos x="T10" y="T11"/>
                </a:cxn>
                <a:cxn ang="0">
                  <a:pos x="T12" y="T13"/>
                </a:cxn>
              </a:cxnLst>
              <a:rect l="0" t="0" r="r" b="b"/>
              <a:pathLst>
                <a:path w="125" h="204">
                  <a:moveTo>
                    <a:pt x="4" y="202"/>
                  </a:moveTo>
                  <a:cubicBezTo>
                    <a:pt x="25" y="169"/>
                    <a:pt x="51" y="141"/>
                    <a:pt x="74" y="110"/>
                  </a:cubicBezTo>
                  <a:cubicBezTo>
                    <a:pt x="95" y="79"/>
                    <a:pt x="111" y="43"/>
                    <a:pt x="123" y="8"/>
                  </a:cubicBezTo>
                  <a:cubicBezTo>
                    <a:pt x="125" y="3"/>
                    <a:pt x="117" y="0"/>
                    <a:pt x="115" y="6"/>
                  </a:cubicBezTo>
                  <a:cubicBezTo>
                    <a:pt x="101" y="43"/>
                    <a:pt x="85" y="79"/>
                    <a:pt x="62" y="112"/>
                  </a:cubicBezTo>
                  <a:cubicBezTo>
                    <a:pt x="42" y="141"/>
                    <a:pt x="18" y="168"/>
                    <a:pt x="1" y="200"/>
                  </a:cubicBezTo>
                  <a:cubicBezTo>
                    <a:pt x="0" y="202"/>
                    <a:pt x="3" y="204"/>
                    <a:pt x="4" y="20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ṥļiďê">
              <a:extLst>
                <a:ext uri="{FF2B5EF4-FFF2-40B4-BE49-F238E27FC236}">
                  <a16:creationId xmlns:a16="http://schemas.microsoft.com/office/drawing/2014/main" id="{5246D05B-ABD0-D7F9-964E-EDF5B0B8A322}"/>
                </a:ext>
              </a:extLst>
            </p:cNvPr>
            <p:cNvSpPr/>
            <p:nvPr/>
          </p:nvSpPr>
          <p:spPr bwMode="auto">
            <a:xfrm>
              <a:off x="8664619" y="4569219"/>
              <a:ext cx="53374" cy="95262"/>
            </a:xfrm>
            <a:custGeom>
              <a:avLst/>
              <a:gdLst>
                <a:gd name="T0" fmla="*/ 3 w 100"/>
                <a:gd name="T1" fmla="*/ 178 h 180"/>
                <a:gd name="T2" fmla="*/ 53 w 100"/>
                <a:gd name="T3" fmla="*/ 98 h 180"/>
                <a:gd name="T4" fmla="*/ 98 w 100"/>
                <a:gd name="T5" fmla="*/ 7 h 180"/>
                <a:gd name="T6" fmla="*/ 90 w 100"/>
                <a:gd name="T7" fmla="*/ 5 h 180"/>
                <a:gd name="T8" fmla="*/ 1 w 100"/>
                <a:gd name="T9" fmla="*/ 176 h 180"/>
                <a:gd name="T10" fmla="*/ 3 w 100"/>
                <a:gd name="T11" fmla="*/ 178 h 180"/>
              </a:gdLst>
              <a:ahLst/>
              <a:cxnLst>
                <a:cxn ang="0">
                  <a:pos x="T0" y="T1"/>
                </a:cxn>
                <a:cxn ang="0">
                  <a:pos x="T2" y="T3"/>
                </a:cxn>
                <a:cxn ang="0">
                  <a:pos x="T4" y="T5"/>
                </a:cxn>
                <a:cxn ang="0">
                  <a:pos x="T6" y="T7"/>
                </a:cxn>
                <a:cxn ang="0">
                  <a:pos x="T8" y="T9"/>
                </a:cxn>
                <a:cxn ang="0">
                  <a:pos x="T10" y="T11"/>
                </a:cxn>
              </a:cxnLst>
              <a:rect l="0" t="0" r="r" b="b"/>
              <a:pathLst>
                <a:path w="100" h="180">
                  <a:moveTo>
                    <a:pt x="3" y="178"/>
                  </a:moveTo>
                  <a:cubicBezTo>
                    <a:pt x="23" y="154"/>
                    <a:pt x="38" y="126"/>
                    <a:pt x="53" y="98"/>
                  </a:cubicBezTo>
                  <a:cubicBezTo>
                    <a:pt x="69" y="69"/>
                    <a:pt x="86" y="39"/>
                    <a:pt x="98" y="7"/>
                  </a:cubicBezTo>
                  <a:cubicBezTo>
                    <a:pt x="100" y="2"/>
                    <a:pt x="92" y="0"/>
                    <a:pt x="90" y="5"/>
                  </a:cubicBezTo>
                  <a:cubicBezTo>
                    <a:pt x="64" y="64"/>
                    <a:pt x="33" y="120"/>
                    <a:pt x="1" y="176"/>
                  </a:cubicBezTo>
                  <a:cubicBezTo>
                    <a:pt x="0" y="178"/>
                    <a:pt x="2" y="180"/>
                    <a:pt x="3" y="178"/>
                  </a:cubicBezTo>
                  <a:close/>
                </a:path>
              </a:pathLst>
            </a:custGeom>
            <a:solidFill>
              <a:schemeClr val="bg2"/>
            </a:solidFill>
            <a:ln>
              <a:noFill/>
            </a:ln>
          </p:spPr>
          <p:txBody>
            <a:bodyPr anchor="ctr"/>
            <a:lstStyle/>
            <a:p>
              <a:pPr algn="ctr"/>
              <a:endParaRPr/>
            </a:p>
          </p:txBody>
        </p:sp>
      </p:grpSp>
      <p:grpSp>
        <p:nvGrpSpPr>
          <p:cNvPr id="47" name="组合 46">
            <a:extLst>
              <a:ext uri="{FF2B5EF4-FFF2-40B4-BE49-F238E27FC236}">
                <a16:creationId xmlns:a16="http://schemas.microsoft.com/office/drawing/2014/main" id="{1A575CC2-00C4-959E-EF67-5A1AC3A643CF}"/>
              </a:ext>
            </a:extLst>
          </p:cNvPr>
          <p:cNvGrpSpPr/>
          <p:nvPr/>
        </p:nvGrpSpPr>
        <p:grpSpPr>
          <a:xfrm>
            <a:off x="6659136" y="1285893"/>
            <a:ext cx="2176511" cy="2165516"/>
            <a:chOff x="8150729" y="1622742"/>
            <a:chExt cx="2453954" cy="2441557"/>
          </a:xfrm>
        </p:grpSpPr>
        <p:sp>
          <p:nvSpPr>
            <p:cNvPr id="48" name="任意多边形: 形状 47">
              <a:extLst>
                <a:ext uri="{FF2B5EF4-FFF2-40B4-BE49-F238E27FC236}">
                  <a16:creationId xmlns:a16="http://schemas.microsoft.com/office/drawing/2014/main" id="{62AE1230-ED39-FAFE-312E-FAB5DBC43F6B}"/>
                </a:ext>
              </a:extLst>
            </p:cNvPr>
            <p:cNvSpPr/>
            <p:nvPr/>
          </p:nvSpPr>
          <p:spPr>
            <a:xfrm>
              <a:off x="8150729" y="1622742"/>
              <a:ext cx="2453954" cy="2441557"/>
            </a:xfrm>
            <a:custGeom>
              <a:avLst/>
              <a:gdLst>
                <a:gd name="connsiteX0" fmla="*/ 1349542 w 2453954"/>
                <a:gd name="connsiteY0" fmla="*/ 14879 h 2441557"/>
                <a:gd name="connsiteX1" fmla="*/ 2098842 w 2453954"/>
                <a:gd name="connsiteY1" fmla="*/ 268879 h 2441557"/>
                <a:gd name="connsiteX2" fmla="*/ 2441742 w 2453954"/>
                <a:gd name="connsiteY2" fmla="*/ 1107079 h 2441557"/>
                <a:gd name="connsiteX3" fmla="*/ 2289342 w 2453954"/>
                <a:gd name="connsiteY3" fmla="*/ 1843679 h 2441557"/>
                <a:gd name="connsiteX4" fmla="*/ 1476542 w 2453954"/>
                <a:gd name="connsiteY4" fmla="*/ 2440579 h 2441557"/>
                <a:gd name="connsiteX5" fmla="*/ 117642 w 2453954"/>
                <a:gd name="connsiteY5" fmla="*/ 1703979 h 2441557"/>
                <a:gd name="connsiteX6" fmla="*/ 143042 w 2453954"/>
                <a:gd name="connsiteY6" fmla="*/ 738779 h 2441557"/>
                <a:gd name="connsiteX7" fmla="*/ 752642 w 2453954"/>
                <a:gd name="connsiteY7" fmla="*/ 256179 h 2441557"/>
                <a:gd name="connsiteX8" fmla="*/ 1438442 w 2453954"/>
                <a:gd name="connsiteY8" fmla="*/ 2179 h 2441557"/>
                <a:gd name="connsiteX9" fmla="*/ 1946442 w 2453954"/>
                <a:gd name="connsiteY9" fmla="*/ 154579 h 24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53954" h="2441557">
                  <a:moveTo>
                    <a:pt x="1349542" y="14879"/>
                  </a:moveTo>
                  <a:cubicBezTo>
                    <a:pt x="1633175" y="50862"/>
                    <a:pt x="1916809" y="86846"/>
                    <a:pt x="2098842" y="268879"/>
                  </a:cubicBezTo>
                  <a:cubicBezTo>
                    <a:pt x="2280875" y="450912"/>
                    <a:pt x="2409992" y="844612"/>
                    <a:pt x="2441742" y="1107079"/>
                  </a:cubicBezTo>
                  <a:cubicBezTo>
                    <a:pt x="2473492" y="1369546"/>
                    <a:pt x="2450209" y="1621429"/>
                    <a:pt x="2289342" y="1843679"/>
                  </a:cubicBezTo>
                  <a:cubicBezTo>
                    <a:pt x="2128475" y="2065929"/>
                    <a:pt x="1838492" y="2463862"/>
                    <a:pt x="1476542" y="2440579"/>
                  </a:cubicBezTo>
                  <a:cubicBezTo>
                    <a:pt x="1114592" y="2417296"/>
                    <a:pt x="339892" y="1987612"/>
                    <a:pt x="117642" y="1703979"/>
                  </a:cubicBezTo>
                  <a:cubicBezTo>
                    <a:pt x="-104608" y="1420346"/>
                    <a:pt x="37209" y="980079"/>
                    <a:pt x="143042" y="738779"/>
                  </a:cubicBezTo>
                  <a:cubicBezTo>
                    <a:pt x="248875" y="497479"/>
                    <a:pt x="536742" y="378946"/>
                    <a:pt x="752642" y="256179"/>
                  </a:cubicBezTo>
                  <a:cubicBezTo>
                    <a:pt x="968542" y="133412"/>
                    <a:pt x="1239475" y="19112"/>
                    <a:pt x="1438442" y="2179"/>
                  </a:cubicBezTo>
                  <a:cubicBezTo>
                    <a:pt x="1637409" y="-14754"/>
                    <a:pt x="1791925" y="69912"/>
                    <a:pt x="1946442" y="154579"/>
                  </a:cubicBezTo>
                </a:path>
              </a:pathLst>
            </a:custGeom>
            <a:solidFill>
              <a:schemeClr val="bg2">
                <a:lumMod val="9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9" name="组合 48">
              <a:extLst>
                <a:ext uri="{FF2B5EF4-FFF2-40B4-BE49-F238E27FC236}">
                  <a16:creationId xmlns:a16="http://schemas.microsoft.com/office/drawing/2014/main" id="{3FF34C36-E484-0C76-CF6B-EF2C8B313110}"/>
                </a:ext>
              </a:extLst>
            </p:cNvPr>
            <p:cNvGrpSpPr/>
            <p:nvPr/>
          </p:nvGrpSpPr>
          <p:grpSpPr>
            <a:xfrm>
              <a:off x="8405705" y="1842952"/>
              <a:ext cx="2018572" cy="1965451"/>
              <a:chOff x="7137959" y="1596099"/>
              <a:chExt cx="2895600" cy="2819400"/>
            </a:xfrm>
          </p:grpSpPr>
          <p:sp>
            <p:nvSpPr>
              <p:cNvPr id="50" name="椭圆 49">
                <a:extLst>
                  <a:ext uri="{FF2B5EF4-FFF2-40B4-BE49-F238E27FC236}">
                    <a16:creationId xmlns:a16="http://schemas.microsoft.com/office/drawing/2014/main" id="{C32C9FED-5633-E8B4-C838-5497B011EEF5}"/>
                  </a:ext>
                </a:extLst>
              </p:cNvPr>
              <p:cNvSpPr/>
              <p:nvPr/>
            </p:nvSpPr>
            <p:spPr>
              <a:xfrm>
                <a:off x="7137959" y="1596099"/>
                <a:ext cx="2895600" cy="2819400"/>
              </a:xfrm>
              <a:prstGeom prst="ellipse">
                <a:avLst/>
              </a:prstGeom>
              <a:noFill/>
              <a:ln w="12700">
                <a:solidFill>
                  <a:schemeClr val="tx1">
                    <a:alpha val="5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椭圆 50">
                <a:extLst>
                  <a:ext uri="{FF2B5EF4-FFF2-40B4-BE49-F238E27FC236}">
                    <a16:creationId xmlns:a16="http://schemas.microsoft.com/office/drawing/2014/main" id="{1031FE67-482C-C1D4-5415-1605AE181A26}"/>
                  </a:ext>
                </a:extLst>
              </p:cNvPr>
              <p:cNvSpPr/>
              <p:nvPr/>
            </p:nvSpPr>
            <p:spPr>
              <a:xfrm>
                <a:off x="7430339" y="1880785"/>
                <a:ext cx="2310841" cy="2250029"/>
              </a:xfrm>
              <a:prstGeom prst="ellipse">
                <a:avLst/>
              </a:prstGeom>
              <a:noFill/>
              <a:ln w="12700">
                <a:solidFill>
                  <a:schemeClr val="tx1">
                    <a:alpha val="5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椭圆 51">
                <a:extLst>
                  <a:ext uri="{FF2B5EF4-FFF2-40B4-BE49-F238E27FC236}">
                    <a16:creationId xmlns:a16="http://schemas.microsoft.com/office/drawing/2014/main" id="{E78DCFA8-542C-85F7-5F43-04827523838D}"/>
                  </a:ext>
                </a:extLst>
              </p:cNvPr>
              <p:cNvSpPr/>
              <p:nvPr/>
            </p:nvSpPr>
            <p:spPr>
              <a:xfrm>
                <a:off x="7765593" y="2207216"/>
                <a:ext cx="1640333" cy="1597166"/>
              </a:xfrm>
              <a:prstGeom prst="ellipse">
                <a:avLst/>
              </a:prstGeom>
              <a:noFill/>
              <a:ln w="12700">
                <a:solidFill>
                  <a:schemeClr val="tx1">
                    <a:alpha val="5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cxnSp>
        <p:nvCxnSpPr>
          <p:cNvPr id="53" name="直接连接符 52">
            <a:extLst>
              <a:ext uri="{FF2B5EF4-FFF2-40B4-BE49-F238E27FC236}">
                <a16:creationId xmlns:a16="http://schemas.microsoft.com/office/drawing/2014/main" id="{2A21FA3A-5147-0285-0F69-832B71CA9B14}"/>
              </a:ext>
            </a:extLst>
          </p:cNvPr>
          <p:cNvCxnSpPr/>
          <p:nvPr/>
        </p:nvCxnSpPr>
        <p:spPr>
          <a:xfrm>
            <a:off x="6096000" y="1799768"/>
            <a:ext cx="0" cy="3897254"/>
          </a:xfrm>
          <a:prstGeom prst="line">
            <a:avLst/>
          </a:prstGeom>
          <a:ln w="28575">
            <a:solidFill>
              <a:schemeClr val="bg2">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4" name="椭圆 53">
            <a:extLst>
              <a:ext uri="{FF2B5EF4-FFF2-40B4-BE49-F238E27FC236}">
                <a16:creationId xmlns:a16="http://schemas.microsoft.com/office/drawing/2014/main" id="{371ED166-292B-1ED7-ADAA-58732E732B3C}"/>
              </a:ext>
            </a:extLst>
          </p:cNvPr>
          <p:cNvSpPr/>
          <p:nvPr/>
        </p:nvSpPr>
        <p:spPr>
          <a:xfrm>
            <a:off x="7858871" y="4518913"/>
            <a:ext cx="323124" cy="185779"/>
          </a:xfrm>
          <a:prstGeom prst="ellipse">
            <a:avLst/>
          </a:prstGeom>
          <a:gradFill flip="none" rotWithShape="1">
            <a:gsLst>
              <a:gs pos="63000">
                <a:srgbClr val="915C9A">
                  <a:alpha val="0"/>
                </a:srgbClr>
              </a:gs>
              <a:gs pos="100000">
                <a:srgbClr val="915C9A"/>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椭圆 54">
            <a:extLst>
              <a:ext uri="{FF2B5EF4-FFF2-40B4-BE49-F238E27FC236}">
                <a16:creationId xmlns:a16="http://schemas.microsoft.com/office/drawing/2014/main" id="{048B4CE7-A754-73BD-0598-6FB8E2F87724}"/>
              </a:ext>
            </a:extLst>
          </p:cNvPr>
          <p:cNvSpPr/>
          <p:nvPr/>
        </p:nvSpPr>
        <p:spPr>
          <a:xfrm>
            <a:off x="7858871" y="4518913"/>
            <a:ext cx="323124" cy="185779"/>
          </a:xfrm>
          <a:prstGeom prst="ellipse">
            <a:avLst/>
          </a:prstGeom>
          <a:gradFill flip="none" rotWithShape="1">
            <a:gsLst>
              <a:gs pos="63000">
                <a:srgbClr val="915C9A">
                  <a:alpha val="0"/>
                </a:srgbClr>
              </a:gs>
              <a:gs pos="100000">
                <a:srgbClr val="915C9A"/>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椭圆 55">
            <a:extLst>
              <a:ext uri="{FF2B5EF4-FFF2-40B4-BE49-F238E27FC236}">
                <a16:creationId xmlns:a16="http://schemas.microsoft.com/office/drawing/2014/main" id="{56CD6666-AC4E-5103-27E0-5C2704C5F1FE}"/>
              </a:ext>
            </a:extLst>
          </p:cNvPr>
          <p:cNvSpPr/>
          <p:nvPr/>
        </p:nvSpPr>
        <p:spPr>
          <a:xfrm>
            <a:off x="7858871" y="4518913"/>
            <a:ext cx="323124" cy="185779"/>
          </a:xfrm>
          <a:prstGeom prst="ellipse">
            <a:avLst/>
          </a:prstGeom>
          <a:gradFill flip="none" rotWithShape="1">
            <a:gsLst>
              <a:gs pos="63000">
                <a:srgbClr val="915C9A">
                  <a:alpha val="0"/>
                </a:srgbClr>
              </a:gs>
              <a:gs pos="100000">
                <a:srgbClr val="915C9A"/>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椭圆 56">
            <a:extLst>
              <a:ext uri="{FF2B5EF4-FFF2-40B4-BE49-F238E27FC236}">
                <a16:creationId xmlns:a16="http://schemas.microsoft.com/office/drawing/2014/main" id="{0613C2F0-6414-3B05-8C1C-CBA8B94C69CC}"/>
              </a:ext>
            </a:extLst>
          </p:cNvPr>
          <p:cNvSpPr/>
          <p:nvPr/>
        </p:nvSpPr>
        <p:spPr>
          <a:xfrm>
            <a:off x="7858871" y="4518913"/>
            <a:ext cx="323124" cy="185779"/>
          </a:xfrm>
          <a:prstGeom prst="ellipse">
            <a:avLst/>
          </a:prstGeom>
          <a:gradFill flip="none" rotWithShape="1">
            <a:gsLst>
              <a:gs pos="63000">
                <a:srgbClr val="915C9A">
                  <a:alpha val="0"/>
                </a:srgbClr>
              </a:gs>
              <a:gs pos="100000">
                <a:srgbClr val="915C9A"/>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椭圆 57">
            <a:extLst>
              <a:ext uri="{FF2B5EF4-FFF2-40B4-BE49-F238E27FC236}">
                <a16:creationId xmlns:a16="http://schemas.microsoft.com/office/drawing/2014/main" id="{AC74FFC7-9CE8-EB1F-9A1A-E9A9EABB56A1}"/>
              </a:ext>
            </a:extLst>
          </p:cNvPr>
          <p:cNvSpPr/>
          <p:nvPr/>
        </p:nvSpPr>
        <p:spPr>
          <a:xfrm>
            <a:off x="8405953" y="4733399"/>
            <a:ext cx="323124" cy="185779"/>
          </a:xfrm>
          <a:prstGeom prst="ellipse">
            <a:avLst/>
          </a:prstGeom>
          <a:gradFill flip="none" rotWithShape="1">
            <a:gsLst>
              <a:gs pos="63000">
                <a:srgbClr val="915C9A">
                  <a:alpha val="0"/>
                </a:srgbClr>
              </a:gs>
              <a:gs pos="100000">
                <a:srgbClr val="915C9A"/>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9" name="椭圆 58">
            <a:extLst>
              <a:ext uri="{FF2B5EF4-FFF2-40B4-BE49-F238E27FC236}">
                <a16:creationId xmlns:a16="http://schemas.microsoft.com/office/drawing/2014/main" id="{7CBA582E-FF84-7750-E1EE-41A58F7F7A31}"/>
              </a:ext>
            </a:extLst>
          </p:cNvPr>
          <p:cNvSpPr/>
          <p:nvPr/>
        </p:nvSpPr>
        <p:spPr>
          <a:xfrm>
            <a:off x="8405953" y="4733399"/>
            <a:ext cx="323124" cy="185779"/>
          </a:xfrm>
          <a:prstGeom prst="ellipse">
            <a:avLst/>
          </a:prstGeom>
          <a:gradFill flip="none" rotWithShape="1">
            <a:gsLst>
              <a:gs pos="63000">
                <a:srgbClr val="915C9A">
                  <a:alpha val="0"/>
                </a:srgbClr>
              </a:gs>
              <a:gs pos="100000">
                <a:srgbClr val="915C9A"/>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椭圆 59">
            <a:extLst>
              <a:ext uri="{FF2B5EF4-FFF2-40B4-BE49-F238E27FC236}">
                <a16:creationId xmlns:a16="http://schemas.microsoft.com/office/drawing/2014/main" id="{CC890B07-ED89-E753-0A2A-AA466166ECFF}"/>
              </a:ext>
            </a:extLst>
          </p:cNvPr>
          <p:cNvSpPr/>
          <p:nvPr/>
        </p:nvSpPr>
        <p:spPr>
          <a:xfrm>
            <a:off x="8405953" y="4733399"/>
            <a:ext cx="323124" cy="185779"/>
          </a:xfrm>
          <a:prstGeom prst="ellipse">
            <a:avLst/>
          </a:prstGeom>
          <a:gradFill flip="none" rotWithShape="1">
            <a:gsLst>
              <a:gs pos="63000">
                <a:srgbClr val="915C9A">
                  <a:alpha val="0"/>
                </a:srgbClr>
              </a:gs>
              <a:gs pos="100000">
                <a:srgbClr val="915C9A"/>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椭圆 60">
            <a:extLst>
              <a:ext uri="{FF2B5EF4-FFF2-40B4-BE49-F238E27FC236}">
                <a16:creationId xmlns:a16="http://schemas.microsoft.com/office/drawing/2014/main" id="{1A78D14D-C037-7F59-9757-52664DA7D46C}"/>
              </a:ext>
            </a:extLst>
          </p:cNvPr>
          <p:cNvSpPr/>
          <p:nvPr/>
        </p:nvSpPr>
        <p:spPr>
          <a:xfrm>
            <a:off x="8405953" y="4733399"/>
            <a:ext cx="323124" cy="185779"/>
          </a:xfrm>
          <a:prstGeom prst="ellipse">
            <a:avLst/>
          </a:prstGeom>
          <a:gradFill flip="none" rotWithShape="1">
            <a:gsLst>
              <a:gs pos="63000">
                <a:srgbClr val="915C9A">
                  <a:alpha val="0"/>
                </a:srgbClr>
              </a:gs>
              <a:gs pos="100000">
                <a:srgbClr val="915C9A"/>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弧形 61">
            <a:extLst>
              <a:ext uri="{FF2B5EF4-FFF2-40B4-BE49-F238E27FC236}">
                <a16:creationId xmlns:a16="http://schemas.microsoft.com/office/drawing/2014/main" id="{739EDEF1-F9A0-0553-48A5-C57A4B0630D7}"/>
              </a:ext>
            </a:extLst>
          </p:cNvPr>
          <p:cNvSpPr>
            <a:spLocks noChangeAspect="1"/>
          </p:cNvSpPr>
          <p:nvPr/>
        </p:nvSpPr>
        <p:spPr>
          <a:xfrm rot="2700000">
            <a:off x="8914122" y="1797667"/>
            <a:ext cx="944723" cy="944723"/>
          </a:xfrm>
          <a:prstGeom prst="arc">
            <a:avLst/>
          </a:prstGeom>
          <a:ln w="38100">
            <a:solidFill>
              <a:srgbClr val="C8BCD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 name="弧形 62">
            <a:extLst>
              <a:ext uri="{FF2B5EF4-FFF2-40B4-BE49-F238E27FC236}">
                <a16:creationId xmlns:a16="http://schemas.microsoft.com/office/drawing/2014/main" id="{9C3152DA-8FAF-85CD-126A-6C4B88ECD18E}"/>
              </a:ext>
            </a:extLst>
          </p:cNvPr>
          <p:cNvSpPr>
            <a:spLocks noChangeAspect="1"/>
          </p:cNvSpPr>
          <p:nvPr/>
        </p:nvSpPr>
        <p:spPr>
          <a:xfrm rot="2700000">
            <a:off x="9071576" y="1955120"/>
            <a:ext cx="629816" cy="629816"/>
          </a:xfrm>
          <a:prstGeom prst="arc">
            <a:avLst/>
          </a:prstGeom>
          <a:ln w="38100">
            <a:solidFill>
              <a:srgbClr val="C8BCD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44" name="弧形 1343">
            <a:extLst>
              <a:ext uri="{FF2B5EF4-FFF2-40B4-BE49-F238E27FC236}">
                <a16:creationId xmlns:a16="http://schemas.microsoft.com/office/drawing/2014/main" id="{15854602-AC31-2A45-64D5-D75D89C7489F}"/>
              </a:ext>
            </a:extLst>
          </p:cNvPr>
          <p:cNvSpPr>
            <a:spLocks noChangeAspect="1"/>
          </p:cNvSpPr>
          <p:nvPr/>
        </p:nvSpPr>
        <p:spPr>
          <a:xfrm rot="2700000">
            <a:off x="9229031" y="2112574"/>
            <a:ext cx="314908" cy="314908"/>
          </a:xfrm>
          <a:prstGeom prst="arc">
            <a:avLst/>
          </a:prstGeom>
          <a:ln w="38100">
            <a:solidFill>
              <a:srgbClr val="C8BCD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45" name="弧形 1344">
            <a:extLst>
              <a:ext uri="{FF2B5EF4-FFF2-40B4-BE49-F238E27FC236}">
                <a16:creationId xmlns:a16="http://schemas.microsoft.com/office/drawing/2014/main" id="{47943800-45A5-CBEE-7CE5-2B53A686BF39}"/>
              </a:ext>
            </a:extLst>
          </p:cNvPr>
          <p:cNvSpPr>
            <a:spLocks noChangeAspect="1"/>
          </p:cNvSpPr>
          <p:nvPr/>
        </p:nvSpPr>
        <p:spPr>
          <a:xfrm rot="2700000">
            <a:off x="8835395" y="1718940"/>
            <a:ext cx="1102177" cy="1102177"/>
          </a:xfrm>
          <a:prstGeom prst="arc">
            <a:avLst/>
          </a:prstGeom>
          <a:ln w="38100">
            <a:solidFill>
              <a:srgbClr val="C8BCD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46" name="弧形 1345">
            <a:extLst>
              <a:ext uri="{FF2B5EF4-FFF2-40B4-BE49-F238E27FC236}">
                <a16:creationId xmlns:a16="http://schemas.microsoft.com/office/drawing/2014/main" id="{9E54DB77-A8F4-6CDC-B8AB-78ACD25F594D}"/>
              </a:ext>
            </a:extLst>
          </p:cNvPr>
          <p:cNvSpPr>
            <a:spLocks noChangeAspect="1"/>
          </p:cNvSpPr>
          <p:nvPr/>
        </p:nvSpPr>
        <p:spPr>
          <a:xfrm rot="2700000">
            <a:off x="8992850" y="1876394"/>
            <a:ext cx="787269" cy="787269"/>
          </a:xfrm>
          <a:prstGeom prst="arc">
            <a:avLst/>
          </a:prstGeom>
          <a:ln w="38100">
            <a:solidFill>
              <a:srgbClr val="C8BCD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47" name="弧形 1346">
            <a:extLst>
              <a:ext uri="{FF2B5EF4-FFF2-40B4-BE49-F238E27FC236}">
                <a16:creationId xmlns:a16="http://schemas.microsoft.com/office/drawing/2014/main" id="{66AF1A75-E017-4B38-A6AB-53D7BB79B37E}"/>
              </a:ext>
            </a:extLst>
          </p:cNvPr>
          <p:cNvSpPr>
            <a:spLocks noChangeAspect="1"/>
          </p:cNvSpPr>
          <p:nvPr/>
        </p:nvSpPr>
        <p:spPr>
          <a:xfrm rot="2700000">
            <a:off x="9150303" y="2033848"/>
            <a:ext cx="472361" cy="472361"/>
          </a:xfrm>
          <a:prstGeom prst="arc">
            <a:avLst/>
          </a:prstGeom>
          <a:ln w="38100">
            <a:solidFill>
              <a:srgbClr val="C8BCD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48" name="弧形 1347">
            <a:extLst>
              <a:ext uri="{FF2B5EF4-FFF2-40B4-BE49-F238E27FC236}">
                <a16:creationId xmlns:a16="http://schemas.microsoft.com/office/drawing/2014/main" id="{9DDF5D3E-A6C5-6B68-6494-76D220792603}"/>
              </a:ext>
            </a:extLst>
          </p:cNvPr>
          <p:cNvSpPr>
            <a:spLocks noChangeAspect="1"/>
          </p:cNvSpPr>
          <p:nvPr/>
        </p:nvSpPr>
        <p:spPr>
          <a:xfrm rot="18900000" flipH="1">
            <a:off x="9381887" y="2648601"/>
            <a:ext cx="1370885" cy="1370885"/>
          </a:xfrm>
          <a:prstGeom prst="arc">
            <a:avLst/>
          </a:prstGeom>
          <a:ln w="38100">
            <a:solidFill>
              <a:srgbClr val="C8BCD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50" name="弧形 1349">
            <a:extLst>
              <a:ext uri="{FF2B5EF4-FFF2-40B4-BE49-F238E27FC236}">
                <a16:creationId xmlns:a16="http://schemas.microsoft.com/office/drawing/2014/main" id="{C2ACADB3-B167-07F3-1AA4-03881D0690C3}"/>
              </a:ext>
            </a:extLst>
          </p:cNvPr>
          <p:cNvSpPr>
            <a:spLocks noChangeAspect="1"/>
          </p:cNvSpPr>
          <p:nvPr/>
        </p:nvSpPr>
        <p:spPr>
          <a:xfrm rot="18900000" flipH="1">
            <a:off x="9553247" y="2819961"/>
            <a:ext cx="1028164" cy="1028164"/>
          </a:xfrm>
          <a:prstGeom prst="arc">
            <a:avLst/>
          </a:prstGeom>
          <a:ln w="38100">
            <a:solidFill>
              <a:srgbClr val="C8BCD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51" name="弧形 1350">
            <a:extLst>
              <a:ext uri="{FF2B5EF4-FFF2-40B4-BE49-F238E27FC236}">
                <a16:creationId xmlns:a16="http://schemas.microsoft.com/office/drawing/2014/main" id="{A04EC0A2-AB27-0B91-61CC-B07F9B5F5716}"/>
              </a:ext>
            </a:extLst>
          </p:cNvPr>
          <p:cNvSpPr>
            <a:spLocks noChangeAspect="1"/>
          </p:cNvSpPr>
          <p:nvPr/>
        </p:nvSpPr>
        <p:spPr>
          <a:xfrm rot="18900000" flipH="1">
            <a:off x="9724608" y="2991322"/>
            <a:ext cx="685443" cy="685443"/>
          </a:xfrm>
          <a:prstGeom prst="arc">
            <a:avLst/>
          </a:prstGeom>
          <a:ln w="38100">
            <a:solidFill>
              <a:srgbClr val="C8BCD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52" name="弧形 1351">
            <a:extLst>
              <a:ext uri="{FF2B5EF4-FFF2-40B4-BE49-F238E27FC236}">
                <a16:creationId xmlns:a16="http://schemas.microsoft.com/office/drawing/2014/main" id="{456E658E-1F4D-6F79-DF77-66238ED6AC75}"/>
              </a:ext>
            </a:extLst>
          </p:cNvPr>
          <p:cNvSpPr>
            <a:spLocks noChangeAspect="1"/>
          </p:cNvSpPr>
          <p:nvPr/>
        </p:nvSpPr>
        <p:spPr>
          <a:xfrm rot="18900000" flipH="1">
            <a:off x="9895969" y="3162683"/>
            <a:ext cx="342721" cy="342721"/>
          </a:xfrm>
          <a:prstGeom prst="arc">
            <a:avLst/>
          </a:prstGeom>
          <a:ln w="38100">
            <a:solidFill>
              <a:srgbClr val="C8BCD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53" name="弧形 1352">
            <a:extLst>
              <a:ext uri="{FF2B5EF4-FFF2-40B4-BE49-F238E27FC236}">
                <a16:creationId xmlns:a16="http://schemas.microsoft.com/office/drawing/2014/main" id="{4D23CB0C-72DF-9123-8D53-FA3DA81BD090}"/>
              </a:ext>
            </a:extLst>
          </p:cNvPr>
          <p:cNvSpPr>
            <a:spLocks noChangeAspect="1"/>
          </p:cNvSpPr>
          <p:nvPr/>
        </p:nvSpPr>
        <p:spPr>
          <a:xfrm rot="18900000" flipH="1">
            <a:off x="9467568" y="2734282"/>
            <a:ext cx="1199523" cy="1199523"/>
          </a:xfrm>
          <a:prstGeom prst="arc">
            <a:avLst/>
          </a:prstGeom>
          <a:ln w="38100">
            <a:solidFill>
              <a:srgbClr val="C8BCD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54" name="弧形 1353">
            <a:extLst>
              <a:ext uri="{FF2B5EF4-FFF2-40B4-BE49-F238E27FC236}">
                <a16:creationId xmlns:a16="http://schemas.microsoft.com/office/drawing/2014/main" id="{925AB926-00DC-B57E-93FC-2E3731579371}"/>
              </a:ext>
            </a:extLst>
          </p:cNvPr>
          <p:cNvSpPr>
            <a:spLocks noChangeAspect="1"/>
          </p:cNvSpPr>
          <p:nvPr/>
        </p:nvSpPr>
        <p:spPr>
          <a:xfrm rot="18900000" flipH="1">
            <a:off x="9638928" y="2905642"/>
            <a:ext cx="856803" cy="856803"/>
          </a:xfrm>
          <a:prstGeom prst="arc">
            <a:avLst/>
          </a:prstGeom>
          <a:ln w="38100">
            <a:solidFill>
              <a:srgbClr val="C8BCD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55" name="弧形 1354">
            <a:extLst>
              <a:ext uri="{FF2B5EF4-FFF2-40B4-BE49-F238E27FC236}">
                <a16:creationId xmlns:a16="http://schemas.microsoft.com/office/drawing/2014/main" id="{B7881FB9-C194-FB0F-5CEA-548145328F1D}"/>
              </a:ext>
            </a:extLst>
          </p:cNvPr>
          <p:cNvSpPr>
            <a:spLocks noChangeAspect="1"/>
          </p:cNvSpPr>
          <p:nvPr/>
        </p:nvSpPr>
        <p:spPr>
          <a:xfrm rot="18900000" flipH="1">
            <a:off x="9810288" y="3077002"/>
            <a:ext cx="514082" cy="514082"/>
          </a:xfrm>
          <a:prstGeom prst="arc">
            <a:avLst/>
          </a:prstGeom>
          <a:ln w="38100">
            <a:solidFill>
              <a:srgbClr val="C8BCD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56" name="文本框 1355">
            <a:extLst>
              <a:ext uri="{FF2B5EF4-FFF2-40B4-BE49-F238E27FC236}">
                <a16:creationId xmlns:a16="http://schemas.microsoft.com/office/drawing/2014/main" id="{78C80DD4-A36E-3129-D49D-6590C5D0E004}"/>
              </a:ext>
            </a:extLst>
          </p:cNvPr>
          <p:cNvSpPr txBox="1"/>
          <p:nvPr/>
        </p:nvSpPr>
        <p:spPr>
          <a:xfrm>
            <a:off x="6695898" y="5697094"/>
            <a:ext cx="4991559" cy="400110"/>
          </a:xfrm>
          <a:prstGeom prst="rect">
            <a:avLst/>
          </a:prstGeom>
          <a:solidFill>
            <a:srgbClr val="C8BCD4"/>
          </a:solidFill>
          <a:effectLst>
            <a:softEdge rad="101600"/>
          </a:effectLst>
        </p:spPr>
        <p:txBody>
          <a:bodyPr wrap="none" rtlCol="0">
            <a:spAutoFit/>
          </a:bodyPr>
          <a:lstStyle/>
          <a:p>
            <a:r>
              <a:rPr lang="en-US" altLang="zh-CN" sz="2000" dirty="0">
                <a:latin typeface="Calibri" panose="020F0502020204030204" pitchFamily="34" charset="0"/>
                <a:cs typeface="Calibri" panose="020F0502020204030204" pitchFamily="34" charset="0"/>
              </a:rPr>
              <a:t>Side channel information from the signal itself</a:t>
            </a:r>
            <a:endParaRPr lang="zh-CN" altLang="en-US" sz="2000" dirty="0">
              <a:latin typeface="Calibri" panose="020F0502020204030204" pitchFamily="34" charset="0"/>
              <a:cs typeface="Calibri" panose="020F0502020204030204" pitchFamily="34" charset="0"/>
            </a:endParaRPr>
          </a:p>
        </p:txBody>
      </p:sp>
      <p:sp>
        <p:nvSpPr>
          <p:cNvPr id="1362" name="文本框 1361">
            <a:extLst>
              <a:ext uri="{FF2B5EF4-FFF2-40B4-BE49-F238E27FC236}">
                <a16:creationId xmlns:a16="http://schemas.microsoft.com/office/drawing/2014/main" id="{F50E95AF-90CA-B50C-6697-0BCFF31B3676}"/>
              </a:ext>
            </a:extLst>
          </p:cNvPr>
          <p:cNvSpPr txBox="1"/>
          <p:nvPr/>
        </p:nvSpPr>
        <p:spPr>
          <a:xfrm>
            <a:off x="7529757" y="4940649"/>
            <a:ext cx="1703920" cy="369332"/>
          </a:xfrm>
          <a:prstGeom prst="rect">
            <a:avLst/>
          </a:prstGeom>
          <a:noFill/>
        </p:spPr>
        <p:txBody>
          <a:bodyPr wrap="square">
            <a:spAutoFit/>
          </a:bodyPr>
          <a:lstStyle>
            <a:defPPr>
              <a:defRPr lang="zh-CN"/>
            </a:defPPr>
            <a:lvl1pPr algn="ctr">
              <a:defRPr>
                <a:latin typeface="Calibri" panose="020F0502020204030204" pitchFamily="34" charset="0"/>
                <a:cs typeface="Calibri" panose="020F0502020204030204" pitchFamily="34" charset="0"/>
              </a:defRPr>
            </a:lvl1pPr>
          </a:lstStyle>
          <a:p>
            <a:r>
              <a:rPr lang="en-US" altLang="zh-CN" dirty="0"/>
              <a:t>Location</a:t>
            </a:r>
            <a:endParaRPr lang="zh-CN" altLang="en-US" dirty="0"/>
          </a:p>
        </p:txBody>
      </p:sp>
      <p:grpSp>
        <p:nvGrpSpPr>
          <p:cNvPr id="1363" name="组合 1362">
            <a:extLst>
              <a:ext uri="{FF2B5EF4-FFF2-40B4-BE49-F238E27FC236}">
                <a16:creationId xmlns:a16="http://schemas.microsoft.com/office/drawing/2014/main" id="{BC6C96B1-121A-6B8F-5D49-7E37142121B2}"/>
              </a:ext>
            </a:extLst>
          </p:cNvPr>
          <p:cNvGrpSpPr/>
          <p:nvPr/>
        </p:nvGrpSpPr>
        <p:grpSpPr>
          <a:xfrm>
            <a:off x="9636987" y="2035542"/>
            <a:ext cx="1703920" cy="2396577"/>
            <a:chOff x="10124719" y="1994078"/>
            <a:chExt cx="1703920" cy="2396577"/>
          </a:xfrm>
        </p:grpSpPr>
        <p:grpSp>
          <p:nvGrpSpPr>
            <p:cNvPr id="1364" name="组合 1363">
              <a:extLst>
                <a:ext uri="{FF2B5EF4-FFF2-40B4-BE49-F238E27FC236}">
                  <a16:creationId xmlns:a16="http://schemas.microsoft.com/office/drawing/2014/main" id="{2F6C7625-EE47-4052-835D-6C05B4945A34}"/>
                </a:ext>
              </a:extLst>
            </p:cNvPr>
            <p:cNvGrpSpPr/>
            <p:nvPr/>
          </p:nvGrpSpPr>
          <p:grpSpPr>
            <a:xfrm>
              <a:off x="10489325" y="1994078"/>
              <a:ext cx="1084135" cy="1163009"/>
              <a:chOff x="4383088" y="1433513"/>
              <a:chExt cx="3421063" cy="3986214"/>
            </a:xfrm>
            <a:solidFill>
              <a:schemeClr val="bg1"/>
            </a:solidFill>
          </p:grpSpPr>
          <p:sp>
            <p:nvSpPr>
              <p:cNvPr id="1480" name="任意多边形 4">
                <a:extLst>
                  <a:ext uri="{FF2B5EF4-FFF2-40B4-BE49-F238E27FC236}">
                    <a16:creationId xmlns:a16="http://schemas.microsoft.com/office/drawing/2014/main" id="{015422D3-23B3-32EE-49F7-A5FB37FE1A2C}"/>
                  </a:ext>
                </a:extLst>
              </p:cNvPr>
              <p:cNvSpPr/>
              <p:nvPr/>
            </p:nvSpPr>
            <p:spPr bwMode="auto">
              <a:xfrm>
                <a:off x="4695825" y="3738563"/>
                <a:ext cx="119063" cy="1390650"/>
              </a:xfrm>
              <a:custGeom>
                <a:avLst/>
                <a:gdLst>
                  <a:gd name="T0" fmla="*/ 17 w 75"/>
                  <a:gd name="T1" fmla="*/ 0 h 876"/>
                  <a:gd name="T2" fmla="*/ 75 w 75"/>
                  <a:gd name="T3" fmla="*/ 9 h 876"/>
                  <a:gd name="T4" fmla="*/ 52 w 75"/>
                  <a:gd name="T5" fmla="*/ 876 h 876"/>
                  <a:gd name="T6" fmla="*/ 0 w 75"/>
                  <a:gd name="T7" fmla="*/ 865 h 876"/>
                  <a:gd name="T8" fmla="*/ 17 w 75"/>
                  <a:gd name="T9" fmla="*/ 0 h 876"/>
                </a:gdLst>
                <a:ahLst/>
                <a:cxnLst>
                  <a:cxn ang="0">
                    <a:pos x="T0" y="T1"/>
                  </a:cxn>
                  <a:cxn ang="0">
                    <a:pos x="T2" y="T3"/>
                  </a:cxn>
                  <a:cxn ang="0">
                    <a:pos x="T4" y="T5"/>
                  </a:cxn>
                  <a:cxn ang="0">
                    <a:pos x="T6" y="T7"/>
                  </a:cxn>
                  <a:cxn ang="0">
                    <a:pos x="T8" y="T9"/>
                  </a:cxn>
                </a:cxnLst>
                <a:rect l="0" t="0" r="r" b="b"/>
                <a:pathLst>
                  <a:path w="75" h="876">
                    <a:moveTo>
                      <a:pt x="17" y="0"/>
                    </a:moveTo>
                    <a:lnTo>
                      <a:pt x="75" y="9"/>
                    </a:lnTo>
                    <a:lnTo>
                      <a:pt x="52" y="876"/>
                    </a:lnTo>
                    <a:lnTo>
                      <a:pt x="0" y="865"/>
                    </a:lnTo>
                    <a:lnTo>
                      <a:pt x="17" y="0"/>
                    </a:lnTo>
                    <a:close/>
                  </a:path>
                </a:pathLst>
              </a:custGeom>
              <a:grpFill/>
              <a:ln w="6350">
                <a:solidFill>
                  <a:srgbClr val="000000"/>
                </a:solidFill>
                <a:round/>
                <a:headEnd/>
                <a:tailEnd/>
              </a:ln>
            </p:spPr>
            <p:txBody>
              <a:bodyPr anchor="ctr"/>
              <a:lstStyle/>
              <a:p>
                <a:pPr algn="ctr"/>
                <a:endParaRPr/>
              </a:p>
            </p:txBody>
          </p:sp>
          <p:sp>
            <p:nvSpPr>
              <p:cNvPr id="1481" name="任意多边形 5">
                <a:extLst>
                  <a:ext uri="{FF2B5EF4-FFF2-40B4-BE49-F238E27FC236}">
                    <a16:creationId xmlns:a16="http://schemas.microsoft.com/office/drawing/2014/main" id="{1C3B7CD0-80C1-EBCF-3964-EBDA1CEEA5F5}"/>
                  </a:ext>
                </a:extLst>
              </p:cNvPr>
              <p:cNvSpPr/>
              <p:nvPr/>
            </p:nvSpPr>
            <p:spPr bwMode="auto">
              <a:xfrm>
                <a:off x="4778375" y="3748088"/>
                <a:ext cx="693738" cy="1381125"/>
              </a:xfrm>
              <a:custGeom>
                <a:avLst/>
                <a:gdLst>
                  <a:gd name="T0" fmla="*/ 23 w 437"/>
                  <a:gd name="T1" fmla="*/ 3 h 870"/>
                  <a:gd name="T2" fmla="*/ 437 w 437"/>
                  <a:gd name="T3" fmla="*/ 0 h 870"/>
                  <a:gd name="T4" fmla="*/ 437 w 437"/>
                  <a:gd name="T5" fmla="*/ 662 h 870"/>
                  <a:gd name="T6" fmla="*/ 0 w 437"/>
                  <a:gd name="T7" fmla="*/ 870 h 870"/>
                  <a:gd name="T8" fmla="*/ 23 w 437"/>
                  <a:gd name="T9" fmla="*/ 3 h 870"/>
                </a:gdLst>
                <a:ahLst/>
                <a:cxnLst>
                  <a:cxn ang="0">
                    <a:pos x="T0" y="T1"/>
                  </a:cxn>
                  <a:cxn ang="0">
                    <a:pos x="T2" y="T3"/>
                  </a:cxn>
                  <a:cxn ang="0">
                    <a:pos x="T4" y="T5"/>
                  </a:cxn>
                  <a:cxn ang="0">
                    <a:pos x="T6" y="T7"/>
                  </a:cxn>
                  <a:cxn ang="0">
                    <a:pos x="T8" y="T9"/>
                  </a:cxn>
                </a:cxnLst>
                <a:rect l="0" t="0" r="r" b="b"/>
                <a:pathLst>
                  <a:path w="437" h="870">
                    <a:moveTo>
                      <a:pt x="23" y="3"/>
                    </a:moveTo>
                    <a:lnTo>
                      <a:pt x="437" y="0"/>
                    </a:lnTo>
                    <a:lnTo>
                      <a:pt x="437" y="662"/>
                    </a:lnTo>
                    <a:lnTo>
                      <a:pt x="0" y="870"/>
                    </a:lnTo>
                    <a:lnTo>
                      <a:pt x="23" y="3"/>
                    </a:lnTo>
                    <a:close/>
                  </a:path>
                </a:pathLst>
              </a:custGeom>
              <a:grpFill/>
              <a:ln w="6350">
                <a:solidFill>
                  <a:srgbClr val="000000"/>
                </a:solidFill>
                <a:round/>
                <a:headEnd/>
                <a:tailEnd/>
              </a:ln>
            </p:spPr>
            <p:txBody>
              <a:bodyPr anchor="ctr"/>
              <a:lstStyle/>
              <a:p>
                <a:pPr algn="ctr"/>
                <a:endParaRPr/>
              </a:p>
            </p:txBody>
          </p:sp>
          <p:sp>
            <p:nvSpPr>
              <p:cNvPr id="1482" name="任意多边形 6">
                <a:extLst>
                  <a:ext uri="{FF2B5EF4-FFF2-40B4-BE49-F238E27FC236}">
                    <a16:creationId xmlns:a16="http://schemas.microsoft.com/office/drawing/2014/main" id="{CA34D3A4-F65D-AFAD-52C6-34535AB02805}"/>
                  </a:ext>
                </a:extLst>
              </p:cNvPr>
              <p:cNvSpPr/>
              <p:nvPr/>
            </p:nvSpPr>
            <p:spPr bwMode="auto">
              <a:xfrm>
                <a:off x="6932613" y="4014788"/>
                <a:ext cx="119063" cy="1387475"/>
              </a:xfrm>
              <a:custGeom>
                <a:avLst/>
                <a:gdLst>
                  <a:gd name="T0" fmla="*/ 17 w 75"/>
                  <a:gd name="T1" fmla="*/ 0 h 874"/>
                  <a:gd name="T2" fmla="*/ 75 w 75"/>
                  <a:gd name="T3" fmla="*/ 6 h 874"/>
                  <a:gd name="T4" fmla="*/ 52 w 75"/>
                  <a:gd name="T5" fmla="*/ 874 h 874"/>
                  <a:gd name="T6" fmla="*/ 0 w 75"/>
                  <a:gd name="T7" fmla="*/ 865 h 874"/>
                  <a:gd name="T8" fmla="*/ 17 w 75"/>
                  <a:gd name="T9" fmla="*/ 0 h 874"/>
                </a:gdLst>
                <a:ahLst/>
                <a:cxnLst>
                  <a:cxn ang="0">
                    <a:pos x="T0" y="T1"/>
                  </a:cxn>
                  <a:cxn ang="0">
                    <a:pos x="T2" y="T3"/>
                  </a:cxn>
                  <a:cxn ang="0">
                    <a:pos x="T4" y="T5"/>
                  </a:cxn>
                  <a:cxn ang="0">
                    <a:pos x="T6" y="T7"/>
                  </a:cxn>
                  <a:cxn ang="0">
                    <a:pos x="T8" y="T9"/>
                  </a:cxn>
                </a:cxnLst>
                <a:rect l="0" t="0" r="r" b="b"/>
                <a:pathLst>
                  <a:path w="75" h="874">
                    <a:moveTo>
                      <a:pt x="17" y="0"/>
                    </a:moveTo>
                    <a:lnTo>
                      <a:pt x="75" y="6"/>
                    </a:lnTo>
                    <a:lnTo>
                      <a:pt x="52" y="874"/>
                    </a:lnTo>
                    <a:lnTo>
                      <a:pt x="0" y="865"/>
                    </a:lnTo>
                    <a:lnTo>
                      <a:pt x="17" y="0"/>
                    </a:lnTo>
                    <a:close/>
                  </a:path>
                </a:pathLst>
              </a:custGeom>
              <a:grpFill/>
              <a:ln w="6350">
                <a:solidFill>
                  <a:srgbClr val="000000"/>
                </a:solidFill>
                <a:round/>
                <a:headEnd/>
                <a:tailEnd/>
              </a:ln>
            </p:spPr>
            <p:txBody>
              <a:bodyPr anchor="ctr"/>
              <a:lstStyle/>
              <a:p>
                <a:pPr algn="ctr"/>
                <a:endParaRPr/>
              </a:p>
            </p:txBody>
          </p:sp>
          <p:sp>
            <p:nvSpPr>
              <p:cNvPr id="1483" name="任意多边形 7">
                <a:extLst>
                  <a:ext uri="{FF2B5EF4-FFF2-40B4-BE49-F238E27FC236}">
                    <a16:creationId xmlns:a16="http://schemas.microsoft.com/office/drawing/2014/main" id="{86D64777-314C-A092-DFDF-285A2AF4BE31}"/>
                  </a:ext>
                </a:extLst>
              </p:cNvPr>
              <p:cNvSpPr/>
              <p:nvPr/>
            </p:nvSpPr>
            <p:spPr bwMode="auto">
              <a:xfrm>
                <a:off x="7015163" y="3911600"/>
                <a:ext cx="688975" cy="1490663"/>
              </a:xfrm>
              <a:custGeom>
                <a:avLst/>
                <a:gdLst>
                  <a:gd name="T0" fmla="*/ 23 w 434"/>
                  <a:gd name="T1" fmla="*/ 71 h 939"/>
                  <a:gd name="T2" fmla="*/ 434 w 434"/>
                  <a:gd name="T3" fmla="*/ 0 h 939"/>
                  <a:gd name="T4" fmla="*/ 434 w 434"/>
                  <a:gd name="T5" fmla="*/ 730 h 939"/>
                  <a:gd name="T6" fmla="*/ 0 w 434"/>
                  <a:gd name="T7" fmla="*/ 939 h 939"/>
                  <a:gd name="T8" fmla="*/ 23 w 434"/>
                  <a:gd name="T9" fmla="*/ 71 h 939"/>
                </a:gdLst>
                <a:ahLst/>
                <a:cxnLst>
                  <a:cxn ang="0">
                    <a:pos x="T0" y="T1"/>
                  </a:cxn>
                  <a:cxn ang="0">
                    <a:pos x="T2" y="T3"/>
                  </a:cxn>
                  <a:cxn ang="0">
                    <a:pos x="T4" y="T5"/>
                  </a:cxn>
                  <a:cxn ang="0">
                    <a:pos x="T6" y="T7"/>
                  </a:cxn>
                  <a:cxn ang="0">
                    <a:pos x="T8" y="T9"/>
                  </a:cxn>
                </a:cxnLst>
                <a:rect l="0" t="0" r="r" b="b"/>
                <a:pathLst>
                  <a:path w="434" h="939">
                    <a:moveTo>
                      <a:pt x="23" y="71"/>
                    </a:moveTo>
                    <a:lnTo>
                      <a:pt x="434" y="0"/>
                    </a:lnTo>
                    <a:lnTo>
                      <a:pt x="434" y="730"/>
                    </a:lnTo>
                    <a:lnTo>
                      <a:pt x="0" y="939"/>
                    </a:lnTo>
                    <a:lnTo>
                      <a:pt x="23" y="71"/>
                    </a:lnTo>
                    <a:close/>
                  </a:path>
                </a:pathLst>
              </a:custGeom>
              <a:grpFill/>
              <a:ln w="6350">
                <a:solidFill>
                  <a:srgbClr val="000000"/>
                </a:solidFill>
                <a:round/>
                <a:headEnd/>
                <a:tailEnd/>
              </a:ln>
            </p:spPr>
            <p:txBody>
              <a:bodyPr anchor="ctr"/>
              <a:lstStyle/>
              <a:p>
                <a:pPr algn="ctr"/>
                <a:endParaRPr/>
              </a:p>
            </p:txBody>
          </p:sp>
          <p:sp>
            <p:nvSpPr>
              <p:cNvPr id="1484" name="任意多边形 8">
                <a:extLst>
                  <a:ext uri="{FF2B5EF4-FFF2-40B4-BE49-F238E27FC236}">
                    <a16:creationId xmlns:a16="http://schemas.microsoft.com/office/drawing/2014/main" id="{E565561D-4A38-4F45-81A1-4F808B707985}"/>
                  </a:ext>
                </a:extLst>
              </p:cNvPr>
              <p:cNvSpPr/>
              <p:nvPr/>
            </p:nvSpPr>
            <p:spPr bwMode="auto">
              <a:xfrm>
                <a:off x="4659313" y="3706813"/>
                <a:ext cx="2551113" cy="390525"/>
              </a:xfrm>
              <a:custGeom>
                <a:avLst/>
                <a:gdLst>
                  <a:gd name="T0" fmla="*/ 3 w 1607"/>
                  <a:gd name="T1" fmla="*/ 0 h 246"/>
                  <a:gd name="T2" fmla="*/ 1607 w 1607"/>
                  <a:gd name="T3" fmla="*/ 180 h 246"/>
                  <a:gd name="T4" fmla="*/ 1604 w 1607"/>
                  <a:gd name="T5" fmla="*/ 246 h 246"/>
                  <a:gd name="T6" fmla="*/ 0 w 1607"/>
                  <a:gd name="T7" fmla="*/ 66 h 246"/>
                  <a:gd name="T8" fmla="*/ 3 w 1607"/>
                  <a:gd name="T9" fmla="*/ 0 h 246"/>
                </a:gdLst>
                <a:ahLst/>
                <a:cxnLst>
                  <a:cxn ang="0">
                    <a:pos x="T0" y="T1"/>
                  </a:cxn>
                  <a:cxn ang="0">
                    <a:pos x="T2" y="T3"/>
                  </a:cxn>
                  <a:cxn ang="0">
                    <a:pos x="T4" y="T5"/>
                  </a:cxn>
                  <a:cxn ang="0">
                    <a:pos x="T6" y="T7"/>
                  </a:cxn>
                  <a:cxn ang="0">
                    <a:pos x="T8" y="T9"/>
                  </a:cxn>
                </a:cxnLst>
                <a:rect l="0" t="0" r="r" b="b"/>
                <a:pathLst>
                  <a:path w="1607" h="246">
                    <a:moveTo>
                      <a:pt x="3" y="0"/>
                    </a:moveTo>
                    <a:lnTo>
                      <a:pt x="1607" y="180"/>
                    </a:lnTo>
                    <a:lnTo>
                      <a:pt x="1604" y="246"/>
                    </a:lnTo>
                    <a:lnTo>
                      <a:pt x="0" y="66"/>
                    </a:lnTo>
                    <a:lnTo>
                      <a:pt x="3" y="0"/>
                    </a:lnTo>
                    <a:close/>
                  </a:path>
                </a:pathLst>
              </a:custGeom>
              <a:grpFill/>
              <a:ln w="6350">
                <a:solidFill>
                  <a:srgbClr val="000000"/>
                </a:solidFill>
                <a:round/>
                <a:headEnd/>
                <a:tailEnd/>
              </a:ln>
            </p:spPr>
            <p:txBody>
              <a:bodyPr anchor="ctr"/>
              <a:lstStyle/>
              <a:p>
                <a:pPr algn="ctr"/>
                <a:endParaRPr/>
              </a:p>
            </p:txBody>
          </p:sp>
          <p:sp>
            <p:nvSpPr>
              <p:cNvPr id="1485" name="任意多边形 9">
                <a:extLst>
                  <a:ext uri="{FF2B5EF4-FFF2-40B4-BE49-F238E27FC236}">
                    <a16:creationId xmlns:a16="http://schemas.microsoft.com/office/drawing/2014/main" id="{16BECB8C-E8EB-72F5-D374-B9E37C90654E}"/>
                  </a:ext>
                </a:extLst>
              </p:cNvPr>
              <p:cNvSpPr/>
              <p:nvPr/>
            </p:nvSpPr>
            <p:spPr bwMode="auto">
              <a:xfrm>
                <a:off x="4664075" y="3706813"/>
                <a:ext cx="3140075" cy="285750"/>
              </a:xfrm>
              <a:custGeom>
                <a:avLst/>
                <a:gdLst>
                  <a:gd name="T0" fmla="*/ 0 w 1978"/>
                  <a:gd name="T1" fmla="*/ 0 h 180"/>
                  <a:gd name="T2" fmla="*/ 680 w 1978"/>
                  <a:gd name="T3" fmla="*/ 0 h 180"/>
                  <a:gd name="T4" fmla="*/ 1978 w 1978"/>
                  <a:gd name="T5" fmla="*/ 97 h 180"/>
                  <a:gd name="T6" fmla="*/ 1604 w 1978"/>
                  <a:gd name="T7" fmla="*/ 180 h 180"/>
                  <a:gd name="T8" fmla="*/ 0 w 1978"/>
                  <a:gd name="T9" fmla="*/ 0 h 180"/>
                </a:gdLst>
                <a:ahLst/>
                <a:cxnLst>
                  <a:cxn ang="0">
                    <a:pos x="T0" y="T1"/>
                  </a:cxn>
                  <a:cxn ang="0">
                    <a:pos x="T2" y="T3"/>
                  </a:cxn>
                  <a:cxn ang="0">
                    <a:pos x="T4" y="T5"/>
                  </a:cxn>
                  <a:cxn ang="0">
                    <a:pos x="T6" y="T7"/>
                  </a:cxn>
                  <a:cxn ang="0">
                    <a:pos x="T8" y="T9"/>
                  </a:cxn>
                </a:cxnLst>
                <a:rect l="0" t="0" r="r" b="b"/>
                <a:pathLst>
                  <a:path w="1978" h="180">
                    <a:moveTo>
                      <a:pt x="0" y="0"/>
                    </a:moveTo>
                    <a:lnTo>
                      <a:pt x="680" y="0"/>
                    </a:lnTo>
                    <a:lnTo>
                      <a:pt x="1978" y="97"/>
                    </a:lnTo>
                    <a:lnTo>
                      <a:pt x="1604" y="180"/>
                    </a:lnTo>
                    <a:lnTo>
                      <a:pt x="0" y="0"/>
                    </a:lnTo>
                    <a:close/>
                  </a:path>
                </a:pathLst>
              </a:custGeom>
              <a:grpFill/>
              <a:ln w="6350">
                <a:solidFill>
                  <a:srgbClr val="000000"/>
                </a:solidFill>
                <a:round/>
                <a:headEnd/>
                <a:tailEnd/>
              </a:ln>
            </p:spPr>
            <p:txBody>
              <a:bodyPr anchor="ctr"/>
              <a:lstStyle/>
              <a:p>
                <a:pPr algn="ctr"/>
                <a:endParaRPr/>
              </a:p>
            </p:txBody>
          </p:sp>
          <p:sp>
            <p:nvSpPr>
              <p:cNvPr id="1486" name="任意多边形 10">
                <a:extLst>
                  <a:ext uri="{FF2B5EF4-FFF2-40B4-BE49-F238E27FC236}">
                    <a16:creationId xmlns:a16="http://schemas.microsoft.com/office/drawing/2014/main" id="{FDB9E6D5-875D-0F99-EFF3-6BAA29FE299E}"/>
                  </a:ext>
                </a:extLst>
              </p:cNvPr>
              <p:cNvSpPr/>
              <p:nvPr/>
            </p:nvSpPr>
            <p:spPr bwMode="auto">
              <a:xfrm>
                <a:off x="7205663" y="3860800"/>
                <a:ext cx="598488" cy="236538"/>
              </a:xfrm>
              <a:custGeom>
                <a:avLst/>
                <a:gdLst>
                  <a:gd name="T0" fmla="*/ 3 w 377"/>
                  <a:gd name="T1" fmla="*/ 83 h 149"/>
                  <a:gd name="T2" fmla="*/ 0 w 377"/>
                  <a:gd name="T3" fmla="*/ 149 h 149"/>
                  <a:gd name="T4" fmla="*/ 371 w 377"/>
                  <a:gd name="T5" fmla="*/ 63 h 149"/>
                  <a:gd name="T6" fmla="*/ 377 w 377"/>
                  <a:gd name="T7" fmla="*/ 0 h 149"/>
                  <a:gd name="T8" fmla="*/ 3 w 377"/>
                  <a:gd name="T9" fmla="*/ 83 h 149"/>
                </a:gdLst>
                <a:ahLst/>
                <a:cxnLst>
                  <a:cxn ang="0">
                    <a:pos x="T0" y="T1"/>
                  </a:cxn>
                  <a:cxn ang="0">
                    <a:pos x="T2" y="T3"/>
                  </a:cxn>
                  <a:cxn ang="0">
                    <a:pos x="T4" y="T5"/>
                  </a:cxn>
                  <a:cxn ang="0">
                    <a:pos x="T6" y="T7"/>
                  </a:cxn>
                  <a:cxn ang="0">
                    <a:pos x="T8" y="T9"/>
                  </a:cxn>
                </a:cxnLst>
                <a:rect l="0" t="0" r="r" b="b"/>
                <a:pathLst>
                  <a:path w="377" h="149">
                    <a:moveTo>
                      <a:pt x="3" y="83"/>
                    </a:moveTo>
                    <a:lnTo>
                      <a:pt x="0" y="149"/>
                    </a:lnTo>
                    <a:lnTo>
                      <a:pt x="371" y="63"/>
                    </a:lnTo>
                    <a:lnTo>
                      <a:pt x="377" y="0"/>
                    </a:lnTo>
                    <a:lnTo>
                      <a:pt x="3" y="83"/>
                    </a:lnTo>
                    <a:close/>
                  </a:path>
                </a:pathLst>
              </a:custGeom>
              <a:grpFill/>
              <a:ln w="6350">
                <a:solidFill>
                  <a:srgbClr val="000000"/>
                </a:solidFill>
                <a:round/>
                <a:headEnd/>
                <a:tailEnd/>
              </a:ln>
            </p:spPr>
            <p:txBody>
              <a:bodyPr anchor="ctr"/>
              <a:lstStyle/>
              <a:p>
                <a:pPr algn="ctr"/>
                <a:endParaRPr/>
              </a:p>
            </p:txBody>
          </p:sp>
          <p:sp>
            <p:nvSpPr>
              <p:cNvPr id="1487" name="任意多边形 11">
                <a:extLst>
                  <a:ext uri="{FF2B5EF4-FFF2-40B4-BE49-F238E27FC236}">
                    <a16:creationId xmlns:a16="http://schemas.microsoft.com/office/drawing/2014/main" id="{262E65E9-79A7-846D-3E8D-E260DDF3FCD2}"/>
                  </a:ext>
                </a:extLst>
              </p:cNvPr>
              <p:cNvSpPr/>
              <p:nvPr/>
            </p:nvSpPr>
            <p:spPr bwMode="auto">
              <a:xfrm>
                <a:off x="4678363" y="2946400"/>
                <a:ext cx="1474788" cy="787400"/>
              </a:xfrm>
              <a:custGeom>
                <a:avLst/>
                <a:gdLst>
                  <a:gd name="T0" fmla="*/ 167 w 325"/>
                  <a:gd name="T1" fmla="*/ 25 h 174"/>
                  <a:gd name="T2" fmla="*/ 64 w 325"/>
                  <a:gd name="T3" fmla="*/ 4 h 174"/>
                  <a:gd name="T4" fmla="*/ 30 w 325"/>
                  <a:gd name="T5" fmla="*/ 5 h 174"/>
                  <a:gd name="T6" fmla="*/ 16 w 325"/>
                  <a:gd name="T7" fmla="*/ 19 h 174"/>
                  <a:gd name="T8" fmla="*/ 14 w 325"/>
                  <a:gd name="T9" fmla="*/ 88 h 174"/>
                  <a:gd name="T10" fmla="*/ 59 w 325"/>
                  <a:gd name="T11" fmla="*/ 117 h 174"/>
                  <a:gd name="T12" fmla="*/ 210 w 325"/>
                  <a:gd name="T13" fmla="*/ 172 h 174"/>
                  <a:gd name="T14" fmla="*/ 274 w 325"/>
                  <a:gd name="T15" fmla="*/ 156 h 174"/>
                  <a:gd name="T16" fmla="*/ 297 w 325"/>
                  <a:gd name="T17" fmla="*/ 143 h 174"/>
                  <a:gd name="T18" fmla="*/ 313 w 325"/>
                  <a:gd name="T19" fmla="*/ 113 h 174"/>
                  <a:gd name="T20" fmla="*/ 317 w 325"/>
                  <a:gd name="T21" fmla="*/ 68 h 174"/>
                  <a:gd name="T22" fmla="*/ 274 w 325"/>
                  <a:gd name="T23" fmla="*/ 50 h 174"/>
                  <a:gd name="T24" fmla="*/ 167 w 325"/>
                  <a:gd name="T25" fmla="*/ 2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5" h="174">
                    <a:moveTo>
                      <a:pt x="167" y="25"/>
                    </a:moveTo>
                    <a:cubicBezTo>
                      <a:pt x="133" y="18"/>
                      <a:pt x="99" y="11"/>
                      <a:pt x="64" y="4"/>
                    </a:cubicBezTo>
                    <a:cubicBezTo>
                      <a:pt x="53" y="2"/>
                      <a:pt x="40" y="0"/>
                      <a:pt x="30" y="5"/>
                    </a:cubicBezTo>
                    <a:cubicBezTo>
                      <a:pt x="24" y="9"/>
                      <a:pt x="20" y="14"/>
                      <a:pt x="16" y="19"/>
                    </a:cubicBezTo>
                    <a:cubicBezTo>
                      <a:pt x="3" y="39"/>
                      <a:pt x="0" y="68"/>
                      <a:pt x="14" y="88"/>
                    </a:cubicBezTo>
                    <a:cubicBezTo>
                      <a:pt x="24" y="102"/>
                      <a:pt x="42" y="109"/>
                      <a:pt x="59" y="117"/>
                    </a:cubicBezTo>
                    <a:cubicBezTo>
                      <a:pt x="108" y="140"/>
                      <a:pt x="156" y="174"/>
                      <a:pt x="210" y="172"/>
                    </a:cubicBezTo>
                    <a:cubicBezTo>
                      <a:pt x="232" y="171"/>
                      <a:pt x="253" y="164"/>
                      <a:pt x="274" y="156"/>
                    </a:cubicBezTo>
                    <a:cubicBezTo>
                      <a:pt x="282" y="153"/>
                      <a:pt x="290" y="149"/>
                      <a:pt x="297" y="143"/>
                    </a:cubicBezTo>
                    <a:cubicBezTo>
                      <a:pt x="305" y="135"/>
                      <a:pt x="309" y="124"/>
                      <a:pt x="313" y="113"/>
                    </a:cubicBezTo>
                    <a:cubicBezTo>
                      <a:pt x="317" y="101"/>
                      <a:pt x="325" y="80"/>
                      <a:pt x="317" y="68"/>
                    </a:cubicBezTo>
                    <a:cubicBezTo>
                      <a:pt x="309" y="58"/>
                      <a:pt x="285" y="54"/>
                      <a:pt x="274" y="50"/>
                    </a:cubicBezTo>
                    <a:cubicBezTo>
                      <a:pt x="239" y="39"/>
                      <a:pt x="203" y="32"/>
                      <a:pt x="167" y="25"/>
                    </a:cubicBezTo>
                    <a:close/>
                  </a:path>
                </a:pathLst>
              </a:custGeom>
              <a:grpFill/>
              <a:ln w="6350">
                <a:solidFill>
                  <a:srgbClr val="000000"/>
                </a:solidFill>
                <a:round/>
                <a:headEnd/>
                <a:tailEnd/>
              </a:ln>
            </p:spPr>
            <p:txBody>
              <a:bodyPr anchor="ctr"/>
              <a:lstStyle/>
              <a:p>
                <a:pPr algn="ctr"/>
                <a:endParaRPr/>
              </a:p>
            </p:txBody>
          </p:sp>
          <p:sp>
            <p:nvSpPr>
              <p:cNvPr id="1488" name="任意多边形 12">
                <a:extLst>
                  <a:ext uri="{FF2B5EF4-FFF2-40B4-BE49-F238E27FC236}">
                    <a16:creationId xmlns:a16="http://schemas.microsoft.com/office/drawing/2014/main" id="{8D10624F-837C-5EC5-31D6-50155CC7F6E6}"/>
                  </a:ext>
                </a:extLst>
              </p:cNvPr>
              <p:cNvSpPr/>
              <p:nvPr/>
            </p:nvSpPr>
            <p:spPr bwMode="auto">
              <a:xfrm>
                <a:off x="4700588" y="3086100"/>
                <a:ext cx="1420813" cy="647700"/>
              </a:xfrm>
              <a:custGeom>
                <a:avLst/>
                <a:gdLst>
                  <a:gd name="T0" fmla="*/ 240 w 313"/>
                  <a:gd name="T1" fmla="*/ 55 h 143"/>
                  <a:gd name="T2" fmla="*/ 191 w 313"/>
                  <a:gd name="T3" fmla="*/ 52 h 143"/>
                  <a:gd name="T4" fmla="*/ 132 w 313"/>
                  <a:gd name="T5" fmla="*/ 56 h 143"/>
                  <a:gd name="T6" fmla="*/ 69 w 313"/>
                  <a:gd name="T7" fmla="*/ 19 h 143"/>
                  <a:gd name="T8" fmla="*/ 40 w 313"/>
                  <a:gd name="T9" fmla="*/ 7 h 143"/>
                  <a:gd name="T10" fmla="*/ 11 w 313"/>
                  <a:gd name="T11" fmla="*/ 31 h 143"/>
                  <a:gd name="T12" fmla="*/ 0 w 313"/>
                  <a:gd name="T13" fmla="*/ 34 h 143"/>
                  <a:gd name="T14" fmla="*/ 9 w 313"/>
                  <a:gd name="T15" fmla="*/ 57 h 143"/>
                  <a:gd name="T16" fmla="*/ 54 w 313"/>
                  <a:gd name="T17" fmla="*/ 86 h 143"/>
                  <a:gd name="T18" fmla="*/ 205 w 313"/>
                  <a:gd name="T19" fmla="*/ 141 h 143"/>
                  <a:gd name="T20" fmla="*/ 269 w 313"/>
                  <a:gd name="T21" fmla="*/ 125 h 143"/>
                  <a:gd name="T22" fmla="*/ 292 w 313"/>
                  <a:gd name="T23" fmla="*/ 112 h 143"/>
                  <a:gd name="T24" fmla="*/ 308 w 313"/>
                  <a:gd name="T25" fmla="*/ 82 h 143"/>
                  <a:gd name="T26" fmla="*/ 313 w 313"/>
                  <a:gd name="T27" fmla="*/ 66 h 143"/>
                  <a:gd name="T28" fmla="*/ 240 w 313"/>
                  <a:gd name="T29" fmla="*/ 55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3" h="143">
                    <a:moveTo>
                      <a:pt x="240" y="55"/>
                    </a:moveTo>
                    <a:cubicBezTo>
                      <a:pt x="226" y="50"/>
                      <a:pt x="206" y="53"/>
                      <a:pt x="191" y="52"/>
                    </a:cubicBezTo>
                    <a:cubicBezTo>
                      <a:pt x="176" y="50"/>
                      <a:pt x="147" y="57"/>
                      <a:pt x="132" y="56"/>
                    </a:cubicBezTo>
                    <a:cubicBezTo>
                      <a:pt x="101" y="52"/>
                      <a:pt x="94" y="42"/>
                      <a:pt x="69" y="19"/>
                    </a:cubicBezTo>
                    <a:cubicBezTo>
                      <a:pt x="60" y="11"/>
                      <a:pt x="53" y="0"/>
                      <a:pt x="40" y="7"/>
                    </a:cubicBezTo>
                    <a:cubicBezTo>
                      <a:pt x="29" y="13"/>
                      <a:pt x="22" y="25"/>
                      <a:pt x="11" y="31"/>
                    </a:cubicBezTo>
                    <a:cubicBezTo>
                      <a:pt x="7" y="34"/>
                      <a:pt x="4" y="35"/>
                      <a:pt x="0" y="34"/>
                    </a:cubicBezTo>
                    <a:cubicBezTo>
                      <a:pt x="1" y="42"/>
                      <a:pt x="4" y="50"/>
                      <a:pt x="9" y="57"/>
                    </a:cubicBezTo>
                    <a:cubicBezTo>
                      <a:pt x="19" y="71"/>
                      <a:pt x="37" y="78"/>
                      <a:pt x="54" y="86"/>
                    </a:cubicBezTo>
                    <a:cubicBezTo>
                      <a:pt x="103" y="109"/>
                      <a:pt x="151" y="143"/>
                      <a:pt x="205" y="141"/>
                    </a:cubicBezTo>
                    <a:cubicBezTo>
                      <a:pt x="227" y="140"/>
                      <a:pt x="248" y="133"/>
                      <a:pt x="269" y="125"/>
                    </a:cubicBezTo>
                    <a:cubicBezTo>
                      <a:pt x="277" y="122"/>
                      <a:pt x="285" y="118"/>
                      <a:pt x="292" y="112"/>
                    </a:cubicBezTo>
                    <a:cubicBezTo>
                      <a:pt x="300" y="104"/>
                      <a:pt x="304" y="93"/>
                      <a:pt x="308" y="82"/>
                    </a:cubicBezTo>
                    <a:cubicBezTo>
                      <a:pt x="310" y="78"/>
                      <a:pt x="312" y="72"/>
                      <a:pt x="313" y="66"/>
                    </a:cubicBezTo>
                    <a:cubicBezTo>
                      <a:pt x="288" y="68"/>
                      <a:pt x="264" y="62"/>
                      <a:pt x="240" y="55"/>
                    </a:cubicBezTo>
                    <a:close/>
                  </a:path>
                </a:pathLst>
              </a:custGeom>
              <a:grpFill/>
              <a:ln w="6350">
                <a:solidFill>
                  <a:srgbClr val="000000"/>
                </a:solidFill>
                <a:round/>
                <a:headEnd/>
                <a:tailEnd/>
              </a:ln>
            </p:spPr>
            <p:txBody>
              <a:bodyPr anchor="ctr"/>
              <a:lstStyle/>
              <a:p>
                <a:pPr algn="ctr"/>
                <a:endParaRPr/>
              </a:p>
            </p:txBody>
          </p:sp>
          <p:sp>
            <p:nvSpPr>
              <p:cNvPr id="1489" name="任意多边形 13">
                <a:extLst>
                  <a:ext uri="{FF2B5EF4-FFF2-40B4-BE49-F238E27FC236}">
                    <a16:creationId xmlns:a16="http://schemas.microsoft.com/office/drawing/2014/main" id="{EB5653EB-8CDB-42AA-F6D7-5EBBE7759840}"/>
                  </a:ext>
                </a:extLst>
              </p:cNvPr>
              <p:cNvSpPr/>
              <p:nvPr/>
            </p:nvSpPr>
            <p:spPr bwMode="auto">
              <a:xfrm>
                <a:off x="5054600" y="2982913"/>
                <a:ext cx="236538" cy="44450"/>
              </a:xfrm>
              <a:custGeom>
                <a:avLst/>
                <a:gdLst>
                  <a:gd name="T0" fmla="*/ 52 w 52"/>
                  <a:gd name="T1" fmla="*/ 10 h 10"/>
                  <a:gd name="T2" fmla="*/ 0 w 52"/>
                  <a:gd name="T3" fmla="*/ 0 h 10"/>
                  <a:gd name="T4" fmla="*/ 16 w 52"/>
                  <a:gd name="T5" fmla="*/ 5 h 10"/>
                  <a:gd name="T6" fmla="*/ 52 w 52"/>
                  <a:gd name="T7" fmla="*/ 10 h 10"/>
                </a:gdLst>
                <a:ahLst/>
                <a:cxnLst>
                  <a:cxn ang="0">
                    <a:pos x="T0" y="T1"/>
                  </a:cxn>
                  <a:cxn ang="0">
                    <a:pos x="T2" y="T3"/>
                  </a:cxn>
                  <a:cxn ang="0">
                    <a:pos x="T4" y="T5"/>
                  </a:cxn>
                  <a:cxn ang="0">
                    <a:pos x="T6" y="T7"/>
                  </a:cxn>
                </a:cxnLst>
                <a:rect l="0" t="0" r="r" b="b"/>
                <a:pathLst>
                  <a:path w="52" h="10">
                    <a:moveTo>
                      <a:pt x="52" y="10"/>
                    </a:moveTo>
                    <a:cubicBezTo>
                      <a:pt x="35" y="7"/>
                      <a:pt x="17" y="3"/>
                      <a:pt x="0" y="0"/>
                    </a:cubicBezTo>
                    <a:cubicBezTo>
                      <a:pt x="5" y="2"/>
                      <a:pt x="11" y="4"/>
                      <a:pt x="16" y="5"/>
                    </a:cubicBezTo>
                    <a:cubicBezTo>
                      <a:pt x="28" y="8"/>
                      <a:pt x="40" y="10"/>
                      <a:pt x="52" y="10"/>
                    </a:cubicBezTo>
                    <a:close/>
                  </a:path>
                </a:pathLst>
              </a:custGeom>
              <a:grpFill/>
              <a:ln w="6350">
                <a:solidFill>
                  <a:srgbClr val="000000"/>
                </a:solidFill>
                <a:round/>
                <a:headEnd/>
                <a:tailEnd/>
              </a:ln>
            </p:spPr>
            <p:txBody>
              <a:bodyPr anchor="ctr"/>
              <a:lstStyle/>
              <a:p>
                <a:pPr algn="ctr"/>
                <a:endParaRPr/>
              </a:p>
            </p:txBody>
          </p:sp>
          <p:sp>
            <p:nvSpPr>
              <p:cNvPr id="1490" name="任意多边形 14">
                <a:extLst>
                  <a:ext uri="{FF2B5EF4-FFF2-40B4-BE49-F238E27FC236}">
                    <a16:creationId xmlns:a16="http://schemas.microsoft.com/office/drawing/2014/main" id="{0D3F91C7-02B0-0508-0722-334567937C30}"/>
                  </a:ext>
                </a:extLst>
              </p:cNvPr>
              <p:cNvSpPr/>
              <p:nvPr/>
            </p:nvSpPr>
            <p:spPr bwMode="auto">
              <a:xfrm>
                <a:off x="4849813" y="4119563"/>
                <a:ext cx="536575" cy="1114425"/>
              </a:xfrm>
              <a:custGeom>
                <a:avLst/>
                <a:gdLst>
                  <a:gd name="T0" fmla="*/ 108 w 118"/>
                  <a:gd name="T1" fmla="*/ 7 h 246"/>
                  <a:gd name="T2" fmla="*/ 117 w 118"/>
                  <a:gd name="T3" fmla="*/ 11 h 246"/>
                  <a:gd name="T4" fmla="*/ 118 w 118"/>
                  <a:gd name="T5" fmla="*/ 18 h 246"/>
                  <a:gd name="T6" fmla="*/ 112 w 118"/>
                  <a:gd name="T7" fmla="*/ 66 h 246"/>
                  <a:gd name="T8" fmla="*/ 88 w 118"/>
                  <a:gd name="T9" fmla="*/ 135 h 246"/>
                  <a:gd name="T10" fmla="*/ 75 w 118"/>
                  <a:gd name="T11" fmla="*/ 226 h 246"/>
                  <a:gd name="T12" fmla="*/ 72 w 118"/>
                  <a:gd name="T13" fmla="*/ 241 h 246"/>
                  <a:gd name="T14" fmla="*/ 56 w 118"/>
                  <a:gd name="T15" fmla="*/ 246 h 246"/>
                  <a:gd name="T16" fmla="*/ 9 w 118"/>
                  <a:gd name="T17" fmla="*/ 234 h 246"/>
                  <a:gd name="T18" fmla="*/ 1 w 118"/>
                  <a:gd name="T19" fmla="*/ 225 h 246"/>
                  <a:gd name="T20" fmla="*/ 2 w 118"/>
                  <a:gd name="T21" fmla="*/ 217 h 246"/>
                  <a:gd name="T22" fmla="*/ 34 w 118"/>
                  <a:gd name="T23" fmla="*/ 48 h 246"/>
                  <a:gd name="T24" fmla="*/ 41 w 118"/>
                  <a:gd name="T25" fmla="*/ 19 h 246"/>
                  <a:gd name="T26" fmla="*/ 108 w 118"/>
                  <a:gd name="T27" fmla="*/ 7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 h="246">
                    <a:moveTo>
                      <a:pt x="108" y="7"/>
                    </a:moveTo>
                    <a:cubicBezTo>
                      <a:pt x="111" y="8"/>
                      <a:pt x="115" y="8"/>
                      <a:pt x="117" y="11"/>
                    </a:cubicBezTo>
                    <a:cubicBezTo>
                      <a:pt x="118" y="13"/>
                      <a:pt x="118" y="16"/>
                      <a:pt x="118" y="18"/>
                    </a:cubicBezTo>
                    <a:cubicBezTo>
                      <a:pt x="118" y="34"/>
                      <a:pt x="116" y="50"/>
                      <a:pt x="112" y="66"/>
                    </a:cubicBezTo>
                    <a:cubicBezTo>
                      <a:pt x="106" y="89"/>
                      <a:pt x="95" y="111"/>
                      <a:pt x="88" y="135"/>
                    </a:cubicBezTo>
                    <a:cubicBezTo>
                      <a:pt x="78" y="164"/>
                      <a:pt x="74" y="195"/>
                      <a:pt x="75" y="226"/>
                    </a:cubicBezTo>
                    <a:cubicBezTo>
                      <a:pt x="75" y="231"/>
                      <a:pt x="76" y="237"/>
                      <a:pt x="72" y="241"/>
                    </a:cubicBezTo>
                    <a:cubicBezTo>
                      <a:pt x="69" y="245"/>
                      <a:pt x="62" y="246"/>
                      <a:pt x="56" y="246"/>
                    </a:cubicBezTo>
                    <a:cubicBezTo>
                      <a:pt x="40" y="246"/>
                      <a:pt x="23" y="242"/>
                      <a:pt x="9" y="234"/>
                    </a:cubicBezTo>
                    <a:cubicBezTo>
                      <a:pt x="5" y="232"/>
                      <a:pt x="2" y="229"/>
                      <a:pt x="1" y="225"/>
                    </a:cubicBezTo>
                    <a:cubicBezTo>
                      <a:pt x="0" y="222"/>
                      <a:pt x="1" y="219"/>
                      <a:pt x="2" y="217"/>
                    </a:cubicBezTo>
                    <a:cubicBezTo>
                      <a:pt x="12" y="189"/>
                      <a:pt x="34" y="77"/>
                      <a:pt x="34" y="48"/>
                    </a:cubicBezTo>
                    <a:cubicBezTo>
                      <a:pt x="34" y="38"/>
                      <a:pt x="35" y="28"/>
                      <a:pt x="41" y="19"/>
                    </a:cubicBezTo>
                    <a:cubicBezTo>
                      <a:pt x="53" y="0"/>
                      <a:pt x="89" y="5"/>
                      <a:pt x="108" y="7"/>
                    </a:cubicBezTo>
                    <a:close/>
                  </a:path>
                </a:pathLst>
              </a:custGeom>
              <a:grpFill/>
              <a:ln w="6350">
                <a:solidFill>
                  <a:srgbClr val="000000"/>
                </a:solidFill>
                <a:round/>
                <a:headEnd/>
                <a:tailEnd/>
              </a:ln>
            </p:spPr>
            <p:txBody>
              <a:bodyPr anchor="ctr"/>
              <a:lstStyle/>
              <a:p>
                <a:pPr algn="ctr"/>
                <a:endParaRPr/>
              </a:p>
            </p:txBody>
          </p:sp>
          <p:sp>
            <p:nvSpPr>
              <p:cNvPr id="1491" name="任意多边形 16">
                <a:extLst>
                  <a:ext uri="{FF2B5EF4-FFF2-40B4-BE49-F238E27FC236}">
                    <a16:creationId xmlns:a16="http://schemas.microsoft.com/office/drawing/2014/main" id="{5F683361-3167-E872-2EC6-BBD90F0157E1}"/>
                  </a:ext>
                </a:extLst>
              </p:cNvPr>
              <p:cNvSpPr/>
              <p:nvPr/>
            </p:nvSpPr>
            <p:spPr bwMode="auto">
              <a:xfrm>
                <a:off x="4954588" y="3186113"/>
                <a:ext cx="1651000" cy="1263650"/>
              </a:xfrm>
              <a:custGeom>
                <a:avLst/>
                <a:gdLst>
                  <a:gd name="T0" fmla="*/ 357 w 364"/>
                  <a:gd name="T1" fmla="*/ 118 h 279"/>
                  <a:gd name="T2" fmla="*/ 350 w 364"/>
                  <a:gd name="T3" fmla="*/ 135 h 279"/>
                  <a:gd name="T4" fmla="*/ 325 w 364"/>
                  <a:gd name="T5" fmla="*/ 147 h 279"/>
                  <a:gd name="T6" fmla="*/ 129 w 364"/>
                  <a:gd name="T7" fmla="*/ 171 h 279"/>
                  <a:gd name="T8" fmla="*/ 117 w 364"/>
                  <a:gd name="T9" fmla="*/ 174 h 279"/>
                  <a:gd name="T10" fmla="*/ 107 w 364"/>
                  <a:gd name="T11" fmla="*/ 196 h 279"/>
                  <a:gd name="T12" fmla="*/ 94 w 364"/>
                  <a:gd name="T13" fmla="*/ 277 h 279"/>
                  <a:gd name="T14" fmla="*/ 0 w 364"/>
                  <a:gd name="T15" fmla="*/ 265 h 279"/>
                  <a:gd name="T16" fmla="*/ 15 w 364"/>
                  <a:gd name="T17" fmla="*/ 111 h 279"/>
                  <a:gd name="T18" fmla="*/ 23 w 364"/>
                  <a:gd name="T19" fmla="*/ 85 h 279"/>
                  <a:gd name="T20" fmla="*/ 46 w 364"/>
                  <a:gd name="T21" fmla="*/ 70 h 279"/>
                  <a:gd name="T22" fmla="*/ 245 w 364"/>
                  <a:gd name="T23" fmla="*/ 7 h 279"/>
                  <a:gd name="T24" fmla="*/ 276 w 364"/>
                  <a:gd name="T25" fmla="*/ 1 h 279"/>
                  <a:gd name="T26" fmla="*/ 323 w 364"/>
                  <a:gd name="T27" fmla="*/ 8 h 279"/>
                  <a:gd name="T28" fmla="*/ 347 w 364"/>
                  <a:gd name="T29" fmla="*/ 20 h 279"/>
                  <a:gd name="T30" fmla="*/ 357 w 364"/>
                  <a:gd name="T31" fmla="*/ 118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4" h="279">
                    <a:moveTo>
                      <a:pt x="357" y="118"/>
                    </a:moveTo>
                    <a:cubicBezTo>
                      <a:pt x="356" y="124"/>
                      <a:pt x="354" y="131"/>
                      <a:pt x="350" y="135"/>
                    </a:cubicBezTo>
                    <a:cubicBezTo>
                      <a:pt x="344" y="142"/>
                      <a:pt x="334" y="145"/>
                      <a:pt x="325" y="147"/>
                    </a:cubicBezTo>
                    <a:cubicBezTo>
                      <a:pt x="260" y="160"/>
                      <a:pt x="194" y="165"/>
                      <a:pt x="129" y="171"/>
                    </a:cubicBezTo>
                    <a:cubicBezTo>
                      <a:pt x="125" y="171"/>
                      <a:pt x="120" y="172"/>
                      <a:pt x="117" y="174"/>
                    </a:cubicBezTo>
                    <a:cubicBezTo>
                      <a:pt x="110" y="178"/>
                      <a:pt x="108" y="188"/>
                      <a:pt x="107" y="196"/>
                    </a:cubicBezTo>
                    <a:cubicBezTo>
                      <a:pt x="103" y="223"/>
                      <a:pt x="98" y="250"/>
                      <a:pt x="94" y="277"/>
                    </a:cubicBezTo>
                    <a:cubicBezTo>
                      <a:pt x="62" y="279"/>
                      <a:pt x="30" y="274"/>
                      <a:pt x="0" y="265"/>
                    </a:cubicBezTo>
                    <a:cubicBezTo>
                      <a:pt x="4" y="214"/>
                      <a:pt x="9" y="162"/>
                      <a:pt x="15" y="111"/>
                    </a:cubicBezTo>
                    <a:cubicBezTo>
                      <a:pt x="16" y="102"/>
                      <a:pt x="17" y="93"/>
                      <a:pt x="23" y="85"/>
                    </a:cubicBezTo>
                    <a:cubicBezTo>
                      <a:pt x="28" y="78"/>
                      <a:pt x="37" y="73"/>
                      <a:pt x="46" y="70"/>
                    </a:cubicBezTo>
                    <a:cubicBezTo>
                      <a:pt x="110" y="43"/>
                      <a:pt x="178" y="25"/>
                      <a:pt x="245" y="7"/>
                    </a:cubicBezTo>
                    <a:cubicBezTo>
                      <a:pt x="255" y="5"/>
                      <a:pt x="266" y="2"/>
                      <a:pt x="276" y="1"/>
                    </a:cubicBezTo>
                    <a:cubicBezTo>
                      <a:pt x="293" y="0"/>
                      <a:pt x="307" y="6"/>
                      <a:pt x="323" y="8"/>
                    </a:cubicBezTo>
                    <a:cubicBezTo>
                      <a:pt x="336" y="9"/>
                      <a:pt x="341" y="7"/>
                      <a:pt x="347" y="20"/>
                    </a:cubicBezTo>
                    <a:cubicBezTo>
                      <a:pt x="362" y="49"/>
                      <a:pt x="364" y="86"/>
                      <a:pt x="357" y="118"/>
                    </a:cubicBezTo>
                    <a:close/>
                  </a:path>
                </a:pathLst>
              </a:custGeom>
              <a:grpFill/>
              <a:ln w="6350">
                <a:solidFill>
                  <a:srgbClr val="000000"/>
                </a:solidFill>
                <a:round/>
                <a:headEnd/>
                <a:tailEnd/>
              </a:ln>
            </p:spPr>
            <p:txBody>
              <a:bodyPr anchor="ctr"/>
              <a:lstStyle/>
              <a:p>
                <a:pPr algn="ctr"/>
                <a:endParaRPr/>
              </a:p>
            </p:txBody>
          </p:sp>
          <p:sp>
            <p:nvSpPr>
              <p:cNvPr id="1492" name="任意多边形 17">
                <a:extLst>
                  <a:ext uri="{FF2B5EF4-FFF2-40B4-BE49-F238E27FC236}">
                    <a16:creationId xmlns:a16="http://schemas.microsoft.com/office/drawing/2014/main" id="{8489645F-17D7-1BBD-14D8-6018809C501F}"/>
                  </a:ext>
                </a:extLst>
              </p:cNvPr>
              <p:cNvSpPr/>
              <p:nvPr/>
            </p:nvSpPr>
            <p:spPr bwMode="auto">
              <a:xfrm>
                <a:off x="5281613" y="3806825"/>
                <a:ext cx="204788" cy="168275"/>
              </a:xfrm>
              <a:custGeom>
                <a:avLst/>
                <a:gdLst>
                  <a:gd name="T0" fmla="*/ 45 w 45"/>
                  <a:gd name="T1" fmla="*/ 36 h 37"/>
                  <a:gd name="T2" fmla="*/ 40 w 45"/>
                  <a:gd name="T3" fmla="*/ 35 h 37"/>
                  <a:gd name="T4" fmla="*/ 0 w 45"/>
                  <a:gd name="T5" fmla="*/ 0 h 37"/>
                </a:gdLst>
                <a:ahLst/>
                <a:cxnLst>
                  <a:cxn ang="0">
                    <a:pos x="T0" y="T1"/>
                  </a:cxn>
                  <a:cxn ang="0">
                    <a:pos x="T2" y="T3"/>
                  </a:cxn>
                  <a:cxn ang="0">
                    <a:pos x="T4" y="T5"/>
                  </a:cxn>
                </a:cxnLst>
                <a:rect l="0" t="0" r="r" b="b"/>
                <a:pathLst>
                  <a:path w="45" h="37">
                    <a:moveTo>
                      <a:pt x="45" y="36"/>
                    </a:moveTo>
                    <a:cubicBezTo>
                      <a:pt x="44" y="37"/>
                      <a:pt x="41" y="36"/>
                      <a:pt x="40" y="35"/>
                    </a:cubicBezTo>
                    <a:cubicBezTo>
                      <a:pt x="27" y="24"/>
                      <a:pt x="14" y="12"/>
                      <a:pt x="0" y="0"/>
                    </a:cubicBezTo>
                  </a:path>
                </a:pathLst>
              </a:custGeom>
              <a:grpFill/>
              <a:ln w="6350" cap="flat">
                <a:solidFill>
                  <a:srgbClr val="000000"/>
                </a:solidFill>
                <a:prstDash val="solid"/>
                <a:miter lim="800000"/>
                <a:headEnd/>
                <a:tailEnd/>
              </a:ln>
            </p:spPr>
            <p:txBody>
              <a:bodyPr anchor="ctr"/>
              <a:lstStyle/>
              <a:p>
                <a:pPr algn="ctr"/>
                <a:endParaRPr/>
              </a:p>
            </p:txBody>
          </p:sp>
          <p:sp>
            <p:nvSpPr>
              <p:cNvPr id="1493" name="任意多边形 18">
                <a:extLst>
                  <a:ext uri="{FF2B5EF4-FFF2-40B4-BE49-F238E27FC236}">
                    <a16:creationId xmlns:a16="http://schemas.microsoft.com/office/drawing/2014/main" id="{820D92E4-12D1-1F38-AA42-0B4D32F6C573}"/>
                  </a:ext>
                </a:extLst>
              </p:cNvPr>
              <p:cNvSpPr/>
              <p:nvPr/>
            </p:nvSpPr>
            <p:spPr bwMode="auto">
              <a:xfrm>
                <a:off x="5457825" y="3652838"/>
                <a:ext cx="68263" cy="298450"/>
              </a:xfrm>
              <a:custGeom>
                <a:avLst/>
                <a:gdLst>
                  <a:gd name="T0" fmla="*/ 15 w 15"/>
                  <a:gd name="T1" fmla="*/ 66 h 66"/>
                  <a:gd name="T2" fmla="*/ 0 w 15"/>
                  <a:gd name="T3" fmla="*/ 0 h 66"/>
                </a:gdLst>
                <a:ahLst/>
                <a:cxnLst>
                  <a:cxn ang="0">
                    <a:pos x="T0" y="T1"/>
                  </a:cxn>
                  <a:cxn ang="0">
                    <a:pos x="T2" y="T3"/>
                  </a:cxn>
                </a:cxnLst>
                <a:rect l="0" t="0" r="r" b="b"/>
                <a:pathLst>
                  <a:path w="15" h="66">
                    <a:moveTo>
                      <a:pt x="15" y="66"/>
                    </a:moveTo>
                    <a:cubicBezTo>
                      <a:pt x="14" y="43"/>
                      <a:pt x="0" y="22"/>
                      <a:pt x="0" y="0"/>
                    </a:cubicBezTo>
                  </a:path>
                </a:pathLst>
              </a:custGeom>
              <a:grpFill/>
              <a:ln w="6350" cap="flat">
                <a:solidFill>
                  <a:srgbClr val="000000"/>
                </a:solidFill>
                <a:prstDash val="solid"/>
                <a:miter lim="800000"/>
                <a:headEnd/>
                <a:tailEnd/>
              </a:ln>
            </p:spPr>
            <p:txBody>
              <a:bodyPr anchor="ctr"/>
              <a:lstStyle/>
              <a:p>
                <a:pPr algn="ctr"/>
                <a:endParaRPr/>
              </a:p>
            </p:txBody>
          </p:sp>
          <p:sp>
            <p:nvSpPr>
              <p:cNvPr id="1494" name="任意多边形 19">
                <a:extLst>
                  <a:ext uri="{FF2B5EF4-FFF2-40B4-BE49-F238E27FC236}">
                    <a16:creationId xmlns:a16="http://schemas.microsoft.com/office/drawing/2014/main" id="{A23D7673-BABB-3645-AB10-EE9A3B1D260C}"/>
                  </a:ext>
                </a:extLst>
              </p:cNvPr>
              <p:cNvSpPr/>
              <p:nvPr/>
            </p:nvSpPr>
            <p:spPr bwMode="auto">
              <a:xfrm>
                <a:off x="5418138" y="3833813"/>
                <a:ext cx="71438" cy="122238"/>
              </a:xfrm>
              <a:custGeom>
                <a:avLst/>
                <a:gdLst>
                  <a:gd name="T0" fmla="*/ 0 w 16"/>
                  <a:gd name="T1" fmla="*/ 0 h 27"/>
                  <a:gd name="T2" fmla="*/ 16 w 16"/>
                  <a:gd name="T3" fmla="*/ 27 h 27"/>
                </a:gdLst>
                <a:ahLst/>
                <a:cxnLst>
                  <a:cxn ang="0">
                    <a:pos x="T0" y="T1"/>
                  </a:cxn>
                  <a:cxn ang="0">
                    <a:pos x="T2" y="T3"/>
                  </a:cxn>
                </a:cxnLst>
                <a:rect l="0" t="0" r="r" b="b"/>
                <a:pathLst>
                  <a:path w="16" h="27">
                    <a:moveTo>
                      <a:pt x="0" y="0"/>
                    </a:moveTo>
                    <a:cubicBezTo>
                      <a:pt x="5" y="9"/>
                      <a:pt x="11" y="18"/>
                      <a:pt x="16" y="27"/>
                    </a:cubicBezTo>
                  </a:path>
                </a:pathLst>
              </a:custGeom>
              <a:grpFill/>
              <a:ln w="6350" cap="flat">
                <a:solidFill>
                  <a:srgbClr val="000000"/>
                </a:solidFill>
                <a:prstDash val="solid"/>
                <a:miter lim="800000"/>
                <a:headEnd/>
                <a:tailEnd/>
              </a:ln>
            </p:spPr>
            <p:txBody>
              <a:bodyPr anchor="ctr"/>
              <a:lstStyle/>
              <a:p>
                <a:pPr algn="ctr"/>
                <a:endParaRPr/>
              </a:p>
            </p:txBody>
          </p:sp>
          <p:sp>
            <p:nvSpPr>
              <p:cNvPr id="1495" name="任意多边形 20">
                <a:extLst>
                  <a:ext uri="{FF2B5EF4-FFF2-40B4-BE49-F238E27FC236}">
                    <a16:creationId xmlns:a16="http://schemas.microsoft.com/office/drawing/2014/main" id="{D972AF77-C625-6AAC-4617-75D5BB028DB0}"/>
                  </a:ext>
                </a:extLst>
              </p:cNvPr>
              <p:cNvSpPr/>
              <p:nvPr/>
            </p:nvSpPr>
            <p:spPr bwMode="auto">
              <a:xfrm>
                <a:off x="5386388" y="3997325"/>
                <a:ext cx="58738" cy="14288"/>
              </a:xfrm>
              <a:custGeom>
                <a:avLst/>
                <a:gdLst>
                  <a:gd name="T0" fmla="*/ 0 w 13"/>
                  <a:gd name="T1" fmla="*/ 0 h 3"/>
                  <a:gd name="T2" fmla="*/ 13 w 13"/>
                  <a:gd name="T3" fmla="*/ 2 h 3"/>
                </a:gdLst>
                <a:ahLst/>
                <a:cxnLst>
                  <a:cxn ang="0">
                    <a:pos x="T0" y="T1"/>
                  </a:cxn>
                  <a:cxn ang="0">
                    <a:pos x="T2" y="T3"/>
                  </a:cxn>
                </a:cxnLst>
                <a:rect l="0" t="0" r="r" b="b"/>
                <a:pathLst>
                  <a:path w="13" h="3">
                    <a:moveTo>
                      <a:pt x="0" y="0"/>
                    </a:moveTo>
                    <a:cubicBezTo>
                      <a:pt x="4" y="2"/>
                      <a:pt x="9" y="3"/>
                      <a:pt x="13" y="2"/>
                    </a:cubicBezTo>
                  </a:path>
                </a:pathLst>
              </a:custGeom>
              <a:grpFill/>
              <a:ln w="6350" cap="flat">
                <a:solidFill>
                  <a:srgbClr val="000000"/>
                </a:solidFill>
                <a:prstDash val="solid"/>
                <a:miter lim="800000"/>
                <a:headEnd/>
                <a:tailEnd/>
              </a:ln>
            </p:spPr>
            <p:txBody>
              <a:bodyPr anchor="ctr"/>
              <a:lstStyle/>
              <a:p>
                <a:pPr algn="ctr"/>
                <a:endParaRPr/>
              </a:p>
            </p:txBody>
          </p:sp>
          <p:sp>
            <p:nvSpPr>
              <p:cNvPr id="1496" name="任意多边形 21">
                <a:extLst>
                  <a:ext uri="{FF2B5EF4-FFF2-40B4-BE49-F238E27FC236}">
                    <a16:creationId xmlns:a16="http://schemas.microsoft.com/office/drawing/2014/main" id="{DA94B6EE-E2B9-4395-5A59-CB9DDEEA79E2}"/>
                  </a:ext>
                </a:extLst>
              </p:cNvPr>
              <p:cNvSpPr/>
              <p:nvPr/>
            </p:nvSpPr>
            <p:spPr bwMode="auto">
              <a:xfrm>
                <a:off x="4383088" y="4989514"/>
                <a:ext cx="893763" cy="430213"/>
              </a:xfrm>
              <a:custGeom>
                <a:avLst/>
                <a:gdLst>
                  <a:gd name="T0" fmla="*/ 196 w 197"/>
                  <a:gd name="T1" fmla="*/ 81 h 95"/>
                  <a:gd name="T2" fmla="*/ 196 w 197"/>
                  <a:gd name="T3" fmla="*/ 88 h 95"/>
                  <a:gd name="T4" fmla="*/ 191 w 197"/>
                  <a:gd name="T5" fmla="*/ 91 h 95"/>
                  <a:gd name="T6" fmla="*/ 143 w 197"/>
                  <a:gd name="T7" fmla="*/ 95 h 95"/>
                  <a:gd name="T8" fmla="*/ 43 w 197"/>
                  <a:gd name="T9" fmla="*/ 91 h 95"/>
                  <a:gd name="T10" fmla="*/ 6 w 197"/>
                  <a:gd name="T11" fmla="*/ 79 h 95"/>
                  <a:gd name="T12" fmla="*/ 2 w 197"/>
                  <a:gd name="T13" fmla="*/ 65 h 95"/>
                  <a:gd name="T14" fmla="*/ 11 w 197"/>
                  <a:gd name="T15" fmla="*/ 58 h 95"/>
                  <a:gd name="T16" fmla="*/ 54 w 197"/>
                  <a:gd name="T17" fmla="*/ 47 h 95"/>
                  <a:gd name="T18" fmla="*/ 112 w 197"/>
                  <a:gd name="T19" fmla="*/ 0 h 95"/>
                  <a:gd name="T20" fmla="*/ 130 w 197"/>
                  <a:gd name="T21" fmla="*/ 22 h 95"/>
                  <a:gd name="T22" fmla="*/ 139 w 197"/>
                  <a:gd name="T23" fmla="*/ 28 h 95"/>
                  <a:gd name="T24" fmla="*/ 150 w 197"/>
                  <a:gd name="T25" fmla="*/ 28 h 95"/>
                  <a:gd name="T26" fmla="*/ 180 w 197"/>
                  <a:gd name="T27" fmla="*/ 25 h 95"/>
                  <a:gd name="T28" fmla="*/ 196 w 197"/>
                  <a:gd name="T29" fmla="*/ 8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7" h="95">
                    <a:moveTo>
                      <a:pt x="196" y="81"/>
                    </a:moveTo>
                    <a:cubicBezTo>
                      <a:pt x="197" y="84"/>
                      <a:pt x="197" y="87"/>
                      <a:pt x="196" y="88"/>
                    </a:cubicBezTo>
                    <a:cubicBezTo>
                      <a:pt x="195" y="90"/>
                      <a:pt x="193" y="90"/>
                      <a:pt x="191" y="91"/>
                    </a:cubicBezTo>
                    <a:cubicBezTo>
                      <a:pt x="175" y="95"/>
                      <a:pt x="159" y="95"/>
                      <a:pt x="143" y="95"/>
                    </a:cubicBezTo>
                    <a:cubicBezTo>
                      <a:pt x="109" y="94"/>
                      <a:pt x="76" y="93"/>
                      <a:pt x="43" y="91"/>
                    </a:cubicBezTo>
                    <a:cubicBezTo>
                      <a:pt x="29" y="90"/>
                      <a:pt x="15" y="89"/>
                      <a:pt x="6" y="79"/>
                    </a:cubicBezTo>
                    <a:cubicBezTo>
                      <a:pt x="2" y="75"/>
                      <a:pt x="0" y="70"/>
                      <a:pt x="2" y="65"/>
                    </a:cubicBezTo>
                    <a:cubicBezTo>
                      <a:pt x="3" y="61"/>
                      <a:pt x="7" y="59"/>
                      <a:pt x="11" y="58"/>
                    </a:cubicBezTo>
                    <a:cubicBezTo>
                      <a:pt x="25" y="52"/>
                      <a:pt x="40" y="51"/>
                      <a:pt x="54" y="47"/>
                    </a:cubicBezTo>
                    <a:cubicBezTo>
                      <a:pt x="79" y="40"/>
                      <a:pt x="98" y="22"/>
                      <a:pt x="112" y="0"/>
                    </a:cubicBezTo>
                    <a:cubicBezTo>
                      <a:pt x="113" y="8"/>
                      <a:pt x="124" y="17"/>
                      <a:pt x="130" y="22"/>
                    </a:cubicBezTo>
                    <a:cubicBezTo>
                      <a:pt x="133" y="24"/>
                      <a:pt x="136" y="27"/>
                      <a:pt x="139" y="28"/>
                    </a:cubicBezTo>
                    <a:cubicBezTo>
                      <a:pt x="143" y="28"/>
                      <a:pt x="146" y="28"/>
                      <a:pt x="150" y="28"/>
                    </a:cubicBezTo>
                    <a:cubicBezTo>
                      <a:pt x="160" y="26"/>
                      <a:pt x="173" y="12"/>
                      <a:pt x="180" y="25"/>
                    </a:cubicBezTo>
                    <a:cubicBezTo>
                      <a:pt x="188" y="40"/>
                      <a:pt x="193" y="65"/>
                      <a:pt x="196" y="81"/>
                    </a:cubicBezTo>
                    <a:close/>
                  </a:path>
                </a:pathLst>
              </a:custGeom>
              <a:solidFill>
                <a:srgbClr val="D24C4C"/>
              </a:solidFill>
              <a:ln w="6350">
                <a:solidFill>
                  <a:srgbClr val="000000"/>
                </a:solidFill>
                <a:round/>
                <a:headEnd/>
                <a:tailEnd/>
              </a:ln>
            </p:spPr>
            <p:txBody>
              <a:bodyPr anchor="ctr"/>
              <a:lstStyle/>
              <a:p>
                <a:pPr algn="ctr"/>
                <a:endParaRPr/>
              </a:p>
            </p:txBody>
          </p:sp>
          <p:sp>
            <p:nvSpPr>
              <p:cNvPr id="1497" name="任意多边形 22">
                <a:extLst>
                  <a:ext uri="{FF2B5EF4-FFF2-40B4-BE49-F238E27FC236}">
                    <a16:creationId xmlns:a16="http://schemas.microsoft.com/office/drawing/2014/main" id="{BADDC472-ED9D-41B8-0B55-E25B6D393214}"/>
                  </a:ext>
                </a:extLst>
              </p:cNvPr>
              <p:cNvSpPr/>
              <p:nvPr/>
            </p:nvSpPr>
            <p:spPr bwMode="auto">
              <a:xfrm>
                <a:off x="4383088" y="5270500"/>
                <a:ext cx="893763" cy="149225"/>
              </a:xfrm>
              <a:custGeom>
                <a:avLst/>
                <a:gdLst>
                  <a:gd name="T0" fmla="*/ 193 w 197"/>
                  <a:gd name="T1" fmla="*/ 4 h 33"/>
                  <a:gd name="T2" fmla="*/ 108 w 197"/>
                  <a:gd name="T3" fmla="*/ 19 h 33"/>
                  <a:gd name="T4" fmla="*/ 4 w 197"/>
                  <a:gd name="T5" fmla="*/ 0 h 33"/>
                  <a:gd name="T6" fmla="*/ 2 w 197"/>
                  <a:gd name="T7" fmla="*/ 3 h 33"/>
                  <a:gd name="T8" fmla="*/ 6 w 197"/>
                  <a:gd name="T9" fmla="*/ 17 h 33"/>
                  <a:gd name="T10" fmla="*/ 43 w 197"/>
                  <a:gd name="T11" fmla="*/ 29 h 33"/>
                  <a:gd name="T12" fmla="*/ 143 w 197"/>
                  <a:gd name="T13" fmla="*/ 33 h 33"/>
                  <a:gd name="T14" fmla="*/ 191 w 197"/>
                  <a:gd name="T15" fmla="*/ 29 h 33"/>
                  <a:gd name="T16" fmla="*/ 196 w 197"/>
                  <a:gd name="T17" fmla="*/ 26 h 33"/>
                  <a:gd name="T18" fmla="*/ 196 w 197"/>
                  <a:gd name="T19" fmla="*/ 19 h 33"/>
                  <a:gd name="T20" fmla="*/ 193 w 197"/>
                  <a:gd name="T21" fmla="*/ 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7" h="33">
                    <a:moveTo>
                      <a:pt x="193" y="4"/>
                    </a:moveTo>
                    <a:cubicBezTo>
                      <a:pt x="165" y="13"/>
                      <a:pt x="135" y="17"/>
                      <a:pt x="108" y="19"/>
                    </a:cubicBezTo>
                    <a:cubicBezTo>
                      <a:pt x="73" y="22"/>
                      <a:pt x="30" y="27"/>
                      <a:pt x="4" y="0"/>
                    </a:cubicBezTo>
                    <a:cubicBezTo>
                      <a:pt x="3" y="1"/>
                      <a:pt x="2" y="2"/>
                      <a:pt x="2" y="3"/>
                    </a:cubicBezTo>
                    <a:cubicBezTo>
                      <a:pt x="0" y="8"/>
                      <a:pt x="2" y="13"/>
                      <a:pt x="6" y="17"/>
                    </a:cubicBezTo>
                    <a:cubicBezTo>
                      <a:pt x="15" y="27"/>
                      <a:pt x="29" y="28"/>
                      <a:pt x="43" y="29"/>
                    </a:cubicBezTo>
                    <a:cubicBezTo>
                      <a:pt x="76" y="31"/>
                      <a:pt x="109" y="32"/>
                      <a:pt x="143" y="33"/>
                    </a:cubicBezTo>
                    <a:cubicBezTo>
                      <a:pt x="159" y="33"/>
                      <a:pt x="175" y="33"/>
                      <a:pt x="191" y="29"/>
                    </a:cubicBezTo>
                    <a:cubicBezTo>
                      <a:pt x="193" y="28"/>
                      <a:pt x="195" y="28"/>
                      <a:pt x="196" y="26"/>
                    </a:cubicBezTo>
                    <a:cubicBezTo>
                      <a:pt x="197" y="25"/>
                      <a:pt x="197" y="22"/>
                      <a:pt x="196" y="19"/>
                    </a:cubicBezTo>
                    <a:cubicBezTo>
                      <a:pt x="196" y="15"/>
                      <a:pt x="195" y="10"/>
                      <a:pt x="193" y="4"/>
                    </a:cubicBezTo>
                    <a:close/>
                  </a:path>
                </a:pathLst>
              </a:custGeom>
              <a:grpFill/>
              <a:ln w="6350">
                <a:solidFill>
                  <a:srgbClr val="000000"/>
                </a:solidFill>
                <a:round/>
                <a:headEnd/>
                <a:tailEnd/>
              </a:ln>
            </p:spPr>
            <p:txBody>
              <a:bodyPr anchor="ctr"/>
              <a:lstStyle/>
              <a:p>
                <a:pPr algn="ctr"/>
                <a:endParaRPr/>
              </a:p>
            </p:txBody>
          </p:sp>
          <p:sp>
            <p:nvSpPr>
              <p:cNvPr id="1498" name="任意多边形 23">
                <a:extLst>
                  <a:ext uri="{FF2B5EF4-FFF2-40B4-BE49-F238E27FC236}">
                    <a16:creationId xmlns:a16="http://schemas.microsoft.com/office/drawing/2014/main" id="{790103B0-10A6-A31B-F597-66040CA61D0D}"/>
                  </a:ext>
                </a:extLst>
              </p:cNvPr>
              <p:cNvSpPr/>
              <p:nvPr/>
            </p:nvSpPr>
            <p:spPr bwMode="auto">
              <a:xfrm>
                <a:off x="4678363" y="5160963"/>
                <a:ext cx="44450" cy="90488"/>
              </a:xfrm>
              <a:custGeom>
                <a:avLst/>
                <a:gdLst>
                  <a:gd name="T0" fmla="*/ 0 w 10"/>
                  <a:gd name="T1" fmla="*/ 1 h 20"/>
                  <a:gd name="T2" fmla="*/ 1 w 10"/>
                  <a:gd name="T3" fmla="*/ 0 h 20"/>
                  <a:gd name="T4" fmla="*/ 2 w 10"/>
                  <a:gd name="T5" fmla="*/ 1 h 20"/>
                  <a:gd name="T6" fmla="*/ 10 w 10"/>
                  <a:gd name="T7" fmla="*/ 20 h 20"/>
                </a:gdLst>
                <a:ahLst/>
                <a:cxnLst>
                  <a:cxn ang="0">
                    <a:pos x="T0" y="T1"/>
                  </a:cxn>
                  <a:cxn ang="0">
                    <a:pos x="T2" y="T3"/>
                  </a:cxn>
                  <a:cxn ang="0">
                    <a:pos x="T4" y="T5"/>
                  </a:cxn>
                  <a:cxn ang="0">
                    <a:pos x="T6" y="T7"/>
                  </a:cxn>
                </a:cxnLst>
                <a:rect l="0" t="0" r="r" b="b"/>
                <a:pathLst>
                  <a:path w="10" h="20">
                    <a:moveTo>
                      <a:pt x="0" y="1"/>
                    </a:moveTo>
                    <a:cubicBezTo>
                      <a:pt x="0" y="0"/>
                      <a:pt x="0" y="0"/>
                      <a:pt x="1" y="0"/>
                    </a:cubicBezTo>
                    <a:cubicBezTo>
                      <a:pt x="1" y="0"/>
                      <a:pt x="2" y="1"/>
                      <a:pt x="2" y="1"/>
                    </a:cubicBezTo>
                    <a:cubicBezTo>
                      <a:pt x="6" y="7"/>
                      <a:pt x="8" y="14"/>
                      <a:pt x="10" y="20"/>
                    </a:cubicBezTo>
                  </a:path>
                </a:pathLst>
              </a:custGeom>
              <a:grpFill/>
              <a:ln w="6350" cap="flat">
                <a:solidFill>
                  <a:srgbClr val="000000"/>
                </a:solidFill>
                <a:prstDash val="solid"/>
                <a:miter lim="800000"/>
                <a:headEnd/>
                <a:tailEnd/>
              </a:ln>
            </p:spPr>
            <p:txBody>
              <a:bodyPr anchor="ctr"/>
              <a:lstStyle/>
              <a:p>
                <a:pPr algn="ctr"/>
                <a:endParaRPr/>
              </a:p>
            </p:txBody>
          </p:sp>
          <p:sp>
            <p:nvSpPr>
              <p:cNvPr id="1499" name="任意多边形 24">
                <a:extLst>
                  <a:ext uri="{FF2B5EF4-FFF2-40B4-BE49-F238E27FC236}">
                    <a16:creationId xmlns:a16="http://schemas.microsoft.com/office/drawing/2014/main" id="{D269E21E-8CA6-F5C8-6A61-DA27F294AFFE}"/>
                  </a:ext>
                </a:extLst>
              </p:cNvPr>
              <p:cNvSpPr/>
              <p:nvPr/>
            </p:nvSpPr>
            <p:spPr bwMode="auto">
              <a:xfrm>
                <a:off x="4741863" y="5121275"/>
                <a:ext cx="41275" cy="98425"/>
              </a:xfrm>
              <a:custGeom>
                <a:avLst/>
                <a:gdLst>
                  <a:gd name="T0" fmla="*/ 0 w 9"/>
                  <a:gd name="T1" fmla="*/ 1 h 22"/>
                  <a:gd name="T2" fmla="*/ 1 w 9"/>
                  <a:gd name="T3" fmla="*/ 0 h 22"/>
                  <a:gd name="T4" fmla="*/ 2 w 9"/>
                  <a:gd name="T5" fmla="*/ 2 h 22"/>
                  <a:gd name="T6" fmla="*/ 9 w 9"/>
                  <a:gd name="T7" fmla="*/ 22 h 22"/>
                </a:gdLst>
                <a:ahLst/>
                <a:cxnLst>
                  <a:cxn ang="0">
                    <a:pos x="T0" y="T1"/>
                  </a:cxn>
                  <a:cxn ang="0">
                    <a:pos x="T2" y="T3"/>
                  </a:cxn>
                  <a:cxn ang="0">
                    <a:pos x="T4" y="T5"/>
                  </a:cxn>
                  <a:cxn ang="0">
                    <a:pos x="T6" y="T7"/>
                  </a:cxn>
                </a:cxnLst>
                <a:rect l="0" t="0" r="r" b="b"/>
                <a:pathLst>
                  <a:path w="9" h="22">
                    <a:moveTo>
                      <a:pt x="0" y="1"/>
                    </a:moveTo>
                    <a:cubicBezTo>
                      <a:pt x="0" y="1"/>
                      <a:pt x="0" y="0"/>
                      <a:pt x="1" y="0"/>
                    </a:cubicBezTo>
                    <a:cubicBezTo>
                      <a:pt x="1" y="1"/>
                      <a:pt x="1" y="1"/>
                      <a:pt x="2" y="2"/>
                    </a:cubicBezTo>
                    <a:cubicBezTo>
                      <a:pt x="5" y="8"/>
                      <a:pt x="7" y="15"/>
                      <a:pt x="9" y="22"/>
                    </a:cubicBezTo>
                  </a:path>
                </a:pathLst>
              </a:custGeom>
              <a:grpFill/>
              <a:ln w="6350" cap="flat">
                <a:solidFill>
                  <a:srgbClr val="000000"/>
                </a:solidFill>
                <a:prstDash val="solid"/>
                <a:miter lim="800000"/>
                <a:headEnd/>
                <a:tailEnd/>
              </a:ln>
            </p:spPr>
            <p:txBody>
              <a:bodyPr anchor="ctr"/>
              <a:lstStyle/>
              <a:p>
                <a:pPr algn="ctr"/>
                <a:endParaRPr/>
              </a:p>
            </p:txBody>
          </p:sp>
          <p:sp>
            <p:nvSpPr>
              <p:cNvPr id="1500" name="任意多边形 25">
                <a:extLst>
                  <a:ext uri="{FF2B5EF4-FFF2-40B4-BE49-F238E27FC236}">
                    <a16:creationId xmlns:a16="http://schemas.microsoft.com/office/drawing/2014/main" id="{5FBD15CA-0B93-6A34-B766-9F59560966CD}"/>
                  </a:ext>
                </a:extLst>
              </p:cNvPr>
              <p:cNvSpPr/>
              <p:nvPr/>
            </p:nvSpPr>
            <p:spPr bwMode="auto">
              <a:xfrm>
                <a:off x="4805363" y="5089525"/>
                <a:ext cx="44450" cy="95250"/>
              </a:xfrm>
              <a:custGeom>
                <a:avLst/>
                <a:gdLst>
                  <a:gd name="T0" fmla="*/ 1 w 10"/>
                  <a:gd name="T1" fmla="*/ 1 h 21"/>
                  <a:gd name="T2" fmla="*/ 1 w 10"/>
                  <a:gd name="T3" fmla="*/ 0 h 21"/>
                  <a:gd name="T4" fmla="*/ 2 w 10"/>
                  <a:gd name="T5" fmla="*/ 1 h 21"/>
                  <a:gd name="T6" fmla="*/ 10 w 10"/>
                  <a:gd name="T7" fmla="*/ 21 h 21"/>
                </a:gdLst>
                <a:ahLst/>
                <a:cxnLst>
                  <a:cxn ang="0">
                    <a:pos x="T0" y="T1"/>
                  </a:cxn>
                  <a:cxn ang="0">
                    <a:pos x="T2" y="T3"/>
                  </a:cxn>
                  <a:cxn ang="0">
                    <a:pos x="T4" y="T5"/>
                  </a:cxn>
                  <a:cxn ang="0">
                    <a:pos x="T6" y="T7"/>
                  </a:cxn>
                </a:cxnLst>
                <a:rect l="0" t="0" r="r" b="b"/>
                <a:pathLst>
                  <a:path w="10" h="21">
                    <a:moveTo>
                      <a:pt x="1" y="1"/>
                    </a:moveTo>
                    <a:cubicBezTo>
                      <a:pt x="1" y="1"/>
                      <a:pt x="0" y="1"/>
                      <a:pt x="1" y="0"/>
                    </a:cubicBezTo>
                    <a:cubicBezTo>
                      <a:pt x="1" y="0"/>
                      <a:pt x="1" y="1"/>
                      <a:pt x="2" y="1"/>
                    </a:cubicBezTo>
                    <a:cubicBezTo>
                      <a:pt x="7" y="6"/>
                      <a:pt x="10" y="13"/>
                      <a:pt x="10" y="21"/>
                    </a:cubicBezTo>
                  </a:path>
                </a:pathLst>
              </a:custGeom>
              <a:grpFill/>
              <a:ln w="6350" cap="flat">
                <a:solidFill>
                  <a:srgbClr val="000000"/>
                </a:solidFill>
                <a:prstDash val="solid"/>
                <a:miter lim="800000"/>
                <a:headEnd/>
                <a:tailEnd/>
              </a:ln>
            </p:spPr>
            <p:txBody>
              <a:bodyPr anchor="ctr"/>
              <a:lstStyle/>
              <a:p>
                <a:pPr algn="ctr"/>
                <a:endParaRPr/>
              </a:p>
            </p:txBody>
          </p:sp>
          <p:sp>
            <p:nvSpPr>
              <p:cNvPr id="1501" name="任意多边形 26">
                <a:extLst>
                  <a:ext uri="{FF2B5EF4-FFF2-40B4-BE49-F238E27FC236}">
                    <a16:creationId xmlns:a16="http://schemas.microsoft.com/office/drawing/2014/main" id="{6ABF8A67-313A-7F50-5174-BA4CD886EC5F}"/>
                  </a:ext>
                </a:extLst>
              </p:cNvPr>
              <p:cNvSpPr/>
              <p:nvPr/>
            </p:nvSpPr>
            <p:spPr bwMode="auto">
              <a:xfrm>
                <a:off x="4837113" y="5048250"/>
                <a:ext cx="77788" cy="85725"/>
              </a:xfrm>
              <a:custGeom>
                <a:avLst/>
                <a:gdLst>
                  <a:gd name="T0" fmla="*/ 0 w 17"/>
                  <a:gd name="T1" fmla="*/ 1 h 19"/>
                  <a:gd name="T2" fmla="*/ 0 w 17"/>
                  <a:gd name="T3" fmla="*/ 0 h 19"/>
                  <a:gd name="T4" fmla="*/ 17 w 17"/>
                  <a:gd name="T5" fmla="*/ 19 h 19"/>
                </a:gdLst>
                <a:ahLst/>
                <a:cxnLst>
                  <a:cxn ang="0">
                    <a:pos x="T0" y="T1"/>
                  </a:cxn>
                  <a:cxn ang="0">
                    <a:pos x="T2" y="T3"/>
                  </a:cxn>
                  <a:cxn ang="0">
                    <a:pos x="T4" y="T5"/>
                  </a:cxn>
                </a:cxnLst>
                <a:rect l="0" t="0" r="r" b="b"/>
                <a:pathLst>
                  <a:path w="17" h="19">
                    <a:moveTo>
                      <a:pt x="0" y="1"/>
                    </a:moveTo>
                    <a:cubicBezTo>
                      <a:pt x="0" y="1"/>
                      <a:pt x="0" y="0"/>
                      <a:pt x="0" y="0"/>
                    </a:cubicBezTo>
                    <a:cubicBezTo>
                      <a:pt x="8" y="3"/>
                      <a:pt x="15" y="11"/>
                      <a:pt x="17" y="19"/>
                    </a:cubicBezTo>
                  </a:path>
                </a:pathLst>
              </a:custGeom>
              <a:grpFill/>
              <a:ln w="6350" cap="flat">
                <a:solidFill>
                  <a:srgbClr val="000000"/>
                </a:solidFill>
                <a:prstDash val="solid"/>
                <a:miter lim="800000"/>
                <a:headEnd/>
                <a:tailEnd/>
              </a:ln>
            </p:spPr>
            <p:txBody>
              <a:bodyPr anchor="ctr"/>
              <a:lstStyle/>
              <a:p>
                <a:pPr algn="ctr"/>
                <a:endParaRPr/>
              </a:p>
            </p:txBody>
          </p:sp>
          <p:sp>
            <p:nvSpPr>
              <p:cNvPr id="1502" name="任意多边形 27">
                <a:extLst>
                  <a:ext uri="{FF2B5EF4-FFF2-40B4-BE49-F238E27FC236}">
                    <a16:creationId xmlns:a16="http://schemas.microsoft.com/office/drawing/2014/main" id="{4B9761D7-F5AC-98D8-021A-5C221EE76A33}"/>
                  </a:ext>
                </a:extLst>
              </p:cNvPr>
              <p:cNvSpPr/>
              <p:nvPr/>
            </p:nvSpPr>
            <p:spPr bwMode="auto">
              <a:xfrm>
                <a:off x="4705350" y="3073400"/>
                <a:ext cx="744538" cy="701675"/>
              </a:xfrm>
              <a:custGeom>
                <a:avLst/>
                <a:gdLst>
                  <a:gd name="T0" fmla="*/ 32 w 164"/>
                  <a:gd name="T1" fmla="*/ 3 h 155"/>
                  <a:gd name="T2" fmla="*/ 44 w 164"/>
                  <a:gd name="T3" fmla="*/ 0 h 155"/>
                  <a:gd name="T4" fmla="*/ 57 w 164"/>
                  <a:gd name="T5" fmla="*/ 9 h 155"/>
                  <a:gd name="T6" fmla="*/ 99 w 164"/>
                  <a:gd name="T7" fmla="*/ 63 h 155"/>
                  <a:gd name="T8" fmla="*/ 109 w 164"/>
                  <a:gd name="T9" fmla="*/ 80 h 155"/>
                  <a:gd name="T10" fmla="*/ 155 w 164"/>
                  <a:gd name="T11" fmla="*/ 112 h 155"/>
                  <a:gd name="T12" fmla="*/ 163 w 164"/>
                  <a:gd name="T13" fmla="*/ 120 h 155"/>
                  <a:gd name="T14" fmla="*/ 162 w 164"/>
                  <a:gd name="T15" fmla="*/ 126 h 155"/>
                  <a:gd name="T16" fmla="*/ 117 w 164"/>
                  <a:gd name="T17" fmla="*/ 153 h 155"/>
                  <a:gd name="T18" fmla="*/ 105 w 164"/>
                  <a:gd name="T19" fmla="*/ 150 h 155"/>
                  <a:gd name="T20" fmla="*/ 95 w 164"/>
                  <a:gd name="T21" fmla="*/ 132 h 155"/>
                  <a:gd name="T22" fmla="*/ 69 w 164"/>
                  <a:gd name="T23" fmla="*/ 110 h 155"/>
                  <a:gd name="T24" fmla="*/ 20 w 164"/>
                  <a:gd name="T25" fmla="*/ 85 h 155"/>
                  <a:gd name="T26" fmla="*/ 6 w 164"/>
                  <a:gd name="T27" fmla="*/ 58 h 155"/>
                  <a:gd name="T28" fmla="*/ 0 w 164"/>
                  <a:gd name="T29" fmla="*/ 36 h 155"/>
                  <a:gd name="T30" fmla="*/ 32 w 164"/>
                  <a:gd name="T31" fmla="*/ 3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4" h="155">
                    <a:moveTo>
                      <a:pt x="32" y="3"/>
                    </a:moveTo>
                    <a:cubicBezTo>
                      <a:pt x="36" y="1"/>
                      <a:pt x="40" y="0"/>
                      <a:pt x="44" y="0"/>
                    </a:cubicBezTo>
                    <a:cubicBezTo>
                      <a:pt x="49" y="1"/>
                      <a:pt x="54" y="5"/>
                      <a:pt x="57" y="9"/>
                    </a:cubicBezTo>
                    <a:cubicBezTo>
                      <a:pt x="74" y="25"/>
                      <a:pt x="88" y="43"/>
                      <a:pt x="99" y="63"/>
                    </a:cubicBezTo>
                    <a:cubicBezTo>
                      <a:pt x="102" y="69"/>
                      <a:pt x="105" y="75"/>
                      <a:pt x="109" y="80"/>
                    </a:cubicBezTo>
                    <a:cubicBezTo>
                      <a:pt x="121" y="95"/>
                      <a:pt x="138" y="104"/>
                      <a:pt x="155" y="112"/>
                    </a:cubicBezTo>
                    <a:cubicBezTo>
                      <a:pt x="159" y="113"/>
                      <a:pt x="163" y="116"/>
                      <a:pt x="163" y="120"/>
                    </a:cubicBezTo>
                    <a:cubicBezTo>
                      <a:pt x="164" y="122"/>
                      <a:pt x="163" y="124"/>
                      <a:pt x="162" y="126"/>
                    </a:cubicBezTo>
                    <a:cubicBezTo>
                      <a:pt x="155" y="143"/>
                      <a:pt x="136" y="155"/>
                      <a:pt x="117" y="153"/>
                    </a:cubicBezTo>
                    <a:cubicBezTo>
                      <a:pt x="113" y="153"/>
                      <a:pt x="109" y="152"/>
                      <a:pt x="105" y="150"/>
                    </a:cubicBezTo>
                    <a:cubicBezTo>
                      <a:pt x="100" y="145"/>
                      <a:pt x="98" y="138"/>
                      <a:pt x="95" y="132"/>
                    </a:cubicBezTo>
                    <a:cubicBezTo>
                      <a:pt x="89" y="119"/>
                      <a:pt x="82" y="116"/>
                      <a:pt x="69" y="110"/>
                    </a:cubicBezTo>
                    <a:cubicBezTo>
                      <a:pt x="56" y="105"/>
                      <a:pt x="30" y="94"/>
                      <a:pt x="20" y="85"/>
                    </a:cubicBezTo>
                    <a:cubicBezTo>
                      <a:pt x="10" y="76"/>
                      <a:pt x="11" y="69"/>
                      <a:pt x="6" y="58"/>
                    </a:cubicBezTo>
                    <a:cubicBezTo>
                      <a:pt x="3" y="51"/>
                      <a:pt x="0" y="43"/>
                      <a:pt x="0" y="36"/>
                    </a:cubicBezTo>
                    <a:cubicBezTo>
                      <a:pt x="1" y="21"/>
                      <a:pt x="20" y="8"/>
                      <a:pt x="32" y="3"/>
                    </a:cubicBezTo>
                    <a:close/>
                  </a:path>
                </a:pathLst>
              </a:custGeom>
              <a:grpFill/>
              <a:ln w="6350">
                <a:solidFill>
                  <a:srgbClr val="000000"/>
                </a:solidFill>
                <a:round/>
                <a:headEnd/>
                <a:tailEnd/>
              </a:ln>
            </p:spPr>
            <p:txBody>
              <a:bodyPr anchor="ctr"/>
              <a:lstStyle/>
              <a:p>
                <a:pPr algn="ctr"/>
                <a:endParaRPr/>
              </a:p>
            </p:txBody>
          </p:sp>
          <p:sp>
            <p:nvSpPr>
              <p:cNvPr id="1503" name="任意多边形 29">
                <a:extLst>
                  <a:ext uri="{FF2B5EF4-FFF2-40B4-BE49-F238E27FC236}">
                    <a16:creationId xmlns:a16="http://schemas.microsoft.com/office/drawing/2014/main" id="{44BCB946-D785-8D8D-3259-D24108217DD7}"/>
                  </a:ext>
                </a:extLst>
              </p:cNvPr>
              <p:cNvSpPr/>
              <p:nvPr/>
            </p:nvSpPr>
            <p:spPr bwMode="auto">
              <a:xfrm>
                <a:off x="4595813" y="2924175"/>
                <a:ext cx="581025" cy="579438"/>
              </a:xfrm>
              <a:custGeom>
                <a:avLst/>
                <a:gdLst>
                  <a:gd name="T0" fmla="*/ 2 w 128"/>
                  <a:gd name="T1" fmla="*/ 24 h 128"/>
                  <a:gd name="T2" fmla="*/ 0 w 128"/>
                  <a:gd name="T3" fmla="*/ 34 h 128"/>
                  <a:gd name="T4" fmla="*/ 13 w 128"/>
                  <a:gd name="T5" fmla="*/ 82 h 128"/>
                  <a:gd name="T6" fmla="*/ 52 w 128"/>
                  <a:gd name="T7" fmla="*/ 126 h 128"/>
                  <a:gd name="T8" fmla="*/ 54 w 128"/>
                  <a:gd name="T9" fmla="*/ 124 h 128"/>
                  <a:gd name="T10" fmla="*/ 48 w 128"/>
                  <a:gd name="T11" fmla="*/ 94 h 128"/>
                  <a:gd name="T12" fmla="*/ 60 w 128"/>
                  <a:gd name="T13" fmla="*/ 80 h 128"/>
                  <a:gd name="T14" fmla="*/ 128 w 128"/>
                  <a:gd name="T15" fmla="*/ 86 h 128"/>
                  <a:gd name="T16" fmla="*/ 82 w 128"/>
                  <a:gd name="T17" fmla="*/ 10 h 128"/>
                  <a:gd name="T18" fmla="*/ 2 w 128"/>
                  <a:gd name="T19"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28">
                    <a:moveTo>
                      <a:pt x="2" y="24"/>
                    </a:moveTo>
                    <a:cubicBezTo>
                      <a:pt x="0" y="27"/>
                      <a:pt x="0" y="30"/>
                      <a:pt x="0" y="34"/>
                    </a:cubicBezTo>
                    <a:cubicBezTo>
                      <a:pt x="0" y="51"/>
                      <a:pt x="4" y="67"/>
                      <a:pt x="13" y="82"/>
                    </a:cubicBezTo>
                    <a:cubicBezTo>
                      <a:pt x="23" y="99"/>
                      <a:pt x="37" y="114"/>
                      <a:pt x="52" y="126"/>
                    </a:cubicBezTo>
                    <a:cubicBezTo>
                      <a:pt x="54" y="128"/>
                      <a:pt x="55" y="126"/>
                      <a:pt x="54" y="124"/>
                    </a:cubicBezTo>
                    <a:cubicBezTo>
                      <a:pt x="47" y="115"/>
                      <a:pt x="43" y="105"/>
                      <a:pt x="48" y="94"/>
                    </a:cubicBezTo>
                    <a:cubicBezTo>
                      <a:pt x="50" y="88"/>
                      <a:pt x="54" y="83"/>
                      <a:pt x="60" y="80"/>
                    </a:cubicBezTo>
                    <a:cubicBezTo>
                      <a:pt x="82" y="65"/>
                      <a:pt x="109" y="70"/>
                      <a:pt x="128" y="86"/>
                    </a:cubicBezTo>
                    <a:cubicBezTo>
                      <a:pt x="123" y="62"/>
                      <a:pt x="112" y="23"/>
                      <a:pt x="82" y="10"/>
                    </a:cubicBezTo>
                    <a:cubicBezTo>
                      <a:pt x="60" y="0"/>
                      <a:pt x="13" y="1"/>
                      <a:pt x="2" y="24"/>
                    </a:cubicBezTo>
                    <a:close/>
                  </a:path>
                </a:pathLst>
              </a:custGeom>
              <a:grpFill/>
              <a:ln w="6350">
                <a:solidFill>
                  <a:srgbClr val="000000"/>
                </a:solidFill>
                <a:round/>
                <a:headEnd/>
                <a:tailEnd/>
              </a:ln>
            </p:spPr>
            <p:txBody>
              <a:bodyPr anchor="ctr"/>
              <a:lstStyle/>
              <a:p>
                <a:pPr algn="ctr"/>
                <a:endParaRPr/>
              </a:p>
            </p:txBody>
          </p:sp>
          <p:sp>
            <p:nvSpPr>
              <p:cNvPr id="1504" name="任意多边形 30">
                <a:extLst>
                  <a:ext uri="{FF2B5EF4-FFF2-40B4-BE49-F238E27FC236}">
                    <a16:creationId xmlns:a16="http://schemas.microsoft.com/office/drawing/2014/main" id="{5A7E7F4F-87E4-9A40-95CC-A3FFDB68DC00}"/>
                  </a:ext>
                </a:extLst>
              </p:cNvPr>
              <p:cNvSpPr/>
              <p:nvPr/>
            </p:nvSpPr>
            <p:spPr bwMode="auto">
              <a:xfrm>
                <a:off x="5000625" y="3548063"/>
                <a:ext cx="584200" cy="358775"/>
              </a:xfrm>
              <a:custGeom>
                <a:avLst/>
                <a:gdLst>
                  <a:gd name="T0" fmla="*/ 46 w 129"/>
                  <a:gd name="T1" fmla="*/ 5 h 79"/>
                  <a:gd name="T2" fmla="*/ 25 w 129"/>
                  <a:gd name="T3" fmla="*/ 17 h 79"/>
                  <a:gd name="T4" fmla="*/ 22 w 129"/>
                  <a:gd name="T5" fmla="*/ 32 h 79"/>
                  <a:gd name="T6" fmla="*/ 0 w 129"/>
                  <a:gd name="T7" fmla="*/ 79 h 79"/>
                  <a:gd name="T8" fmla="*/ 41 w 129"/>
                  <a:gd name="T9" fmla="*/ 76 h 79"/>
                  <a:gd name="T10" fmla="*/ 93 w 129"/>
                  <a:gd name="T11" fmla="*/ 62 h 79"/>
                  <a:gd name="T12" fmla="*/ 128 w 129"/>
                  <a:gd name="T13" fmla="*/ 23 h 79"/>
                  <a:gd name="T14" fmla="*/ 128 w 129"/>
                  <a:gd name="T15" fmla="*/ 17 h 79"/>
                  <a:gd name="T16" fmla="*/ 125 w 129"/>
                  <a:gd name="T17" fmla="*/ 15 h 79"/>
                  <a:gd name="T18" fmla="*/ 82 w 129"/>
                  <a:gd name="T19" fmla="*/ 1 h 79"/>
                  <a:gd name="T20" fmla="*/ 73 w 129"/>
                  <a:gd name="T21" fmla="*/ 2 h 79"/>
                  <a:gd name="T22" fmla="*/ 70 w 129"/>
                  <a:gd name="T23" fmla="*/ 6 h 79"/>
                  <a:gd name="T24" fmla="*/ 58 w 129"/>
                  <a:gd name="T25" fmla="*/ 5 h 79"/>
                  <a:gd name="T26" fmla="*/ 46 w 129"/>
                  <a:gd name="T27" fmla="*/ 5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9" h="79">
                    <a:moveTo>
                      <a:pt x="46" y="5"/>
                    </a:moveTo>
                    <a:cubicBezTo>
                      <a:pt x="38" y="6"/>
                      <a:pt x="29" y="10"/>
                      <a:pt x="25" y="17"/>
                    </a:cubicBezTo>
                    <a:cubicBezTo>
                      <a:pt x="23" y="22"/>
                      <a:pt x="23" y="27"/>
                      <a:pt x="22" y="32"/>
                    </a:cubicBezTo>
                    <a:cubicBezTo>
                      <a:pt x="18" y="49"/>
                      <a:pt x="9" y="64"/>
                      <a:pt x="0" y="79"/>
                    </a:cubicBezTo>
                    <a:cubicBezTo>
                      <a:pt x="14" y="79"/>
                      <a:pt x="28" y="77"/>
                      <a:pt x="41" y="76"/>
                    </a:cubicBezTo>
                    <a:cubicBezTo>
                      <a:pt x="59" y="73"/>
                      <a:pt x="77" y="70"/>
                      <a:pt x="93" y="62"/>
                    </a:cubicBezTo>
                    <a:cubicBezTo>
                      <a:pt x="109" y="54"/>
                      <a:pt x="123" y="40"/>
                      <a:pt x="128" y="23"/>
                    </a:cubicBezTo>
                    <a:cubicBezTo>
                      <a:pt x="129" y="21"/>
                      <a:pt x="129" y="19"/>
                      <a:pt x="128" y="17"/>
                    </a:cubicBezTo>
                    <a:cubicBezTo>
                      <a:pt x="127" y="16"/>
                      <a:pt x="126" y="15"/>
                      <a:pt x="125" y="15"/>
                    </a:cubicBezTo>
                    <a:cubicBezTo>
                      <a:pt x="111" y="8"/>
                      <a:pt x="97" y="5"/>
                      <a:pt x="82" y="1"/>
                    </a:cubicBezTo>
                    <a:cubicBezTo>
                      <a:pt x="79" y="1"/>
                      <a:pt x="75" y="0"/>
                      <a:pt x="73" y="2"/>
                    </a:cubicBezTo>
                    <a:cubicBezTo>
                      <a:pt x="71" y="4"/>
                      <a:pt x="73" y="5"/>
                      <a:pt x="70" y="6"/>
                    </a:cubicBezTo>
                    <a:cubicBezTo>
                      <a:pt x="67" y="7"/>
                      <a:pt x="61" y="5"/>
                      <a:pt x="58" y="5"/>
                    </a:cubicBezTo>
                    <a:cubicBezTo>
                      <a:pt x="54" y="5"/>
                      <a:pt x="50" y="5"/>
                      <a:pt x="46" y="5"/>
                    </a:cubicBezTo>
                    <a:close/>
                  </a:path>
                </a:pathLst>
              </a:custGeom>
              <a:solidFill>
                <a:srgbClr val="D24C4C"/>
              </a:solidFill>
              <a:ln w="6350">
                <a:solidFill>
                  <a:srgbClr val="000000"/>
                </a:solidFill>
                <a:round/>
                <a:headEnd/>
                <a:tailEnd/>
              </a:ln>
            </p:spPr>
            <p:txBody>
              <a:bodyPr anchor="ctr"/>
              <a:lstStyle/>
              <a:p>
                <a:pPr algn="ctr"/>
                <a:endParaRPr/>
              </a:p>
            </p:txBody>
          </p:sp>
          <p:sp>
            <p:nvSpPr>
              <p:cNvPr id="1505" name="任意多边形 31">
                <a:extLst>
                  <a:ext uri="{FF2B5EF4-FFF2-40B4-BE49-F238E27FC236}">
                    <a16:creationId xmlns:a16="http://schemas.microsoft.com/office/drawing/2014/main" id="{C9E93198-6F13-D38E-5348-F5C7CA6D0BAB}"/>
                  </a:ext>
                </a:extLst>
              </p:cNvPr>
              <p:cNvSpPr/>
              <p:nvPr/>
            </p:nvSpPr>
            <p:spPr bwMode="auto">
              <a:xfrm>
                <a:off x="4910138" y="3571875"/>
                <a:ext cx="788988" cy="525463"/>
              </a:xfrm>
              <a:custGeom>
                <a:avLst/>
                <a:gdLst>
                  <a:gd name="T0" fmla="*/ 74 w 174"/>
                  <a:gd name="T1" fmla="*/ 39 h 116"/>
                  <a:gd name="T2" fmla="*/ 17 w 174"/>
                  <a:gd name="T3" fmla="*/ 46 h 116"/>
                  <a:gd name="T4" fmla="*/ 3 w 174"/>
                  <a:gd name="T5" fmla="*/ 58 h 116"/>
                  <a:gd name="T6" fmla="*/ 1 w 174"/>
                  <a:gd name="T7" fmla="*/ 70 h 116"/>
                  <a:gd name="T8" fmla="*/ 2 w 174"/>
                  <a:gd name="T9" fmla="*/ 84 h 116"/>
                  <a:gd name="T10" fmla="*/ 12 w 174"/>
                  <a:gd name="T11" fmla="*/ 95 h 116"/>
                  <a:gd name="T12" fmla="*/ 99 w 174"/>
                  <a:gd name="T13" fmla="*/ 99 h 116"/>
                  <a:gd name="T14" fmla="*/ 116 w 174"/>
                  <a:gd name="T15" fmla="*/ 87 h 116"/>
                  <a:gd name="T16" fmla="*/ 134 w 174"/>
                  <a:gd name="T17" fmla="*/ 80 h 116"/>
                  <a:gd name="T18" fmla="*/ 167 w 174"/>
                  <a:gd name="T19" fmla="*/ 54 h 116"/>
                  <a:gd name="T20" fmla="*/ 163 w 174"/>
                  <a:gd name="T21" fmla="*/ 14 h 116"/>
                  <a:gd name="T22" fmla="*/ 119 w 174"/>
                  <a:gd name="T23" fmla="*/ 21 h 116"/>
                  <a:gd name="T24" fmla="*/ 104 w 174"/>
                  <a:gd name="T25" fmla="*/ 34 h 116"/>
                  <a:gd name="T26" fmla="*/ 74 w 174"/>
                  <a:gd name="T27" fmla="*/ 3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4" h="116">
                    <a:moveTo>
                      <a:pt x="74" y="39"/>
                    </a:moveTo>
                    <a:cubicBezTo>
                      <a:pt x="55" y="37"/>
                      <a:pt x="35" y="39"/>
                      <a:pt x="17" y="46"/>
                    </a:cubicBezTo>
                    <a:cubicBezTo>
                      <a:pt x="12" y="49"/>
                      <a:pt x="6" y="52"/>
                      <a:pt x="3" y="58"/>
                    </a:cubicBezTo>
                    <a:cubicBezTo>
                      <a:pt x="1" y="61"/>
                      <a:pt x="1" y="66"/>
                      <a:pt x="1" y="70"/>
                    </a:cubicBezTo>
                    <a:cubicBezTo>
                      <a:pt x="0" y="74"/>
                      <a:pt x="0" y="80"/>
                      <a:pt x="2" y="84"/>
                    </a:cubicBezTo>
                    <a:cubicBezTo>
                      <a:pt x="4" y="89"/>
                      <a:pt x="8" y="92"/>
                      <a:pt x="12" y="95"/>
                    </a:cubicBezTo>
                    <a:cubicBezTo>
                      <a:pt x="36" y="115"/>
                      <a:pt x="73" y="116"/>
                      <a:pt x="99" y="99"/>
                    </a:cubicBezTo>
                    <a:cubicBezTo>
                      <a:pt x="105" y="95"/>
                      <a:pt x="110" y="90"/>
                      <a:pt x="116" y="87"/>
                    </a:cubicBezTo>
                    <a:cubicBezTo>
                      <a:pt x="122" y="84"/>
                      <a:pt x="128" y="82"/>
                      <a:pt x="134" y="80"/>
                    </a:cubicBezTo>
                    <a:cubicBezTo>
                      <a:pt x="147" y="75"/>
                      <a:pt x="160" y="66"/>
                      <a:pt x="167" y="54"/>
                    </a:cubicBezTo>
                    <a:cubicBezTo>
                      <a:pt x="174" y="41"/>
                      <a:pt x="173" y="24"/>
                      <a:pt x="163" y="14"/>
                    </a:cubicBezTo>
                    <a:cubicBezTo>
                      <a:pt x="149" y="0"/>
                      <a:pt x="130" y="8"/>
                      <a:pt x="119" y="21"/>
                    </a:cubicBezTo>
                    <a:cubicBezTo>
                      <a:pt x="115" y="26"/>
                      <a:pt x="110" y="30"/>
                      <a:pt x="104" y="34"/>
                    </a:cubicBezTo>
                    <a:cubicBezTo>
                      <a:pt x="94" y="39"/>
                      <a:pt x="85" y="40"/>
                      <a:pt x="74" y="39"/>
                    </a:cubicBezTo>
                    <a:close/>
                  </a:path>
                </a:pathLst>
              </a:custGeom>
              <a:grpFill/>
              <a:ln w="6350">
                <a:solidFill>
                  <a:srgbClr val="000000"/>
                </a:solidFill>
                <a:round/>
                <a:headEnd/>
                <a:tailEnd/>
              </a:ln>
            </p:spPr>
            <p:txBody>
              <a:bodyPr anchor="ctr"/>
              <a:lstStyle/>
              <a:p>
                <a:pPr algn="ctr"/>
                <a:endParaRPr/>
              </a:p>
            </p:txBody>
          </p:sp>
          <p:sp>
            <p:nvSpPr>
              <p:cNvPr id="1506" name="任意多边形 32">
                <a:extLst>
                  <a:ext uri="{FF2B5EF4-FFF2-40B4-BE49-F238E27FC236}">
                    <a16:creationId xmlns:a16="http://schemas.microsoft.com/office/drawing/2014/main" id="{521C5413-EDAC-0E91-F00D-127EE6674490}"/>
                  </a:ext>
                </a:extLst>
              </p:cNvPr>
              <p:cNvSpPr/>
              <p:nvPr/>
            </p:nvSpPr>
            <p:spPr bwMode="auto">
              <a:xfrm>
                <a:off x="4918075" y="3611563"/>
                <a:ext cx="781050" cy="485775"/>
              </a:xfrm>
              <a:custGeom>
                <a:avLst/>
                <a:gdLst>
                  <a:gd name="T0" fmla="*/ 161 w 172"/>
                  <a:gd name="T1" fmla="*/ 5 h 107"/>
                  <a:gd name="T2" fmla="*/ 155 w 172"/>
                  <a:gd name="T3" fmla="*/ 0 h 107"/>
                  <a:gd name="T4" fmla="*/ 145 w 172"/>
                  <a:gd name="T5" fmla="*/ 7 h 107"/>
                  <a:gd name="T6" fmla="*/ 118 w 172"/>
                  <a:gd name="T7" fmla="*/ 30 h 107"/>
                  <a:gd name="T8" fmla="*/ 85 w 172"/>
                  <a:gd name="T9" fmla="*/ 39 h 107"/>
                  <a:gd name="T10" fmla="*/ 51 w 172"/>
                  <a:gd name="T11" fmla="*/ 40 h 107"/>
                  <a:gd name="T12" fmla="*/ 11 w 172"/>
                  <a:gd name="T13" fmla="*/ 56 h 107"/>
                  <a:gd name="T14" fmla="*/ 0 w 172"/>
                  <a:gd name="T15" fmla="*/ 73 h 107"/>
                  <a:gd name="T16" fmla="*/ 0 w 172"/>
                  <a:gd name="T17" fmla="*/ 75 h 107"/>
                  <a:gd name="T18" fmla="*/ 10 w 172"/>
                  <a:gd name="T19" fmla="*/ 86 h 107"/>
                  <a:gd name="T20" fmla="*/ 97 w 172"/>
                  <a:gd name="T21" fmla="*/ 90 h 107"/>
                  <a:gd name="T22" fmla="*/ 114 w 172"/>
                  <a:gd name="T23" fmla="*/ 78 h 107"/>
                  <a:gd name="T24" fmla="*/ 132 w 172"/>
                  <a:gd name="T25" fmla="*/ 71 h 107"/>
                  <a:gd name="T26" fmla="*/ 165 w 172"/>
                  <a:gd name="T27" fmla="*/ 45 h 107"/>
                  <a:gd name="T28" fmla="*/ 161 w 172"/>
                  <a:gd name="T29" fmla="*/ 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2" h="107">
                    <a:moveTo>
                      <a:pt x="161" y="5"/>
                    </a:moveTo>
                    <a:cubicBezTo>
                      <a:pt x="159" y="3"/>
                      <a:pt x="157" y="2"/>
                      <a:pt x="155" y="0"/>
                    </a:cubicBezTo>
                    <a:cubicBezTo>
                      <a:pt x="151" y="2"/>
                      <a:pt x="148" y="4"/>
                      <a:pt x="145" y="7"/>
                    </a:cubicBezTo>
                    <a:cubicBezTo>
                      <a:pt x="135" y="14"/>
                      <a:pt x="128" y="24"/>
                      <a:pt x="118" y="30"/>
                    </a:cubicBezTo>
                    <a:cubicBezTo>
                      <a:pt x="108" y="36"/>
                      <a:pt x="97" y="38"/>
                      <a:pt x="85" y="39"/>
                    </a:cubicBezTo>
                    <a:cubicBezTo>
                      <a:pt x="74" y="39"/>
                      <a:pt x="62" y="39"/>
                      <a:pt x="51" y="40"/>
                    </a:cubicBezTo>
                    <a:cubicBezTo>
                      <a:pt x="36" y="41"/>
                      <a:pt x="21" y="46"/>
                      <a:pt x="11" y="56"/>
                    </a:cubicBezTo>
                    <a:cubicBezTo>
                      <a:pt x="6" y="61"/>
                      <a:pt x="2" y="67"/>
                      <a:pt x="0" y="73"/>
                    </a:cubicBezTo>
                    <a:cubicBezTo>
                      <a:pt x="0" y="74"/>
                      <a:pt x="0" y="74"/>
                      <a:pt x="0" y="75"/>
                    </a:cubicBezTo>
                    <a:cubicBezTo>
                      <a:pt x="2" y="80"/>
                      <a:pt x="6" y="83"/>
                      <a:pt x="10" y="86"/>
                    </a:cubicBezTo>
                    <a:cubicBezTo>
                      <a:pt x="34" y="106"/>
                      <a:pt x="71" y="107"/>
                      <a:pt x="97" y="90"/>
                    </a:cubicBezTo>
                    <a:cubicBezTo>
                      <a:pt x="103" y="86"/>
                      <a:pt x="108" y="81"/>
                      <a:pt x="114" y="78"/>
                    </a:cubicBezTo>
                    <a:cubicBezTo>
                      <a:pt x="120" y="75"/>
                      <a:pt x="126" y="73"/>
                      <a:pt x="132" y="71"/>
                    </a:cubicBezTo>
                    <a:cubicBezTo>
                      <a:pt x="145" y="66"/>
                      <a:pt x="158" y="57"/>
                      <a:pt x="165" y="45"/>
                    </a:cubicBezTo>
                    <a:cubicBezTo>
                      <a:pt x="172" y="32"/>
                      <a:pt x="171" y="15"/>
                      <a:pt x="161" y="5"/>
                    </a:cubicBezTo>
                    <a:close/>
                  </a:path>
                </a:pathLst>
              </a:custGeom>
              <a:grpFill/>
              <a:ln w="6350">
                <a:solidFill>
                  <a:srgbClr val="000000"/>
                </a:solidFill>
                <a:round/>
                <a:headEnd/>
                <a:tailEnd/>
              </a:ln>
            </p:spPr>
            <p:txBody>
              <a:bodyPr anchor="ctr"/>
              <a:lstStyle/>
              <a:p>
                <a:pPr algn="ctr"/>
                <a:endParaRPr/>
              </a:p>
            </p:txBody>
          </p:sp>
          <p:sp>
            <p:nvSpPr>
              <p:cNvPr id="1507" name="任意多边形 33">
                <a:extLst>
                  <a:ext uri="{FF2B5EF4-FFF2-40B4-BE49-F238E27FC236}">
                    <a16:creationId xmlns:a16="http://schemas.microsoft.com/office/drawing/2014/main" id="{1EEACFDD-204F-2924-1D89-9862D5693511}"/>
                  </a:ext>
                </a:extLst>
              </p:cNvPr>
              <p:cNvSpPr/>
              <p:nvPr/>
            </p:nvSpPr>
            <p:spPr bwMode="auto">
              <a:xfrm>
                <a:off x="5799138" y="1936750"/>
                <a:ext cx="1020763" cy="1884363"/>
              </a:xfrm>
              <a:custGeom>
                <a:avLst/>
                <a:gdLst>
                  <a:gd name="T0" fmla="*/ 109 w 225"/>
                  <a:gd name="T1" fmla="*/ 9 h 416"/>
                  <a:gd name="T2" fmla="*/ 166 w 225"/>
                  <a:gd name="T3" fmla="*/ 40 h 416"/>
                  <a:gd name="T4" fmla="*/ 198 w 225"/>
                  <a:gd name="T5" fmla="*/ 76 h 416"/>
                  <a:gd name="T6" fmla="*/ 215 w 225"/>
                  <a:gd name="T7" fmla="*/ 132 h 416"/>
                  <a:gd name="T8" fmla="*/ 221 w 225"/>
                  <a:gd name="T9" fmla="*/ 330 h 416"/>
                  <a:gd name="T10" fmla="*/ 217 w 225"/>
                  <a:gd name="T11" fmla="*/ 377 h 416"/>
                  <a:gd name="T12" fmla="*/ 200 w 225"/>
                  <a:gd name="T13" fmla="*/ 416 h 416"/>
                  <a:gd name="T14" fmla="*/ 90 w 225"/>
                  <a:gd name="T15" fmla="*/ 301 h 416"/>
                  <a:gd name="T16" fmla="*/ 31 w 225"/>
                  <a:gd name="T17" fmla="*/ 282 h 416"/>
                  <a:gd name="T18" fmla="*/ 20 w 225"/>
                  <a:gd name="T19" fmla="*/ 278 h 416"/>
                  <a:gd name="T20" fmla="*/ 13 w 225"/>
                  <a:gd name="T21" fmla="*/ 263 h 416"/>
                  <a:gd name="T22" fmla="*/ 5 w 225"/>
                  <a:gd name="T23" fmla="*/ 183 h 416"/>
                  <a:gd name="T24" fmla="*/ 1 w 225"/>
                  <a:gd name="T25" fmla="*/ 95 h 416"/>
                  <a:gd name="T26" fmla="*/ 6 w 225"/>
                  <a:gd name="T27" fmla="*/ 52 h 416"/>
                  <a:gd name="T28" fmla="*/ 109 w 225"/>
                  <a:gd name="T29" fmla="*/ 9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5" h="416">
                    <a:moveTo>
                      <a:pt x="109" y="9"/>
                    </a:moveTo>
                    <a:cubicBezTo>
                      <a:pt x="130" y="14"/>
                      <a:pt x="149" y="26"/>
                      <a:pt x="166" y="40"/>
                    </a:cubicBezTo>
                    <a:cubicBezTo>
                      <a:pt x="178" y="50"/>
                      <a:pt x="190" y="62"/>
                      <a:pt x="198" y="76"/>
                    </a:cubicBezTo>
                    <a:cubicBezTo>
                      <a:pt x="208" y="93"/>
                      <a:pt x="212" y="113"/>
                      <a:pt x="215" y="132"/>
                    </a:cubicBezTo>
                    <a:cubicBezTo>
                      <a:pt x="224" y="197"/>
                      <a:pt x="225" y="264"/>
                      <a:pt x="221" y="330"/>
                    </a:cubicBezTo>
                    <a:cubicBezTo>
                      <a:pt x="220" y="345"/>
                      <a:pt x="219" y="361"/>
                      <a:pt x="217" y="377"/>
                    </a:cubicBezTo>
                    <a:cubicBezTo>
                      <a:pt x="214" y="391"/>
                      <a:pt x="210" y="406"/>
                      <a:pt x="200" y="416"/>
                    </a:cubicBezTo>
                    <a:cubicBezTo>
                      <a:pt x="156" y="385"/>
                      <a:pt x="136" y="328"/>
                      <a:pt x="90" y="301"/>
                    </a:cubicBezTo>
                    <a:cubicBezTo>
                      <a:pt x="72" y="291"/>
                      <a:pt x="51" y="286"/>
                      <a:pt x="31" y="282"/>
                    </a:cubicBezTo>
                    <a:cubicBezTo>
                      <a:pt x="27" y="281"/>
                      <a:pt x="23" y="280"/>
                      <a:pt x="20" y="278"/>
                    </a:cubicBezTo>
                    <a:cubicBezTo>
                      <a:pt x="15" y="274"/>
                      <a:pt x="14" y="268"/>
                      <a:pt x="13" y="263"/>
                    </a:cubicBezTo>
                    <a:cubicBezTo>
                      <a:pt x="8" y="237"/>
                      <a:pt x="6" y="210"/>
                      <a:pt x="5" y="183"/>
                    </a:cubicBezTo>
                    <a:cubicBezTo>
                      <a:pt x="4" y="154"/>
                      <a:pt x="3" y="124"/>
                      <a:pt x="1" y="95"/>
                    </a:cubicBezTo>
                    <a:cubicBezTo>
                      <a:pt x="1" y="80"/>
                      <a:pt x="0" y="65"/>
                      <a:pt x="6" y="52"/>
                    </a:cubicBezTo>
                    <a:cubicBezTo>
                      <a:pt x="22" y="17"/>
                      <a:pt x="74" y="0"/>
                      <a:pt x="109" y="9"/>
                    </a:cubicBezTo>
                    <a:close/>
                  </a:path>
                </a:pathLst>
              </a:custGeom>
              <a:grpFill/>
              <a:ln w="6350">
                <a:solidFill>
                  <a:srgbClr val="000000"/>
                </a:solidFill>
                <a:round/>
                <a:headEnd/>
                <a:tailEnd/>
              </a:ln>
            </p:spPr>
            <p:txBody>
              <a:bodyPr anchor="ctr"/>
              <a:lstStyle/>
              <a:p>
                <a:pPr algn="ctr"/>
                <a:endParaRPr/>
              </a:p>
            </p:txBody>
          </p:sp>
          <p:sp>
            <p:nvSpPr>
              <p:cNvPr id="1508" name="任意多边形 34">
                <a:extLst>
                  <a:ext uri="{FF2B5EF4-FFF2-40B4-BE49-F238E27FC236}">
                    <a16:creationId xmlns:a16="http://schemas.microsoft.com/office/drawing/2014/main" id="{F9A76993-DC38-EE86-984A-4A6930AA0C9C}"/>
                  </a:ext>
                </a:extLst>
              </p:cNvPr>
              <p:cNvSpPr/>
              <p:nvPr/>
            </p:nvSpPr>
            <p:spPr bwMode="auto">
              <a:xfrm>
                <a:off x="5743575" y="1651000"/>
                <a:ext cx="454025" cy="661988"/>
              </a:xfrm>
              <a:custGeom>
                <a:avLst/>
                <a:gdLst>
                  <a:gd name="T0" fmla="*/ 21 w 100"/>
                  <a:gd name="T1" fmla="*/ 20 h 146"/>
                  <a:gd name="T2" fmla="*/ 21 w 100"/>
                  <a:gd name="T3" fmla="*/ 18 h 146"/>
                  <a:gd name="T4" fmla="*/ 42 w 100"/>
                  <a:gd name="T5" fmla="*/ 2 h 146"/>
                  <a:gd name="T6" fmla="*/ 46 w 100"/>
                  <a:gd name="T7" fmla="*/ 0 h 146"/>
                  <a:gd name="T8" fmla="*/ 52 w 100"/>
                  <a:gd name="T9" fmla="*/ 3 h 146"/>
                  <a:gd name="T10" fmla="*/ 95 w 100"/>
                  <a:gd name="T11" fmla="*/ 66 h 146"/>
                  <a:gd name="T12" fmla="*/ 99 w 100"/>
                  <a:gd name="T13" fmla="*/ 72 h 146"/>
                  <a:gd name="T14" fmla="*/ 99 w 100"/>
                  <a:gd name="T15" fmla="*/ 79 h 146"/>
                  <a:gd name="T16" fmla="*/ 96 w 100"/>
                  <a:gd name="T17" fmla="*/ 93 h 146"/>
                  <a:gd name="T18" fmla="*/ 87 w 100"/>
                  <a:gd name="T19" fmla="*/ 108 h 146"/>
                  <a:gd name="T20" fmla="*/ 70 w 100"/>
                  <a:gd name="T21" fmla="*/ 130 h 146"/>
                  <a:gd name="T22" fmla="*/ 56 w 100"/>
                  <a:gd name="T23" fmla="*/ 146 h 146"/>
                  <a:gd name="T24" fmla="*/ 52 w 100"/>
                  <a:gd name="T25" fmla="*/ 133 h 146"/>
                  <a:gd name="T26" fmla="*/ 2 w 100"/>
                  <a:gd name="T27" fmla="*/ 46 h 146"/>
                  <a:gd name="T28" fmla="*/ 0 w 100"/>
                  <a:gd name="T29" fmla="*/ 39 h 146"/>
                  <a:gd name="T30" fmla="*/ 4 w 100"/>
                  <a:gd name="T31" fmla="*/ 29 h 146"/>
                  <a:gd name="T32" fmla="*/ 22 w 100"/>
                  <a:gd name="T33" fmla="*/ 1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146">
                    <a:moveTo>
                      <a:pt x="21" y="20"/>
                    </a:moveTo>
                    <a:cubicBezTo>
                      <a:pt x="20" y="21"/>
                      <a:pt x="21" y="19"/>
                      <a:pt x="21" y="18"/>
                    </a:cubicBezTo>
                    <a:cubicBezTo>
                      <a:pt x="28" y="12"/>
                      <a:pt x="35" y="7"/>
                      <a:pt x="42" y="2"/>
                    </a:cubicBezTo>
                    <a:cubicBezTo>
                      <a:pt x="43" y="1"/>
                      <a:pt x="45" y="0"/>
                      <a:pt x="46" y="0"/>
                    </a:cubicBezTo>
                    <a:cubicBezTo>
                      <a:pt x="49" y="0"/>
                      <a:pt x="51" y="2"/>
                      <a:pt x="52" y="3"/>
                    </a:cubicBezTo>
                    <a:cubicBezTo>
                      <a:pt x="70" y="22"/>
                      <a:pt x="78" y="48"/>
                      <a:pt x="95" y="66"/>
                    </a:cubicBezTo>
                    <a:cubicBezTo>
                      <a:pt x="96" y="68"/>
                      <a:pt x="98" y="70"/>
                      <a:pt x="99" y="72"/>
                    </a:cubicBezTo>
                    <a:cubicBezTo>
                      <a:pt x="100" y="74"/>
                      <a:pt x="99" y="76"/>
                      <a:pt x="99" y="79"/>
                    </a:cubicBezTo>
                    <a:cubicBezTo>
                      <a:pt x="98" y="84"/>
                      <a:pt x="98" y="88"/>
                      <a:pt x="96" y="93"/>
                    </a:cubicBezTo>
                    <a:cubicBezTo>
                      <a:pt x="94" y="98"/>
                      <a:pt x="91" y="103"/>
                      <a:pt x="87" y="108"/>
                    </a:cubicBezTo>
                    <a:cubicBezTo>
                      <a:pt x="82" y="115"/>
                      <a:pt x="76" y="123"/>
                      <a:pt x="70" y="130"/>
                    </a:cubicBezTo>
                    <a:cubicBezTo>
                      <a:pt x="66" y="136"/>
                      <a:pt x="61" y="141"/>
                      <a:pt x="56" y="146"/>
                    </a:cubicBezTo>
                    <a:cubicBezTo>
                      <a:pt x="56" y="141"/>
                      <a:pt x="54" y="137"/>
                      <a:pt x="52" y="133"/>
                    </a:cubicBezTo>
                    <a:cubicBezTo>
                      <a:pt x="36" y="104"/>
                      <a:pt x="16" y="76"/>
                      <a:pt x="2" y="46"/>
                    </a:cubicBezTo>
                    <a:cubicBezTo>
                      <a:pt x="1" y="44"/>
                      <a:pt x="0" y="42"/>
                      <a:pt x="0" y="39"/>
                    </a:cubicBezTo>
                    <a:cubicBezTo>
                      <a:pt x="0" y="36"/>
                      <a:pt x="2" y="32"/>
                      <a:pt x="4" y="29"/>
                    </a:cubicBezTo>
                    <a:cubicBezTo>
                      <a:pt x="9" y="24"/>
                      <a:pt x="15" y="19"/>
                      <a:pt x="22" y="16"/>
                    </a:cubicBezTo>
                  </a:path>
                </a:pathLst>
              </a:custGeom>
              <a:grpFill/>
              <a:ln w="6350">
                <a:solidFill>
                  <a:srgbClr val="000000"/>
                </a:solidFill>
                <a:round/>
                <a:headEnd/>
                <a:tailEnd/>
              </a:ln>
            </p:spPr>
            <p:txBody>
              <a:bodyPr anchor="ctr"/>
              <a:lstStyle/>
              <a:p>
                <a:pPr algn="ctr"/>
                <a:endParaRPr/>
              </a:p>
            </p:txBody>
          </p:sp>
          <p:sp>
            <p:nvSpPr>
              <p:cNvPr id="1509" name="任意多边形 35">
                <a:extLst>
                  <a:ext uri="{FF2B5EF4-FFF2-40B4-BE49-F238E27FC236}">
                    <a16:creationId xmlns:a16="http://schemas.microsoft.com/office/drawing/2014/main" id="{09571738-CFD1-DC84-F4C9-2254D92488E4}"/>
                  </a:ext>
                </a:extLst>
              </p:cNvPr>
              <p:cNvSpPr/>
              <p:nvPr/>
            </p:nvSpPr>
            <p:spPr bwMode="auto">
              <a:xfrm>
                <a:off x="5743575" y="1700213"/>
                <a:ext cx="287338" cy="544513"/>
              </a:xfrm>
              <a:custGeom>
                <a:avLst/>
                <a:gdLst>
                  <a:gd name="T0" fmla="*/ 55 w 63"/>
                  <a:gd name="T1" fmla="*/ 110 h 120"/>
                  <a:gd name="T2" fmla="*/ 59 w 63"/>
                  <a:gd name="T3" fmla="*/ 56 h 120"/>
                  <a:gd name="T4" fmla="*/ 36 w 63"/>
                  <a:gd name="T5" fmla="*/ 7 h 120"/>
                  <a:gd name="T6" fmla="*/ 30 w 63"/>
                  <a:gd name="T7" fmla="*/ 0 h 120"/>
                  <a:gd name="T8" fmla="*/ 22 w 63"/>
                  <a:gd name="T9" fmla="*/ 7 h 120"/>
                  <a:gd name="T10" fmla="*/ 22 w 63"/>
                  <a:gd name="T11" fmla="*/ 5 h 120"/>
                  <a:gd name="T12" fmla="*/ 4 w 63"/>
                  <a:gd name="T13" fmla="*/ 18 h 120"/>
                  <a:gd name="T14" fmla="*/ 0 w 63"/>
                  <a:gd name="T15" fmla="*/ 28 h 120"/>
                  <a:gd name="T16" fmla="*/ 2 w 63"/>
                  <a:gd name="T17" fmla="*/ 35 h 120"/>
                  <a:gd name="T18" fmla="*/ 50 w 63"/>
                  <a:gd name="T19" fmla="*/ 120 h 120"/>
                  <a:gd name="T20" fmla="*/ 55 w 63"/>
                  <a:gd name="T21" fmla="*/ 11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120">
                    <a:moveTo>
                      <a:pt x="55" y="110"/>
                    </a:moveTo>
                    <a:cubicBezTo>
                      <a:pt x="61" y="93"/>
                      <a:pt x="63" y="74"/>
                      <a:pt x="59" y="56"/>
                    </a:cubicBezTo>
                    <a:cubicBezTo>
                      <a:pt x="56" y="38"/>
                      <a:pt x="48" y="21"/>
                      <a:pt x="36" y="7"/>
                    </a:cubicBezTo>
                    <a:cubicBezTo>
                      <a:pt x="34" y="4"/>
                      <a:pt x="32" y="2"/>
                      <a:pt x="30" y="0"/>
                    </a:cubicBezTo>
                    <a:cubicBezTo>
                      <a:pt x="27" y="2"/>
                      <a:pt x="24" y="5"/>
                      <a:pt x="22" y="7"/>
                    </a:cubicBezTo>
                    <a:cubicBezTo>
                      <a:pt x="22" y="5"/>
                      <a:pt x="22" y="5"/>
                      <a:pt x="22" y="5"/>
                    </a:cubicBezTo>
                    <a:cubicBezTo>
                      <a:pt x="15" y="8"/>
                      <a:pt x="9" y="13"/>
                      <a:pt x="4" y="18"/>
                    </a:cubicBezTo>
                    <a:cubicBezTo>
                      <a:pt x="2" y="21"/>
                      <a:pt x="0" y="25"/>
                      <a:pt x="0" y="28"/>
                    </a:cubicBezTo>
                    <a:cubicBezTo>
                      <a:pt x="0" y="31"/>
                      <a:pt x="1" y="33"/>
                      <a:pt x="2" y="35"/>
                    </a:cubicBezTo>
                    <a:cubicBezTo>
                      <a:pt x="16" y="65"/>
                      <a:pt x="34" y="91"/>
                      <a:pt x="50" y="120"/>
                    </a:cubicBezTo>
                    <a:cubicBezTo>
                      <a:pt x="52" y="117"/>
                      <a:pt x="53" y="114"/>
                      <a:pt x="55" y="110"/>
                    </a:cubicBezTo>
                    <a:close/>
                  </a:path>
                </a:pathLst>
              </a:custGeom>
              <a:grpFill/>
              <a:ln w="6350">
                <a:solidFill>
                  <a:srgbClr val="000000"/>
                </a:solidFill>
                <a:round/>
                <a:headEnd/>
                <a:tailEnd/>
              </a:ln>
            </p:spPr>
            <p:txBody>
              <a:bodyPr anchor="ctr"/>
              <a:lstStyle/>
              <a:p>
                <a:pPr algn="ctr"/>
                <a:endParaRPr/>
              </a:p>
            </p:txBody>
          </p:sp>
          <p:sp>
            <p:nvSpPr>
              <p:cNvPr id="1510" name="任意多边形 36">
                <a:extLst>
                  <a:ext uri="{FF2B5EF4-FFF2-40B4-BE49-F238E27FC236}">
                    <a16:creationId xmlns:a16="http://schemas.microsoft.com/office/drawing/2014/main" id="{7DD2CF12-5CAE-905E-316B-D4DA3F4192D2}"/>
                  </a:ext>
                </a:extLst>
              </p:cNvPr>
              <p:cNvSpPr/>
              <p:nvPr/>
            </p:nvSpPr>
            <p:spPr bwMode="auto">
              <a:xfrm>
                <a:off x="6062663" y="1954213"/>
                <a:ext cx="793750" cy="1962150"/>
              </a:xfrm>
              <a:custGeom>
                <a:avLst/>
                <a:gdLst>
                  <a:gd name="T0" fmla="*/ 48 w 175"/>
                  <a:gd name="T1" fmla="*/ 25 h 433"/>
                  <a:gd name="T2" fmla="*/ 10 w 175"/>
                  <a:gd name="T3" fmla="*/ 96 h 433"/>
                  <a:gd name="T4" fmla="*/ 15 w 175"/>
                  <a:gd name="T5" fmla="*/ 254 h 433"/>
                  <a:gd name="T6" fmla="*/ 12 w 175"/>
                  <a:gd name="T7" fmla="*/ 289 h 433"/>
                  <a:gd name="T8" fmla="*/ 29 w 175"/>
                  <a:gd name="T9" fmla="*/ 313 h 433"/>
                  <a:gd name="T10" fmla="*/ 63 w 175"/>
                  <a:gd name="T11" fmla="*/ 399 h 433"/>
                  <a:gd name="T12" fmla="*/ 69 w 175"/>
                  <a:gd name="T13" fmla="*/ 419 h 433"/>
                  <a:gd name="T14" fmla="*/ 78 w 175"/>
                  <a:gd name="T15" fmla="*/ 423 h 433"/>
                  <a:gd name="T16" fmla="*/ 134 w 175"/>
                  <a:gd name="T17" fmla="*/ 423 h 433"/>
                  <a:gd name="T18" fmla="*/ 154 w 175"/>
                  <a:gd name="T19" fmla="*/ 399 h 433"/>
                  <a:gd name="T20" fmla="*/ 167 w 175"/>
                  <a:gd name="T21" fmla="*/ 351 h 433"/>
                  <a:gd name="T22" fmla="*/ 159 w 175"/>
                  <a:gd name="T23" fmla="*/ 146 h 433"/>
                  <a:gd name="T24" fmla="*/ 151 w 175"/>
                  <a:gd name="T25" fmla="*/ 94 h 433"/>
                  <a:gd name="T26" fmla="*/ 139 w 175"/>
                  <a:gd name="T27" fmla="*/ 62 h 433"/>
                  <a:gd name="T28" fmla="*/ 92 w 175"/>
                  <a:gd name="T29" fmla="*/ 16 h 433"/>
                  <a:gd name="T30" fmla="*/ 63 w 175"/>
                  <a:gd name="T31" fmla="*/ 2 h 433"/>
                  <a:gd name="T32" fmla="*/ 58 w 175"/>
                  <a:gd name="T33" fmla="*/ 11 h 433"/>
                  <a:gd name="T34" fmla="*/ 48 w 175"/>
                  <a:gd name="T35" fmla="*/ 25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433">
                    <a:moveTo>
                      <a:pt x="48" y="25"/>
                    </a:moveTo>
                    <a:cubicBezTo>
                      <a:pt x="29" y="45"/>
                      <a:pt x="15" y="70"/>
                      <a:pt x="10" y="96"/>
                    </a:cubicBezTo>
                    <a:cubicBezTo>
                      <a:pt x="0" y="148"/>
                      <a:pt x="26" y="202"/>
                      <a:pt x="15" y="254"/>
                    </a:cubicBezTo>
                    <a:cubicBezTo>
                      <a:pt x="12" y="266"/>
                      <a:pt x="8" y="278"/>
                      <a:pt x="12" y="289"/>
                    </a:cubicBezTo>
                    <a:cubicBezTo>
                      <a:pt x="14" y="299"/>
                      <a:pt x="22" y="306"/>
                      <a:pt x="29" y="313"/>
                    </a:cubicBezTo>
                    <a:cubicBezTo>
                      <a:pt x="50" y="336"/>
                      <a:pt x="62" y="367"/>
                      <a:pt x="63" y="399"/>
                    </a:cubicBezTo>
                    <a:cubicBezTo>
                      <a:pt x="63" y="406"/>
                      <a:pt x="63" y="415"/>
                      <a:pt x="69" y="419"/>
                    </a:cubicBezTo>
                    <a:cubicBezTo>
                      <a:pt x="72" y="422"/>
                      <a:pt x="75" y="423"/>
                      <a:pt x="78" y="423"/>
                    </a:cubicBezTo>
                    <a:cubicBezTo>
                      <a:pt x="97" y="428"/>
                      <a:pt x="118" y="433"/>
                      <a:pt x="134" y="423"/>
                    </a:cubicBezTo>
                    <a:cubicBezTo>
                      <a:pt x="143" y="418"/>
                      <a:pt x="150" y="408"/>
                      <a:pt x="154" y="399"/>
                    </a:cubicBezTo>
                    <a:cubicBezTo>
                      <a:pt x="161" y="384"/>
                      <a:pt x="165" y="367"/>
                      <a:pt x="167" y="351"/>
                    </a:cubicBezTo>
                    <a:cubicBezTo>
                      <a:pt x="175" y="283"/>
                      <a:pt x="167" y="214"/>
                      <a:pt x="159" y="146"/>
                    </a:cubicBezTo>
                    <a:cubicBezTo>
                      <a:pt x="157" y="129"/>
                      <a:pt x="155" y="111"/>
                      <a:pt x="151" y="94"/>
                    </a:cubicBezTo>
                    <a:cubicBezTo>
                      <a:pt x="148" y="83"/>
                      <a:pt x="145" y="72"/>
                      <a:pt x="139" y="62"/>
                    </a:cubicBezTo>
                    <a:cubicBezTo>
                      <a:pt x="129" y="42"/>
                      <a:pt x="111" y="28"/>
                      <a:pt x="92" y="16"/>
                    </a:cubicBezTo>
                    <a:cubicBezTo>
                      <a:pt x="87" y="13"/>
                      <a:pt x="69" y="0"/>
                      <a:pt x="63" y="2"/>
                    </a:cubicBezTo>
                    <a:cubicBezTo>
                      <a:pt x="59" y="3"/>
                      <a:pt x="59" y="8"/>
                      <a:pt x="58" y="11"/>
                    </a:cubicBezTo>
                    <a:cubicBezTo>
                      <a:pt x="55" y="17"/>
                      <a:pt x="52" y="21"/>
                      <a:pt x="48" y="25"/>
                    </a:cubicBezTo>
                    <a:close/>
                  </a:path>
                </a:pathLst>
              </a:custGeom>
              <a:solidFill>
                <a:srgbClr val="C8BCD4"/>
              </a:solidFill>
              <a:ln w="6350">
                <a:solidFill>
                  <a:srgbClr val="000000"/>
                </a:solidFill>
                <a:round/>
                <a:headEnd/>
                <a:tailEnd/>
              </a:ln>
            </p:spPr>
            <p:txBody>
              <a:bodyPr anchor="ctr"/>
              <a:lstStyle/>
              <a:p>
                <a:pPr algn="ctr"/>
                <a:endParaRPr/>
              </a:p>
            </p:txBody>
          </p:sp>
          <p:sp>
            <p:nvSpPr>
              <p:cNvPr id="1511" name="任意多边形 38">
                <a:extLst>
                  <a:ext uri="{FF2B5EF4-FFF2-40B4-BE49-F238E27FC236}">
                    <a16:creationId xmlns:a16="http://schemas.microsoft.com/office/drawing/2014/main" id="{492955F9-D693-0E80-A03B-3EA97FD739E7}"/>
                  </a:ext>
                </a:extLst>
              </p:cNvPr>
              <p:cNvSpPr/>
              <p:nvPr/>
            </p:nvSpPr>
            <p:spPr bwMode="auto">
              <a:xfrm>
                <a:off x="6007100" y="1873250"/>
                <a:ext cx="476250" cy="873125"/>
              </a:xfrm>
              <a:custGeom>
                <a:avLst/>
                <a:gdLst>
                  <a:gd name="T0" fmla="*/ 24 w 105"/>
                  <a:gd name="T1" fmla="*/ 181 h 193"/>
                  <a:gd name="T2" fmla="*/ 1 w 105"/>
                  <a:gd name="T3" fmla="*/ 117 h 193"/>
                  <a:gd name="T4" fmla="*/ 12 w 105"/>
                  <a:gd name="T5" fmla="*/ 77 h 193"/>
                  <a:gd name="T6" fmla="*/ 33 w 105"/>
                  <a:gd name="T7" fmla="*/ 40 h 193"/>
                  <a:gd name="T8" fmla="*/ 38 w 105"/>
                  <a:gd name="T9" fmla="*/ 25 h 193"/>
                  <a:gd name="T10" fmla="*/ 32 w 105"/>
                  <a:gd name="T11" fmla="*/ 11 h 193"/>
                  <a:gd name="T12" fmla="*/ 29 w 105"/>
                  <a:gd name="T13" fmla="*/ 5 h 193"/>
                  <a:gd name="T14" fmla="*/ 36 w 105"/>
                  <a:gd name="T15" fmla="*/ 0 h 193"/>
                  <a:gd name="T16" fmla="*/ 58 w 105"/>
                  <a:gd name="T17" fmla="*/ 7 h 193"/>
                  <a:gd name="T18" fmla="*/ 66 w 105"/>
                  <a:gd name="T19" fmla="*/ 10 h 193"/>
                  <a:gd name="T20" fmla="*/ 70 w 105"/>
                  <a:gd name="T21" fmla="*/ 5 h 193"/>
                  <a:gd name="T22" fmla="*/ 79 w 105"/>
                  <a:gd name="T23" fmla="*/ 6 h 193"/>
                  <a:gd name="T24" fmla="*/ 86 w 105"/>
                  <a:gd name="T25" fmla="*/ 12 h 193"/>
                  <a:gd name="T26" fmla="*/ 96 w 105"/>
                  <a:gd name="T27" fmla="*/ 13 h 193"/>
                  <a:gd name="T28" fmla="*/ 105 w 105"/>
                  <a:gd name="T29" fmla="*/ 35 h 193"/>
                  <a:gd name="T30" fmla="*/ 77 w 105"/>
                  <a:gd name="T31" fmla="*/ 49 h 193"/>
                  <a:gd name="T32" fmla="*/ 26 w 105"/>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193">
                    <a:moveTo>
                      <a:pt x="24" y="181"/>
                    </a:moveTo>
                    <a:cubicBezTo>
                      <a:pt x="23" y="159"/>
                      <a:pt x="4" y="140"/>
                      <a:pt x="1" y="117"/>
                    </a:cubicBezTo>
                    <a:cubicBezTo>
                      <a:pt x="0" y="103"/>
                      <a:pt x="5" y="89"/>
                      <a:pt x="12" y="77"/>
                    </a:cubicBezTo>
                    <a:cubicBezTo>
                      <a:pt x="19" y="65"/>
                      <a:pt x="28" y="53"/>
                      <a:pt x="33" y="40"/>
                    </a:cubicBezTo>
                    <a:cubicBezTo>
                      <a:pt x="36" y="36"/>
                      <a:pt x="38" y="30"/>
                      <a:pt x="38" y="25"/>
                    </a:cubicBezTo>
                    <a:cubicBezTo>
                      <a:pt x="38" y="20"/>
                      <a:pt x="36" y="15"/>
                      <a:pt x="32" y="11"/>
                    </a:cubicBezTo>
                    <a:cubicBezTo>
                      <a:pt x="31" y="9"/>
                      <a:pt x="29" y="7"/>
                      <a:pt x="29" y="5"/>
                    </a:cubicBezTo>
                    <a:cubicBezTo>
                      <a:pt x="29" y="2"/>
                      <a:pt x="33" y="0"/>
                      <a:pt x="36" y="0"/>
                    </a:cubicBezTo>
                    <a:cubicBezTo>
                      <a:pt x="44" y="0"/>
                      <a:pt x="52" y="2"/>
                      <a:pt x="58" y="7"/>
                    </a:cubicBezTo>
                    <a:cubicBezTo>
                      <a:pt x="60" y="9"/>
                      <a:pt x="63" y="11"/>
                      <a:pt x="66" y="10"/>
                    </a:cubicBezTo>
                    <a:cubicBezTo>
                      <a:pt x="68" y="9"/>
                      <a:pt x="69" y="6"/>
                      <a:pt x="70" y="5"/>
                    </a:cubicBezTo>
                    <a:cubicBezTo>
                      <a:pt x="73" y="3"/>
                      <a:pt x="77" y="4"/>
                      <a:pt x="79" y="6"/>
                    </a:cubicBezTo>
                    <a:cubicBezTo>
                      <a:pt x="81" y="8"/>
                      <a:pt x="83" y="11"/>
                      <a:pt x="86" y="12"/>
                    </a:cubicBezTo>
                    <a:cubicBezTo>
                      <a:pt x="89" y="13"/>
                      <a:pt x="93" y="12"/>
                      <a:pt x="96" y="13"/>
                    </a:cubicBezTo>
                    <a:cubicBezTo>
                      <a:pt x="104" y="15"/>
                      <a:pt x="105" y="26"/>
                      <a:pt x="105" y="35"/>
                    </a:cubicBezTo>
                    <a:cubicBezTo>
                      <a:pt x="94" y="35"/>
                      <a:pt x="85" y="42"/>
                      <a:pt x="77" y="49"/>
                    </a:cubicBezTo>
                    <a:cubicBezTo>
                      <a:pt x="37" y="84"/>
                      <a:pt x="17" y="141"/>
                      <a:pt x="26" y="193"/>
                    </a:cubicBezTo>
                  </a:path>
                </a:pathLst>
              </a:custGeom>
              <a:solidFill>
                <a:srgbClr val="C8BCD4"/>
              </a:solidFill>
              <a:ln w="6350">
                <a:solidFill>
                  <a:srgbClr val="000000"/>
                </a:solidFill>
                <a:round/>
                <a:headEnd/>
                <a:tailEnd/>
              </a:ln>
            </p:spPr>
            <p:txBody>
              <a:bodyPr anchor="ctr"/>
              <a:lstStyle/>
              <a:p>
                <a:pPr algn="ctr"/>
                <a:endParaRPr/>
              </a:p>
            </p:txBody>
          </p:sp>
          <p:sp>
            <p:nvSpPr>
              <p:cNvPr id="1512" name="任意多边形 39">
                <a:extLst>
                  <a:ext uri="{FF2B5EF4-FFF2-40B4-BE49-F238E27FC236}">
                    <a16:creationId xmlns:a16="http://schemas.microsoft.com/office/drawing/2014/main" id="{2FCCA0AD-FE3B-BE02-829C-B8BC990FB81F}"/>
                  </a:ext>
                </a:extLst>
              </p:cNvPr>
              <p:cNvSpPr/>
              <p:nvPr/>
            </p:nvSpPr>
            <p:spPr bwMode="auto">
              <a:xfrm>
                <a:off x="6143625" y="1912938"/>
                <a:ext cx="258763" cy="349250"/>
              </a:xfrm>
              <a:custGeom>
                <a:avLst/>
                <a:gdLst>
                  <a:gd name="T0" fmla="*/ 57 w 57"/>
                  <a:gd name="T1" fmla="*/ 0 h 77"/>
                  <a:gd name="T2" fmla="*/ 57 w 57"/>
                  <a:gd name="T3" fmla="*/ 0 h 77"/>
                  <a:gd name="T4" fmla="*/ 48 w 57"/>
                  <a:gd name="T5" fmla="*/ 22 h 77"/>
                  <a:gd name="T6" fmla="*/ 30 w 57"/>
                  <a:gd name="T7" fmla="*/ 38 h 77"/>
                  <a:gd name="T8" fmla="*/ 0 w 57"/>
                  <a:gd name="T9" fmla="*/ 77 h 77"/>
                </a:gdLst>
                <a:ahLst/>
                <a:cxnLst>
                  <a:cxn ang="0">
                    <a:pos x="T0" y="T1"/>
                  </a:cxn>
                  <a:cxn ang="0">
                    <a:pos x="T2" y="T3"/>
                  </a:cxn>
                  <a:cxn ang="0">
                    <a:pos x="T4" y="T5"/>
                  </a:cxn>
                  <a:cxn ang="0">
                    <a:pos x="T6" y="T7"/>
                  </a:cxn>
                  <a:cxn ang="0">
                    <a:pos x="T8" y="T9"/>
                  </a:cxn>
                </a:cxnLst>
                <a:rect l="0" t="0" r="r" b="b"/>
                <a:pathLst>
                  <a:path w="57" h="77">
                    <a:moveTo>
                      <a:pt x="57" y="0"/>
                    </a:moveTo>
                    <a:cubicBezTo>
                      <a:pt x="57" y="0"/>
                      <a:pt x="57" y="0"/>
                      <a:pt x="57" y="0"/>
                    </a:cubicBezTo>
                    <a:cubicBezTo>
                      <a:pt x="57" y="8"/>
                      <a:pt x="53" y="16"/>
                      <a:pt x="48" y="22"/>
                    </a:cubicBezTo>
                    <a:cubicBezTo>
                      <a:pt x="43" y="28"/>
                      <a:pt x="36" y="33"/>
                      <a:pt x="30" y="38"/>
                    </a:cubicBezTo>
                    <a:cubicBezTo>
                      <a:pt x="17" y="49"/>
                      <a:pt x="6" y="61"/>
                      <a:pt x="0" y="77"/>
                    </a:cubicBezTo>
                  </a:path>
                </a:pathLst>
              </a:custGeom>
              <a:grpFill/>
              <a:ln w="6350" cap="flat">
                <a:solidFill>
                  <a:srgbClr val="000000"/>
                </a:solidFill>
                <a:prstDash val="solid"/>
                <a:miter lim="800000"/>
                <a:headEnd/>
                <a:tailEnd/>
              </a:ln>
            </p:spPr>
            <p:txBody>
              <a:bodyPr anchor="ctr"/>
              <a:lstStyle/>
              <a:p>
                <a:pPr algn="ctr"/>
                <a:endParaRPr/>
              </a:p>
            </p:txBody>
          </p:sp>
          <p:sp>
            <p:nvSpPr>
              <p:cNvPr id="1513" name="任意多边形 40">
                <a:extLst>
                  <a:ext uri="{FF2B5EF4-FFF2-40B4-BE49-F238E27FC236}">
                    <a16:creationId xmlns:a16="http://schemas.microsoft.com/office/drawing/2014/main" id="{AD0218BB-0362-B924-AA4E-076073D58A6E}"/>
                  </a:ext>
                </a:extLst>
              </p:cNvPr>
              <p:cNvSpPr/>
              <p:nvPr/>
            </p:nvSpPr>
            <p:spPr bwMode="auto">
              <a:xfrm>
                <a:off x="6070600" y="1909763"/>
                <a:ext cx="222250" cy="465138"/>
              </a:xfrm>
              <a:custGeom>
                <a:avLst/>
                <a:gdLst>
                  <a:gd name="T0" fmla="*/ 49 w 49"/>
                  <a:gd name="T1" fmla="*/ 0 h 103"/>
                  <a:gd name="T2" fmla="*/ 39 w 49"/>
                  <a:gd name="T3" fmla="*/ 24 h 103"/>
                  <a:gd name="T4" fmla="*/ 21 w 49"/>
                  <a:gd name="T5" fmla="*/ 43 h 103"/>
                  <a:gd name="T6" fmla="*/ 1 w 49"/>
                  <a:gd name="T7" fmla="*/ 103 h 103"/>
                </a:gdLst>
                <a:ahLst/>
                <a:cxnLst>
                  <a:cxn ang="0">
                    <a:pos x="T0" y="T1"/>
                  </a:cxn>
                  <a:cxn ang="0">
                    <a:pos x="T2" y="T3"/>
                  </a:cxn>
                  <a:cxn ang="0">
                    <a:pos x="T4" y="T5"/>
                  </a:cxn>
                  <a:cxn ang="0">
                    <a:pos x="T6" y="T7"/>
                  </a:cxn>
                </a:cxnLst>
                <a:rect l="0" t="0" r="r" b="b"/>
                <a:pathLst>
                  <a:path w="49" h="103">
                    <a:moveTo>
                      <a:pt x="49" y="0"/>
                    </a:moveTo>
                    <a:cubicBezTo>
                      <a:pt x="49" y="9"/>
                      <a:pt x="44" y="17"/>
                      <a:pt x="39" y="24"/>
                    </a:cubicBezTo>
                    <a:cubicBezTo>
                      <a:pt x="33" y="30"/>
                      <a:pt x="27" y="36"/>
                      <a:pt x="21" y="43"/>
                    </a:cubicBezTo>
                    <a:cubicBezTo>
                      <a:pt x="8" y="60"/>
                      <a:pt x="0" y="81"/>
                      <a:pt x="1" y="103"/>
                    </a:cubicBezTo>
                  </a:path>
                </a:pathLst>
              </a:custGeom>
              <a:solidFill>
                <a:srgbClr val="FFFFFF"/>
              </a:solidFill>
              <a:ln w="6350" cap="flat">
                <a:solidFill>
                  <a:srgbClr val="000000"/>
                </a:solidFill>
                <a:prstDash val="solid"/>
                <a:miter lim="800000"/>
                <a:headEnd/>
                <a:tailEnd/>
              </a:ln>
            </p:spPr>
            <p:txBody>
              <a:bodyPr anchor="ctr"/>
              <a:lstStyle/>
              <a:p>
                <a:pPr algn="ctr"/>
                <a:endParaRPr/>
              </a:p>
            </p:txBody>
          </p:sp>
          <p:sp>
            <p:nvSpPr>
              <p:cNvPr id="1514" name="任意多边形 41">
                <a:extLst>
                  <a:ext uri="{FF2B5EF4-FFF2-40B4-BE49-F238E27FC236}">
                    <a16:creationId xmlns:a16="http://schemas.microsoft.com/office/drawing/2014/main" id="{3399A16F-4EDC-7319-AB02-6FF565433EA4}"/>
                  </a:ext>
                </a:extLst>
              </p:cNvPr>
              <p:cNvSpPr/>
              <p:nvPr/>
            </p:nvSpPr>
            <p:spPr bwMode="auto">
              <a:xfrm>
                <a:off x="5594350" y="2058988"/>
                <a:ext cx="404813" cy="1158875"/>
              </a:xfrm>
              <a:custGeom>
                <a:avLst/>
                <a:gdLst>
                  <a:gd name="T0" fmla="*/ 56 w 89"/>
                  <a:gd name="T1" fmla="*/ 150 h 256"/>
                  <a:gd name="T2" fmla="*/ 89 w 89"/>
                  <a:gd name="T3" fmla="*/ 255 h 256"/>
                  <a:gd name="T4" fmla="*/ 0 w 89"/>
                  <a:gd name="T5" fmla="*/ 235 h 256"/>
                  <a:gd name="T6" fmla="*/ 18 w 89"/>
                  <a:gd name="T7" fmla="*/ 110 h 256"/>
                  <a:gd name="T8" fmla="*/ 21 w 89"/>
                  <a:gd name="T9" fmla="*/ 47 h 256"/>
                  <a:gd name="T10" fmla="*/ 52 w 89"/>
                  <a:gd name="T11" fmla="*/ 11 h 256"/>
                  <a:gd name="T12" fmla="*/ 66 w 89"/>
                  <a:gd name="T13" fmla="*/ 9 h 256"/>
                  <a:gd name="T14" fmla="*/ 61 w 89"/>
                  <a:gd name="T15" fmla="*/ 37 h 256"/>
                  <a:gd name="T16" fmla="*/ 56 w 89"/>
                  <a:gd name="T17" fmla="*/ 1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256">
                    <a:moveTo>
                      <a:pt x="56" y="150"/>
                    </a:moveTo>
                    <a:cubicBezTo>
                      <a:pt x="61" y="176"/>
                      <a:pt x="81" y="230"/>
                      <a:pt x="89" y="255"/>
                    </a:cubicBezTo>
                    <a:cubicBezTo>
                      <a:pt x="51" y="256"/>
                      <a:pt x="0" y="239"/>
                      <a:pt x="0" y="235"/>
                    </a:cubicBezTo>
                    <a:cubicBezTo>
                      <a:pt x="0" y="193"/>
                      <a:pt x="18" y="152"/>
                      <a:pt x="18" y="110"/>
                    </a:cubicBezTo>
                    <a:cubicBezTo>
                      <a:pt x="18" y="89"/>
                      <a:pt x="14" y="67"/>
                      <a:pt x="21" y="47"/>
                    </a:cubicBezTo>
                    <a:cubicBezTo>
                      <a:pt x="27" y="32"/>
                      <a:pt x="39" y="20"/>
                      <a:pt x="52" y="11"/>
                    </a:cubicBezTo>
                    <a:cubicBezTo>
                      <a:pt x="57" y="7"/>
                      <a:pt x="63" y="0"/>
                      <a:pt x="66" y="9"/>
                    </a:cubicBezTo>
                    <a:cubicBezTo>
                      <a:pt x="68" y="16"/>
                      <a:pt x="62" y="30"/>
                      <a:pt x="61" y="37"/>
                    </a:cubicBezTo>
                    <a:cubicBezTo>
                      <a:pt x="54" y="74"/>
                      <a:pt x="48" y="112"/>
                      <a:pt x="56" y="150"/>
                    </a:cubicBezTo>
                    <a:close/>
                  </a:path>
                </a:pathLst>
              </a:custGeom>
              <a:solidFill>
                <a:srgbClr val="C8BCD4"/>
              </a:solidFill>
              <a:ln w="6350">
                <a:solidFill>
                  <a:srgbClr val="000000"/>
                </a:solidFill>
                <a:round/>
                <a:headEnd/>
                <a:tailEnd/>
              </a:ln>
            </p:spPr>
            <p:txBody>
              <a:bodyPr anchor="ctr"/>
              <a:lstStyle/>
              <a:p>
                <a:pPr algn="ctr"/>
                <a:endParaRPr/>
              </a:p>
            </p:txBody>
          </p:sp>
          <p:sp>
            <p:nvSpPr>
              <p:cNvPr id="1515" name="任意多边形 42">
                <a:extLst>
                  <a:ext uri="{FF2B5EF4-FFF2-40B4-BE49-F238E27FC236}">
                    <a16:creationId xmlns:a16="http://schemas.microsoft.com/office/drawing/2014/main" id="{3C79C158-569C-DCAB-0516-128557CFEBAE}"/>
                  </a:ext>
                </a:extLst>
              </p:cNvPr>
              <p:cNvSpPr/>
              <p:nvPr/>
            </p:nvSpPr>
            <p:spPr bwMode="auto">
              <a:xfrm>
                <a:off x="5721350" y="1973263"/>
                <a:ext cx="236538" cy="692150"/>
              </a:xfrm>
              <a:custGeom>
                <a:avLst/>
                <a:gdLst>
                  <a:gd name="T0" fmla="*/ 9 w 52"/>
                  <a:gd name="T1" fmla="*/ 65 h 153"/>
                  <a:gd name="T2" fmla="*/ 1 w 52"/>
                  <a:gd name="T3" fmla="*/ 47 h 153"/>
                  <a:gd name="T4" fmla="*/ 8 w 52"/>
                  <a:gd name="T5" fmla="*/ 29 h 153"/>
                  <a:gd name="T6" fmla="*/ 14 w 52"/>
                  <a:gd name="T7" fmla="*/ 26 h 153"/>
                  <a:gd name="T8" fmla="*/ 28 w 52"/>
                  <a:gd name="T9" fmla="*/ 5 h 153"/>
                  <a:gd name="T10" fmla="*/ 36 w 52"/>
                  <a:gd name="T11" fmla="*/ 2 h 153"/>
                  <a:gd name="T12" fmla="*/ 47 w 52"/>
                  <a:gd name="T13" fmla="*/ 0 h 153"/>
                  <a:gd name="T14" fmla="*/ 50 w 52"/>
                  <a:gd name="T15" fmla="*/ 0 h 153"/>
                  <a:gd name="T16" fmla="*/ 51 w 52"/>
                  <a:gd name="T17" fmla="*/ 5 h 153"/>
                  <a:gd name="T18" fmla="*/ 44 w 52"/>
                  <a:gd name="T19" fmla="*/ 29 h 153"/>
                  <a:gd name="T20" fmla="*/ 35 w 52"/>
                  <a:gd name="T21" fmla="*/ 96 h 153"/>
                  <a:gd name="T22" fmla="*/ 25 w 52"/>
                  <a:gd name="T23" fmla="*/ 153 h 153"/>
                  <a:gd name="T24" fmla="*/ 21 w 52"/>
                  <a:gd name="T25" fmla="*/ 102 h 153"/>
                  <a:gd name="T26" fmla="*/ 9 w 52"/>
                  <a:gd name="T27" fmla="*/ 65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153">
                    <a:moveTo>
                      <a:pt x="9" y="65"/>
                    </a:moveTo>
                    <a:cubicBezTo>
                      <a:pt x="6" y="59"/>
                      <a:pt x="2" y="53"/>
                      <a:pt x="1" y="47"/>
                    </a:cubicBezTo>
                    <a:cubicBezTo>
                      <a:pt x="0" y="40"/>
                      <a:pt x="2" y="33"/>
                      <a:pt x="8" y="29"/>
                    </a:cubicBezTo>
                    <a:cubicBezTo>
                      <a:pt x="10" y="28"/>
                      <a:pt x="12" y="27"/>
                      <a:pt x="14" y="26"/>
                    </a:cubicBezTo>
                    <a:cubicBezTo>
                      <a:pt x="21" y="21"/>
                      <a:pt x="21" y="10"/>
                      <a:pt x="28" y="5"/>
                    </a:cubicBezTo>
                    <a:cubicBezTo>
                      <a:pt x="30" y="3"/>
                      <a:pt x="33" y="3"/>
                      <a:pt x="36" y="2"/>
                    </a:cubicBezTo>
                    <a:cubicBezTo>
                      <a:pt x="40" y="2"/>
                      <a:pt x="44" y="1"/>
                      <a:pt x="47" y="0"/>
                    </a:cubicBezTo>
                    <a:cubicBezTo>
                      <a:pt x="48" y="0"/>
                      <a:pt x="49" y="0"/>
                      <a:pt x="50" y="0"/>
                    </a:cubicBezTo>
                    <a:cubicBezTo>
                      <a:pt x="51" y="1"/>
                      <a:pt x="52" y="3"/>
                      <a:pt x="51" y="5"/>
                    </a:cubicBezTo>
                    <a:cubicBezTo>
                      <a:pt x="50" y="13"/>
                      <a:pt x="47" y="21"/>
                      <a:pt x="44" y="29"/>
                    </a:cubicBezTo>
                    <a:cubicBezTo>
                      <a:pt x="38" y="50"/>
                      <a:pt x="38" y="73"/>
                      <a:pt x="35" y="96"/>
                    </a:cubicBezTo>
                    <a:cubicBezTo>
                      <a:pt x="34" y="107"/>
                      <a:pt x="31" y="144"/>
                      <a:pt x="25" y="153"/>
                    </a:cubicBezTo>
                    <a:cubicBezTo>
                      <a:pt x="19" y="146"/>
                      <a:pt x="23" y="111"/>
                      <a:pt x="21" y="102"/>
                    </a:cubicBezTo>
                    <a:cubicBezTo>
                      <a:pt x="19" y="90"/>
                      <a:pt x="14" y="77"/>
                      <a:pt x="9" y="65"/>
                    </a:cubicBezTo>
                    <a:close/>
                  </a:path>
                </a:pathLst>
              </a:custGeom>
              <a:solidFill>
                <a:srgbClr val="C8BCD4"/>
              </a:solidFill>
              <a:ln w="6350">
                <a:solidFill>
                  <a:srgbClr val="000000"/>
                </a:solidFill>
                <a:round/>
                <a:headEnd/>
                <a:tailEnd/>
              </a:ln>
            </p:spPr>
            <p:txBody>
              <a:bodyPr anchor="ctr"/>
              <a:lstStyle/>
              <a:p>
                <a:pPr algn="ctr"/>
                <a:endParaRPr/>
              </a:p>
            </p:txBody>
          </p:sp>
          <p:sp>
            <p:nvSpPr>
              <p:cNvPr id="1516" name="任意多边形 43">
                <a:extLst>
                  <a:ext uri="{FF2B5EF4-FFF2-40B4-BE49-F238E27FC236}">
                    <a16:creationId xmlns:a16="http://schemas.microsoft.com/office/drawing/2014/main" id="{E033FF3F-C6D4-B51C-5E8B-0A053F769DED}"/>
                  </a:ext>
                </a:extLst>
              </p:cNvPr>
              <p:cNvSpPr/>
              <p:nvPr/>
            </p:nvSpPr>
            <p:spPr bwMode="auto">
              <a:xfrm>
                <a:off x="5518150" y="1487488"/>
                <a:ext cx="503238" cy="703263"/>
              </a:xfrm>
              <a:custGeom>
                <a:avLst/>
                <a:gdLst>
                  <a:gd name="T0" fmla="*/ 17 w 111"/>
                  <a:gd name="T1" fmla="*/ 23 h 155"/>
                  <a:gd name="T2" fmla="*/ 1 w 111"/>
                  <a:gd name="T3" fmla="*/ 54 h 155"/>
                  <a:gd name="T4" fmla="*/ 5 w 111"/>
                  <a:gd name="T5" fmla="*/ 71 h 155"/>
                  <a:gd name="T6" fmla="*/ 10 w 111"/>
                  <a:gd name="T7" fmla="*/ 88 h 155"/>
                  <a:gd name="T8" fmla="*/ 20 w 111"/>
                  <a:gd name="T9" fmla="*/ 98 h 155"/>
                  <a:gd name="T10" fmla="*/ 22 w 111"/>
                  <a:gd name="T11" fmla="*/ 99 h 155"/>
                  <a:gd name="T12" fmla="*/ 24 w 111"/>
                  <a:gd name="T13" fmla="*/ 101 h 155"/>
                  <a:gd name="T14" fmla="*/ 28 w 111"/>
                  <a:gd name="T15" fmla="*/ 123 h 155"/>
                  <a:gd name="T16" fmla="*/ 30 w 111"/>
                  <a:gd name="T17" fmla="*/ 127 h 155"/>
                  <a:gd name="T18" fmla="*/ 31 w 111"/>
                  <a:gd name="T19" fmla="*/ 126 h 155"/>
                  <a:gd name="T20" fmla="*/ 41 w 111"/>
                  <a:gd name="T21" fmla="*/ 128 h 155"/>
                  <a:gd name="T22" fmla="*/ 62 w 111"/>
                  <a:gd name="T23" fmla="*/ 151 h 155"/>
                  <a:gd name="T24" fmla="*/ 67 w 111"/>
                  <a:gd name="T25" fmla="*/ 155 h 155"/>
                  <a:gd name="T26" fmla="*/ 72 w 111"/>
                  <a:gd name="T27" fmla="*/ 153 h 155"/>
                  <a:gd name="T28" fmla="*/ 109 w 111"/>
                  <a:gd name="T29" fmla="*/ 101 h 155"/>
                  <a:gd name="T30" fmla="*/ 100 w 111"/>
                  <a:gd name="T31" fmla="*/ 56 h 155"/>
                  <a:gd name="T32" fmla="*/ 73 w 111"/>
                  <a:gd name="T33" fmla="*/ 18 h 155"/>
                  <a:gd name="T34" fmla="*/ 47 w 111"/>
                  <a:gd name="T35" fmla="*/ 7 h 155"/>
                  <a:gd name="T36" fmla="*/ 17 w 111"/>
                  <a:gd name="T37" fmla="*/ 23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 h="155">
                    <a:moveTo>
                      <a:pt x="17" y="23"/>
                    </a:moveTo>
                    <a:cubicBezTo>
                      <a:pt x="8" y="31"/>
                      <a:pt x="0" y="42"/>
                      <a:pt x="1" y="54"/>
                    </a:cubicBezTo>
                    <a:cubicBezTo>
                      <a:pt x="1" y="60"/>
                      <a:pt x="3" y="66"/>
                      <a:pt x="5" y="71"/>
                    </a:cubicBezTo>
                    <a:cubicBezTo>
                      <a:pt x="7" y="77"/>
                      <a:pt x="9" y="83"/>
                      <a:pt x="10" y="88"/>
                    </a:cubicBezTo>
                    <a:cubicBezTo>
                      <a:pt x="12" y="93"/>
                      <a:pt x="15" y="98"/>
                      <a:pt x="20" y="98"/>
                    </a:cubicBezTo>
                    <a:cubicBezTo>
                      <a:pt x="21" y="98"/>
                      <a:pt x="22" y="98"/>
                      <a:pt x="22" y="99"/>
                    </a:cubicBezTo>
                    <a:cubicBezTo>
                      <a:pt x="23" y="99"/>
                      <a:pt x="24" y="100"/>
                      <a:pt x="24" y="101"/>
                    </a:cubicBezTo>
                    <a:cubicBezTo>
                      <a:pt x="26" y="108"/>
                      <a:pt x="27" y="116"/>
                      <a:pt x="28" y="123"/>
                    </a:cubicBezTo>
                    <a:cubicBezTo>
                      <a:pt x="28" y="125"/>
                      <a:pt x="28" y="127"/>
                      <a:pt x="30" y="127"/>
                    </a:cubicBezTo>
                    <a:cubicBezTo>
                      <a:pt x="30" y="127"/>
                      <a:pt x="31" y="126"/>
                      <a:pt x="31" y="126"/>
                    </a:cubicBezTo>
                    <a:cubicBezTo>
                      <a:pt x="35" y="125"/>
                      <a:pt x="39" y="125"/>
                      <a:pt x="41" y="128"/>
                    </a:cubicBezTo>
                    <a:cubicBezTo>
                      <a:pt x="46" y="136"/>
                      <a:pt x="55" y="145"/>
                      <a:pt x="62" y="151"/>
                    </a:cubicBezTo>
                    <a:cubicBezTo>
                      <a:pt x="63" y="153"/>
                      <a:pt x="65" y="155"/>
                      <a:pt x="67" y="155"/>
                    </a:cubicBezTo>
                    <a:cubicBezTo>
                      <a:pt x="69" y="155"/>
                      <a:pt x="70" y="154"/>
                      <a:pt x="72" y="153"/>
                    </a:cubicBezTo>
                    <a:cubicBezTo>
                      <a:pt x="92" y="142"/>
                      <a:pt x="106" y="125"/>
                      <a:pt x="109" y="101"/>
                    </a:cubicBezTo>
                    <a:cubicBezTo>
                      <a:pt x="111" y="86"/>
                      <a:pt x="107" y="70"/>
                      <a:pt x="100" y="56"/>
                    </a:cubicBezTo>
                    <a:cubicBezTo>
                      <a:pt x="93" y="42"/>
                      <a:pt x="83" y="30"/>
                      <a:pt x="73" y="18"/>
                    </a:cubicBezTo>
                    <a:cubicBezTo>
                      <a:pt x="67" y="10"/>
                      <a:pt x="57" y="0"/>
                      <a:pt x="47" y="7"/>
                    </a:cubicBezTo>
                    <a:cubicBezTo>
                      <a:pt x="37" y="13"/>
                      <a:pt x="26" y="16"/>
                      <a:pt x="17" y="23"/>
                    </a:cubicBezTo>
                    <a:close/>
                  </a:path>
                </a:pathLst>
              </a:custGeom>
              <a:grpFill/>
              <a:ln w="6350">
                <a:solidFill>
                  <a:srgbClr val="000000"/>
                </a:solidFill>
                <a:round/>
                <a:headEnd/>
                <a:tailEnd/>
              </a:ln>
            </p:spPr>
            <p:txBody>
              <a:bodyPr anchor="ctr"/>
              <a:lstStyle/>
              <a:p>
                <a:pPr algn="ctr"/>
                <a:endParaRPr/>
              </a:p>
            </p:txBody>
          </p:sp>
          <p:sp>
            <p:nvSpPr>
              <p:cNvPr id="1517" name="任意多边形 44">
                <a:extLst>
                  <a:ext uri="{FF2B5EF4-FFF2-40B4-BE49-F238E27FC236}">
                    <a16:creationId xmlns:a16="http://schemas.microsoft.com/office/drawing/2014/main" id="{BC6948DC-43B2-5974-7A00-F46073986ADC}"/>
                  </a:ext>
                </a:extLst>
              </p:cNvPr>
              <p:cNvSpPr/>
              <p:nvPr/>
            </p:nvSpPr>
            <p:spPr bwMode="auto">
              <a:xfrm>
                <a:off x="5684838" y="2044700"/>
                <a:ext cx="31750" cy="4763"/>
              </a:xfrm>
              <a:custGeom>
                <a:avLst/>
                <a:gdLst>
                  <a:gd name="T0" fmla="*/ 1 w 7"/>
                  <a:gd name="T1" fmla="*/ 1 h 1"/>
                  <a:gd name="T2" fmla="*/ 0 w 7"/>
                  <a:gd name="T3" fmla="*/ 1 h 1"/>
                  <a:gd name="T4" fmla="*/ 7 w 7"/>
                  <a:gd name="T5" fmla="*/ 0 h 1"/>
                </a:gdLst>
                <a:ahLst/>
                <a:cxnLst>
                  <a:cxn ang="0">
                    <a:pos x="T0" y="T1"/>
                  </a:cxn>
                  <a:cxn ang="0">
                    <a:pos x="T2" y="T3"/>
                  </a:cxn>
                  <a:cxn ang="0">
                    <a:pos x="T4" y="T5"/>
                  </a:cxn>
                </a:cxnLst>
                <a:rect l="0" t="0" r="r" b="b"/>
                <a:pathLst>
                  <a:path w="7" h="1">
                    <a:moveTo>
                      <a:pt x="1" y="1"/>
                    </a:moveTo>
                    <a:cubicBezTo>
                      <a:pt x="0" y="1"/>
                      <a:pt x="0" y="1"/>
                      <a:pt x="0" y="1"/>
                    </a:cubicBezTo>
                    <a:cubicBezTo>
                      <a:pt x="2" y="0"/>
                      <a:pt x="5" y="0"/>
                      <a:pt x="7" y="0"/>
                    </a:cubicBezTo>
                  </a:path>
                </a:pathLst>
              </a:custGeom>
              <a:grpFill/>
              <a:ln w="6350" cap="flat">
                <a:solidFill>
                  <a:srgbClr val="000000"/>
                </a:solidFill>
                <a:prstDash val="solid"/>
                <a:miter lim="800000"/>
                <a:headEnd/>
                <a:tailEnd/>
              </a:ln>
            </p:spPr>
            <p:txBody>
              <a:bodyPr anchor="ctr"/>
              <a:lstStyle/>
              <a:p>
                <a:pPr algn="ctr"/>
                <a:endParaRPr/>
              </a:p>
            </p:txBody>
          </p:sp>
          <p:sp>
            <p:nvSpPr>
              <p:cNvPr id="1518" name="任意多边形 46">
                <a:extLst>
                  <a:ext uri="{FF2B5EF4-FFF2-40B4-BE49-F238E27FC236}">
                    <a16:creationId xmlns:a16="http://schemas.microsoft.com/office/drawing/2014/main" id="{04C30F8F-1003-F9D6-70E0-31C1A4EC9C7E}"/>
                  </a:ext>
                </a:extLst>
              </p:cNvPr>
              <p:cNvSpPr/>
              <p:nvPr/>
            </p:nvSpPr>
            <p:spPr bwMode="auto">
              <a:xfrm>
                <a:off x="5743575" y="2076450"/>
                <a:ext cx="46038" cy="31750"/>
              </a:xfrm>
              <a:custGeom>
                <a:avLst/>
                <a:gdLst>
                  <a:gd name="T0" fmla="*/ 0 w 10"/>
                  <a:gd name="T1" fmla="*/ 7 h 7"/>
                  <a:gd name="T2" fmla="*/ 3 w 10"/>
                  <a:gd name="T3" fmla="*/ 6 h 7"/>
                  <a:gd name="T4" fmla="*/ 10 w 10"/>
                  <a:gd name="T5" fmla="*/ 0 h 7"/>
                </a:gdLst>
                <a:ahLst/>
                <a:cxnLst>
                  <a:cxn ang="0">
                    <a:pos x="T0" y="T1"/>
                  </a:cxn>
                  <a:cxn ang="0">
                    <a:pos x="T2" y="T3"/>
                  </a:cxn>
                  <a:cxn ang="0">
                    <a:pos x="T4" y="T5"/>
                  </a:cxn>
                </a:cxnLst>
                <a:rect l="0" t="0" r="r" b="b"/>
                <a:pathLst>
                  <a:path w="10" h="7">
                    <a:moveTo>
                      <a:pt x="0" y="7"/>
                    </a:moveTo>
                    <a:cubicBezTo>
                      <a:pt x="1" y="7"/>
                      <a:pt x="3" y="6"/>
                      <a:pt x="3" y="6"/>
                    </a:cubicBezTo>
                    <a:cubicBezTo>
                      <a:pt x="6" y="3"/>
                      <a:pt x="8" y="1"/>
                      <a:pt x="10" y="0"/>
                    </a:cubicBezTo>
                  </a:path>
                </a:pathLst>
              </a:custGeom>
              <a:grpFill/>
              <a:ln w="6350" cap="flat">
                <a:solidFill>
                  <a:srgbClr val="000000"/>
                </a:solidFill>
                <a:prstDash val="solid"/>
                <a:miter lim="800000"/>
                <a:headEnd/>
                <a:tailEnd/>
              </a:ln>
            </p:spPr>
            <p:txBody>
              <a:bodyPr anchor="ctr"/>
              <a:lstStyle/>
              <a:p>
                <a:pPr algn="ctr"/>
                <a:endParaRPr/>
              </a:p>
            </p:txBody>
          </p:sp>
          <p:sp>
            <p:nvSpPr>
              <p:cNvPr id="1519" name="任意多边形 47">
                <a:extLst>
                  <a:ext uri="{FF2B5EF4-FFF2-40B4-BE49-F238E27FC236}">
                    <a16:creationId xmlns:a16="http://schemas.microsoft.com/office/drawing/2014/main" id="{E395A25F-29AF-0170-B2EB-5B3D504999D2}"/>
                  </a:ext>
                </a:extLst>
              </p:cNvPr>
              <p:cNvSpPr/>
              <p:nvPr/>
            </p:nvSpPr>
            <p:spPr bwMode="auto">
              <a:xfrm>
                <a:off x="5640388" y="1854200"/>
                <a:ext cx="90488" cy="41275"/>
              </a:xfrm>
              <a:custGeom>
                <a:avLst/>
                <a:gdLst>
                  <a:gd name="T0" fmla="*/ 0 w 20"/>
                  <a:gd name="T1" fmla="*/ 9 h 9"/>
                  <a:gd name="T2" fmla="*/ 14 w 20"/>
                  <a:gd name="T3" fmla="*/ 4 h 9"/>
                  <a:gd name="T4" fmla="*/ 20 w 20"/>
                  <a:gd name="T5" fmla="*/ 0 h 9"/>
                </a:gdLst>
                <a:ahLst/>
                <a:cxnLst>
                  <a:cxn ang="0">
                    <a:pos x="T0" y="T1"/>
                  </a:cxn>
                  <a:cxn ang="0">
                    <a:pos x="T2" y="T3"/>
                  </a:cxn>
                  <a:cxn ang="0">
                    <a:pos x="T4" y="T5"/>
                  </a:cxn>
                </a:cxnLst>
                <a:rect l="0" t="0" r="r" b="b"/>
                <a:pathLst>
                  <a:path w="20" h="9">
                    <a:moveTo>
                      <a:pt x="0" y="9"/>
                    </a:moveTo>
                    <a:cubicBezTo>
                      <a:pt x="5" y="7"/>
                      <a:pt x="9" y="5"/>
                      <a:pt x="14" y="4"/>
                    </a:cubicBezTo>
                    <a:cubicBezTo>
                      <a:pt x="16" y="3"/>
                      <a:pt x="19" y="2"/>
                      <a:pt x="20" y="0"/>
                    </a:cubicBezTo>
                  </a:path>
                </a:pathLst>
              </a:custGeom>
              <a:grpFill/>
              <a:ln w="6350" cap="flat">
                <a:solidFill>
                  <a:srgbClr val="000000"/>
                </a:solidFill>
                <a:prstDash val="solid"/>
                <a:miter lim="800000"/>
                <a:headEnd/>
                <a:tailEnd/>
              </a:ln>
            </p:spPr>
            <p:txBody>
              <a:bodyPr anchor="ctr"/>
              <a:lstStyle/>
              <a:p>
                <a:pPr algn="ctr"/>
                <a:endParaRPr/>
              </a:p>
            </p:txBody>
          </p:sp>
          <p:sp>
            <p:nvSpPr>
              <p:cNvPr id="1520" name="任意多边形 48">
                <a:extLst>
                  <a:ext uri="{FF2B5EF4-FFF2-40B4-BE49-F238E27FC236}">
                    <a16:creationId xmlns:a16="http://schemas.microsoft.com/office/drawing/2014/main" id="{4F87D792-4AD4-90D8-4E30-3D6C84DE133E}"/>
                  </a:ext>
                </a:extLst>
              </p:cNvPr>
              <p:cNvSpPr/>
              <p:nvPr/>
            </p:nvSpPr>
            <p:spPr bwMode="auto">
              <a:xfrm>
                <a:off x="5667375" y="1878013"/>
                <a:ext cx="80963" cy="44450"/>
              </a:xfrm>
              <a:custGeom>
                <a:avLst/>
                <a:gdLst>
                  <a:gd name="T0" fmla="*/ 0 w 18"/>
                  <a:gd name="T1" fmla="*/ 10 h 10"/>
                  <a:gd name="T2" fmla="*/ 5 w 18"/>
                  <a:gd name="T3" fmla="*/ 7 h 10"/>
                  <a:gd name="T4" fmla="*/ 18 w 18"/>
                  <a:gd name="T5" fmla="*/ 0 h 10"/>
                </a:gdLst>
                <a:ahLst/>
                <a:cxnLst>
                  <a:cxn ang="0">
                    <a:pos x="T0" y="T1"/>
                  </a:cxn>
                  <a:cxn ang="0">
                    <a:pos x="T2" y="T3"/>
                  </a:cxn>
                  <a:cxn ang="0">
                    <a:pos x="T4" y="T5"/>
                  </a:cxn>
                </a:cxnLst>
                <a:rect l="0" t="0" r="r" b="b"/>
                <a:pathLst>
                  <a:path w="18" h="10">
                    <a:moveTo>
                      <a:pt x="0" y="10"/>
                    </a:moveTo>
                    <a:cubicBezTo>
                      <a:pt x="2" y="9"/>
                      <a:pt x="3" y="8"/>
                      <a:pt x="5" y="7"/>
                    </a:cubicBezTo>
                    <a:cubicBezTo>
                      <a:pt x="9" y="4"/>
                      <a:pt x="15" y="4"/>
                      <a:pt x="18" y="0"/>
                    </a:cubicBezTo>
                  </a:path>
                </a:pathLst>
              </a:custGeom>
              <a:grpFill/>
              <a:ln w="6350" cap="flat">
                <a:solidFill>
                  <a:srgbClr val="000000"/>
                </a:solidFill>
                <a:prstDash val="solid"/>
                <a:miter lim="800000"/>
                <a:headEnd/>
                <a:tailEnd/>
              </a:ln>
            </p:spPr>
            <p:txBody>
              <a:bodyPr anchor="ctr"/>
              <a:lstStyle/>
              <a:p>
                <a:pPr algn="ctr"/>
                <a:endParaRPr/>
              </a:p>
            </p:txBody>
          </p:sp>
          <p:sp>
            <p:nvSpPr>
              <p:cNvPr id="1521" name="任意多边形 49">
                <a:extLst>
                  <a:ext uri="{FF2B5EF4-FFF2-40B4-BE49-F238E27FC236}">
                    <a16:creationId xmlns:a16="http://schemas.microsoft.com/office/drawing/2014/main" id="{A3DAF3EE-7CFC-A13F-E539-7362F2FC9510}"/>
                  </a:ext>
                </a:extLst>
              </p:cNvPr>
              <p:cNvSpPr/>
              <p:nvPr/>
            </p:nvSpPr>
            <p:spPr bwMode="auto">
              <a:xfrm>
                <a:off x="5676900" y="1900238"/>
                <a:ext cx="49213" cy="36513"/>
              </a:xfrm>
              <a:custGeom>
                <a:avLst/>
                <a:gdLst>
                  <a:gd name="T0" fmla="*/ 10 w 11"/>
                  <a:gd name="T1" fmla="*/ 3 h 8"/>
                  <a:gd name="T2" fmla="*/ 7 w 11"/>
                  <a:gd name="T3" fmla="*/ 7 h 8"/>
                  <a:gd name="T4" fmla="*/ 1 w 11"/>
                  <a:gd name="T5" fmla="*/ 6 h 8"/>
                  <a:gd name="T6" fmla="*/ 4 w 11"/>
                  <a:gd name="T7" fmla="*/ 1 h 8"/>
                  <a:gd name="T8" fmla="*/ 10 w 11"/>
                  <a:gd name="T9" fmla="*/ 3 h 8"/>
                </a:gdLst>
                <a:ahLst/>
                <a:cxnLst>
                  <a:cxn ang="0">
                    <a:pos x="T0" y="T1"/>
                  </a:cxn>
                  <a:cxn ang="0">
                    <a:pos x="T2" y="T3"/>
                  </a:cxn>
                  <a:cxn ang="0">
                    <a:pos x="T4" y="T5"/>
                  </a:cxn>
                  <a:cxn ang="0">
                    <a:pos x="T6" y="T7"/>
                  </a:cxn>
                  <a:cxn ang="0">
                    <a:pos x="T8" y="T9"/>
                  </a:cxn>
                </a:cxnLst>
                <a:rect l="0" t="0" r="r" b="b"/>
                <a:pathLst>
                  <a:path w="11" h="8">
                    <a:moveTo>
                      <a:pt x="10" y="3"/>
                    </a:moveTo>
                    <a:cubicBezTo>
                      <a:pt x="11" y="4"/>
                      <a:pt x="9" y="6"/>
                      <a:pt x="7" y="7"/>
                    </a:cubicBezTo>
                    <a:cubicBezTo>
                      <a:pt x="4" y="8"/>
                      <a:pt x="2" y="8"/>
                      <a:pt x="1" y="6"/>
                    </a:cubicBezTo>
                    <a:cubicBezTo>
                      <a:pt x="0" y="5"/>
                      <a:pt x="2" y="3"/>
                      <a:pt x="4" y="1"/>
                    </a:cubicBezTo>
                    <a:cubicBezTo>
                      <a:pt x="7" y="0"/>
                      <a:pt x="9" y="1"/>
                      <a:pt x="10" y="3"/>
                    </a:cubicBezTo>
                    <a:close/>
                  </a:path>
                </a:pathLst>
              </a:custGeom>
              <a:grpFill/>
              <a:ln w="6350">
                <a:solidFill>
                  <a:srgbClr val="000000"/>
                </a:solidFill>
                <a:round/>
                <a:headEnd/>
                <a:tailEnd/>
              </a:ln>
            </p:spPr>
            <p:txBody>
              <a:bodyPr anchor="ctr"/>
              <a:lstStyle/>
              <a:p>
                <a:pPr algn="ctr"/>
                <a:endParaRPr/>
              </a:p>
            </p:txBody>
          </p:sp>
          <p:sp>
            <p:nvSpPr>
              <p:cNvPr id="1522" name="任意多边形 50">
                <a:extLst>
                  <a:ext uri="{FF2B5EF4-FFF2-40B4-BE49-F238E27FC236}">
                    <a16:creationId xmlns:a16="http://schemas.microsoft.com/office/drawing/2014/main" id="{A2D50B0C-C77F-8E09-4F9F-CE1260530674}"/>
                  </a:ext>
                </a:extLst>
              </p:cNvPr>
              <p:cNvSpPr/>
              <p:nvPr/>
            </p:nvSpPr>
            <p:spPr bwMode="auto">
              <a:xfrm>
                <a:off x="5403850" y="1433513"/>
                <a:ext cx="658813" cy="385763"/>
              </a:xfrm>
              <a:custGeom>
                <a:avLst/>
                <a:gdLst>
                  <a:gd name="T0" fmla="*/ 87 w 145"/>
                  <a:gd name="T1" fmla="*/ 73 h 85"/>
                  <a:gd name="T2" fmla="*/ 80 w 145"/>
                  <a:gd name="T3" fmla="*/ 66 h 85"/>
                  <a:gd name="T4" fmla="*/ 74 w 145"/>
                  <a:gd name="T5" fmla="*/ 65 h 85"/>
                  <a:gd name="T6" fmla="*/ 66 w 145"/>
                  <a:gd name="T7" fmla="*/ 57 h 85"/>
                  <a:gd name="T8" fmla="*/ 53 w 145"/>
                  <a:gd name="T9" fmla="*/ 71 h 85"/>
                  <a:gd name="T10" fmla="*/ 48 w 145"/>
                  <a:gd name="T11" fmla="*/ 71 h 85"/>
                  <a:gd name="T12" fmla="*/ 48 w 145"/>
                  <a:gd name="T13" fmla="*/ 69 h 85"/>
                  <a:gd name="T14" fmla="*/ 48 w 145"/>
                  <a:gd name="T15" fmla="*/ 61 h 85"/>
                  <a:gd name="T16" fmla="*/ 31 w 145"/>
                  <a:gd name="T17" fmla="*/ 81 h 85"/>
                  <a:gd name="T18" fmla="*/ 25 w 145"/>
                  <a:gd name="T19" fmla="*/ 84 h 85"/>
                  <a:gd name="T20" fmla="*/ 21 w 145"/>
                  <a:gd name="T21" fmla="*/ 79 h 85"/>
                  <a:gd name="T22" fmla="*/ 10 w 145"/>
                  <a:gd name="T23" fmla="*/ 83 h 85"/>
                  <a:gd name="T24" fmla="*/ 1 w 145"/>
                  <a:gd name="T25" fmla="*/ 74 h 85"/>
                  <a:gd name="T26" fmla="*/ 3 w 145"/>
                  <a:gd name="T27" fmla="*/ 62 h 85"/>
                  <a:gd name="T28" fmla="*/ 11 w 145"/>
                  <a:gd name="T29" fmla="*/ 51 h 85"/>
                  <a:gd name="T30" fmla="*/ 11 w 145"/>
                  <a:gd name="T31" fmla="*/ 46 h 85"/>
                  <a:gd name="T32" fmla="*/ 21 w 145"/>
                  <a:gd name="T33" fmla="*/ 30 h 85"/>
                  <a:gd name="T34" fmla="*/ 31 w 145"/>
                  <a:gd name="T35" fmla="*/ 27 h 85"/>
                  <a:gd name="T36" fmla="*/ 32 w 145"/>
                  <a:gd name="T37" fmla="*/ 21 h 85"/>
                  <a:gd name="T38" fmla="*/ 38 w 145"/>
                  <a:gd name="T39" fmla="*/ 10 h 85"/>
                  <a:gd name="T40" fmla="*/ 60 w 145"/>
                  <a:gd name="T41" fmla="*/ 7 h 85"/>
                  <a:gd name="T42" fmla="*/ 81 w 145"/>
                  <a:gd name="T43" fmla="*/ 4 h 85"/>
                  <a:gd name="T44" fmla="*/ 90 w 145"/>
                  <a:gd name="T45" fmla="*/ 0 h 85"/>
                  <a:gd name="T46" fmla="*/ 102 w 145"/>
                  <a:gd name="T47" fmla="*/ 9 h 85"/>
                  <a:gd name="T48" fmla="*/ 115 w 145"/>
                  <a:gd name="T49" fmla="*/ 6 h 85"/>
                  <a:gd name="T50" fmla="*/ 126 w 145"/>
                  <a:gd name="T51" fmla="*/ 7 h 85"/>
                  <a:gd name="T52" fmla="*/ 132 w 145"/>
                  <a:gd name="T53" fmla="*/ 19 h 85"/>
                  <a:gd name="T54" fmla="*/ 136 w 145"/>
                  <a:gd name="T55" fmla="*/ 35 h 85"/>
                  <a:gd name="T56" fmla="*/ 139 w 145"/>
                  <a:gd name="T57" fmla="*/ 42 h 85"/>
                  <a:gd name="T58" fmla="*/ 143 w 145"/>
                  <a:gd name="T59" fmla="*/ 48 h 85"/>
                  <a:gd name="T60" fmla="*/ 145 w 145"/>
                  <a:gd name="T61" fmla="*/ 57 h 85"/>
                  <a:gd name="T62" fmla="*/ 141 w 145"/>
                  <a:gd name="T63" fmla="*/ 75 h 85"/>
                  <a:gd name="T64" fmla="*/ 125 w 145"/>
                  <a:gd name="T65" fmla="*/ 81 h 85"/>
                  <a:gd name="T66" fmla="*/ 118 w 145"/>
                  <a:gd name="T67" fmla="*/ 77 h 85"/>
                  <a:gd name="T68" fmla="*/ 110 w 145"/>
                  <a:gd name="T69" fmla="*/ 78 h 85"/>
                  <a:gd name="T70" fmla="*/ 103 w 145"/>
                  <a:gd name="T71" fmla="*/ 80 h 85"/>
                  <a:gd name="T72" fmla="*/ 87 w 145"/>
                  <a:gd name="T73" fmla="*/ 7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5" h="85">
                    <a:moveTo>
                      <a:pt x="87" y="73"/>
                    </a:moveTo>
                    <a:cubicBezTo>
                      <a:pt x="85" y="70"/>
                      <a:pt x="83" y="67"/>
                      <a:pt x="80" y="66"/>
                    </a:cubicBezTo>
                    <a:cubicBezTo>
                      <a:pt x="78" y="65"/>
                      <a:pt x="76" y="65"/>
                      <a:pt x="74" y="65"/>
                    </a:cubicBezTo>
                    <a:cubicBezTo>
                      <a:pt x="70" y="64"/>
                      <a:pt x="67" y="61"/>
                      <a:pt x="66" y="57"/>
                    </a:cubicBezTo>
                    <a:cubicBezTo>
                      <a:pt x="63" y="63"/>
                      <a:pt x="58" y="67"/>
                      <a:pt x="53" y="71"/>
                    </a:cubicBezTo>
                    <a:cubicBezTo>
                      <a:pt x="51" y="72"/>
                      <a:pt x="49" y="73"/>
                      <a:pt x="48" y="71"/>
                    </a:cubicBezTo>
                    <a:cubicBezTo>
                      <a:pt x="48" y="71"/>
                      <a:pt x="48" y="70"/>
                      <a:pt x="48" y="69"/>
                    </a:cubicBezTo>
                    <a:cubicBezTo>
                      <a:pt x="48" y="66"/>
                      <a:pt x="48" y="63"/>
                      <a:pt x="48" y="61"/>
                    </a:cubicBezTo>
                    <a:cubicBezTo>
                      <a:pt x="41" y="66"/>
                      <a:pt x="37" y="74"/>
                      <a:pt x="31" y="81"/>
                    </a:cubicBezTo>
                    <a:cubicBezTo>
                      <a:pt x="29" y="82"/>
                      <a:pt x="27" y="84"/>
                      <a:pt x="25" y="84"/>
                    </a:cubicBezTo>
                    <a:cubicBezTo>
                      <a:pt x="22" y="84"/>
                      <a:pt x="20" y="81"/>
                      <a:pt x="21" y="79"/>
                    </a:cubicBezTo>
                    <a:cubicBezTo>
                      <a:pt x="20" y="83"/>
                      <a:pt x="14" y="85"/>
                      <a:pt x="10" y="83"/>
                    </a:cubicBezTo>
                    <a:cubicBezTo>
                      <a:pt x="6" y="82"/>
                      <a:pt x="3" y="78"/>
                      <a:pt x="1" y="74"/>
                    </a:cubicBezTo>
                    <a:cubicBezTo>
                      <a:pt x="0" y="70"/>
                      <a:pt x="0" y="65"/>
                      <a:pt x="3" y="62"/>
                    </a:cubicBezTo>
                    <a:cubicBezTo>
                      <a:pt x="5" y="58"/>
                      <a:pt x="10" y="56"/>
                      <a:pt x="11" y="51"/>
                    </a:cubicBezTo>
                    <a:cubicBezTo>
                      <a:pt x="12" y="49"/>
                      <a:pt x="11" y="48"/>
                      <a:pt x="11" y="46"/>
                    </a:cubicBezTo>
                    <a:cubicBezTo>
                      <a:pt x="11" y="39"/>
                      <a:pt x="14" y="32"/>
                      <a:pt x="21" y="30"/>
                    </a:cubicBezTo>
                    <a:cubicBezTo>
                      <a:pt x="24" y="29"/>
                      <a:pt x="29" y="30"/>
                      <a:pt x="31" y="27"/>
                    </a:cubicBezTo>
                    <a:cubicBezTo>
                      <a:pt x="32" y="25"/>
                      <a:pt x="32" y="23"/>
                      <a:pt x="32" y="21"/>
                    </a:cubicBezTo>
                    <a:cubicBezTo>
                      <a:pt x="32" y="17"/>
                      <a:pt x="35" y="13"/>
                      <a:pt x="38" y="10"/>
                    </a:cubicBezTo>
                    <a:cubicBezTo>
                      <a:pt x="44" y="6"/>
                      <a:pt x="52" y="6"/>
                      <a:pt x="60" y="7"/>
                    </a:cubicBezTo>
                    <a:cubicBezTo>
                      <a:pt x="67" y="8"/>
                      <a:pt x="75" y="9"/>
                      <a:pt x="81" y="4"/>
                    </a:cubicBezTo>
                    <a:cubicBezTo>
                      <a:pt x="84" y="3"/>
                      <a:pt x="86" y="0"/>
                      <a:pt x="90" y="0"/>
                    </a:cubicBezTo>
                    <a:cubicBezTo>
                      <a:pt x="95" y="0"/>
                      <a:pt x="97" y="8"/>
                      <a:pt x="102" y="9"/>
                    </a:cubicBezTo>
                    <a:cubicBezTo>
                      <a:pt x="106" y="11"/>
                      <a:pt x="110" y="7"/>
                      <a:pt x="115" y="6"/>
                    </a:cubicBezTo>
                    <a:cubicBezTo>
                      <a:pt x="118" y="4"/>
                      <a:pt x="123" y="4"/>
                      <a:pt x="126" y="7"/>
                    </a:cubicBezTo>
                    <a:cubicBezTo>
                      <a:pt x="130" y="10"/>
                      <a:pt x="131" y="15"/>
                      <a:pt x="132" y="19"/>
                    </a:cubicBezTo>
                    <a:cubicBezTo>
                      <a:pt x="133" y="25"/>
                      <a:pt x="134" y="30"/>
                      <a:pt x="136" y="35"/>
                    </a:cubicBezTo>
                    <a:cubicBezTo>
                      <a:pt x="137" y="37"/>
                      <a:pt x="138" y="40"/>
                      <a:pt x="139" y="42"/>
                    </a:cubicBezTo>
                    <a:cubicBezTo>
                      <a:pt x="140" y="44"/>
                      <a:pt x="142" y="46"/>
                      <a:pt x="143" y="48"/>
                    </a:cubicBezTo>
                    <a:cubicBezTo>
                      <a:pt x="145" y="51"/>
                      <a:pt x="145" y="54"/>
                      <a:pt x="145" y="57"/>
                    </a:cubicBezTo>
                    <a:cubicBezTo>
                      <a:pt x="145" y="63"/>
                      <a:pt x="145" y="70"/>
                      <a:pt x="141" y="75"/>
                    </a:cubicBezTo>
                    <a:cubicBezTo>
                      <a:pt x="137" y="81"/>
                      <a:pt x="130" y="84"/>
                      <a:pt x="125" y="81"/>
                    </a:cubicBezTo>
                    <a:cubicBezTo>
                      <a:pt x="122" y="80"/>
                      <a:pt x="120" y="79"/>
                      <a:pt x="118" y="77"/>
                    </a:cubicBezTo>
                    <a:cubicBezTo>
                      <a:pt x="115" y="76"/>
                      <a:pt x="112" y="76"/>
                      <a:pt x="110" y="78"/>
                    </a:cubicBezTo>
                    <a:cubicBezTo>
                      <a:pt x="108" y="79"/>
                      <a:pt x="106" y="80"/>
                      <a:pt x="103" y="80"/>
                    </a:cubicBezTo>
                    <a:cubicBezTo>
                      <a:pt x="97" y="80"/>
                      <a:pt x="91" y="77"/>
                      <a:pt x="87" y="73"/>
                    </a:cubicBezTo>
                    <a:close/>
                  </a:path>
                </a:pathLst>
              </a:custGeom>
              <a:grpFill/>
              <a:ln w="6350">
                <a:solidFill>
                  <a:srgbClr val="000000"/>
                </a:solidFill>
                <a:round/>
                <a:headEnd/>
                <a:tailEnd/>
              </a:ln>
            </p:spPr>
            <p:txBody>
              <a:bodyPr anchor="ctr"/>
              <a:lstStyle/>
              <a:p>
                <a:pPr algn="ctr"/>
                <a:endParaRPr/>
              </a:p>
            </p:txBody>
          </p:sp>
          <p:sp>
            <p:nvSpPr>
              <p:cNvPr id="1523" name="任意多边形 51">
                <a:extLst>
                  <a:ext uri="{FF2B5EF4-FFF2-40B4-BE49-F238E27FC236}">
                    <a16:creationId xmlns:a16="http://schemas.microsoft.com/office/drawing/2014/main" id="{5863D010-5F7A-1BB2-9AE2-4F788C274669}"/>
                  </a:ext>
                </a:extLst>
              </p:cNvPr>
              <p:cNvSpPr/>
              <p:nvPr/>
            </p:nvSpPr>
            <p:spPr bwMode="auto">
              <a:xfrm>
                <a:off x="5916613" y="1677988"/>
                <a:ext cx="127000" cy="195263"/>
              </a:xfrm>
              <a:custGeom>
                <a:avLst/>
                <a:gdLst>
                  <a:gd name="T0" fmla="*/ 9 w 28"/>
                  <a:gd name="T1" fmla="*/ 2 h 43"/>
                  <a:gd name="T2" fmla="*/ 16 w 28"/>
                  <a:gd name="T3" fmla="*/ 0 h 43"/>
                  <a:gd name="T4" fmla="*/ 21 w 28"/>
                  <a:gd name="T5" fmla="*/ 3 h 43"/>
                  <a:gd name="T6" fmla="*/ 27 w 28"/>
                  <a:gd name="T7" fmla="*/ 15 h 43"/>
                  <a:gd name="T8" fmla="*/ 27 w 28"/>
                  <a:gd name="T9" fmla="*/ 35 h 43"/>
                  <a:gd name="T10" fmla="*/ 24 w 28"/>
                  <a:gd name="T11" fmla="*/ 41 h 43"/>
                  <a:gd name="T12" fmla="*/ 21 w 28"/>
                  <a:gd name="T13" fmla="*/ 42 h 43"/>
                  <a:gd name="T14" fmla="*/ 4 w 28"/>
                  <a:gd name="T15" fmla="*/ 25 h 43"/>
                  <a:gd name="T16" fmla="*/ 9 w 28"/>
                  <a:gd name="T17" fmla="*/ 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43">
                    <a:moveTo>
                      <a:pt x="9" y="2"/>
                    </a:moveTo>
                    <a:cubicBezTo>
                      <a:pt x="11" y="1"/>
                      <a:pt x="14" y="0"/>
                      <a:pt x="16" y="0"/>
                    </a:cubicBezTo>
                    <a:cubicBezTo>
                      <a:pt x="18" y="0"/>
                      <a:pt x="20" y="2"/>
                      <a:pt x="21" y="3"/>
                    </a:cubicBezTo>
                    <a:cubicBezTo>
                      <a:pt x="24" y="6"/>
                      <a:pt x="26" y="11"/>
                      <a:pt x="27" y="15"/>
                    </a:cubicBezTo>
                    <a:cubicBezTo>
                      <a:pt x="28" y="22"/>
                      <a:pt x="28" y="29"/>
                      <a:pt x="27" y="35"/>
                    </a:cubicBezTo>
                    <a:cubicBezTo>
                      <a:pt x="26" y="37"/>
                      <a:pt x="26" y="39"/>
                      <a:pt x="24" y="41"/>
                    </a:cubicBezTo>
                    <a:cubicBezTo>
                      <a:pt x="23" y="41"/>
                      <a:pt x="22" y="42"/>
                      <a:pt x="21" y="42"/>
                    </a:cubicBezTo>
                    <a:cubicBezTo>
                      <a:pt x="11" y="43"/>
                      <a:pt x="7" y="32"/>
                      <a:pt x="4" y="25"/>
                    </a:cubicBezTo>
                    <a:cubicBezTo>
                      <a:pt x="0" y="18"/>
                      <a:pt x="3" y="7"/>
                      <a:pt x="9" y="2"/>
                    </a:cubicBezTo>
                    <a:close/>
                  </a:path>
                </a:pathLst>
              </a:custGeom>
              <a:grpFill/>
              <a:ln w="6350">
                <a:solidFill>
                  <a:srgbClr val="000000"/>
                </a:solidFill>
                <a:round/>
                <a:headEnd/>
                <a:tailEnd/>
              </a:ln>
            </p:spPr>
            <p:txBody>
              <a:bodyPr anchor="ctr"/>
              <a:lstStyle/>
              <a:p>
                <a:pPr algn="ctr"/>
                <a:endParaRPr/>
              </a:p>
            </p:txBody>
          </p:sp>
          <p:sp>
            <p:nvSpPr>
              <p:cNvPr id="1524" name="任意多边形 52">
                <a:extLst>
                  <a:ext uri="{FF2B5EF4-FFF2-40B4-BE49-F238E27FC236}">
                    <a16:creationId xmlns:a16="http://schemas.microsoft.com/office/drawing/2014/main" id="{4808A580-4561-A644-8B5D-5FA9C017959B}"/>
                  </a:ext>
                </a:extLst>
              </p:cNvPr>
              <p:cNvSpPr/>
              <p:nvPr/>
            </p:nvSpPr>
            <p:spPr bwMode="auto">
              <a:xfrm>
                <a:off x="5953125" y="1714500"/>
                <a:ext cx="36513" cy="100013"/>
              </a:xfrm>
              <a:custGeom>
                <a:avLst/>
                <a:gdLst>
                  <a:gd name="T0" fmla="*/ 8 w 8"/>
                  <a:gd name="T1" fmla="*/ 0 h 22"/>
                  <a:gd name="T2" fmla="*/ 5 w 8"/>
                  <a:gd name="T3" fmla="*/ 2 h 22"/>
                  <a:gd name="T4" fmla="*/ 1 w 8"/>
                  <a:gd name="T5" fmla="*/ 12 h 22"/>
                  <a:gd name="T6" fmla="*/ 3 w 8"/>
                  <a:gd name="T7" fmla="*/ 22 h 22"/>
                </a:gdLst>
                <a:ahLst/>
                <a:cxnLst>
                  <a:cxn ang="0">
                    <a:pos x="T0" y="T1"/>
                  </a:cxn>
                  <a:cxn ang="0">
                    <a:pos x="T2" y="T3"/>
                  </a:cxn>
                  <a:cxn ang="0">
                    <a:pos x="T4" y="T5"/>
                  </a:cxn>
                  <a:cxn ang="0">
                    <a:pos x="T6" y="T7"/>
                  </a:cxn>
                </a:cxnLst>
                <a:rect l="0" t="0" r="r" b="b"/>
                <a:pathLst>
                  <a:path w="8" h="22">
                    <a:moveTo>
                      <a:pt x="8" y="0"/>
                    </a:moveTo>
                    <a:cubicBezTo>
                      <a:pt x="7" y="0"/>
                      <a:pt x="6" y="1"/>
                      <a:pt x="5" y="2"/>
                    </a:cubicBezTo>
                    <a:cubicBezTo>
                      <a:pt x="3" y="5"/>
                      <a:pt x="2" y="8"/>
                      <a:pt x="1" y="12"/>
                    </a:cubicBezTo>
                    <a:cubicBezTo>
                      <a:pt x="0" y="15"/>
                      <a:pt x="1" y="19"/>
                      <a:pt x="3" y="22"/>
                    </a:cubicBezTo>
                  </a:path>
                </a:pathLst>
              </a:custGeom>
              <a:grpFill/>
              <a:ln w="6350" cap="flat">
                <a:solidFill>
                  <a:srgbClr val="000000"/>
                </a:solidFill>
                <a:prstDash val="solid"/>
                <a:miter lim="800000"/>
                <a:headEnd/>
                <a:tailEnd/>
              </a:ln>
            </p:spPr>
            <p:txBody>
              <a:bodyPr anchor="ctr"/>
              <a:lstStyle/>
              <a:p>
                <a:pPr algn="ctr"/>
                <a:endParaRPr/>
              </a:p>
            </p:txBody>
          </p:sp>
          <p:sp>
            <p:nvSpPr>
              <p:cNvPr id="1525" name="任意多边形 53">
                <a:extLst>
                  <a:ext uri="{FF2B5EF4-FFF2-40B4-BE49-F238E27FC236}">
                    <a16:creationId xmlns:a16="http://schemas.microsoft.com/office/drawing/2014/main" id="{ADB3416E-52BA-A0B8-60DA-1EA806FD0F9C}"/>
                  </a:ext>
                </a:extLst>
              </p:cNvPr>
              <p:cNvSpPr/>
              <p:nvPr/>
            </p:nvSpPr>
            <p:spPr bwMode="auto">
              <a:xfrm>
                <a:off x="5957888" y="1746250"/>
                <a:ext cx="36513" cy="44450"/>
              </a:xfrm>
              <a:custGeom>
                <a:avLst/>
                <a:gdLst>
                  <a:gd name="T0" fmla="*/ 8 w 8"/>
                  <a:gd name="T1" fmla="*/ 0 h 10"/>
                  <a:gd name="T2" fmla="*/ 2 w 8"/>
                  <a:gd name="T3" fmla="*/ 3 h 10"/>
                  <a:gd name="T4" fmla="*/ 0 w 8"/>
                  <a:gd name="T5" fmla="*/ 10 h 10"/>
                </a:gdLst>
                <a:ahLst/>
                <a:cxnLst>
                  <a:cxn ang="0">
                    <a:pos x="T0" y="T1"/>
                  </a:cxn>
                  <a:cxn ang="0">
                    <a:pos x="T2" y="T3"/>
                  </a:cxn>
                  <a:cxn ang="0">
                    <a:pos x="T4" y="T5"/>
                  </a:cxn>
                </a:cxnLst>
                <a:rect l="0" t="0" r="r" b="b"/>
                <a:pathLst>
                  <a:path w="8" h="10">
                    <a:moveTo>
                      <a:pt x="8" y="0"/>
                    </a:moveTo>
                    <a:cubicBezTo>
                      <a:pt x="6" y="0"/>
                      <a:pt x="4" y="1"/>
                      <a:pt x="2" y="3"/>
                    </a:cubicBezTo>
                    <a:cubicBezTo>
                      <a:pt x="0" y="5"/>
                      <a:pt x="0" y="8"/>
                      <a:pt x="0" y="10"/>
                    </a:cubicBezTo>
                  </a:path>
                </a:pathLst>
              </a:custGeom>
              <a:grpFill/>
              <a:ln w="6350" cap="flat">
                <a:solidFill>
                  <a:srgbClr val="000000"/>
                </a:solidFill>
                <a:prstDash val="solid"/>
                <a:miter lim="800000"/>
                <a:headEnd/>
                <a:tailEnd/>
              </a:ln>
            </p:spPr>
            <p:txBody>
              <a:bodyPr anchor="ctr"/>
              <a:lstStyle/>
              <a:p>
                <a:pPr algn="ctr"/>
                <a:endParaRPr/>
              </a:p>
            </p:txBody>
          </p:sp>
          <p:sp>
            <p:nvSpPr>
              <p:cNvPr id="1526" name="任意多边形 54">
                <a:extLst>
                  <a:ext uri="{FF2B5EF4-FFF2-40B4-BE49-F238E27FC236}">
                    <a16:creationId xmlns:a16="http://schemas.microsoft.com/office/drawing/2014/main" id="{29DCF35A-3BCC-48D8-7E87-363181CABAE1}"/>
                  </a:ext>
                </a:extLst>
              </p:cNvPr>
              <p:cNvSpPr/>
              <p:nvPr/>
            </p:nvSpPr>
            <p:spPr bwMode="auto">
              <a:xfrm>
                <a:off x="5108575" y="2498725"/>
                <a:ext cx="381000" cy="552450"/>
              </a:xfrm>
              <a:custGeom>
                <a:avLst/>
                <a:gdLst>
                  <a:gd name="T0" fmla="*/ 0 w 84"/>
                  <a:gd name="T1" fmla="*/ 53 h 122"/>
                  <a:gd name="T2" fmla="*/ 2 w 84"/>
                  <a:gd name="T3" fmla="*/ 0 h 122"/>
                  <a:gd name="T4" fmla="*/ 84 w 84"/>
                  <a:gd name="T5" fmla="*/ 82 h 122"/>
                  <a:gd name="T6" fmla="*/ 65 w 84"/>
                  <a:gd name="T7" fmla="*/ 122 h 122"/>
                  <a:gd name="T8" fmla="*/ 0 w 84"/>
                  <a:gd name="T9" fmla="*/ 53 h 122"/>
                </a:gdLst>
                <a:ahLst/>
                <a:cxnLst>
                  <a:cxn ang="0">
                    <a:pos x="T0" y="T1"/>
                  </a:cxn>
                  <a:cxn ang="0">
                    <a:pos x="T2" y="T3"/>
                  </a:cxn>
                  <a:cxn ang="0">
                    <a:pos x="T4" y="T5"/>
                  </a:cxn>
                  <a:cxn ang="0">
                    <a:pos x="T6" y="T7"/>
                  </a:cxn>
                  <a:cxn ang="0">
                    <a:pos x="T8" y="T9"/>
                  </a:cxn>
                </a:cxnLst>
                <a:rect l="0" t="0" r="r" b="b"/>
                <a:pathLst>
                  <a:path w="84" h="122">
                    <a:moveTo>
                      <a:pt x="0" y="53"/>
                    </a:moveTo>
                    <a:cubicBezTo>
                      <a:pt x="2" y="0"/>
                      <a:pt x="2" y="0"/>
                      <a:pt x="2" y="0"/>
                    </a:cubicBezTo>
                    <a:cubicBezTo>
                      <a:pt x="2" y="0"/>
                      <a:pt x="65" y="50"/>
                      <a:pt x="84" y="82"/>
                    </a:cubicBezTo>
                    <a:cubicBezTo>
                      <a:pt x="84" y="82"/>
                      <a:pt x="84" y="92"/>
                      <a:pt x="65" y="122"/>
                    </a:cubicBezTo>
                    <a:lnTo>
                      <a:pt x="0" y="53"/>
                    </a:lnTo>
                    <a:close/>
                  </a:path>
                </a:pathLst>
              </a:custGeom>
              <a:grpFill/>
              <a:ln w="6350">
                <a:solidFill>
                  <a:srgbClr val="000000"/>
                </a:solidFill>
                <a:round/>
                <a:headEnd/>
                <a:tailEnd/>
              </a:ln>
            </p:spPr>
            <p:txBody>
              <a:bodyPr anchor="ctr"/>
              <a:lstStyle/>
              <a:p>
                <a:pPr algn="ctr"/>
                <a:endParaRPr/>
              </a:p>
            </p:txBody>
          </p:sp>
          <p:sp>
            <p:nvSpPr>
              <p:cNvPr id="1527" name="任意多边形 55">
                <a:extLst>
                  <a:ext uri="{FF2B5EF4-FFF2-40B4-BE49-F238E27FC236}">
                    <a16:creationId xmlns:a16="http://schemas.microsoft.com/office/drawing/2014/main" id="{B647EA5D-110F-EA4A-3B25-053969C1F960}"/>
                  </a:ext>
                </a:extLst>
              </p:cNvPr>
              <p:cNvSpPr/>
              <p:nvPr/>
            </p:nvSpPr>
            <p:spPr bwMode="auto">
              <a:xfrm>
                <a:off x="5108575" y="2498725"/>
                <a:ext cx="381000" cy="552450"/>
              </a:xfrm>
              <a:custGeom>
                <a:avLst/>
                <a:gdLst>
                  <a:gd name="T0" fmla="*/ 0 w 84"/>
                  <a:gd name="T1" fmla="*/ 53 h 122"/>
                  <a:gd name="T2" fmla="*/ 17 w 84"/>
                  <a:gd name="T3" fmla="*/ 0 h 122"/>
                  <a:gd name="T4" fmla="*/ 84 w 84"/>
                  <a:gd name="T5" fmla="*/ 82 h 122"/>
                  <a:gd name="T6" fmla="*/ 65 w 84"/>
                  <a:gd name="T7" fmla="*/ 122 h 122"/>
                  <a:gd name="T8" fmla="*/ 0 w 84"/>
                  <a:gd name="T9" fmla="*/ 53 h 122"/>
                </a:gdLst>
                <a:ahLst/>
                <a:cxnLst>
                  <a:cxn ang="0">
                    <a:pos x="T0" y="T1"/>
                  </a:cxn>
                  <a:cxn ang="0">
                    <a:pos x="T2" y="T3"/>
                  </a:cxn>
                  <a:cxn ang="0">
                    <a:pos x="T4" y="T5"/>
                  </a:cxn>
                  <a:cxn ang="0">
                    <a:pos x="T6" y="T7"/>
                  </a:cxn>
                  <a:cxn ang="0">
                    <a:pos x="T8" y="T9"/>
                  </a:cxn>
                </a:cxnLst>
                <a:rect l="0" t="0" r="r" b="b"/>
                <a:pathLst>
                  <a:path w="84" h="122">
                    <a:moveTo>
                      <a:pt x="0" y="53"/>
                    </a:moveTo>
                    <a:cubicBezTo>
                      <a:pt x="17" y="0"/>
                      <a:pt x="17" y="0"/>
                      <a:pt x="17" y="0"/>
                    </a:cubicBezTo>
                    <a:cubicBezTo>
                      <a:pt x="17" y="0"/>
                      <a:pt x="65" y="50"/>
                      <a:pt x="84" y="82"/>
                    </a:cubicBezTo>
                    <a:cubicBezTo>
                      <a:pt x="84" y="82"/>
                      <a:pt x="84" y="92"/>
                      <a:pt x="65" y="122"/>
                    </a:cubicBezTo>
                    <a:lnTo>
                      <a:pt x="0" y="53"/>
                    </a:lnTo>
                    <a:close/>
                  </a:path>
                </a:pathLst>
              </a:custGeom>
              <a:grpFill/>
              <a:ln w="6350">
                <a:solidFill>
                  <a:srgbClr val="000000"/>
                </a:solidFill>
                <a:round/>
                <a:headEnd/>
                <a:tailEnd/>
              </a:ln>
            </p:spPr>
            <p:txBody>
              <a:bodyPr anchor="ctr"/>
              <a:lstStyle/>
              <a:p>
                <a:pPr algn="ctr"/>
                <a:endParaRPr/>
              </a:p>
            </p:txBody>
          </p:sp>
          <p:sp>
            <p:nvSpPr>
              <p:cNvPr id="1528" name="任意多边形 56">
                <a:extLst>
                  <a:ext uri="{FF2B5EF4-FFF2-40B4-BE49-F238E27FC236}">
                    <a16:creationId xmlns:a16="http://schemas.microsoft.com/office/drawing/2014/main" id="{0D7564BC-62F3-2E3D-BF17-AE5C67766B82}"/>
                  </a:ext>
                </a:extLst>
              </p:cNvPr>
              <p:cNvSpPr/>
              <p:nvPr/>
            </p:nvSpPr>
            <p:spPr bwMode="auto">
              <a:xfrm>
                <a:off x="5494338" y="2914650"/>
                <a:ext cx="527050" cy="280988"/>
              </a:xfrm>
              <a:custGeom>
                <a:avLst/>
                <a:gdLst>
                  <a:gd name="T0" fmla="*/ 77 w 116"/>
                  <a:gd name="T1" fmla="*/ 22 h 62"/>
                  <a:gd name="T2" fmla="*/ 51 w 116"/>
                  <a:gd name="T3" fmla="*/ 2 h 62"/>
                  <a:gd name="T4" fmla="*/ 22 w 116"/>
                  <a:gd name="T5" fmla="*/ 10 h 62"/>
                  <a:gd name="T6" fmla="*/ 4 w 116"/>
                  <a:gd name="T7" fmla="*/ 21 h 62"/>
                  <a:gd name="T8" fmla="*/ 1 w 116"/>
                  <a:gd name="T9" fmla="*/ 23 h 62"/>
                  <a:gd name="T10" fmla="*/ 3 w 116"/>
                  <a:gd name="T11" fmla="*/ 29 h 62"/>
                  <a:gd name="T12" fmla="*/ 19 w 116"/>
                  <a:gd name="T13" fmla="*/ 49 h 62"/>
                  <a:gd name="T14" fmla="*/ 54 w 116"/>
                  <a:gd name="T15" fmla="*/ 50 h 62"/>
                  <a:gd name="T16" fmla="*/ 63 w 116"/>
                  <a:gd name="T17" fmla="*/ 54 h 62"/>
                  <a:gd name="T18" fmla="*/ 96 w 116"/>
                  <a:gd name="T19" fmla="*/ 61 h 62"/>
                  <a:gd name="T20" fmla="*/ 107 w 116"/>
                  <a:gd name="T21" fmla="*/ 58 h 62"/>
                  <a:gd name="T22" fmla="*/ 114 w 116"/>
                  <a:gd name="T23" fmla="*/ 48 h 62"/>
                  <a:gd name="T24" fmla="*/ 77 w 116"/>
                  <a:gd name="T25" fmla="*/ 2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62">
                    <a:moveTo>
                      <a:pt x="77" y="22"/>
                    </a:moveTo>
                    <a:cubicBezTo>
                      <a:pt x="68" y="16"/>
                      <a:pt x="62" y="5"/>
                      <a:pt x="51" y="2"/>
                    </a:cubicBezTo>
                    <a:cubicBezTo>
                      <a:pt x="41" y="0"/>
                      <a:pt x="31" y="5"/>
                      <a:pt x="22" y="10"/>
                    </a:cubicBezTo>
                    <a:cubicBezTo>
                      <a:pt x="16" y="14"/>
                      <a:pt x="10" y="17"/>
                      <a:pt x="4" y="21"/>
                    </a:cubicBezTo>
                    <a:cubicBezTo>
                      <a:pt x="3" y="21"/>
                      <a:pt x="2" y="22"/>
                      <a:pt x="1" y="23"/>
                    </a:cubicBezTo>
                    <a:cubicBezTo>
                      <a:pt x="0" y="25"/>
                      <a:pt x="2" y="27"/>
                      <a:pt x="3" y="29"/>
                    </a:cubicBezTo>
                    <a:cubicBezTo>
                      <a:pt x="8" y="36"/>
                      <a:pt x="13" y="43"/>
                      <a:pt x="19" y="49"/>
                    </a:cubicBezTo>
                    <a:cubicBezTo>
                      <a:pt x="20" y="51"/>
                      <a:pt x="44" y="48"/>
                      <a:pt x="54" y="50"/>
                    </a:cubicBezTo>
                    <a:cubicBezTo>
                      <a:pt x="57" y="50"/>
                      <a:pt x="60" y="52"/>
                      <a:pt x="63" y="54"/>
                    </a:cubicBezTo>
                    <a:cubicBezTo>
                      <a:pt x="73" y="59"/>
                      <a:pt x="85" y="62"/>
                      <a:pt x="96" y="61"/>
                    </a:cubicBezTo>
                    <a:cubicBezTo>
                      <a:pt x="100" y="61"/>
                      <a:pt x="104" y="60"/>
                      <a:pt x="107" y="58"/>
                    </a:cubicBezTo>
                    <a:cubicBezTo>
                      <a:pt x="111" y="56"/>
                      <a:pt x="114" y="52"/>
                      <a:pt x="114" y="48"/>
                    </a:cubicBezTo>
                    <a:cubicBezTo>
                      <a:pt x="116" y="29"/>
                      <a:pt x="88" y="29"/>
                      <a:pt x="77" y="22"/>
                    </a:cubicBezTo>
                    <a:close/>
                  </a:path>
                </a:pathLst>
              </a:custGeom>
              <a:grpFill/>
              <a:ln w="6350">
                <a:solidFill>
                  <a:srgbClr val="000000"/>
                </a:solidFill>
                <a:round/>
                <a:headEnd/>
                <a:tailEnd/>
              </a:ln>
            </p:spPr>
            <p:txBody>
              <a:bodyPr anchor="ctr"/>
              <a:lstStyle/>
              <a:p>
                <a:pPr algn="ctr"/>
                <a:endParaRPr/>
              </a:p>
            </p:txBody>
          </p:sp>
          <p:sp>
            <p:nvSpPr>
              <p:cNvPr id="1529" name="任意多边形 57">
                <a:extLst>
                  <a:ext uri="{FF2B5EF4-FFF2-40B4-BE49-F238E27FC236}">
                    <a16:creationId xmlns:a16="http://schemas.microsoft.com/office/drawing/2014/main" id="{9F2DCF27-9206-C514-EF8A-6E9772638BA8}"/>
                  </a:ext>
                </a:extLst>
              </p:cNvPr>
              <p:cNvSpPr/>
              <p:nvPr/>
            </p:nvSpPr>
            <p:spPr bwMode="auto">
              <a:xfrm>
                <a:off x="5930901" y="2122488"/>
                <a:ext cx="911226" cy="1244599"/>
              </a:xfrm>
              <a:custGeom>
                <a:avLst/>
                <a:gdLst>
                  <a:gd name="T0" fmla="*/ 102 w 201"/>
                  <a:gd name="T1" fmla="*/ 25 h 275"/>
                  <a:gd name="T2" fmla="*/ 94 w 201"/>
                  <a:gd name="T3" fmla="*/ 70 h 275"/>
                  <a:gd name="T4" fmla="*/ 104 w 201"/>
                  <a:gd name="T5" fmla="*/ 189 h 275"/>
                  <a:gd name="T6" fmla="*/ 83 w 201"/>
                  <a:gd name="T7" fmla="*/ 193 h 275"/>
                  <a:gd name="T8" fmla="*/ 53 w 201"/>
                  <a:gd name="T9" fmla="*/ 193 h 275"/>
                  <a:gd name="T10" fmla="*/ 42 w 201"/>
                  <a:gd name="T11" fmla="*/ 192 h 275"/>
                  <a:gd name="T12" fmla="*/ 37 w 201"/>
                  <a:gd name="T13" fmla="*/ 194 h 275"/>
                  <a:gd name="T14" fmla="*/ 2 w 201"/>
                  <a:gd name="T15" fmla="*/ 198 h 275"/>
                  <a:gd name="T16" fmla="*/ 0 w 201"/>
                  <a:gd name="T17" fmla="*/ 242 h 275"/>
                  <a:gd name="T18" fmla="*/ 1 w 201"/>
                  <a:gd name="T19" fmla="*/ 247 h 275"/>
                  <a:gd name="T20" fmla="*/ 4 w 201"/>
                  <a:gd name="T21" fmla="*/ 248 h 275"/>
                  <a:gd name="T22" fmla="*/ 26 w 201"/>
                  <a:gd name="T23" fmla="*/ 246 h 275"/>
                  <a:gd name="T24" fmla="*/ 33 w 201"/>
                  <a:gd name="T25" fmla="*/ 248 h 275"/>
                  <a:gd name="T26" fmla="*/ 35 w 201"/>
                  <a:gd name="T27" fmla="*/ 252 h 275"/>
                  <a:gd name="T28" fmla="*/ 51 w 201"/>
                  <a:gd name="T29" fmla="*/ 268 h 275"/>
                  <a:gd name="T30" fmla="*/ 72 w 201"/>
                  <a:gd name="T31" fmla="*/ 264 h 275"/>
                  <a:gd name="T32" fmla="*/ 98 w 201"/>
                  <a:gd name="T33" fmla="*/ 273 h 275"/>
                  <a:gd name="T34" fmla="*/ 127 w 201"/>
                  <a:gd name="T35" fmla="*/ 268 h 275"/>
                  <a:gd name="T36" fmla="*/ 192 w 201"/>
                  <a:gd name="T37" fmla="*/ 221 h 275"/>
                  <a:gd name="T38" fmla="*/ 200 w 201"/>
                  <a:gd name="T39" fmla="*/ 178 h 275"/>
                  <a:gd name="T40" fmla="*/ 186 w 201"/>
                  <a:gd name="T41" fmla="*/ 62 h 275"/>
                  <a:gd name="T42" fmla="*/ 170 w 201"/>
                  <a:gd name="T43" fmla="*/ 25 h 275"/>
                  <a:gd name="T44" fmla="*/ 102 w 201"/>
                  <a:gd name="T45" fmla="*/ 25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1" h="275">
                    <a:moveTo>
                      <a:pt x="102" y="25"/>
                    </a:moveTo>
                    <a:cubicBezTo>
                      <a:pt x="92" y="37"/>
                      <a:pt x="92" y="54"/>
                      <a:pt x="94" y="70"/>
                    </a:cubicBezTo>
                    <a:cubicBezTo>
                      <a:pt x="98" y="110"/>
                      <a:pt x="108" y="150"/>
                      <a:pt x="104" y="189"/>
                    </a:cubicBezTo>
                    <a:cubicBezTo>
                      <a:pt x="97" y="187"/>
                      <a:pt x="90" y="191"/>
                      <a:pt x="83" y="193"/>
                    </a:cubicBezTo>
                    <a:cubicBezTo>
                      <a:pt x="73" y="196"/>
                      <a:pt x="63" y="196"/>
                      <a:pt x="53" y="193"/>
                    </a:cubicBezTo>
                    <a:cubicBezTo>
                      <a:pt x="49" y="192"/>
                      <a:pt x="46" y="191"/>
                      <a:pt x="42" y="192"/>
                    </a:cubicBezTo>
                    <a:cubicBezTo>
                      <a:pt x="40" y="192"/>
                      <a:pt x="39" y="193"/>
                      <a:pt x="37" y="194"/>
                    </a:cubicBezTo>
                    <a:cubicBezTo>
                      <a:pt x="26" y="200"/>
                      <a:pt x="14" y="201"/>
                      <a:pt x="2" y="198"/>
                    </a:cubicBezTo>
                    <a:cubicBezTo>
                      <a:pt x="1" y="213"/>
                      <a:pt x="1" y="228"/>
                      <a:pt x="0" y="242"/>
                    </a:cubicBezTo>
                    <a:cubicBezTo>
                      <a:pt x="0" y="244"/>
                      <a:pt x="0" y="246"/>
                      <a:pt x="1" y="247"/>
                    </a:cubicBezTo>
                    <a:cubicBezTo>
                      <a:pt x="2" y="248"/>
                      <a:pt x="3" y="248"/>
                      <a:pt x="4" y="248"/>
                    </a:cubicBezTo>
                    <a:cubicBezTo>
                      <a:pt x="12" y="247"/>
                      <a:pt x="19" y="247"/>
                      <a:pt x="26" y="246"/>
                    </a:cubicBezTo>
                    <a:cubicBezTo>
                      <a:pt x="29" y="246"/>
                      <a:pt x="32" y="246"/>
                      <a:pt x="33" y="248"/>
                    </a:cubicBezTo>
                    <a:cubicBezTo>
                      <a:pt x="34" y="249"/>
                      <a:pt x="35" y="251"/>
                      <a:pt x="35" y="252"/>
                    </a:cubicBezTo>
                    <a:cubicBezTo>
                      <a:pt x="37" y="260"/>
                      <a:pt x="43" y="267"/>
                      <a:pt x="51" y="268"/>
                    </a:cubicBezTo>
                    <a:cubicBezTo>
                      <a:pt x="58" y="268"/>
                      <a:pt x="65" y="264"/>
                      <a:pt x="72" y="264"/>
                    </a:cubicBezTo>
                    <a:cubicBezTo>
                      <a:pt x="81" y="264"/>
                      <a:pt x="89" y="271"/>
                      <a:pt x="98" y="273"/>
                    </a:cubicBezTo>
                    <a:cubicBezTo>
                      <a:pt x="108" y="275"/>
                      <a:pt x="118" y="272"/>
                      <a:pt x="127" y="268"/>
                    </a:cubicBezTo>
                    <a:cubicBezTo>
                      <a:pt x="153" y="258"/>
                      <a:pt x="180" y="246"/>
                      <a:pt x="192" y="221"/>
                    </a:cubicBezTo>
                    <a:cubicBezTo>
                      <a:pt x="198" y="208"/>
                      <a:pt x="200" y="193"/>
                      <a:pt x="200" y="178"/>
                    </a:cubicBezTo>
                    <a:cubicBezTo>
                      <a:pt x="201" y="139"/>
                      <a:pt x="196" y="100"/>
                      <a:pt x="186" y="62"/>
                    </a:cubicBezTo>
                    <a:cubicBezTo>
                      <a:pt x="182" y="49"/>
                      <a:pt x="178" y="36"/>
                      <a:pt x="170" y="25"/>
                    </a:cubicBezTo>
                    <a:cubicBezTo>
                      <a:pt x="153" y="1"/>
                      <a:pt x="120" y="0"/>
                      <a:pt x="102" y="25"/>
                    </a:cubicBezTo>
                    <a:close/>
                  </a:path>
                </a:pathLst>
              </a:custGeom>
              <a:solidFill>
                <a:srgbClr val="C8BCD4"/>
              </a:solidFill>
              <a:ln w="6350">
                <a:solidFill>
                  <a:srgbClr val="000000"/>
                </a:solidFill>
                <a:round/>
                <a:headEnd/>
                <a:tailEnd/>
              </a:ln>
            </p:spPr>
            <p:txBody>
              <a:bodyPr anchor="ctr"/>
              <a:lstStyle/>
              <a:p>
                <a:pPr algn="ctr"/>
                <a:endParaRPr/>
              </a:p>
            </p:txBody>
          </p:sp>
          <p:sp>
            <p:nvSpPr>
              <p:cNvPr id="1530" name="任意多边形 58">
                <a:extLst>
                  <a:ext uri="{FF2B5EF4-FFF2-40B4-BE49-F238E27FC236}">
                    <a16:creationId xmlns:a16="http://schemas.microsoft.com/office/drawing/2014/main" id="{4A83CB74-11B9-14B5-9C3B-9DD93A6E1364}"/>
                  </a:ext>
                </a:extLst>
              </p:cNvPr>
              <p:cNvSpPr/>
              <p:nvPr/>
            </p:nvSpPr>
            <p:spPr bwMode="auto">
              <a:xfrm>
                <a:off x="6411913" y="2978150"/>
                <a:ext cx="122238" cy="107950"/>
              </a:xfrm>
              <a:custGeom>
                <a:avLst/>
                <a:gdLst>
                  <a:gd name="T0" fmla="*/ 27 w 27"/>
                  <a:gd name="T1" fmla="*/ 6 h 24"/>
                  <a:gd name="T2" fmla="*/ 0 w 27"/>
                  <a:gd name="T3" fmla="*/ 2 h 24"/>
                  <a:gd name="T4" fmla="*/ 10 w 27"/>
                  <a:gd name="T5" fmla="*/ 24 h 24"/>
                </a:gdLst>
                <a:ahLst/>
                <a:cxnLst>
                  <a:cxn ang="0">
                    <a:pos x="T0" y="T1"/>
                  </a:cxn>
                  <a:cxn ang="0">
                    <a:pos x="T2" y="T3"/>
                  </a:cxn>
                  <a:cxn ang="0">
                    <a:pos x="T4" y="T5"/>
                  </a:cxn>
                </a:cxnLst>
                <a:rect l="0" t="0" r="r" b="b"/>
                <a:pathLst>
                  <a:path w="27" h="24">
                    <a:moveTo>
                      <a:pt x="27" y="6"/>
                    </a:moveTo>
                    <a:cubicBezTo>
                      <a:pt x="19" y="1"/>
                      <a:pt x="9" y="0"/>
                      <a:pt x="0" y="2"/>
                    </a:cubicBezTo>
                    <a:cubicBezTo>
                      <a:pt x="5" y="8"/>
                      <a:pt x="9" y="15"/>
                      <a:pt x="10" y="24"/>
                    </a:cubicBezTo>
                  </a:path>
                </a:pathLst>
              </a:custGeom>
              <a:grpFill/>
              <a:ln w="6350" cap="flat">
                <a:solidFill>
                  <a:srgbClr val="000000"/>
                </a:solidFill>
                <a:prstDash val="solid"/>
                <a:miter lim="800000"/>
                <a:headEnd/>
                <a:tailEnd/>
              </a:ln>
            </p:spPr>
            <p:txBody>
              <a:bodyPr anchor="ctr"/>
              <a:lstStyle/>
              <a:p>
                <a:pPr algn="ctr"/>
                <a:endParaRPr/>
              </a:p>
            </p:txBody>
          </p:sp>
          <p:sp>
            <p:nvSpPr>
              <p:cNvPr id="1531" name="任意多边形 59">
                <a:extLst>
                  <a:ext uri="{FF2B5EF4-FFF2-40B4-BE49-F238E27FC236}">
                    <a16:creationId xmlns:a16="http://schemas.microsoft.com/office/drawing/2014/main" id="{18EB8979-A240-7E3B-DC9A-776507DDEA76}"/>
                  </a:ext>
                </a:extLst>
              </p:cNvPr>
              <p:cNvSpPr/>
              <p:nvPr/>
            </p:nvSpPr>
            <p:spPr bwMode="auto">
              <a:xfrm>
                <a:off x="6438900" y="2936875"/>
                <a:ext cx="85725" cy="23813"/>
              </a:xfrm>
              <a:custGeom>
                <a:avLst/>
                <a:gdLst>
                  <a:gd name="T0" fmla="*/ 19 w 19"/>
                  <a:gd name="T1" fmla="*/ 1 h 5"/>
                  <a:gd name="T2" fmla="*/ 0 w 19"/>
                  <a:gd name="T3" fmla="*/ 5 h 5"/>
                </a:gdLst>
                <a:ahLst/>
                <a:cxnLst>
                  <a:cxn ang="0">
                    <a:pos x="T0" y="T1"/>
                  </a:cxn>
                  <a:cxn ang="0">
                    <a:pos x="T2" y="T3"/>
                  </a:cxn>
                </a:cxnLst>
                <a:rect l="0" t="0" r="r" b="b"/>
                <a:pathLst>
                  <a:path w="19" h="5">
                    <a:moveTo>
                      <a:pt x="19" y="1"/>
                    </a:moveTo>
                    <a:cubicBezTo>
                      <a:pt x="12" y="0"/>
                      <a:pt x="6" y="2"/>
                      <a:pt x="0" y="5"/>
                    </a:cubicBezTo>
                  </a:path>
                </a:pathLst>
              </a:custGeom>
              <a:grpFill/>
              <a:ln w="6350" cap="flat">
                <a:solidFill>
                  <a:srgbClr val="000000"/>
                </a:solidFill>
                <a:prstDash val="solid"/>
                <a:miter lim="800000"/>
                <a:headEnd/>
                <a:tailEnd/>
              </a:ln>
            </p:spPr>
            <p:txBody>
              <a:bodyPr anchor="ctr"/>
              <a:lstStyle/>
              <a:p>
                <a:pPr algn="ctr"/>
                <a:endParaRPr/>
              </a:p>
            </p:txBody>
          </p:sp>
          <p:sp>
            <p:nvSpPr>
              <p:cNvPr id="1532" name="任意多边形 60">
                <a:extLst>
                  <a:ext uri="{FF2B5EF4-FFF2-40B4-BE49-F238E27FC236}">
                    <a16:creationId xmlns:a16="http://schemas.microsoft.com/office/drawing/2014/main" id="{AF92D35D-AB83-793B-6DBE-07F4A7224EF4}"/>
                  </a:ext>
                </a:extLst>
              </p:cNvPr>
              <p:cNvSpPr/>
              <p:nvPr/>
            </p:nvSpPr>
            <p:spPr bwMode="auto">
              <a:xfrm>
                <a:off x="6057900" y="3009900"/>
                <a:ext cx="49213" cy="230188"/>
              </a:xfrm>
              <a:custGeom>
                <a:avLst/>
                <a:gdLst>
                  <a:gd name="T0" fmla="*/ 9 w 11"/>
                  <a:gd name="T1" fmla="*/ 0 h 51"/>
                  <a:gd name="T2" fmla="*/ 10 w 11"/>
                  <a:gd name="T3" fmla="*/ 7 h 51"/>
                  <a:gd name="T4" fmla="*/ 4 w 11"/>
                  <a:gd name="T5" fmla="*/ 29 h 51"/>
                  <a:gd name="T6" fmla="*/ 3 w 11"/>
                  <a:gd name="T7" fmla="*/ 51 h 51"/>
                </a:gdLst>
                <a:ahLst/>
                <a:cxnLst>
                  <a:cxn ang="0">
                    <a:pos x="T0" y="T1"/>
                  </a:cxn>
                  <a:cxn ang="0">
                    <a:pos x="T2" y="T3"/>
                  </a:cxn>
                  <a:cxn ang="0">
                    <a:pos x="T4" y="T5"/>
                  </a:cxn>
                  <a:cxn ang="0">
                    <a:pos x="T6" y="T7"/>
                  </a:cxn>
                </a:cxnLst>
                <a:rect l="0" t="0" r="r" b="b"/>
                <a:pathLst>
                  <a:path w="11" h="51">
                    <a:moveTo>
                      <a:pt x="9" y="0"/>
                    </a:moveTo>
                    <a:cubicBezTo>
                      <a:pt x="11" y="2"/>
                      <a:pt x="11" y="4"/>
                      <a:pt x="10" y="7"/>
                    </a:cubicBezTo>
                    <a:cubicBezTo>
                      <a:pt x="9" y="14"/>
                      <a:pt x="6" y="21"/>
                      <a:pt x="4" y="29"/>
                    </a:cubicBezTo>
                    <a:cubicBezTo>
                      <a:pt x="2" y="36"/>
                      <a:pt x="0" y="44"/>
                      <a:pt x="3" y="51"/>
                    </a:cubicBezTo>
                  </a:path>
                </a:pathLst>
              </a:custGeom>
              <a:grpFill/>
              <a:ln w="6350" cap="flat">
                <a:solidFill>
                  <a:srgbClr val="000000"/>
                </a:solidFill>
                <a:prstDash val="solid"/>
                <a:miter lim="800000"/>
                <a:headEnd/>
                <a:tailEnd/>
              </a:ln>
            </p:spPr>
            <p:txBody>
              <a:bodyPr anchor="ctr"/>
              <a:lstStyle/>
              <a:p>
                <a:pPr algn="ctr"/>
                <a:endParaRPr/>
              </a:p>
            </p:txBody>
          </p:sp>
          <p:sp>
            <p:nvSpPr>
              <p:cNvPr id="1533" name="任意多边形 61">
                <a:extLst>
                  <a:ext uri="{FF2B5EF4-FFF2-40B4-BE49-F238E27FC236}">
                    <a16:creationId xmlns:a16="http://schemas.microsoft.com/office/drawing/2014/main" id="{F38030C9-9B15-7A5F-9A24-C2F5019832A1}"/>
                  </a:ext>
                </a:extLst>
              </p:cNvPr>
              <p:cNvSpPr/>
              <p:nvPr/>
            </p:nvSpPr>
            <p:spPr bwMode="auto">
              <a:xfrm>
                <a:off x="6202363" y="3024188"/>
                <a:ext cx="19050" cy="76200"/>
              </a:xfrm>
              <a:custGeom>
                <a:avLst/>
                <a:gdLst>
                  <a:gd name="T0" fmla="*/ 1 w 4"/>
                  <a:gd name="T1" fmla="*/ 1 h 17"/>
                  <a:gd name="T2" fmla="*/ 2 w 4"/>
                  <a:gd name="T3" fmla="*/ 1 h 17"/>
                  <a:gd name="T4" fmla="*/ 3 w 4"/>
                  <a:gd name="T5" fmla="*/ 2 h 17"/>
                  <a:gd name="T6" fmla="*/ 4 w 4"/>
                  <a:gd name="T7" fmla="*/ 17 h 17"/>
                </a:gdLst>
                <a:ahLst/>
                <a:cxnLst>
                  <a:cxn ang="0">
                    <a:pos x="T0" y="T1"/>
                  </a:cxn>
                  <a:cxn ang="0">
                    <a:pos x="T2" y="T3"/>
                  </a:cxn>
                  <a:cxn ang="0">
                    <a:pos x="T4" y="T5"/>
                  </a:cxn>
                  <a:cxn ang="0">
                    <a:pos x="T6" y="T7"/>
                  </a:cxn>
                </a:cxnLst>
                <a:rect l="0" t="0" r="r" b="b"/>
                <a:pathLst>
                  <a:path w="4" h="17">
                    <a:moveTo>
                      <a:pt x="1" y="1"/>
                    </a:moveTo>
                    <a:cubicBezTo>
                      <a:pt x="0" y="1"/>
                      <a:pt x="1" y="0"/>
                      <a:pt x="2" y="1"/>
                    </a:cubicBezTo>
                    <a:cubicBezTo>
                      <a:pt x="2" y="1"/>
                      <a:pt x="2" y="2"/>
                      <a:pt x="3" y="2"/>
                    </a:cubicBezTo>
                    <a:cubicBezTo>
                      <a:pt x="3" y="7"/>
                      <a:pt x="4" y="12"/>
                      <a:pt x="4" y="17"/>
                    </a:cubicBezTo>
                  </a:path>
                </a:pathLst>
              </a:custGeom>
              <a:grpFill/>
              <a:ln w="6350" cap="flat">
                <a:solidFill>
                  <a:srgbClr val="000000"/>
                </a:solidFill>
                <a:prstDash val="solid"/>
                <a:miter lim="800000"/>
                <a:headEnd/>
                <a:tailEnd/>
              </a:ln>
            </p:spPr>
            <p:txBody>
              <a:bodyPr anchor="ctr"/>
              <a:lstStyle/>
              <a:p>
                <a:pPr algn="ctr"/>
                <a:endParaRPr/>
              </a:p>
            </p:txBody>
          </p:sp>
          <p:sp>
            <p:nvSpPr>
              <p:cNvPr id="1534" name="任意多边形 62">
                <a:extLst>
                  <a:ext uri="{FF2B5EF4-FFF2-40B4-BE49-F238E27FC236}">
                    <a16:creationId xmlns:a16="http://schemas.microsoft.com/office/drawing/2014/main" id="{982F1F73-7233-6A3C-E657-74DE709842B6}"/>
                  </a:ext>
                </a:extLst>
              </p:cNvPr>
              <p:cNvSpPr/>
              <p:nvPr/>
            </p:nvSpPr>
            <p:spPr bwMode="auto">
              <a:xfrm>
                <a:off x="6261100" y="3046413"/>
                <a:ext cx="23813" cy="39688"/>
              </a:xfrm>
              <a:custGeom>
                <a:avLst/>
                <a:gdLst>
                  <a:gd name="T0" fmla="*/ 0 w 5"/>
                  <a:gd name="T1" fmla="*/ 0 h 9"/>
                  <a:gd name="T2" fmla="*/ 5 w 5"/>
                  <a:gd name="T3" fmla="*/ 9 h 9"/>
                </a:gdLst>
                <a:ahLst/>
                <a:cxnLst>
                  <a:cxn ang="0">
                    <a:pos x="T0" y="T1"/>
                  </a:cxn>
                  <a:cxn ang="0">
                    <a:pos x="T2" y="T3"/>
                  </a:cxn>
                </a:cxnLst>
                <a:rect l="0" t="0" r="r" b="b"/>
                <a:pathLst>
                  <a:path w="5" h="9">
                    <a:moveTo>
                      <a:pt x="0" y="0"/>
                    </a:moveTo>
                    <a:cubicBezTo>
                      <a:pt x="2" y="3"/>
                      <a:pt x="4" y="6"/>
                      <a:pt x="5" y="9"/>
                    </a:cubicBezTo>
                  </a:path>
                </a:pathLst>
              </a:custGeom>
              <a:grpFill/>
              <a:ln w="6350" cap="flat">
                <a:solidFill>
                  <a:srgbClr val="000000"/>
                </a:solidFill>
                <a:prstDash val="solid"/>
                <a:miter lim="800000"/>
                <a:headEnd/>
                <a:tailEnd/>
              </a:ln>
            </p:spPr>
            <p:txBody>
              <a:bodyPr anchor="ctr"/>
              <a:lstStyle/>
              <a:p>
                <a:pPr algn="ctr"/>
                <a:endParaRPr/>
              </a:p>
            </p:txBody>
          </p:sp>
          <p:sp>
            <p:nvSpPr>
              <p:cNvPr id="1535" name="任意多边形 63">
                <a:extLst>
                  <a:ext uri="{FF2B5EF4-FFF2-40B4-BE49-F238E27FC236}">
                    <a16:creationId xmlns:a16="http://schemas.microsoft.com/office/drawing/2014/main" id="{3E15F431-E6EF-0350-EF03-73DE111779A5}"/>
                  </a:ext>
                </a:extLst>
              </p:cNvPr>
              <p:cNvSpPr/>
              <p:nvPr/>
            </p:nvSpPr>
            <p:spPr bwMode="auto">
              <a:xfrm>
                <a:off x="5513388" y="2992438"/>
                <a:ext cx="139700" cy="53975"/>
              </a:xfrm>
              <a:custGeom>
                <a:avLst/>
                <a:gdLst>
                  <a:gd name="T0" fmla="*/ 1 w 31"/>
                  <a:gd name="T1" fmla="*/ 12 h 12"/>
                  <a:gd name="T2" fmla="*/ 0 w 31"/>
                  <a:gd name="T3" fmla="*/ 10 h 12"/>
                  <a:gd name="T4" fmla="*/ 31 w 31"/>
                  <a:gd name="T5" fmla="*/ 0 h 12"/>
                </a:gdLst>
                <a:ahLst/>
                <a:cxnLst>
                  <a:cxn ang="0">
                    <a:pos x="T0" y="T1"/>
                  </a:cxn>
                  <a:cxn ang="0">
                    <a:pos x="T2" y="T3"/>
                  </a:cxn>
                  <a:cxn ang="0">
                    <a:pos x="T4" y="T5"/>
                  </a:cxn>
                </a:cxnLst>
                <a:rect l="0" t="0" r="r" b="b"/>
                <a:pathLst>
                  <a:path w="31" h="12">
                    <a:moveTo>
                      <a:pt x="1" y="12"/>
                    </a:moveTo>
                    <a:cubicBezTo>
                      <a:pt x="0" y="12"/>
                      <a:pt x="0" y="11"/>
                      <a:pt x="0" y="10"/>
                    </a:cubicBezTo>
                    <a:cubicBezTo>
                      <a:pt x="10" y="6"/>
                      <a:pt x="20" y="2"/>
                      <a:pt x="31" y="0"/>
                    </a:cubicBezTo>
                  </a:path>
                </a:pathLst>
              </a:custGeom>
              <a:grpFill/>
              <a:ln w="6350" cap="flat">
                <a:solidFill>
                  <a:srgbClr val="000000"/>
                </a:solidFill>
                <a:prstDash val="solid"/>
                <a:miter lim="800000"/>
                <a:headEnd/>
                <a:tailEnd/>
              </a:ln>
            </p:spPr>
            <p:txBody>
              <a:bodyPr anchor="ctr"/>
              <a:lstStyle/>
              <a:p>
                <a:pPr algn="ctr"/>
                <a:endParaRPr/>
              </a:p>
            </p:txBody>
          </p:sp>
          <p:sp>
            <p:nvSpPr>
              <p:cNvPr id="1536" name="任意多边形 64">
                <a:extLst>
                  <a:ext uri="{FF2B5EF4-FFF2-40B4-BE49-F238E27FC236}">
                    <a16:creationId xmlns:a16="http://schemas.microsoft.com/office/drawing/2014/main" id="{78B4244E-EED0-268B-7403-01F49EB78D5A}"/>
                  </a:ext>
                </a:extLst>
              </p:cNvPr>
              <p:cNvSpPr/>
              <p:nvPr/>
            </p:nvSpPr>
            <p:spPr bwMode="auto">
              <a:xfrm>
                <a:off x="5535613" y="3054350"/>
                <a:ext cx="153988" cy="31750"/>
              </a:xfrm>
              <a:custGeom>
                <a:avLst/>
                <a:gdLst>
                  <a:gd name="T0" fmla="*/ 0 w 34"/>
                  <a:gd name="T1" fmla="*/ 5 h 7"/>
                  <a:gd name="T2" fmla="*/ 4 w 34"/>
                  <a:gd name="T3" fmla="*/ 6 h 7"/>
                  <a:gd name="T4" fmla="*/ 34 w 34"/>
                  <a:gd name="T5" fmla="*/ 0 h 7"/>
                </a:gdLst>
                <a:ahLst/>
                <a:cxnLst>
                  <a:cxn ang="0">
                    <a:pos x="T0" y="T1"/>
                  </a:cxn>
                  <a:cxn ang="0">
                    <a:pos x="T2" y="T3"/>
                  </a:cxn>
                  <a:cxn ang="0">
                    <a:pos x="T4" y="T5"/>
                  </a:cxn>
                </a:cxnLst>
                <a:rect l="0" t="0" r="r" b="b"/>
                <a:pathLst>
                  <a:path w="34" h="7">
                    <a:moveTo>
                      <a:pt x="0" y="5"/>
                    </a:moveTo>
                    <a:cubicBezTo>
                      <a:pt x="0" y="7"/>
                      <a:pt x="2" y="7"/>
                      <a:pt x="4" y="6"/>
                    </a:cubicBezTo>
                    <a:cubicBezTo>
                      <a:pt x="14" y="4"/>
                      <a:pt x="24" y="2"/>
                      <a:pt x="34" y="0"/>
                    </a:cubicBezTo>
                  </a:path>
                </a:pathLst>
              </a:custGeom>
              <a:grpFill/>
              <a:ln w="6350" cap="flat">
                <a:solidFill>
                  <a:srgbClr val="000000"/>
                </a:solidFill>
                <a:prstDash val="solid"/>
                <a:miter lim="800000"/>
                <a:headEnd/>
                <a:tailEnd/>
              </a:ln>
            </p:spPr>
            <p:txBody>
              <a:bodyPr anchor="ctr"/>
              <a:lstStyle/>
              <a:p>
                <a:pPr algn="ctr"/>
                <a:endParaRPr/>
              </a:p>
            </p:txBody>
          </p:sp>
          <p:sp>
            <p:nvSpPr>
              <p:cNvPr id="1537" name="任意多边形 65">
                <a:extLst>
                  <a:ext uri="{FF2B5EF4-FFF2-40B4-BE49-F238E27FC236}">
                    <a16:creationId xmlns:a16="http://schemas.microsoft.com/office/drawing/2014/main" id="{CCD974CF-0488-7E58-FE2C-BAD1CBC4DD3A}"/>
                  </a:ext>
                </a:extLst>
              </p:cNvPr>
              <p:cNvSpPr/>
              <p:nvPr/>
            </p:nvSpPr>
            <p:spPr bwMode="auto">
              <a:xfrm>
                <a:off x="5562600" y="3095625"/>
                <a:ext cx="122238" cy="22225"/>
              </a:xfrm>
              <a:custGeom>
                <a:avLst/>
                <a:gdLst>
                  <a:gd name="T0" fmla="*/ 0 w 27"/>
                  <a:gd name="T1" fmla="*/ 5 h 5"/>
                  <a:gd name="T2" fmla="*/ 20 w 27"/>
                  <a:gd name="T3" fmla="*/ 2 h 5"/>
                  <a:gd name="T4" fmla="*/ 27 w 27"/>
                  <a:gd name="T5" fmla="*/ 0 h 5"/>
                </a:gdLst>
                <a:ahLst/>
                <a:cxnLst>
                  <a:cxn ang="0">
                    <a:pos x="T0" y="T1"/>
                  </a:cxn>
                  <a:cxn ang="0">
                    <a:pos x="T2" y="T3"/>
                  </a:cxn>
                  <a:cxn ang="0">
                    <a:pos x="T4" y="T5"/>
                  </a:cxn>
                </a:cxnLst>
                <a:rect l="0" t="0" r="r" b="b"/>
                <a:pathLst>
                  <a:path w="27" h="5">
                    <a:moveTo>
                      <a:pt x="0" y="5"/>
                    </a:moveTo>
                    <a:cubicBezTo>
                      <a:pt x="6" y="4"/>
                      <a:pt x="15" y="4"/>
                      <a:pt x="20" y="2"/>
                    </a:cubicBezTo>
                    <a:cubicBezTo>
                      <a:pt x="22" y="1"/>
                      <a:pt x="25" y="0"/>
                      <a:pt x="27" y="0"/>
                    </a:cubicBezTo>
                  </a:path>
                </a:pathLst>
              </a:custGeom>
              <a:grpFill/>
              <a:ln w="6350" cap="flat">
                <a:solidFill>
                  <a:srgbClr val="000000"/>
                </a:solidFill>
                <a:prstDash val="solid"/>
                <a:miter lim="800000"/>
                <a:headEnd/>
                <a:tailEnd/>
              </a:ln>
            </p:spPr>
            <p:txBody>
              <a:bodyPr anchor="ctr"/>
              <a:lstStyle/>
              <a:p>
                <a:pPr algn="ctr"/>
                <a:endParaRPr/>
              </a:p>
            </p:txBody>
          </p:sp>
          <p:sp>
            <p:nvSpPr>
              <p:cNvPr id="1538" name="任意多边形 66">
                <a:extLst>
                  <a:ext uri="{FF2B5EF4-FFF2-40B4-BE49-F238E27FC236}">
                    <a16:creationId xmlns:a16="http://schemas.microsoft.com/office/drawing/2014/main" id="{FF2F2BD2-BA45-D88B-34B1-F822FE7DF1C2}"/>
                  </a:ext>
                </a:extLst>
              </p:cNvPr>
              <p:cNvSpPr/>
              <p:nvPr/>
            </p:nvSpPr>
            <p:spPr bwMode="auto">
              <a:xfrm>
                <a:off x="5108575" y="2647950"/>
                <a:ext cx="539750" cy="474663"/>
              </a:xfrm>
              <a:custGeom>
                <a:avLst/>
                <a:gdLst>
                  <a:gd name="T0" fmla="*/ 42 w 119"/>
                  <a:gd name="T1" fmla="*/ 2 h 105"/>
                  <a:gd name="T2" fmla="*/ 119 w 119"/>
                  <a:gd name="T3" fmla="*/ 105 h 105"/>
                  <a:gd name="T4" fmla="*/ 65 w 119"/>
                  <a:gd name="T5" fmla="*/ 89 h 105"/>
                  <a:gd name="T6" fmla="*/ 0 w 119"/>
                  <a:gd name="T7" fmla="*/ 20 h 105"/>
                  <a:gd name="T8" fmla="*/ 42 w 119"/>
                  <a:gd name="T9" fmla="*/ 2 h 105"/>
                </a:gdLst>
                <a:ahLst/>
                <a:cxnLst>
                  <a:cxn ang="0">
                    <a:pos x="T0" y="T1"/>
                  </a:cxn>
                  <a:cxn ang="0">
                    <a:pos x="T2" y="T3"/>
                  </a:cxn>
                  <a:cxn ang="0">
                    <a:pos x="T4" y="T5"/>
                  </a:cxn>
                  <a:cxn ang="0">
                    <a:pos x="T6" y="T7"/>
                  </a:cxn>
                  <a:cxn ang="0">
                    <a:pos x="T8" y="T9"/>
                  </a:cxn>
                </a:cxnLst>
                <a:rect l="0" t="0" r="r" b="b"/>
                <a:pathLst>
                  <a:path w="119" h="105">
                    <a:moveTo>
                      <a:pt x="42" y="2"/>
                    </a:moveTo>
                    <a:cubicBezTo>
                      <a:pt x="45" y="3"/>
                      <a:pt x="119" y="105"/>
                      <a:pt x="119" y="105"/>
                    </a:cubicBezTo>
                    <a:cubicBezTo>
                      <a:pt x="119" y="105"/>
                      <a:pt x="93" y="92"/>
                      <a:pt x="65" y="89"/>
                    </a:cubicBezTo>
                    <a:cubicBezTo>
                      <a:pt x="0" y="20"/>
                      <a:pt x="0" y="20"/>
                      <a:pt x="0" y="20"/>
                    </a:cubicBezTo>
                    <a:cubicBezTo>
                      <a:pt x="0" y="20"/>
                      <a:pt x="18" y="0"/>
                      <a:pt x="42" y="2"/>
                    </a:cubicBezTo>
                    <a:close/>
                  </a:path>
                </a:pathLst>
              </a:custGeom>
              <a:grpFill/>
              <a:ln w="6350">
                <a:solidFill>
                  <a:srgbClr val="000000"/>
                </a:solidFill>
                <a:round/>
                <a:headEnd/>
                <a:tailEnd/>
              </a:ln>
            </p:spPr>
            <p:txBody>
              <a:bodyPr anchor="ctr"/>
              <a:lstStyle/>
              <a:p>
                <a:pPr algn="ctr"/>
                <a:endParaRPr/>
              </a:p>
            </p:txBody>
          </p:sp>
          <p:sp>
            <p:nvSpPr>
              <p:cNvPr id="1539" name="任意多边形 67">
                <a:extLst>
                  <a:ext uri="{FF2B5EF4-FFF2-40B4-BE49-F238E27FC236}">
                    <a16:creationId xmlns:a16="http://schemas.microsoft.com/office/drawing/2014/main" id="{829E3FB1-803C-38B7-5DED-FA2A857F3373}"/>
                  </a:ext>
                </a:extLst>
              </p:cNvPr>
              <p:cNvSpPr/>
              <p:nvPr/>
            </p:nvSpPr>
            <p:spPr bwMode="auto">
              <a:xfrm>
                <a:off x="5108575" y="2687638"/>
                <a:ext cx="539750" cy="434975"/>
              </a:xfrm>
              <a:custGeom>
                <a:avLst/>
                <a:gdLst>
                  <a:gd name="T0" fmla="*/ 42 w 119"/>
                  <a:gd name="T1" fmla="*/ 2 h 96"/>
                  <a:gd name="T2" fmla="*/ 119 w 119"/>
                  <a:gd name="T3" fmla="*/ 96 h 96"/>
                  <a:gd name="T4" fmla="*/ 65 w 119"/>
                  <a:gd name="T5" fmla="*/ 80 h 96"/>
                  <a:gd name="T6" fmla="*/ 0 w 119"/>
                  <a:gd name="T7" fmla="*/ 11 h 96"/>
                  <a:gd name="T8" fmla="*/ 42 w 119"/>
                  <a:gd name="T9" fmla="*/ 2 h 96"/>
                </a:gdLst>
                <a:ahLst/>
                <a:cxnLst>
                  <a:cxn ang="0">
                    <a:pos x="T0" y="T1"/>
                  </a:cxn>
                  <a:cxn ang="0">
                    <a:pos x="T2" y="T3"/>
                  </a:cxn>
                  <a:cxn ang="0">
                    <a:pos x="T4" y="T5"/>
                  </a:cxn>
                  <a:cxn ang="0">
                    <a:pos x="T6" y="T7"/>
                  </a:cxn>
                  <a:cxn ang="0">
                    <a:pos x="T8" y="T9"/>
                  </a:cxn>
                </a:cxnLst>
                <a:rect l="0" t="0" r="r" b="b"/>
                <a:pathLst>
                  <a:path w="119" h="96">
                    <a:moveTo>
                      <a:pt x="42" y="2"/>
                    </a:moveTo>
                    <a:cubicBezTo>
                      <a:pt x="44" y="2"/>
                      <a:pt x="119" y="96"/>
                      <a:pt x="119" y="96"/>
                    </a:cubicBezTo>
                    <a:cubicBezTo>
                      <a:pt x="119" y="96"/>
                      <a:pt x="93" y="83"/>
                      <a:pt x="65" y="80"/>
                    </a:cubicBezTo>
                    <a:cubicBezTo>
                      <a:pt x="0" y="11"/>
                      <a:pt x="0" y="11"/>
                      <a:pt x="0" y="11"/>
                    </a:cubicBezTo>
                    <a:cubicBezTo>
                      <a:pt x="0" y="11"/>
                      <a:pt x="18" y="0"/>
                      <a:pt x="42" y="2"/>
                    </a:cubicBezTo>
                    <a:close/>
                  </a:path>
                </a:pathLst>
              </a:custGeom>
              <a:solidFill>
                <a:srgbClr val="D24C4C"/>
              </a:solidFill>
              <a:ln w="6350">
                <a:solidFill>
                  <a:srgbClr val="000000"/>
                </a:solidFill>
                <a:round/>
                <a:headEnd/>
                <a:tailEnd/>
              </a:ln>
            </p:spPr>
            <p:txBody>
              <a:bodyPr anchor="ctr"/>
              <a:lstStyle/>
              <a:p>
                <a:pPr algn="ctr"/>
                <a:endParaRPr/>
              </a:p>
            </p:txBody>
          </p:sp>
        </p:grpSp>
        <p:grpSp>
          <p:nvGrpSpPr>
            <p:cNvPr id="1365" name="组合 136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C202325A-20AF-9C23-2803-792B97A69F2C}"/>
                </a:ext>
              </a:extLst>
            </p:cNvPr>
            <p:cNvGrpSpPr>
              <a:grpSpLocks noChangeAspect="1"/>
            </p:cNvGrpSpPr>
            <p:nvPr/>
          </p:nvGrpSpPr>
          <p:grpSpPr>
            <a:xfrm>
              <a:off x="10465290" y="2779252"/>
              <a:ext cx="967786" cy="1188219"/>
              <a:chOff x="4001748" y="1097943"/>
              <a:chExt cx="4188504" cy="5142520"/>
            </a:xfrm>
            <a:solidFill>
              <a:schemeClr val="bg1"/>
            </a:solidFill>
          </p:grpSpPr>
          <p:sp>
            <p:nvSpPr>
              <p:cNvPr id="1367" name="iŝḷíḍé">
                <a:extLst>
                  <a:ext uri="{FF2B5EF4-FFF2-40B4-BE49-F238E27FC236}">
                    <a16:creationId xmlns:a16="http://schemas.microsoft.com/office/drawing/2014/main" id="{2532D310-4A5F-D612-D1D4-19AA8C9E5D30}"/>
                  </a:ext>
                </a:extLst>
              </p:cNvPr>
              <p:cNvSpPr/>
              <p:nvPr/>
            </p:nvSpPr>
            <p:spPr bwMode="auto">
              <a:xfrm>
                <a:off x="4019371" y="5375740"/>
                <a:ext cx="137463" cy="272576"/>
              </a:xfrm>
              <a:custGeom>
                <a:avLst/>
                <a:gdLst>
                  <a:gd name="T0" fmla="*/ 62 w 70"/>
                  <a:gd name="T1" fmla="*/ 12 h 139"/>
                  <a:gd name="T2" fmla="*/ 70 w 70"/>
                  <a:gd name="T3" fmla="*/ 0 h 139"/>
                  <a:gd name="T4" fmla="*/ 43 w 70"/>
                  <a:gd name="T5" fmla="*/ 9 h 139"/>
                  <a:gd name="T6" fmla="*/ 6 w 70"/>
                  <a:gd name="T7" fmla="*/ 119 h 139"/>
                  <a:gd name="T8" fmla="*/ 23 w 70"/>
                  <a:gd name="T9" fmla="*/ 139 h 139"/>
                  <a:gd name="T10" fmla="*/ 62 w 70"/>
                  <a:gd name="T11" fmla="*/ 12 h 139"/>
                </a:gdLst>
                <a:ahLst/>
                <a:cxnLst>
                  <a:cxn ang="0">
                    <a:pos x="T0" y="T1"/>
                  </a:cxn>
                  <a:cxn ang="0">
                    <a:pos x="T2" y="T3"/>
                  </a:cxn>
                  <a:cxn ang="0">
                    <a:pos x="T4" y="T5"/>
                  </a:cxn>
                  <a:cxn ang="0">
                    <a:pos x="T6" y="T7"/>
                  </a:cxn>
                  <a:cxn ang="0">
                    <a:pos x="T8" y="T9"/>
                  </a:cxn>
                  <a:cxn ang="0">
                    <a:pos x="T10" y="T11"/>
                  </a:cxn>
                </a:cxnLst>
                <a:rect l="0" t="0" r="r" b="b"/>
                <a:pathLst>
                  <a:path w="70" h="139">
                    <a:moveTo>
                      <a:pt x="62" y="12"/>
                    </a:moveTo>
                    <a:cubicBezTo>
                      <a:pt x="65" y="8"/>
                      <a:pt x="67" y="4"/>
                      <a:pt x="70" y="0"/>
                    </a:cubicBezTo>
                    <a:cubicBezTo>
                      <a:pt x="62" y="0"/>
                      <a:pt x="49" y="2"/>
                      <a:pt x="43" y="9"/>
                    </a:cubicBezTo>
                    <a:cubicBezTo>
                      <a:pt x="34" y="19"/>
                      <a:pt x="0" y="97"/>
                      <a:pt x="6" y="119"/>
                    </a:cubicBezTo>
                    <a:cubicBezTo>
                      <a:pt x="10" y="132"/>
                      <a:pt x="18" y="137"/>
                      <a:pt x="23" y="139"/>
                    </a:cubicBezTo>
                    <a:cubicBezTo>
                      <a:pt x="23" y="83"/>
                      <a:pt x="48" y="35"/>
                      <a:pt x="62" y="12"/>
                    </a:cubicBezTo>
                    <a:close/>
                  </a:path>
                </a:pathLst>
              </a:custGeom>
              <a:grpFill/>
              <a:ln w="3175">
                <a:solidFill>
                  <a:srgbClr val="000000"/>
                </a:solidFill>
                <a:round/>
                <a:headEnd/>
                <a:tailEnd/>
              </a:ln>
            </p:spPr>
            <p:txBody>
              <a:bodyPr anchor="ctr"/>
              <a:lstStyle/>
              <a:p>
                <a:pPr algn="ctr"/>
                <a:endParaRPr/>
              </a:p>
            </p:txBody>
          </p:sp>
          <p:sp>
            <p:nvSpPr>
              <p:cNvPr id="1368" name="îśliḋè">
                <a:extLst>
                  <a:ext uri="{FF2B5EF4-FFF2-40B4-BE49-F238E27FC236}">
                    <a16:creationId xmlns:a16="http://schemas.microsoft.com/office/drawing/2014/main" id="{EA1603DE-BF98-04A0-20AD-4C7A9256DAF7}"/>
                  </a:ext>
                </a:extLst>
              </p:cNvPr>
              <p:cNvSpPr/>
              <p:nvPr/>
            </p:nvSpPr>
            <p:spPr bwMode="auto">
              <a:xfrm>
                <a:off x="4518702" y="5457982"/>
                <a:ext cx="193858" cy="240854"/>
              </a:xfrm>
              <a:custGeom>
                <a:avLst/>
                <a:gdLst>
                  <a:gd name="T0" fmla="*/ 30 w 99"/>
                  <a:gd name="T1" fmla="*/ 117 h 123"/>
                  <a:gd name="T2" fmla="*/ 41 w 99"/>
                  <a:gd name="T3" fmla="*/ 121 h 123"/>
                  <a:gd name="T4" fmla="*/ 50 w 99"/>
                  <a:gd name="T5" fmla="*/ 106 h 123"/>
                  <a:gd name="T6" fmla="*/ 51 w 99"/>
                  <a:gd name="T7" fmla="*/ 87 h 123"/>
                  <a:gd name="T8" fmla="*/ 61 w 99"/>
                  <a:gd name="T9" fmla="*/ 49 h 123"/>
                  <a:gd name="T10" fmla="*/ 61 w 99"/>
                  <a:gd name="T11" fmla="*/ 48 h 123"/>
                  <a:gd name="T12" fmla="*/ 61 w 99"/>
                  <a:gd name="T13" fmla="*/ 48 h 123"/>
                  <a:gd name="T14" fmla="*/ 94 w 99"/>
                  <a:gd name="T15" fmla="*/ 47 h 123"/>
                  <a:gd name="T16" fmla="*/ 99 w 99"/>
                  <a:gd name="T17" fmla="*/ 48 h 123"/>
                  <a:gd name="T18" fmla="*/ 47 w 99"/>
                  <a:gd name="T19" fmla="*/ 0 h 123"/>
                  <a:gd name="T20" fmla="*/ 46 w 99"/>
                  <a:gd name="T21" fmla="*/ 0 h 123"/>
                  <a:gd name="T22" fmla="*/ 14 w 99"/>
                  <a:gd name="T23" fmla="*/ 30 h 123"/>
                  <a:gd name="T24" fmla="*/ 30 w 99"/>
                  <a:gd name="T25" fmla="*/ 11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9" h="123">
                    <a:moveTo>
                      <a:pt x="30" y="117"/>
                    </a:moveTo>
                    <a:cubicBezTo>
                      <a:pt x="33" y="120"/>
                      <a:pt x="37" y="123"/>
                      <a:pt x="41" y="121"/>
                    </a:cubicBezTo>
                    <a:cubicBezTo>
                      <a:pt x="45" y="120"/>
                      <a:pt x="49" y="114"/>
                      <a:pt x="50" y="106"/>
                    </a:cubicBezTo>
                    <a:cubicBezTo>
                      <a:pt x="51" y="101"/>
                      <a:pt x="51" y="94"/>
                      <a:pt x="51" y="87"/>
                    </a:cubicBezTo>
                    <a:cubicBezTo>
                      <a:pt x="52" y="72"/>
                      <a:pt x="53" y="56"/>
                      <a:pt x="61" y="49"/>
                    </a:cubicBezTo>
                    <a:cubicBezTo>
                      <a:pt x="61" y="48"/>
                      <a:pt x="61" y="48"/>
                      <a:pt x="61" y="48"/>
                    </a:cubicBezTo>
                    <a:cubicBezTo>
                      <a:pt x="61" y="48"/>
                      <a:pt x="61" y="48"/>
                      <a:pt x="61" y="48"/>
                    </a:cubicBezTo>
                    <a:cubicBezTo>
                      <a:pt x="68" y="43"/>
                      <a:pt x="79" y="45"/>
                      <a:pt x="94" y="47"/>
                    </a:cubicBezTo>
                    <a:cubicBezTo>
                      <a:pt x="95" y="48"/>
                      <a:pt x="97" y="48"/>
                      <a:pt x="99" y="48"/>
                    </a:cubicBezTo>
                    <a:cubicBezTo>
                      <a:pt x="94" y="0"/>
                      <a:pt x="49" y="0"/>
                      <a:pt x="47" y="0"/>
                    </a:cubicBezTo>
                    <a:cubicBezTo>
                      <a:pt x="47" y="0"/>
                      <a:pt x="46" y="0"/>
                      <a:pt x="46" y="0"/>
                    </a:cubicBezTo>
                    <a:cubicBezTo>
                      <a:pt x="30" y="8"/>
                      <a:pt x="24" y="15"/>
                      <a:pt x="14" y="30"/>
                    </a:cubicBezTo>
                    <a:cubicBezTo>
                      <a:pt x="0" y="50"/>
                      <a:pt x="17" y="105"/>
                      <a:pt x="30" y="117"/>
                    </a:cubicBezTo>
                    <a:close/>
                  </a:path>
                </a:pathLst>
              </a:custGeom>
              <a:grpFill/>
              <a:ln w="3175">
                <a:solidFill>
                  <a:srgbClr val="000000"/>
                </a:solidFill>
                <a:round/>
                <a:headEnd/>
                <a:tailEnd/>
              </a:ln>
            </p:spPr>
            <p:txBody>
              <a:bodyPr anchor="ctr"/>
              <a:lstStyle/>
              <a:p>
                <a:pPr algn="ctr"/>
                <a:endParaRPr/>
              </a:p>
            </p:txBody>
          </p:sp>
          <p:sp>
            <p:nvSpPr>
              <p:cNvPr id="1369" name="íṩḷïďè">
                <a:extLst>
                  <a:ext uri="{FF2B5EF4-FFF2-40B4-BE49-F238E27FC236}">
                    <a16:creationId xmlns:a16="http://schemas.microsoft.com/office/drawing/2014/main" id="{B8725404-97D7-517B-8DFF-77DE4E77630E}"/>
                  </a:ext>
                </a:extLst>
              </p:cNvPr>
              <p:cNvSpPr/>
              <p:nvPr/>
            </p:nvSpPr>
            <p:spPr bwMode="auto">
              <a:xfrm>
                <a:off x="4753681" y="5766980"/>
                <a:ext cx="133938" cy="176234"/>
              </a:xfrm>
              <a:custGeom>
                <a:avLst/>
                <a:gdLst>
                  <a:gd name="T0" fmla="*/ 55 w 68"/>
                  <a:gd name="T1" fmla="*/ 3 h 90"/>
                  <a:gd name="T2" fmla="*/ 43 w 68"/>
                  <a:gd name="T3" fmla="*/ 1 h 90"/>
                  <a:gd name="T4" fmla="*/ 42 w 68"/>
                  <a:gd name="T5" fmla="*/ 2 h 90"/>
                  <a:gd name="T6" fmla="*/ 0 w 68"/>
                  <a:gd name="T7" fmla="*/ 80 h 90"/>
                  <a:gd name="T8" fmla="*/ 0 w 68"/>
                  <a:gd name="T9" fmla="*/ 80 h 90"/>
                  <a:gd name="T10" fmla="*/ 3 w 68"/>
                  <a:gd name="T11" fmla="*/ 85 h 90"/>
                  <a:gd name="T12" fmla="*/ 23 w 68"/>
                  <a:gd name="T13" fmla="*/ 88 h 90"/>
                  <a:gd name="T14" fmla="*/ 67 w 68"/>
                  <a:gd name="T15" fmla="*/ 23 h 90"/>
                  <a:gd name="T16" fmla="*/ 55 w 68"/>
                  <a:gd name="T17" fmla="*/ 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90">
                    <a:moveTo>
                      <a:pt x="55" y="3"/>
                    </a:moveTo>
                    <a:cubicBezTo>
                      <a:pt x="50" y="0"/>
                      <a:pt x="45" y="0"/>
                      <a:pt x="43" y="1"/>
                    </a:cubicBezTo>
                    <a:cubicBezTo>
                      <a:pt x="43" y="1"/>
                      <a:pt x="42" y="2"/>
                      <a:pt x="42" y="2"/>
                    </a:cubicBezTo>
                    <a:cubicBezTo>
                      <a:pt x="36" y="28"/>
                      <a:pt x="22" y="65"/>
                      <a:pt x="0" y="80"/>
                    </a:cubicBezTo>
                    <a:cubicBezTo>
                      <a:pt x="0" y="80"/>
                      <a:pt x="0" y="80"/>
                      <a:pt x="0" y="80"/>
                    </a:cubicBezTo>
                    <a:cubicBezTo>
                      <a:pt x="0" y="80"/>
                      <a:pt x="0" y="83"/>
                      <a:pt x="3" y="85"/>
                    </a:cubicBezTo>
                    <a:cubicBezTo>
                      <a:pt x="6" y="87"/>
                      <a:pt x="12" y="90"/>
                      <a:pt x="23" y="88"/>
                    </a:cubicBezTo>
                    <a:cubicBezTo>
                      <a:pt x="48" y="85"/>
                      <a:pt x="64" y="39"/>
                      <a:pt x="67" y="23"/>
                    </a:cubicBezTo>
                    <a:cubicBezTo>
                      <a:pt x="68" y="15"/>
                      <a:pt x="62" y="8"/>
                      <a:pt x="55" y="3"/>
                    </a:cubicBezTo>
                    <a:close/>
                  </a:path>
                </a:pathLst>
              </a:custGeom>
              <a:grpFill/>
              <a:ln w="3175">
                <a:solidFill>
                  <a:srgbClr val="000000"/>
                </a:solidFill>
                <a:round/>
                <a:headEnd/>
                <a:tailEnd/>
              </a:ln>
            </p:spPr>
            <p:txBody>
              <a:bodyPr anchor="ctr"/>
              <a:lstStyle/>
              <a:p>
                <a:pPr algn="ctr"/>
                <a:endParaRPr/>
              </a:p>
            </p:txBody>
          </p:sp>
          <p:sp>
            <p:nvSpPr>
              <p:cNvPr id="1370" name="îŝlîḓé">
                <a:extLst>
                  <a:ext uri="{FF2B5EF4-FFF2-40B4-BE49-F238E27FC236}">
                    <a16:creationId xmlns:a16="http://schemas.microsoft.com/office/drawing/2014/main" id="{CC5BE1DB-7402-D0FB-1406-35F0C5D7A279}"/>
                  </a:ext>
                </a:extLst>
              </p:cNvPr>
              <p:cNvSpPr/>
              <p:nvPr/>
            </p:nvSpPr>
            <p:spPr bwMode="auto">
              <a:xfrm>
                <a:off x="4511653" y="5604844"/>
                <a:ext cx="165660" cy="232629"/>
              </a:xfrm>
              <a:custGeom>
                <a:avLst/>
                <a:gdLst>
                  <a:gd name="T0" fmla="*/ 21 w 85"/>
                  <a:gd name="T1" fmla="*/ 119 h 119"/>
                  <a:gd name="T2" fmla="*/ 78 w 85"/>
                  <a:gd name="T3" fmla="*/ 39 h 119"/>
                  <a:gd name="T4" fmla="*/ 79 w 85"/>
                  <a:gd name="T5" fmla="*/ 6 h 119"/>
                  <a:gd name="T6" fmla="*/ 66 w 85"/>
                  <a:gd name="T7" fmla="*/ 1 h 119"/>
                  <a:gd name="T8" fmla="*/ 65 w 85"/>
                  <a:gd name="T9" fmla="*/ 1 h 119"/>
                  <a:gd name="T10" fmla="*/ 64 w 85"/>
                  <a:gd name="T11" fmla="*/ 13 h 119"/>
                  <a:gd name="T12" fmla="*/ 63 w 85"/>
                  <a:gd name="T13" fmla="*/ 32 h 119"/>
                  <a:gd name="T14" fmla="*/ 48 w 85"/>
                  <a:gd name="T15" fmla="*/ 55 h 119"/>
                  <a:gd name="T16" fmla="*/ 43 w 85"/>
                  <a:gd name="T17" fmla="*/ 55 h 119"/>
                  <a:gd name="T18" fmla="*/ 31 w 85"/>
                  <a:gd name="T19" fmla="*/ 51 h 119"/>
                  <a:gd name="T20" fmla="*/ 2 w 85"/>
                  <a:gd name="T21" fmla="*/ 89 h 119"/>
                  <a:gd name="T22" fmla="*/ 6 w 85"/>
                  <a:gd name="T23" fmla="*/ 112 h 119"/>
                  <a:gd name="T24" fmla="*/ 20 w 85"/>
                  <a:gd name="T25" fmla="*/ 119 h 119"/>
                  <a:gd name="T26" fmla="*/ 21 w 85"/>
                  <a:gd name="T27"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119">
                    <a:moveTo>
                      <a:pt x="21" y="119"/>
                    </a:moveTo>
                    <a:cubicBezTo>
                      <a:pt x="33" y="119"/>
                      <a:pt x="63" y="73"/>
                      <a:pt x="78" y="39"/>
                    </a:cubicBezTo>
                    <a:cubicBezTo>
                      <a:pt x="84" y="26"/>
                      <a:pt x="85" y="13"/>
                      <a:pt x="79" y="6"/>
                    </a:cubicBezTo>
                    <a:cubicBezTo>
                      <a:pt x="76" y="2"/>
                      <a:pt x="72" y="0"/>
                      <a:pt x="66" y="1"/>
                    </a:cubicBezTo>
                    <a:cubicBezTo>
                      <a:pt x="66" y="1"/>
                      <a:pt x="65" y="1"/>
                      <a:pt x="65" y="1"/>
                    </a:cubicBezTo>
                    <a:cubicBezTo>
                      <a:pt x="65" y="5"/>
                      <a:pt x="64" y="9"/>
                      <a:pt x="64" y="13"/>
                    </a:cubicBezTo>
                    <a:cubicBezTo>
                      <a:pt x="64" y="20"/>
                      <a:pt x="64" y="27"/>
                      <a:pt x="63" y="32"/>
                    </a:cubicBezTo>
                    <a:cubicBezTo>
                      <a:pt x="61" y="44"/>
                      <a:pt x="56" y="52"/>
                      <a:pt x="48" y="55"/>
                    </a:cubicBezTo>
                    <a:cubicBezTo>
                      <a:pt x="47" y="55"/>
                      <a:pt x="45" y="55"/>
                      <a:pt x="43" y="55"/>
                    </a:cubicBezTo>
                    <a:cubicBezTo>
                      <a:pt x="40" y="55"/>
                      <a:pt x="36" y="54"/>
                      <a:pt x="31" y="51"/>
                    </a:cubicBezTo>
                    <a:cubicBezTo>
                      <a:pt x="22" y="60"/>
                      <a:pt x="5" y="79"/>
                      <a:pt x="2" y="89"/>
                    </a:cubicBezTo>
                    <a:cubicBezTo>
                      <a:pt x="0" y="96"/>
                      <a:pt x="2" y="105"/>
                      <a:pt x="6" y="112"/>
                    </a:cubicBezTo>
                    <a:cubicBezTo>
                      <a:pt x="9" y="115"/>
                      <a:pt x="13" y="119"/>
                      <a:pt x="20" y="119"/>
                    </a:cubicBezTo>
                    <a:cubicBezTo>
                      <a:pt x="20" y="119"/>
                      <a:pt x="20" y="119"/>
                      <a:pt x="21" y="119"/>
                    </a:cubicBezTo>
                    <a:close/>
                  </a:path>
                </a:pathLst>
              </a:custGeom>
              <a:grpFill/>
              <a:ln w="3175">
                <a:solidFill>
                  <a:srgbClr val="000000"/>
                </a:solidFill>
                <a:round/>
                <a:headEnd/>
                <a:tailEnd/>
              </a:ln>
            </p:spPr>
            <p:txBody>
              <a:bodyPr anchor="ctr"/>
              <a:lstStyle/>
              <a:p>
                <a:pPr algn="ctr"/>
                <a:endParaRPr/>
              </a:p>
            </p:txBody>
          </p:sp>
          <p:sp>
            <p:nvSpPr>
              <p:cNvPr id="1371" name="ïṥliḋê">
                <a:extLst>
                  <a:ext uri="{FF2B5EF4-FFF2-40B4-BE49-F238E27FC236}">
                    <a16:creationId xmlns:a16="http://schemas.microsoft.com/office/drawing/2014/main" id="{28CE7FCE-D2F8-F649-60ED-81B167B19A22}"/>
                  </a:ext>
                </a:extLst>
              </p:cNvPr>
              <p:cNvSpPr/>
              <p:nvPr/>
            </p:nvSpPr>
            <p:spPr bwMode="auto">
              <a:xfrm>
                <a:off x="4658515" y="5710585"/>
                <a:ext cx="165660" cy="215006"/>
              </a:xfrm>
              <a:custGeom>
                <a:avLst/>
                <a:gdLst>
                  <a:gd name="T0" fmla="*/ 84 w 85"/>
                  <a:gd name="T1" fmla="*/ 20 h 110"/>
                  <a:gd name="T2" fmla="*/ 82 w 85"/>
                  <a:gd name="T3" fmla="*/ 6 h 110"/>
                  <a:gd name="T4" fmla="*/ 59 w 85"/>
                  <a:gd name="T5" fmla="*/ 1 h 110"/>
                  <a:gd name="T6" fmla="*/ 58 w 85"/>
                  <a:gd name="T7" fmla="*/ 1 h 110"/>
                  <a:gd name="T8" fmla="*/ 9 w 85"/>
                  <a:gd name="T9" fmla="*/ 87 h 110"/>
                  <a:gd name="T10" fmla="*/ 0 w 85"/>
                  <a:gd name="T11" fmla="*/ 93 h 110"/>
                  <a:gd name="T12" fmla="*/ 37 w 85"/>
                  <a:gd name="T13" fmla="*/ 105 h 110"/>
                  <a:gd name="T14" fmla="*/ 84 w 85"/>
                  <a:gd name="T15" fmla="*/ 2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110">
                    <a:moveTo>
                      <a:pt x="84" y="20"/>
                    </a:moveTo>
                    <a:cubicBezTo>
                      <a:pt x="85" y="14"/>
                      <a:pt x="85" y="9"/>
                      <a:pt x="82" y="6"/>
                    </a:cubicBezTo>
                    <a:cubicBezTo>
                      <a:pt x="76" y="0"/>
                      <a:pt x="63" y="1"/>
                      <a:pt x="59" y="1"/>
                    </a:cubicBezTo>
                    <a:cubicBezTo>
                      <a:pt x="59" y="1"/>
                      <a:pt x="58" y="1"/>
                      <a:pt x="58" y="1"/>
                    </a:cubicBezTo>
                    <a:cubicBezTo>
                      <a:pt x="48" y="32"/>
                      <a:pt x="22" y="74"/>
                      <a:pt x="9" y="87"/>
                    </a:cubicBezTo>
                    <a:cubicBezTo>
                      <a:pt x="6" y="89"/>
                      <a:pt x="3" y="92"/>
                      <a:pt x="0" y="93"/>
                    </a:cubicBezTo>
                    <a:cubicBezTo>
                      <a:pt x="6" y="99"/>
                      <a:pt x="19" y="110"/>
                      <a:pt x="37" y="105"/>
                    </a:cubicBezTo>
                    <a:cubicBezTo>
                      <a:pt x="59" y="98"/>
                      <a:pt x="77" y="56"/>
                      <a:pt x="84" y="20"/>
                    </a:cubicBezTo>
                    <a:close/>
                  </a:path>
                </a:pathLst>
              </a:custGeom>
              <a:grpFill/>
              <a:ln w="3175">
                <a:solidFill>
                  <a:srgbClr val="000000"/>
                </a:solidFill>
                <a:round/>
                <a:headEnd/>
                <a:tailEnd/>
              </a:ln>
            </p:spPr>
            <p:txBody>
              <a:bodyPr anchor="ctr"/>
              <a:lstStyle/>
              <a:p>
                <a:pPr algn="ctr"/>
                <a:endParaRPr/>
              </a:p>
            </p:txBody>
          </p:sp>
          <p:sp>
            <p:nvSpPr>
              <p:cNvPr id="1372" name="îṣ1ïḓè">
                <a:extLst>
                  <a:ext uri="{FF2B5EF4-FFF2-40B4-BE49-F238E27FC236}">
                    <a16:creationId xmlns:a16="http://schemas.microsoft.com/office/drawing/2014/main" id="{8D80EEB4-2BCE-7281-4174-C4586387CBB4}"/>
                  </a:ext>
                </a:extLst>
              </p:cNvPr>
              <p:cNvSpPr/>
              <p:nvPr/>
            </p:nvSpPr>
            <p:spPr bwMode="auto">
              <a:xfrm>
                <a:off x="4407087" y="5499104"/>
                <a:ext cx="152736" cy="246728"/>
              </a:xfrm>
              <a:custGeom>
                <a:avLst/>
                <a:gdLst>
                  <a:gd name="T0" fmla="*/ 61 w 78"/>
                  <a:gd name="T1" fmla="*/ 9 h 126"/>
                  <a:gd name="T2" fmla="*/ 42 w 78"/>
                  <a:gd name="T3" fmla="*/ 0 h 126"/>
                  <a:gd name="T4" fmla="*/ 0 w 78"/>
                  <a:gd name="T5" fmla="*/ 103 h 126"/>
                  <a:gd name="T6" fmla="*/ 54 w 78"/>
                  <a:gd name="T7" fmla="*/ 126 h 126"/>
                  <a:gd name="T8" fmla="*/ 78 w 78"/>
                  <a:gd name="T9" fmla="*/ 99 h 126"/>
                  <a:gd name="T10" fmla="*/ 61 w 78"/>
                  <a:gd name="T11" fmla="*/ 9 h 126"/>
                </a:gdLst>
                <a:ahLst/>
                <a:cxnLst>
                  <a:cxn ang="0">
                    <a:pos x="T0" y="T1"/>
                  </a:cxn>
                  <a:cxn ang="0">
                    <a:pos x="T2" y="T3"/>
                  </a:cxn>
                  <a:cxn ang="0">
                    <a:pos x="T4" y="T5"/>
                  </a:cxn>
                  <a:cxn ang="0">
                    <a:pos x="T6" y="T7"/>
                  </a:cxn>
                  <a:cxn ang="0">
                    <a:pos x="T8" y="T9"/>
                  </a:cxn>
                  <a:cxn ang="0">
                    <a:pos x="T10" y="T11"/>
                  </a:cxn>
                </a:cxnLst>
                <a:rect l="0" t="0" r="r" b="b"/>
                <a:pathLst>
                  <a:path w="78" h="126">
                    <a:moveTo>
                      <a:pt x="61" y="9"/>
                    </a:moveTo>
                    <a:cubicBezTo>
                      <a:pt x="42" y="0"/>
                      <a:pt x="42" y="0"/>
                      <a:pt x="42" y="0"/>
                    </a:cubicBezTo>
                    <a:cubicBezTo>
                      <a:pt x="30" y="32"/>
                      <a:pt x="15" y="70"/>
                      <a:pt x="0" y="103"/>
                    </a:cubicBezTo>
                    <a:cubicBezTo>
                      <a:pt x="54" y="126"/>
                      <a:pt x="54" y="126"/>
                      <a:pt x="54" y="126"/>
                    </a:cubicBezTo>
                    <a:cubicBezTo>
                      <a:pt x="62" y="116"/>
                      <a:pt x="72" y="104"/>
                      <a:pt x="78" y="99"/>
                    </a:cubicBezTo>
                    <a:cubicBezTo>
                      <a:pt x="64" y="82"/>
                      <a:pt x="50" y="33"/>
                      <a:pt x="61" y="9"/>
                    </a:cubicBezTo>
                    <a:close/>
                  </a:path>
                </a:pathLst>
              </a:custGeom>
              <a:grpFill/>
              <a:ln w="3175">
                <a:solidFill>
                  <a:srgbClr val="000000"/>
                </a:solidFill>
                <a:round/>
                <a:headEnd/>
                <a:tailEnd/>
              </a:ln>
            </p:spPr>
            <p:txBody>
              <a:bodyPr anchor="ctr"/>
              <a:lstStyle/>
              <a:p>
                <a:pPr algn="ctr"/>
                <a:endParaRPr/>
              </a:p>
            </p:txBody>
          </p:sp>
          <p:sp>
            <p:nvSpPr>
              <p:cNvPr id="1373" name="ïŝľïdè">
                <a:extLst>
                  <a:ext uri="{FF2B5EF4-FFF2-40B4-BE49-F238E27FC236}">
                    <a16:creationId xmlns:a16="http://schemas.microsoft.com/office/drawing/2014/main" id="{971E1842-50B9-FEB9-6F8C-582EB0F06381}"/>
                  </a:ext>
                </a:extLst>
              </p:cNvPr>
              <p:cNvSpPr/>
              <p:nvPr/>
            </p:nvSpPr>
            <p:spPr bwMode="auto">
              <a:xfrm>
                <a:off x="4562173" y="5637741"/>
                <a:ext cx="199732" cy="252603"/>
              </a:xfrm>
              <a:custGeom>
                <a:avLst/>
                <a:gdLst>
                  <a:gd name="T0" fmla="*/ 102 w 102"/>
                  <a:gd name="T1" fmla="*/ 19 h 129"/>
                  <a:gd name="T2" fmla="*/ 100 w 102"/>
                  <a:gd name="T3" fmla="*/ 12 h 129"/>
                  <a:gd name="T4" fmla="*/ 67 w 102"/>
                  <a:gd name="T5" fmla="*/ 10 h 129"/>
                  <a:gd name="T6" fmla="*/ 65 w 102"/>
                  <a:gd name="T7" fmla="*/ 11 h 129"/>
                  <a:gd name="T8" fmla="*/ 60 w 102"/>
                  <a:gd name="T9" fmla="*/ 26 h 129"/>
                  <a:gd name="T10" fmla="*/ 0 w 102"/>
                  <a:gd name="T11" fmla="*/ 110 h 129"/>
                  <a:gd name="T12" fmla="*/ 17 w 102"/>
                  <a:gd name="T13" fmla="*/ 125 h 129"/>
                  <a:gd name="T14" fmla="*/ 52 w 102"/>
                  <a:gd name="T15" fmla="*/ 118 h 129"/>
                  <a:gd name="T16" fmla="*/ 102 w 102"/>
                  <a:gd name="T17" fmla="*/ 1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29">
                    <a:moveTo>
                      <a:pt x="102" y="19"/>
                    </a:moveTo>
                    <a:cubicBezTo>
                      <a:pt x="102" y="16"/>
                      <a:pt x="101" y="13"/>
                      <a:pt x="100" y="12"/>
                    </a:cubicBezTo>
                    <a:cubicBezTo>
                      <a:pt x="87" y="0"/>
                      <a:pt x="67" y="10"/>
                      <a:pt x="67" y="10"/>
                    </a:cubicBezTo>
                    <a:cubicBezTo>
                      <a:pt x="66" y="11"/>
                      <a:pt x="66" y="11"/>
                      <a:pt x="65" y="11"/>
                    </a:cubicBezTo>
                    <a:cubicBezTo>
                      <a:pt x="64" y="16"/>
                      <a:pt x="63" y="21"/>
                      <a:pt x="60" y="26"/>
                    </a:cubicBezTo>
                    <a:cubicBezTo>
                      <a:pt x="60" y="27"/>
                      <a:pt x="25" y="100"/>
                      <a:pt x="0" y="110"/>
                    </a:cubicBezTo>
                    <a:cubicBezTo>
                      <a:pt x="2" y="117"/>
                      <a:pt x="8" y="123"/>
                      <a:pt x="17" y="125"/>
                    </a:cubicBezTo>
                    <a:cubicBezTo>
                      <a:pt x="29" y="129"/>
                      <a:pt x="43" y="126"/>
                      <a:pt x="52" y="118"/>
                    </a:cubicBezTo>
                    <a:cubicBezTo>
                      <a:pt x="67" y="102"/>
                      <a:pt x="102" y="43"/>
                      <a:pt x="102" y="19"/>
                    </a:cubicBezTo>
                    <a:close/>
                  </a:path>
                </a:pathLst>
              </a:custGeom>
              <a:grpFill/>
              <a:ln w="3175">
                <a:solidFill>
                  <a:srgbClr val="000000"/>
                </a:solidFill>
                <a:round/>
                <a:headEnd/>
                <a:tailEnd/>
              </a:ln>
            </p:spPr>
            <p:txBody>
              <a:bodyPr anchor="ctr"/>
              <a:lstStyle/>
              <a:p>
                <a:pPr algn="ctr"/>
                <a:endParaRPr/>
              </a:p>
            </p:txBody>
          </p:sp>
          <p:sp>
            <p:nvSpPr>
              <p:cNvPr id="1374" name="ïsľïdé">
                <a:extLst>
                  <a:ext uri="{FF2B5EF4-FFF2-40B4-BE49-F238E27FC236}">
                    <a16:creationId xmlns:a16="http://schemas.microsoft.com/office/drawing/2014/main" id="{577651E3-1D95-D75D-AEEB-6310356EF079}"/>
                  </a:ext>
                </a:extLst>
              </p:cNvPr>
              <p:cNvSpPr/>
              <p:nvPr/>
            </p:nvSpPr>
            <p:spPr bwMode="auto">
              <a:xfrm>
                <a:off x="5879232" y="2962503"/>
                <a:ext cx="297249" cy="271401"/>
              </a:xfrm>
              <a:custGeom>
                <a:avLst/>
                <a:gdLst>
                  <a:gd name="T0" fmla="*/ 152 w 152"/>
                  <a:gd name="T1" fmla="*/ 0 h 139"/>
                  <a:gd name="T2" fmla="*/ 101 w 152"/>
                  <a:gd name="T3" fmla="*/ 11 h 139"/>
                  <a:gd name="T4" fmla="*/ 0 w 152"/>
                  <a:gd name="T5" fmla="*/ 139 h 139"/>
                  <a:gd name="T6" fmla="*/ 10 w 152"/>
                  <a:gd name="T7" fmla="*/ 131 h 139"/>
                  <a:gd name="T8" fmla="*/ 152 w 152"/>
                  <a:gd name="T9" fmla="*/ 0 h 139"/>
                </a:gdLst>
                <a:ahLst/>
                <a:cxnLst>
                  <a:cxn ang="0">
                    <a:pos x="T0" y="T1"/>
                  </a:cxn>
                  <a:cxn ang="0">
                    <a:pos x="T2" y="T3"/>
                  </a:cxn>
                  <a:cxn ang="0">
                    <a:pos x="T4" y="T5"/>
                  </a:cxn>
                  <a:cxn ang="0">
                    <a:pos x="T6" y="T7"/>
                  </a:cxn>
                  <a:cxn ang="0">
                    <a:pos x="T8" y="T9"/>
                  </a:cxn>
                </a:cxnLst>
                <a:rect l="0" t="0" r="r" b="b"/>
                <a:pathLst>
                  <a:path w="152" h="139">
                    <a:moveTo>
                      <a:pt x="152" y="0"/>
                    </a:moveTo>
                    <a:cubicBezTo>
                      <a:pt x="143" y="0"/>
                      <a:pt x="127" y="2"/>
                      <a:pt x="101" y="11"/>
                    </a:cubicBezTo>
                    <a:cubicBezTo>
                      <a:pt x="66" y="22"/>
                      <a:pt x="19" y="102"/>
                      <a:pt x="0" y="139"/>
                    </a:cubicBezTo>
                    <a:cubicBezTo>
                      <a:pt x="4" y="136"/>
                      <a:pt x="8" y="133"/>
                      <a:pt x="10" y="131"/>
                    </a:cubicBezTo>
                    <a:cubicBezTo>
                      <a:pt x="45" y="103"/>
                      <a:pt x="128" y="24"/>
                      <a:pt x="152" y="0"/>
                    </a:cubicBezTo>
                    <a:close/>
                  </a:path>
                </a:pathLst>
              </a:custGeom>
              <a:grpFill/>
              <a:ln w="3175">
                <a:solidFill>
                  <a:srgbClr val="000000"/>
                </a:solidFill>
                <a:round/>
                <a:headEnd/>
                <a:tailEnd/>
              </a:ln>
            </p:spPr>
            <p:txBody>
              <a:bodyPr anchor="ctr"/>
              <a:lstStyle/>
              <a:p>
                <a:pPr algn="ctr"/>
                <a:endParaRPr/>
              </a:p>
            </p:txBody>
          </p:sp>
          <p:sp>
            <p:nvSpPr>
              <p:cNvPr id="1375" name="iSļíḓé">
                <a:extLst>
                  <a:ext uri="{FF2B5EF4-FFF2-40B4-BE49-F238E27FC236}">
                    <a16:creationId xmlns:a16="http://schemas.microsoft.com/office/drawing/2014/main" id="{81CEF864-8375-6364-EEC6-B7C39DCC127A}"/>
                  </a:ext>
                </a:extLst>
              </p:cNvPr>
              <p:cNvSpPr/>
              <p:nvPr/>
            </p:nvSpPr>
            <p:spPr bwMode="auto">
              <a:xfrm>
                <a:off x="5516189" y="2950754"/>
                <a:ext cx="1517966" cy="1824613"/>
              </a:xfrm>
              <a:custGeom>
                <a:avLst/>
                <a:gdLst>
                  <a:gd name="T0" fmla="*/ 153 w 775"/>
                  <a:gd name="T1" fmla="*/ 559 h 933"/>
                  <a:gd name="T2" fmla="*/ 153 w 775"/>
                  <a:gd name="T3" fmla="*/ 559 h 933"/>
                  <a:gd name="T4" fmla="*/ 96 w 775"/>
                  <a:gd name="T5" fmla="*/ 538 h 933"/>
                  <a:gd name="T6" fmla="*/ 92 w 775"/>
                  <a:gd name="T7" fmla="*/ 895 h 933"/>
                  <a:gd name="T8" fmla="*/ 336 w 775"/>
                  <a:gd name="T9" fmla="*/ 922 h 933"/>
                  <a:gd name="T10" fmla="*/ 661 w 775"/>
                  <a:gd name="T11" fmla="*/ 853 h 933"/>
                  <a:gd name="T12" fmla="*/ 660 w 775"/>
                  <a:gd name="T13" fmla="*/ 824 h 933"/>
                  <a:gd name="T14" fmla="*/ 695 w 775"/>
                  <a:gd name="T15" fmla="*/ 648 h 933"/>
                  <a:gd name="T16" fmla="*/ 767 w 775"/>
                  <a:gd name="T17" fmla="*/ 468 h 933"/>
                  <a:gd name="T18" fmla="*/ 773 w 775"/>
                  <a:gd name="T19" fmla="*/ 442 h 933"/>
                  <a:gd name="T20" fmla="*/ 756 w 775"/>
                  <a:gd name="T21" fmla="*/ 402 h 933"/>
                  <a:gd name="T22" fmla="*/ 712 w 775"/>
                  <a:gd name="T23" fmla="*/ 232 h 933"/>
                  <a:gd name="T24" fmla="*/ 747 w 775"/>
                  <a:gd name="T25" fmla="*/ 132 h 933"/>
                  <a:gd name="T26" fmla="*/ 746 w 775"/>
                  <a:gd name="T27" fmla="*/ 131 h 933"/>
                  <a:gd name="T28" fmla="*/ 731 w 775"/>
                  <a:gd name="T29" fmla="*/ 135 h 933"/>
                  <a:gd name="T30" fmla="*/ 709 w 775"/>
                  <a:gd name="T31" fmla="*/ 128 h 933"/>
                  <a:gd name="T32" fmla="*/ 703 w 775"/>
                  <a:gd name="T33" fmla="*/ 123 h 933"/>
                  <a:gd name="T34" fmla="*/ 476 w 775"/>
                  <a:gd name="T35" fmla="*/ 292 h 933"/>
                  <a:gd name="T36" fmla="*/ 264 w 775"/>
                  <a:gd name="T37" fmla="*/ 276 h 933"/>
                  <a:gd name="T38" fmla="*/ 297 w 775"/>
                  <a:gd name="T39" fmla="*/ 125 h 933"/>
                  <a:gd name="T40" fmla="*/ 319 w 775"/>
                  <a:gd name="T41" fmla="*/ 91 h 933"/>
                  <a:gd name="T42" fmla="*/ 372 w 775"/>
                  <a:gd name="T43" fmla="*/ 24 h 933"/>
                  <a:gd name="T44" fmla="*/ 381 w 775"/>
                  <a:gd name="T45" fmla="*/ 14 h 933"/>
                  <a:gd name="T46" fmla="*/ 381 w 775"/>
                  <a:gd name="T47" fmla="*/ 14 h 933"/>
                  <a:gd name="T48" fmla="*/ 350 w 775"/>
                  <a:gd name="T49" fmla="*/ 6 h 933"/>
                  <a:gd name="T50" fmla="*/ 201 w 775"/>
                  <a:gd name="T51" fmla="*/ 144 h 933"/>
                  <a:gd name="T52" fmla="*/ 147 w 775"/>
                  <a:gd name="T53" fmla="*/ 182 h 933"/>
                  <a:gd name="T54" fmla="*/ 6 w 775"/>
                  <a:gd name="T55" fmla="*/ 304 h 933"/>
                  <a:gd name="T56" fmla="*/ 44 w 775"/>
                  <a:gd name="T57" fmla="*/ 477 h 933"/>
                  <a:gd name="T58" fmla="*/ 154 w 775"/>
                  <a:gd name="T59" fmla="*/ 550 h 933"/>
                  <a:gd name="T60" fmla="*/ 158 w 775"/>
                  <a:gd name="T61" fmla="*/ 555 h 933"/>
                  <a:gd name="T62" fmla="*/ 153 w 775"/>
                  <a:gd name="T63" fmla="*/ 559 h 933"/>
                  <a:gd name="T64" fmla="*/ 285 w 775"/>
                  <a:gd name="T65" fmla="*/ 540 h 933"/>
                  <a:gd name="T66" fmla="*/ 291 w 775"/>
                  <a:gd name="T67" fmla="*/ 541 h 933"/>
                  <a:gd name="T68" fmla="*/ 367 w 775"/>
                  <a:gd name="T69" fmla="*/ 583 h 933"/>
                  <a:gd name="T70" fmla="*/ 566 w 775"/>
                  <a:gd name="T71" fmla="*/ 516 h 933"/>
                  <a:gd name="T72" fmla="*/ 572 w 775"/>
                  <a:gd name="T73" fmla="*/ 516 h 933"/>
                  <a:gd name="T74" fmla="*/ 572 w 775"/>
                  <a:gd name="T75" fmla="*/ 522 h 933"/>
                  <a:gd name="T76" fmla="*/ 406 w 775"/>
                  <a:gd name="T77" fmla="*/ 597 h 933"/>
                  <a:gd name="T78" fmla="*/ 364 w 775"/>
                  <a:gd name="T79" fmla="*/ 592 h 933"/>
                  <a:gd name="T80" fmla="*/ 285 w 775"/>
                  <a:gd name="T81" fmla="*/ 547 h 933"/>
                  <a:gd name="T82" fmla="*/ 285 w 775"/>
                  <a:gd name="T83" fmla="*/ 540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75" h="933">
                    <a:moveTo>
                      <a:pt x="153" y="559"/>
                    </a:moveTo>
                    <a:cubicBezTo>
                      <a:pt x="153" y="559"/>
                      <a:pt x="153" y="559"/>
                      <a:pt x="153" y="559"/>
                    </a:cubicBezTo>
                    <a:cubicBezTo>
                      <a:pt x="132" y="555"/>
                      <a:pt x="113" y="548"/>
                      <a:pt x="96" y="538"/>
                    </a:cubicBezTo>
                    <a:cubicBezTo>
                      <a:pt x="106" y="583"/>
                      <a:pt x="148" y="792"/>
                      <a:pt x="92" y="895"/>
                    </a:cubicBezTo>
                    <a:cubicBezTo>
                      <a:pt x="110" y="903"/>
                      <a:pt x="189" y="933"/>
                      <a:pt x="336" y="922"/>
                    </a:cubicBezTo>
                    <a:cubicBezTo>
                      <a:pt x="511" y="908"/>
                      <a:pt x="652" y="865"/>
                      <a:pt x="661" y="853"/>
                    </a:cubicBezTo>
                    <a:cubicBezTo>
                      <a:pt x="663" y="850"/>
                      <a:pt x="661" y="837"/>
                      <a:pt x="660" y="824"/>
                    </a:cubicBezTo>
                    <a:cubicBezTo>
                      <a:pt x="654" y="783"/>
                      <a:pt x="646" y="713"/>
                      <a:pt x="695" y="648"/>
                    </a:cubicBezTo>
                    <a:cubicBezTo>
                      <a:pt x="745" y="580"/>
                      <a:pt x="759" y="507"/>
                      <a:pt x="767" y="468"/>
                    </a:cubicBezTo>
                    <a:cubicBezTo>
                      <a:pt x="769" y="455"/>
                      <a:pt x="771" y="446"/>
                      <a:pt x="773" y="442"/>
                    </a:cubicBezTo>
                    <a:cubicBezTo>
                      <a:pt x="775" y="438"/>
                      <a:pt x="764" y="418"/>
                      <a:pt x="756" y="402"/>
                    </a:cubicBezTo>
                    <a:cubicBezTo>
                      <a:pt x="732" y="357"/>
                      <a:pt x="695" y="290"/>
                      <a:pt x="712" y="232"/>
                    </a:cubicBezTo>
                    <a:cubicBezTo>
                      <a:pt x="733" y="160"/>
                      <a:pt x="744" y="137"/>
                      <a:pt x="747" y="132"/>
                    </a:cubicBezTo>
                    <a:cubicBezTo>
                      <a:pt x="747" y="131"/>
                      <a:pt x="747" y="131"/>
                      <a:pt x="746" y="131"/>
                    </a:cubicBezTo>
                    <a:cubicBezTo>
                      <a:pt x="744" y="133"/>
                      <a:pt x="738" y="135"/>
                      <a:pt x="731" y="135"/>
                    </a:cubicBezTo>
                    <a:cubicBezTo>
                      <a:pt x="725" y="135"/>
                      <a:pt x="717" y="133"/>
                      <a:pt x="709" y="128"/>
                    </a:cubicBezTo>
                    <a:cubicBezTo>
                      <a:pt x="707" y="126"/>
                      <a:pt x="705" y="125"/>
                      <a:pt x="703" y="123"/>
                    </a:cubicBezTo>
                    <a:cubicBezTo>
                      <a:pt x="687" y="140"/>
                      <a:pt x="568" y="267"/>
                      <a:pt x="476" y="292"/>
                    </a:cubicBezTo>
                    <a:cubicBezTo>
                      <a:pt x="371" y="320"/>
                      <a:pt x="312" y="316"/>
                      <a:pt x="264" y="276"/>
                    </a:cubicBezTo>
                    <a:cubicBezTo>
                      <a:pt x="220" y="240"/>
                      <a:pt x="261" y="179"/>
                      <a:pt x="297" y="125"/>
                    </a:cubicBezTo>
                    <a:cubicBezTo>
                      <a:pt x="305" y="113"/>
                      <a:pt x="312" y="102"/>
                      <a:pt x="319" y="91"/>
                    </a:cubicBezTo>
                    <a:cubicBezTo>
                      <a:pt x="339" y="58"/>
                      <a:pt x="360" y="37"/>
                      <a:pt x="372" y="24"/>
                    </a:cubicBezTo>
                    <a:cubicBezTo>
                      <a:pt x="376" y="20"/>
                      <a:pt x="380" y="16"/>
                      <a:pt x="381" y="14"/>
                    </a:cubicBezTo>
                    <a:cubicBezTo>
                      <a:pt x="381" y="14"/>
                      <a:pt x="381" y="14"/>
                      <a:pt x="381" y="14"/>
                    </a:cubicBezTo>
                    <a:cubicBezTo>
                      <a:pt x="374" y="10"/>
                      <a:pt x="356" y="0"/>
                      <a:pt x="350" y="6"/>
                    </a:cubicBezTo>
                    <a:cubicBezTo>
                      <a:pt x="349" y="7"/>
                      <a:pt x="242" y="110"/>
                      <a:pt x="201" y="144"/>
                    </a:cubicBezTo>
                    <a:cubicBezTo>
                      <a:pt x="189" y="153"/>
                      <a:pt x="170" y="167"/>
                      <a:pt x="147" y="182"/>
                    </a:cubicBezTo>
                    <a:cubicBezTo>
                      <a:pt x="90" y="221"/>
                      <a:pt x="12" y="273"/>
                      <a:pt x="6" y="304"/>
                    </a:cubicBezTo>
                    <a:cubicBezTo>
                      <a:pt x="0" y="331"/>
                      <a:pt x="2" y="414"/>
                      <a:pt x="44" y="477"/>
                    </a:cubicBezTo>
                    <a:cubicBezTo>
                      <a:pt x="70" y="516"/>
                      <a:pt x="107" y="541"/>
                      <a:pt x="154" y="550"/>
                    </a:cubicBezTo>
                    <a:cubicBezTo>
                      <a:pt x="157" y="550"/>
                      <a:pt x="158" y="553"/>
                      <a:pt x="158" y="555"/>
                    </a:cubicBezTo>
                    <a:cubicBezTo>
                      <a:pt x="157" y="557"/>
                      <a:pt x="156" y="559"/>
                      <a:pt x="153" y="559"/>
                    </a:cubicBezTo>
                    <a:close/>
                    <a:moveTo>
                      <a:pt x="285" y="540"/>
                    </a:moveTo>
                    <a:cubicBezTo>
                      <a:pt x="287" y="539"/>
                      <a:pt x="290" y="539"/>
                      <a:pt x="291" y="541"/>
                    </a:cubicBezTo>
                    <a:cubicBezTo>
                      <a:pt x="292" y="541"/>
                      <a:pt x="320" y="571"/>
                      <a:pt x="367" y="583"/>
                    </a:cubicBezTo>
                    <a:cubicBezTo>
                      <a:pt x="430" y="599"/>
                      <a:pt x="499" y="576"/>
                      <a:pt x="566" y="516"/>
                    </a:cubicBezTo>
                    <a:cubicBezTo>
                      <a:pt x="568" y="514"/>
                      <a:pt x="571" y="514"/>
                      <a:pt x="572" y="516"/>
                    </a:cubicBezTo>
                    <a:cubicBezTo>
                      <a:pt x="574" y="518"/>
                      <a:pt x="574" y="520"/>
                      <a:pt x="572" y="522"/>
                    </a:cubicBezTo>
                    <a:cubicBezTo>
                      <a:pt x="507" y="580"/>
                      <a:pt x="450" y="597"/>
                      <a:pt x="406" y="597"/>
                    </a:cubicBezTo>
                    <a:cubicBezTo>
                      <a:pt x="390" y="597"/>
                      <a:pt x="376" y="595"/>
                      <a:pt x="364" y="592"/>
                    </a:cubicBezTo>
                    <a:cubicBezTo>
                      <a:pt x="314" y="579"/>
                      <a:pt x="286" y="548"/>
                      <a:pt x="285" y="547"/>
                    </a:cubicBezTo>
                    <a:cubicBezTo>
                      <a:pt x="283" y="545"/>
                      <a:pt x="283" y="542"/>
                      <a:pt x="285" y="540"/>
                    </a:cubicBezTo>
                    <a:close/>
                  </a:path>
                </a:pathLst>
              </a:custGeom>
              <a:solidFill>
                <a:srgbClr val="C8BCD4"/>
              </a:solidFill>
              <a:ln w="3175">
                <a:solidFill>
                  <a:srgbClr val="000000"/>
                </a:solidFill>
                <a:round/>
                <a:headEnd/>
                <a:tailEnd/>
              </a:ln>
            </p:spPr>
            <p:txBody>
              <a:bodyPr anchor="ctr"/>
              <a:lstStyle/>
              <a:p>
                <a:pPr algn="ctr"/>
                <a:endParaRPr/>
              </a:p>
            </p:txBody>
          </p:sp>
          <p:sp>
            <p:nvSpPr>
              <p:cNvPr id="1376" name="íşļíḋê">
                <a:extLst>
                  <a:ext uri="{FF2B5EF4-FFF2-40B4-BE49-F238E27FC236}">
                    <a16:creationId xmlns:a16="http://schemas.microsoft.com/office/drawing/2014/main" id="{C4532888-BFD3-0738-31D3-5AAC3D000293}"/>
                  </a:ext>
                </a:extLst>
              </p:cNvPr>
              <p:cNvSpPr/>
              <p:nvPr/>
            </p:nvSpPr>
            <p:spPr bwMode="auto">
              <a:xfrm>
                <a:off x="6897866" y="3032997"/>
                <a:ext cx="595672" cy="1139649"/>
              </a:xfrm>
              <a:custGeom>
                <a:avLst/>
                <a:gdLst>
                  <a:gd name="T0" fmla="*/ 253 w 304"/>
                  <a:gd name="T1" fmla="*/ 114 h 583"/>
                  <a:gd name="T2" fmla="*/ 199 w 304"/>
                  <a:gd name="T3" fmla="*/ 0 h 583"/>
                  <a:gd name="T4" fmla="*/ 189 w 304"/>
                  <a:gd name="T5" fmla="*/ 5 h 583"/>
                  <a:gd name="T6" fmla="*/ 200 w 304"/>
                  <a:gd name="T7" fmla="*/ 79 h 583"/>
                  <a:gd name="T8" fmla="*/ 107 w 304"/>
                  <a:gd name="T9" fmla="*/ 128 h 583"/>
                  <a:gd name="T10" fmla="*/ 107 w 304"/>
                  <a:gd name="T11" fmla="*/ 128 h 583"/>
                  <a:gd name="T12" fmla="*/ 89 w 304"/>
                  <a:gd name="T13" fmla="*/ 124 h 583"/>
                  <a:gd name="T14" fmla="*/ 49 w 304"/>
                  <a:gd name="T15" fmla="*/ 96 h 583"/>
                  <a:gd name="T16" fmla="*/ 16 w 304"/>
                  <a:gd name="T17" fmla="*/ 193 h 583"/>
                  <a:gd name="T18" fmla="*/ 59 w 304"/>
                  <a:gd name="T19" fmla="*/ 356 h 583"/>
                  <a:gd name="T20" fmla="*/ 73 w 304"/>
                  <a:gd name="T21" fmla="*/ 385 h 583"/>
                  <a:gd name="T22" fmla="*/ 135 w 304"/>
                  <a:gd name="T23" fmla="*/ 336 h 583"/>
                  <a:gd name="T24" fmla="*/ 111 w 304"/>
                  <a:gd name="T25" fmla="*/ 298 h 583"/>
                  <a:gd name="T26" fmla="*/ 112 w 304"/>
                  <a:gd name="T27" fmla="*/ 292 h 583"/>
                  <a:gd name="T28" fmla="*/ 118 w 304"/>
                  <a:gd name="T29" fmla="*/ 293 h 583"/>
                  <a:gd name="T30" fmla="*/ 304 w 304"/>
                  <a:gd name="T31" fmla="*/ 583 h 583"/>
                  <a:gd name="T32" fmla="*/ 301 w 304"/>
                  <a:gd name="T33" fmla="*/ 544 h 583"/>
                  <a:gd name="T34" fmla="*/ 300 w 304"/>
                  <a:gd name="T35" fmla="*/ 519 h 583"/>
                  <a:gd name="T36" fmla="*/ 279 w 304"/>
                  <a:gd name="T37" fmla="*/ 187 h 583"/>
                  <a:gd name="T38" fmla="*/ 274 w 304"/>
                  <a:gd name="T39" fmla="*/ 188 h 583"/>
                  <a:gd name="T40" fmla="*/ 253 w 304"/>
                  <a:gd name="T41" fmla="*/ 180 h 583"/>
                  <a:gd name="T42" fmla="*/ 253 w 304"/>
                  <a:gd name="T43" fmla="*/ 179 h 583"/>
                  <a:gd name="T44" fmla="*/ 253 w 304"/>
                  <a:gd name="T45" fmla="*/ 179 h 583"/>
                  <a:gd name="T46" fmla="*/ 253 w 304"/>
                  <a:gd name="T47" fmla="*/ 179 h 583"/>
                  <a:gd name="T48" fmla="*/ 253 w 304"/>
                  <a:gd name="T49" fmla="*/ 178 h 583"/>
                  <a:gd name="T50" fmla="*/ 252 w 304"/>
                  <a:gd name="T51" fmla="*/ 178 h 583"/>
                  <a:gd name="T52" fmla="*/ 252 w 304"/>
                  <a:gd name="T53" fmla="*/ 177 h 583"/>
                  <a:gd name="T54" fmla="*/ 241 w 304"/>
                  <a:gd name="T55" fmla="*/ 134 h 583"/>
                  <a:gd name="T56" fmla="*/ 253 w 304"/>
                  <a:gd name="T57" fmla="*/ 114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4" h="583">
                    <a:moveTo>
                      <a:pt x="253" y="114"/>
                    </a:moveTo>
                    <a:cubicBezTo>
                      <a:pt x="233" y="77"/>
                      <a:pt x="210" y="28"/>
                      <a:pt x="199" y="0"/>
                    </a:cubicBezTo>
                    <a:cubicBezTo>
                      <a:pt x="189" y="5"/>
                      <a:pt x="189" y="5"/>
                      <a:pt x="189" y="5"/>
                    </a:cubicBezTo>
                    <a:cubicBezTo>
                      <a:pt x="199" y="41"/>
                      <a:pt x="205" y="71"/>
                      <a:pt x="200" y="79"/>
                    </a:cubicBezTo>
                    <a:cubicBezTo>
                      <a:pt x="189" y="102"/>
                      <a:pt x="139" y="128"/>
                      <a:pt x="107" y="128"/>
                    </a:cubicBezTo>
                    <a:cubicBezTo>
                      <a:pt x="107" y="128"/>
                      <a:pt x="107" y="128"/>
                      <a:pt x="107" y="128"/>
                    </a:cubicBezTo>
                    <a:cubicBezTo>
                      <a:pt x="100" y="128"/>
                      <a:pt x="94" y="126"/>
                      <a:pt x="89" y="124"/>
                    </a:cubicBezTo>
                    <a:cubicBezTo>
                      <a:pt x="73" y="116"/>
                      <a:pt x="60" y="107"/>
                      <a:pt x="49" y="96"/>
                    </a:cubicBezTo>
                    <a:cubicBezTo>
                      <a:pt x="45" y="104"/>
                      <a:pt x="34" y="130"/>
                      <a:pt x="16" y="193"/>
                    </a:cubicBezTo>
                    <a:cubicBezTo>
                      <a:pt x="0" y="247"/>
                      <a:pt x="35" y="312"/>
                      <a:pt x="59" y="356"/>
                    </a:cubicBezTo>
                    <a:cubicBezTo>
                      <a:pt x="65" y="368"/>
                      <a:pt x="70" y="377"/>
                      <a:pt x="73" y="385"/>
                    </a:cubicBezTo>
                    <a:cubicBezTo>
                      <a:pt x="84" y="374"/>
                      <a:pt x="115" y="347"/>
                      <a:pt x="135" y="336"/>
                    </a:cubicBezTo>
                    <a:cubicBezTo>
                      <a:pt x="121" y="313"/>
                      <a:pt x="111" y="298"/>
                      <a:pt x="111" y="298"/>
                    </a:cubicBezTo>
                    <a:cubicBezTo>
                      <a:pt x="109" y="296"/>
                      <a:pt x="110" y="293"/>
                      <a:pt x="112" y="292"/>
                    </a:cubicBezTo>
                    <a:cubicBezTo>
                      <a:pt x="114" y="290"/>
                      <a:pt x="117" y="291"/>
                      <a:pt x="118" y="293"/>
                    </a:cubicBezTo>
                    <a:cubicBezTo>
                      <a:pt x="120" y="295"/>
                      <a:pt x="258" y="510"/>
                      <a:pt x="304" y="583"/>
                    </a:cubicBezTo>
                    <a:cubicBezTo>
                      <a:pt x="303" y="572"/>
                      <a:pt x="302" y="560"/>
                      <a:pt x="301" y="544"/>
                    </a:cubicBezTo>
                    <a:cubicBezTo>
                      <a:pt x="301" y="539"/>
                      <a:pt x="301" y="530"/>
                      <a:pt x="300" y="519"/>
                    </a:cubicBezTo>
                    <a:cubicBezTo>
                      <a:pt x="298" y="452"/>
                      <a:pt x="291" y="284"/>
                      <a:pt x="279" y="187"/>
                    </a:cubicBezTo>
                    <a:cubicBezTo>
                      <a:pt x="278" y="187"/>
                      <a:pt x="276" y="188"/>
                      <a:pt x="274" y="188"/>
                    </a:cubicBezTo>
                    <a:cubicBezTo>
                      <a:pt x="268" y="188"/>
                      <a:pt x="258" y="186"/>
                      <a:pt x="253" y="180"/>
                    </a:cubicBezTo>
                    <a:cubicBezTo>
                      <a:pt x="253" y="180"/>
                      <a:pt x="253" y="179"/>
                      <a:pt x="253" y="179"/>
                    </a:cubicBezTo>
                    <a:cubicBezTo>
                      <a:pt x="253" y="179"/>
                      <a:pt x="253" y="179"/>
                      <a:pt x="253" y="179"/>
                    </a:cubicBezTo>
                    <a:cubicBezTo>
                      <a:pt x="253" y="179"/>
                      <a:pt x="253" y="179"/>
                      <a:pt x="253" y="179"/>
                    </a:cubicBezTo>
                    <a:cubicBezTo>
                      <a:pt x="253" y="178"/>
                      <a:pt x="253" y="178"/>
                      <a:pt x="253" y="178"/>
                    </a:cubicBezTo>
                    <a:cubicBezTo>
                      <a:pt x="253" y="178"/>
                      <a:pt x="253" y="178"/>
                      <a:pt x="252" y="178"/>
                    </a:cubicBezTo>
                    <a:cubicBezTo>
                      <a:pt x="252" y="178"/>
                      <a:pt x="252" y="178"/>
                      <a:pt x="252" y="177"/>
                    </a:cubicBezTo>
                    <a:cubicBezTo>
                      <a:pt x="250" y="173"/>
                      <a:pt x="242" y="151"/>
                      <a:pt x="241" y="134"/>
                    </a:cubicBezTo>
                    <a:cubicBezTo>
                      <a:pt x="240" y="126"/>
                      <a:pt x="246" y="119"/>
                      <a:pt x="253" y="114"/>
                    </a:cubicBezTo>
                    <a:close/>
                  </a:path>
                </a:pathLst>
              </a:custGeom>
              <a:grpFill/>
              <a:ln w="3175">
                <a:solidFill>
                  <a:srgbClr val="000000"/>
                </a:solidFill>
                <a:round/>
                <a:headEnd/>
                <a:tailEnd/>
              </a:ln>
            </p:spPr>
            <p:txBody>
              <a:bodyPr anchor="ctr"/>
              <a:lstStyle/>
              <a:p>
                <a:pPr algn="ctr"/>
                <a:endParaRPr/>
              </a:p>
            </p:txBody>
          </p:sp>
          <p:sp>
            <p:nvSpPr>
              <p:cNvPr id="1377" name="iślïde">
                <a:extLst>
                  <a:ext uri="{FF2B5EF4-FFF2-40B4-BE49-F238E27FC236}">
                    <a16:creationId xmlns:a16="http://schemas.microsoft.com/office/drawing/2014/main" id="{F7C87DC2-AA45-20C2-ECA0-16BC6AA14B4A}"/>
                  </a:ext>
                </a:extLst>
              </p:cNvPr>
              <p:cNvSpPr/>
              <p:nvPr/>
            </p:nvSpPr>
            <p:spPr bwMode="auto">
              <a:xfrm>
                <a:off x="7408946" y="3363143"/>
                <a:ext cx="32897" cy="19973"/>
              </a:xfrm>
              <a:custGeom>
                <a:avLst/>
                <a:gdLst>
                  <a:gd name="T0" fmla="*/ 17 w 17"/>
                  <a:gd name="T1" fmla="*/ 9 h 10"/>
                  <a:gd name="T2" fmla="*/ 15 w 17"/>
                  <a:gd name="T3" fmla="*/ 0 h 10"/>
                  <a:gd name="T4" fmla="*/ 0 w 17"/>
                  <a:gd name="T5" fmla="*/ 6 h 10"/>
                  <a:gd name="T6" fmla="*/ 17 w 17"/>
                  <a:gd name="T7" fmla="*/ 9 h 10"/>
                </a:gdLst>
                <a:ahLst/>
                <a:cxnLst>
                  <a:cxn ang="0">
                    <a:pos x="T0" y="T1"/>
                  </a:cxn>
                  <a:cxn ang="0">
                    <a:pos x="T2" y="T3"/>
                  </a:cxn>
                  <a:cxn ang="0">
                    <a:pos x="T4" y="T5"/>
                  </a:cxn>
                  <a:cxn ang="0">
                    <a:pos x="T6" y="T7"/>
                  </a:cxn>
                </a:cxnLst>
                <a:rect l="0" t="0" r="r" b="b"/>
                <a:pathLst>
                  <a:path w="17" h="10">
                    <a:moveTo>
                      <a:pt x="17" y="9"/>
                    </a:moveTo>
                    <a:cubicBezTo>
                      <a:pt x="16" y="6"/>
                      <a:pt x="16" y="3"/>
                      <a:pt x="15" y="0"/>
                    </a:cubicBezTo>
                    <a:cubicBezTo>
                      <a:pt x="8" y="2"/>
                      <a:pt x="3" y="5"/>
                      <a:pt x="0" y="6"/>
                    </a:cubicBezTo>
                    <a:cubicBezTo>
                      <a:pt x="4" y="10"/>
                      <a:pt x="13" y="10"/>
                      <a:pt x="17" y="9"/>
                    </a:cubicBezTo>
                    <a:close/>
                  </a:path>
                </a:pathLst>
              </a:custGeom>
              <a:grpFill/>
              <a:ln w="3175">
                <a:solidFill>
                  <a:srgbClr val="000000"/>
                </a:solidFill>
                <a:round/>
                <a:headEnd/>
                <a:tailEnd/>
              </a:ln>
            </p:spPr>
            <p:txBody>
              <a:bodyPr anchor="ctr"/>
              <a:lstStyle/>
              <a:p>
                <a:pPr algn="ctr"/>
                <a:endParaRPr/>
              </a:p>
            </p:txBody>
          </p:sp>
          <p:sp>
            <p:nvSpPr>
              <p:cNvPr id="1378" name="í$1iḋè">
                <a:extLst>
                  <a:ext uri="{FF2B5EF4-FFF2-40B4-BE49-F238E27FC236}">
                    <a16:creationId xmlns:a16="http://schemas.microsoft.com/office/drawing/2014/main" id="{A2643628-9DBE-23F2-ADBD-5B73EE2F51B2}"/>
                  </a:ext>
                </a:extLst>
              </p:cNvPr>
              <p:cNvSpPr/>
              <p:nvPr/>
            </p:nvSpPr>
            <p:spPr bwMode="auto">
              <a:xfrm>
                <a:off x="5833411" y="1097943"/>
                <a:ext cx="1595509" cy="1696550"/>
              </a:xfrm>
              <a:custGeom>
                <a:avLst/>
                <a:gdLst>
                  <a:gd name="T0" fmla="*/ 97 w 814"/>
                  <a:gd name="T1" fmla="*/ 519 h 867"/>
                  <a:gd name="T2" fmla="*/ 187 w 814"/>
                  <a:gd name="T3" fmla="*/ 333 h 867"/>
                  <a:gd name="T4" fmla="*/ 191 w 814"/>
                  <a:gd name="T5" fmla="*/ 333 h 867"/>
                  <a:gd name="T6" fmla="*/ 356 w 814"/>
                  <a:gd name="T7" fmla="*/ 400 h 867"/>
                  <a:gd name="T8" fmla="*/ 301 w 814"/>
                  <a:gd name="T9" fmla="*/ 329 h 867"/>
                  <a:gd name="T10" fmla="*/ 302 w 814"/>
                  <a:gd name="T11" fmla="*/ 324 h 867"/>
                  <a:gd name="T12" fmla="*/ 307 w 814"/>
                  <a:gd name="T13" fmla="*/ 324 h 867"/>
                  <a:gd name="T14" fmla="*/ 463 w 814"/>
                  <a:gd name="T15" fmla="*/ 442 h 867"/>
                  <a:gd name="T16" fmla="*/ 450 w 814"/>
                  <a:gd name="T17" fmla="*/ 364 h 867"/>
                  <a:gd name="T18" fmla="*/ 451 w 814"/>
                  <a:gd name="T19" fmla="*/ 359 h 867"/>
                  <a:gd name="T20" fmla="*/ 457 w 814"/>
                  <a:gd name="T21" fmla="*/ 359 h 867"/>
                  <a:gd name="T22" fmla="*/ 547 w 814"/>
                  <a:gd name="T23" fmla="*/ 519 h 867"/>
                  <a:gd name="T24" fmla="*/ 539 w 814"/>
                  <a:gd name="T25" fmla="*/ 753 h 867"/>
                  <a:gd name="T26" fmla="*/ 606 w 814"/>
                  <a:gd name="T27" fmla="*/ 457 h 867"/>
                  <a:gd name="T28" fmla="*/ 610 w 814"/>
                  <a:gd name="T29" fmla="*/ 452 h 867"/>
                  <a:gd name="T30" fmla="*/ 615 w 814"/>
                  <a:gd name="T31" fmla="*/ 455 h 867"/>
                  <a:gd name="T32" fmla="*/ 527 w 814"/>
                  <a:gd name="T33" fmla="*/ 778 h 867"/>
                  <a:gd name="T34" fmla="*/ 521 w 814"/>
                  <a:gd name="T35" fmla="*/ 778 h 867"/>
                  <a:gd name="T36" fmla="*/ 520 w 814"/>
                  <a:gd name="T37" fmla="*/ 772 h 867"/>
                  <a:gd name="T38" fmla="*/ 552 w 814"/>
                  <a:gd name="T39" fmla="*/ 679 h 867"/>
                  <a:gd name="T40" fmla="*/ 516 w 814"/>
                  <a:gd name="T41" fmla="*/ 724 h 867"/>
                  <a:gd name="T42" fmla="*/ 532 w 814"/>
                  <a:gd name="T43" fmla="*/ 850 h 867"/>
                  <a:gd name="T44" fmla="*/ 537 w 814"/>
                  <a:gd name="T45" fmla="*/ 843 h 867"/>
                  <a:gd name="T46" fmla="*/ 641 w 814"/>
                  <a:gd name="T47" fmla="*/ 796 h 867"/>
                  <a:gd name="T48" fmla="*/ 657 w 814"/>
                  <a:gd name="T49" fmla="*/ 801 h 867"/>
                  <a:gd name="T50" fmla="*/ 690 w 814"/>
                  <a:gd name="T51" fmla="*/ 867 h 867"/>
                  <a:gd name="T52" fmla="*/ 720 w 814"/>
                  <a:gd name="T53" fmla="*/ 857 h 867"/>
                  <a:gd name="T54" fmla="*/ 722 w 814"/>
                  <a:gd name="T55" fmla="*/ 856 h 867"/>
                  <a:gd name="T56" fmla="*/ 723 w 814"/>
                  <a:gd name="T57" fmla="*/ 841 h 867"/>
                  <a:gd name="T58" fmla="*/ 736 w 814"/>
                  <a:gd name="T59" fmla="*/ 822 h 867"/>
                  <a:gd name="T60" fmla="*/ 741 w 814"/>
                  <a:gd name="T61" fmla="*/ 820 h 867"/>
                  <a:gd name="T62" fmla="*/ 765 w 814"/>
                  <a:gd name="T63" fmla="*/ 515 h 867"/>
                  <a:gd name="T64" fmla="*/ 570 w 814"/>
                  <a:gd name="T65" fmla="*/ 63 h 867"/>
                  <a:gd name="T66" fmla="*/ 156 w 814"/>
                  <a:gd name="T67" fmla="*/ 145 h 867"/>
                  <a:gd name="T68" fmla="*/ 43 w 814"/>
                  <a:gd name="T69" fmla="*/ 620 h 867"/>
                  <a:gd name="T70" fmla="*/ 189 w 814"/>
                  <a:gd name="T71" fmla="*/ 779 h 867"/>
                  <a:gd name="T72" fmla="*/ 97 w 814"/>
                  <a:gd name="T73" fmla="*/ 519 h 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14" h="867">
                    <a:moveTo>
                      <a:pt x="97" y="519"/>
                    </a:moveTo>
                    <a:cubicBezTo>
                      <a:pt x="91" y="384"/>
                      <a:pt x="186" y="333"/>
                      <a:pt x="187" y="333"/>
                    </a:cubicBezTo>
                    <a:cubicBezTo>
                      <a:pt x="188" y="332"/>
                      <a:pt x="190" y="332"/>
                      <a:pt x="191" y="333"/>
                    </a:cubicBezTo>
                    <a:cubicBezTo>
                      <a:pt x="192" y="334"/>
                      <a:pt x="272" y="389"/>
                      <a:pt x="356" y="400"/>
                    </a:cubicBezTo>
                    <a:cubicBezTo>
                      <a:pt x="339" y="384"/>
                      <a:pt x="304" y="349"/>
                      <a:pt x="301" y="329"/>
                    </a:cubicBezTo>
                    <a:cubicBezTo>
                      <a:pt x="300" y="327"/>
                      <a:pt x="301" y="325"/>
                      <a:pt x="302" y="324"/>
                    </a:cubicBezTo>
                    <a:cubicBezTo>
                      <a:pt x="304" y="323"/>
                      <a:pt x="306" y="323"/>
                      <a:pt x="307" y="324"/>
                    </a:cubicBezTo>
                    <a:cubicBezTo>
                      <a:pt x="311" y="326"/>
                      <a:pt x="408" y="380"/>
                      <a:pt x="463" y="442"/>
                    </a:cubicBezTo>
                    <a:cubicBezTo>
                      <a:pt x="464" y="425"/>
                      <a:pt x="464" y="390"/>
                      <a:pt x="450" y="364"/>
                    </a:cubicBezTo>
                    <a:cubicBezTo>
                      <a:pt x="449" y="362"/>
                      <a:pt x="450" y="360"/>
                      <a:pt x="451" y="359"/>
                    </a:cubicBezTo>
                    <a:cubicBezTo>
                      <a:pt x="453" y="357"/>
                      <a:pt x="455" y="357"/>
                      <a:pt x="457" y="359"/>
                    </a:cubicBezTo>
                    <a:cubicBezTo>
                      <a:pt x="459" y="361"/>
                      <a:pt x="517" y="407"/>
                      <a:pt x="547" y="519"/>
                    </a:cubicBezTo>
                    <a:cubicBezTo>
                      <a:pt x="573" y="615"/>
                      <a:pt x="571" y="679"/>
                      <a:pt x="539" y="753"/>
                    </a:cubicBezTo>
                    <a:cubicBezTo>
                      <a:pt x="573" y="714"/>
                      <a:pt x="645" y="612"/>
                      <a:pt x="606" y="457"/>
                    </a:cubicBezTo>
                    <a:cubicBezTo>
                      <a:pt x="606" y="455"/>
                      <a:pt x="607" y="453"/>
                      <a:pt x="610" y="452"/>
                    </a:cubicBezTo>
                    <a:cubicBezTo>
                      <a:pt x="612" y="451"/>
                      <a:pt x="614" y="453"/>
                      <a:pt x="615" y="455"/>
                    </a:cubicBezTo>
                    <a:cubicBezTo>
                      <a:pt x="666" y="661"/>
                      <a:pt x="528" y="777"/>
                      <a:pt x="527" y="778"/>
                    </a:cubicBezTo>
                    <a:cubicBezTo>
                      <a:pt x="525" y="779"/>
                      <a:pt x="523" y="779"/>
                      <a:pt x="521" y="778"/>
                    </a:cubicBezTo>
                    <a:cubicBezTo>
                      <a:pt x="519" y="776"/>
                      <a:pt x="519" y="774"/>
                      <a:pt x="520" y="772"/>
                    </a:cubicBezTo>
                    <a:cubicBezTo>
                      <a:pt x="536" y="740"/>
                      <a:pt x="547" y="710"/>
                      <a:pt x="552" y="679"/>
                    </a:cubicBezTo>
                    <a:cubicBezTo>
                      <a:pt x="543" y="696"/>
                      <a:pt x="530" y="711"/>
                      <a:pt x="516" y="724"/>
                    </a:cubicBezTo>
                    <a:cubicBezTo>
                      <a:pt x="515" y="754"/>
                      <a:pt x="518" y="827"/>
                      <a:pt x="532" y="850"/>
                    </a:cubicBezTo>
                    <a:cubicBezTo>
                      <a:pt x="534" y="847"/>
                      <a:pt x="535" y="845"/>
                      <a:pt x="537" y="843"/>
                    </a:cubicBezTo>
                    <a:cubicBezTo>
                      <a:pt x="557" y="823"/>
                      <a:pt x="612" y="796"/>
                      <a:pt x="641" y="796"/>
                    </a:cubicBezTo>
                    <a:cubicBezTo>
                      <a:pt x="648" y="796"/>
                      <a:pt x="653" y="798"/>
                      <a:pt x="657" y="801"/>
                    </a:cubicBezTo>
                    <a:cubicBezTo>
                      <a:pt x="664" y="806"/>
                      <a:pt x="677" y="833"/>
                      <a:pt x="690" y="867"/>
                    </a:cubicBezTo>
                    <a:cubicBezTo>
                      <a:pt x="720" y="857"/>
                      <a:pt x="720" y="857"/>
                      <a:pt x="720" y="857"/>
                    </a:cubicBezTo>
                    <a:cubicBezTo>
                      <a:pt x="721" y="856"/>
                      <a:pt x="721" y="856"/>
                      <a:pt x="722" y="856"/>
                    </a:cubicBezTo>
                    <a:cubicBezTo>
                      <a:pt x="722" y="849"/>
                      <a:pt x="722" y="844"/>
                      <a:pt x="723" y="841"/>
                    </a:cubicBezTo>
                    <a:cubicBezTo>
                      <a:pt x="725" y="832"/>
                      <a:pt x="729" y="826"/>
                      <a:pt x="736" y="822"/>
                    </a:cubicBezTo>
                    <a:cubicBezTo>
                      <a:pt x="738" y="821"/>
                      <a:pt x="739" y="821"/>
                      <a:pt x="741" y="820"/>
                    </a:cubicBezTo>
                    <a:cubicBezTo>
                      <a:pt x="724" y="790"/>
                      <a:pt x="717" y="663"/>
                      <a:pt x="765" y="515"/>
                    </a:cubicBezTo>
                    <a:cubicBezTo>
                      <a:pt x="814" y="361"/>
                      <a:pt x="695" y="126"/>
                      <a:pt x="570" y="63"/>
                    </a:cubicBezTo>
                    <a:cubicBezTo>
                      <a:pt x="446" y="0"/>
                      <a:pt x="274" y="80"/>
                      <a:pt x="156" y="145"/>
                    </a:cubicBezTo>
                    <a:cubicBezTo>
                      <a:pt x="47" y="204"/>
                      <a:pt x="0" y="463"/>
                      <a:pt x="43" y="620"/>
                    </a:cubicBezTo>
                    <a:cubicBezTo>
                      <a:pt x="72" y="726"/>
                      <a:pt x="148" y="765"/>
                      <a:pt x="189" y="779"/>
                    </a:cubicBezTo>
                    <a:cubicBezTo>
                      <a:pt x="135" y="736"/>
                      <a:pt x="103" y="647"/>
                      <a:pt x="97" y="519"/>
                    </a:cubicBezTo>
                    <a:close/>
                  </a:path>
                </a:pathLst>
              </a:custGeom>
              <a:grpFill/>
              <a:ln w="3175">
                <a:solidFill>
                  <a:srgbClr val="000000"/>
                </a:solidFill>
                <a:round/>
                <a:headEnd/>
                <a:tailEnd/>
              </a:ln>
            </p:spPr>
            <p:txBody>
              <a:bodyPr anchor="ctr"/>
              <a:lstStyle/>
              <a:p>
                <a:pPr algn="ctr"/>
                <a:endParaRPr dirty="0"/>
              </a:p>
            </p:txBody>
          </p:sp>
          <p:sp>
            <p:nvSpPr>
              <p:cNvPr id="1379" name="íšľîďe">
                <a:extLst>
                  <a:ext uri="{FF2B5EF4-FFF2-40B4-BE49-F238E27FC236}">
                    <a16:creationId xmlns:a16="http://schemas.microsoft.com/office/drawing/2014/main" id="{5C4D376E-D04D-3680-9672-16BF5488ED5A}"/>
                  </a:ext>
                </a:extLst>
              </p:cNvPr>
              <p:cNvSpPr/>
              <p:nvPr/>
            </p:nvSpPr>
            <p:spPr bwMode="auto">
              <a:xfrm>
                <a:off x="6862620" y="2673479"/>
                <a:ext cx="419438" cy="592148"/>
              </a:xfrm>
              <a:custGeom>
                <a:avLst/>
                <a:gdLst>
                  <a:gd name="T0" fmla="*/ 127 w 214"/>
                  <a:gd name="T1" fmla="*/ 3 h 303"/>
                  <a:gd name="T2" fmla="*/ 116 w 214"/>
                  <a:gd name="T3" fmla="*/ 0 h 303"/>
                  <a:gd name="T4" fmla="*/ 19 w 214"/>
                  <a:gd name="T5" fmla="*/ 45 h 303"/>
                  <a:gd name="T6" fmla="*/ 8 w 214"/>
                  <a:gd name="T7" fmla="*/ 144 h 303"/>
                  <a:gd name="T8" fmla="*/ 111 w 214"/>
                  <a:gd name="T9" fmla="*/ 300 h 303"/>
                  <a:gd name="T10" fmla="*/ 125 w 214"/>
                  <a:gd name="T11" fmla="*/ 303 h 303"/>
                  <a:gd name="T12" fmla="*/ 125 w 214"/>
                  <a:gd name="T13" fmla="*/ 303 h 303"/>
                  <a:gd name="T14" fmla="*/ 210 w 214"/>
                  <a:gd name="T15" fmla="*/ 259 h 303"/>
                  <a:gd name="T16" fmla="*/ 180 w 214"/>
                  <a:gd name="T17" fmla="*/ 128 h 303"/>
                  <a:gd name="T18" fmla="*/ 127 w 214"/>
                  <a:gd name="T19" fmla="*/ 3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4" h="303">
                    <a:moveTo>
                      <a:pt x="127" y="3"/>
                    </a:moveTo>
                    <a:cubicBezTo>
                      <a:pt x="125" y="1"/>
                      <a:pt x="121" y="0"/>
                      <a:pt x="116" y="0"/>
                    </a:cubicBezTo>
                    <a:cubicBezTo>
                      <a:pt x="89" y="0"/>
                      <a:pt x="37" y="26"/>
                      <a:pt x="19" y="45"/>
                    </a:cubicBezTo>
                    <a:cubicBezTo>
                      <a:pt x="7" y="56"/>
                      <a:pt x="0" y="94"/>
                      <a:pt x="8" y="144"/>
                    </a:cubicBezTo>
                    <a:cubicBezTo>
                      <a:pt x="14" y="179"/>
                      <a:pt x="36" y="263"/>
                      <a:pt x="111" y="300"/>
                    </a:cubicBezTo>
                    <a:cubicBezTo>
                      <a:pt x="114" y="302"/>
                      <a:pt x="119" y="303"/>
                      <a:pt x="125" y="303"/>
                    </a:cubicBezTo>
                    <a:cubicBezTo>
                      <a:pt x="125" y="303"/>
                      <a:pt x="125" y="303"/>
                      <a:pt x="125" y="303"/>
                    </a:cubicBezTo>
                    <a:cubicBezTo>
                      <a:pt x="155" y="303"/>
                      <a:pt x="201" y="277"/>
                      <a:pt x="210" y="259"/>
                    </a:cubicBezTo>
                    <a:cubicBezTo>
                      <a:pt x="214" y="252"/>
                      <a:pt x="206" y="207"/>
                      <a:pt x="180" y="128"/>
                    </a:cubicBezTo>
                    <a:cubicBezTo>
                      <a:pt x="156" y="57"/>
                      <a:pt x="134" y="9"/>
                      <a:pt x="127" y="3"/>
                    </a:cubicBezTo>
                    <a:close/>
                  </a:path>
                </a:pathLst>
              </a:custGeom>
              <a:solidFill>
                <a:srgbClr val="D24C4C"/>
              </a:solidFill>
              <a:ln w="3175">
                <a:solidFill>
                  <a:srgbClr val="000000"/>
                </a:solidFill>
                <a:round/>
                <a:headEnd/>
                <a:tailEnd/>
              </a:ln>
            </p:spPr>
            <p:txBody>
              <a:bodyPr anchor="ctr"/>
              <a:lstStyle/>
              <a:p>
                <a:pPr algn="ctr"/>
                <a:endParaRPr/>
              </a:p>
            </p:txBody>
          </p:sp>
          <p:sp>
            <p:nvSpPr>
              <p:cNvPr id="1380" name="ïṡľîḓê">
                <a:extLst>
                  <a:ext uri="{FF2B5EF4-FFF2-40B4-BE49-F238E27FC236}">
                    <a16:creationId xmlns:a16="http://schemas.microsoft.com/office/drawing/2014/main" id="{29070CAA-2851-072D-F156-F40323465CA3}"/>
                  </a:ext>
                </a:extLst>
              </p:cNvPr>
              <p:cNvSpPr/>
              <p:nvPr/>
            </p:nvSpPr>
            <p:spPr bwMode="auto">
              <a:xfrm>
                <a:off x="6827373" y="2929606"/>
                <a:ext cx="138638" cy="271401"/>
              </a:xfrm>
              <a:custGeom>
                <a:avLst/>
                <a:gdLst>
                  <a:gd name="T0" fmla="*/ 45 w 71"/>
                  <a:gd name="T1" fmla="*/ 131 h 139"/>
                  <a:gd name="T2" fmla="*/ 71 w 71"/>
                  <a:gd name="T3" fmla="*/ 135 h 139"/>
                  <a:gd name="T4" fmla="*/ 17 w 71"/>
                  <a:gd name="T5" fmla="*/ 14 h 139"/>
                  <a:gd name="T6" fmla="*/ 15 w 71"/>
                  <a:gd name="T7" fmla="*/ 0 h 139"/>
                  <a:gd name="T8" fmla="*/ 1 w 71"/>
                  <a:gd name="T9" fmla="*/ 24 h 139"/>
                  <a:gd name="T10" fmla="*/ 45 w 71"/>
                  <a:gd name="T11" fmla="*/ 131 h 139"/>
                </a:gdLst>
                <a:ahLst/>
                <a:cxnLst>
                  <a:cxn ang="0">
                    <a:pos x="T0" y="T1"/>
                  </a:cxn>
                  <a:cxn ang="0">
                    <a:pos x="T2" y="T3"/>
                  </a:cxn>
                  <a:cxn ang="0">
                    <a:pos x="T4" y="T5"/>
                  </a:cxn>
                  <a:cxn ang="0">
                    <a:pos x="T6" y="T7"/>
                  </a:cxn>
                  <a:cxn ang="0">
                    <a:pos x="T8" y="T9"/>
                  </a:cxn>
                  <a:cxn ang="0">
                    <a:pos x="T10" y="T11"/>
                  </a:cxn>
                </a:cxnLst>
                <a:rect l="0" t="0" r="r" b="b"/>
                <a:pathLst>
                  <a:path w="71" h="139">
                    <a:moveTo>
                      <a:pt x="45" y="131"/>
                    </a:moveTo>
                    <a:cubicBezTo>
                      <a:pt x="56" y="139"/>
                      <a:pt x="66" y="137"/>
                      <a:pt x="71" y="135"/>
                    </a:cubicBezTo>
                    <a:cubicBezTo>
                      <a:pt x="35" y="93"/>
                      <a:pt x="22" y="40"/>
                      <a:pt x="17" y="14"/>
                    </a:cubicBezTo>
                    <a:cubicBezTo>
                      <a:pt x="17" y="9"/>
                      <a:pt x="16" y="5"/>
                      <a:pt x="15" y="0"/>
                    </a:cubicBezTo>
                    <a:cubicBezTo>
                      <a:pt x="10" y="5"/>
                      <a:pt x="1" y="15"/>
                      <a:pt x="1" y="24"/>
                    </a:cubicBezTo>
                    <a:cubicBezTo>
                      <a:pt x="0" y="38"/>
                      <a:pt x="26" y="119"/>
                      <a:pt x="45" y="131"/>
                    </a:cubicBezTo>
                    <a:close/>
                  </a:path>
                </a:pathLst>
              </a:custGeom>
              <a:grpFill/>
              <a:ln w="3175">
                <a:solidFill>
                  <a:srgbClr val="000000"/>
                </a:solidFill>
                <a:round/>
                <a:headEnd/>
                <a:tailEnd/>
              </a:ln>
            </p:spPr>
            <p:txBody>
              <a:bodyPr anchor="ctr"/>
              <a:lstStyle/>
              <a:p>
                <a:pPr algn="ctr"/>
                <a:endParaRPr/>
              </a:p>
            </p:txBody>
          </p:sp>
          <p:sp>
            <p:nvSpPr>
              <p:cNvPr id="1381" name="iş1íḑê">
                <a:extLst>
                  <a:ext uri="{FF2B5EF4-FFF2-40B4-BE49-F238E27FC236}">
                    <a16:creationId xmlns:a16="http://schemas.microsoft.com/office/drawing/2014/main" id="{9A3D8C0F-40BF-90BD-79B5-50CE0AAEEBB7}"/>
                  </a:ext>
                </a:extLst>
              </p:cNvPr>
              <p:cNvSpPr/>
              <p:nvPr/>
            </p:nvSpPr>
            <p:spPr bwMode="auto">
              <a:xfrm>
                <a:off x="7192765" y="2789794"/>
                <a:ext cx="89292" cy="234979"/>
              </a:xfrm>
              <a:custGeom>
                <a:avLst/>
                <a:gdLst>
                  <a:gd name="T0" fmla="*/ 0 w 45"/>
                  <a:gd name="T1" fmla="*/ 11 h 120"/>
                  <a:gd name="T2" fmla="*/ 36 w 45"/>
                  <a:gd name="T3" fmla="*/ 120 h 120"/>
                  <a:gd name="T4" fmla="*/ 45 w 45"/>
                  <a:gd name="T5" fmla="*/ 116 h 120"/>
                  <a:gd name="T6" fmla="*/ 28 w 45"/>
                  <a:gd name="T7" fmla="*/ 0 h 120"/>
                  <a:gd name="T8" fmla="*/ 0 w 45"/>
                  <a:gd name="T9" fmla="*/ 11 h 120"/>
                </a:gdLst>
                <a:ahLst/>
                <a:cxnLst>
                  <a:cxn ang="0">
                    <a:pos x="T0" y="T1"/>
                  </a:cxn>
                  <a:cxn ang="0">
                    <a:pos x="T2" y="T3"/>
                  </a:cxn>
                  <a:cxn ang="0">
                    <a:pos x="T4" y="T5"/>
                  </a:cxn>
                  <a:cxn ang="0">
                    <a:pos x="T6" y="T7"/>
                  </a:cxn>
                  <a:cxn ang="0">
                    <a:pos x="T8" y="T9"/>
                  </a:cxn>
                </a:cxnLst>
                <a:rect l="0" t="0" r="r" b="b"/>
                <a:pathLst>
                  <a:path w="45" h="120">
                    <a:moveTo>
                      <a:pt x="0" y="11"/>
                    </a:moveTo>
                    <a:cubicBezTo>
                      <a:pt x="13" y="45"/>
                      <a:pt x="26" y="85"/>
                      <a:pt x="36" y="120"/>
                    </a:cubicBezTo>
                    <a:cubicBezTo>
                      <a:pt x="45" y="116"/>
                      <a:pt x="45" y="116"/>
                      <a:pt x="45" y="116"/>
                    </a:cubicBezTo>
                    <a:cubicBezTo>
                      <a:pt x="38" y="91"/>
                      <a:pt x="30" y="34"/>
                      <a:pt x="28" y="0"/>
                    </a:cubicBezTo>
                    <a:lnTo>
                      <a:pt x="0" y="11"/>
                    </a:lnTo>
                    <a:close/>
                  </a:path>
                </a:pathLst>
              </a:custGeom>
              <a:grpFill/>
              <a:ln w="3175">
                <a:solidFill>
                  <a:srgbClr val="000000"/>
                </a:solidFill>
                <a:round/>
                <a:headEnd/>
                <a:tailEnd/>
              </a:ln>
            </p:spPr>
            <p:txBody>
              <a:bodyPr anchor="ctr"/>
              <a:lstStyle/>
              <a:p>
                <a:pPr algn="ctr"/>
                <a:endParaRPr/>
              </a:p>
            </p:txBody>
          </p:sp>
          <p:sp>
            <p:nvSpPr>
              <p:cNvPr id="1382" name="îSḷide">
                <a:extLst>
                  <a:ext uri="{FF2B5EF4-FFF2-40B4-BE49-F238E27FC236}">
                    <a16:creationId xmlns:a16="http://schemas.microsoft.com/office/drawing/2014/main" id="{239DEB47-45AF-C8D1-4BE6-C3EE1829C103}"/>
                  </a:ext>
                </a:extLst>
              </p:cNvPr>
              <p:cNvSpPr/>
              <p:nvPr/>
            </p:nvSpPr>
            <p:spPr bwMode="auto">
              <a:xfrm>
                <a:off x="6049592" y="2207045"/>
                <a:ext cx="428837" cy="767207"/>
              </a:xfrm>
              <a:custGeom>
                <a:avLst/>
                <a:gdLst>
                  <a:gd name="T0" fmla="*/ 113 w 219"/>
                  <a:gd name="T1" fmla="*/ 386 h 392"/>
                  <a:gd name="T2" fmla="*/ 116 w 219"/>
                  <a:gd name="T3" fmla="*/ 387 h 392"/>
                  <a:gd name="T4" fmla="*/ 119 w 219"/>
                  <a:gd name="T5" fmla="*/ 391 h 392"/>
                  <a:gd name="T6" fmla="*/ 189 w 219"/>
                  <a:gd name="T7" fmla="*/ 369 h 392"/>
                  <a:gd name="T8" fmla="*/ 219 w 219"/>
                  <a:gd name="T9" fmla="*/ 246 h 392"/>
                  <a:gd name="T10" fmla="*/ 214 w 219"/>
                  <a:gd name="T11" fmla="*/ 246 h 392"/>
                  <a:gd name="T12" fmla="*/ 202 w 219"/>
                  <a:gd name="T13" fmla="*/ 245 h 392"/>
                  <a:gd name="T14" fmla="*/ 0 w 219"/>
                  <a:gd name="T15" fmla="*/ 0 h 392"/>
                  <a:gd name="T16" fmla="*/ 108 w 219"/>
                  <a:gd name="T17" fmla="*/ 219 h 392"/>
                  <a:gd name="T18" fmla="*/ 110 w 219"/>
                  <a:gd name="T19" fmla="*/ 224 h 392"/>
                  <a:gd name="T20" fmla="*/ 105 w 219"/>
                  <a:gd name="T21" fmla="*/ 228 h 392"/>
                  <a:gd name="T22" fmla="*/ 66 w 219"/>
                  <a:gd name="T23" fmla="*/ 216 h 392"/>
                  <a:gd name="T24" fmla="*/ 73 w 219"/>
                  <a:gd name="T25" fmla="*/ 376 h 392"/>
                  <a:gd name="T26" fmla="*/ 72 w 219"/>
                  <a:gd name="T27" fmla="*/ 378 h 392"/>
                  <a:gd name="T28" fmla="*/ 74 w 219"/>
                  <a:gd name="T29" fmla="*/ 378 h 392"/>
                  <a:gd name="T30" fmla="*/ 113 w 219"/>
                  <a:gd name="T31" fmla="*/ 38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9" h="392">
                    <a:moveTo>
                      <a:pt x="113" y="386"/>
                    </a:moveTo>
                    <a:cubicBezTo>
                      <a:pt x="116" y="387"/>
                      <a:pt x="116" y="387"/>
                      <a:pt x="116" y="387"/>
                    </a:cubicBezTo>
                    <a:cubicBezTo>
                      <a:pt x="117" y="388"/>
                      <a:pt x="119" y="390"/>
                      <a:pt x="119" y="391"/>
                    </a:cubicBezTo>
                    <a:cubicBezTo>
                      <a:pt x="131" y="392"/>
                      <a:pt x="168" y="391"/>
                      <a:pt x="189" y="369"/>
                    </a:cubicBezTo>
                    <a:cubicBezTo>
                      <a:pt x="212" y="346"/>
                      <a:pt x="218" y="266"/>
                      <a:pt x="219" y="246"/>
                    </a:cubicBezTo>
                    <a:cubicBezTo>
                      <a:pt x="217" y="246"/>
                      <a:pt x="215" y="246"/>
                      <a:pt x="214" y="246"/>
                    </a:cubicBezTo>
                    <a:cubicBezTo>
                      <a:pt x="209" y="246"/>
                      <a:pt x="205" y="246"/>
                      <a:pt x="202" y="245"/>
                    </a:cubicBezTo>
                    <a:cubicBezTo>
                      <a:pt x="97" y="225"/>
                      <a:pt x="26" y="69"/>
                      <a:pt x="0" y="0"/>
                    </a:cubicBezTo>
                    <a:cubicBezTo>
                      <a:pt x="13" y="116"/>
                      <a:pt x="49" y="191"/>
                      <a:pt x="108" y="219"/>
                    </a:cubicBezTo>
                    <a:cubicBezTo>
                      <a:pt x="110" y="220"/>
                      <a:pt x="111" y="222"/>
                      <a:pt x="110" y="224"/>
                    </a:cubicBezTo>
                    <a:cubicBezTo>
                      <a:pt x="109" y="226"/>
                      <a:pt x="107" y="228"/>
                      <a:pt x="105" y="228"/>
                    </a:cubicBezTo>
                    <a:cubicBezTo>
                      <a:pt x="105" y="227"/>
                      <a:pt x="89" y="225"/>
                      <a:pt x="66" y="216"/>
                    </a:cubicBezTo>
                    <a:cubicBezTo>
                      <a:pt x="81" y="253"/>
                      <a:pt x="91" y="343"/>
                      <a:pt x="73" y="376"/>
                    </a:cubicBezTo>
                    <a:cubicBezTo>
                      <a:pt x="73" y="377"/>
                      <a:pt x="73" y="378"/>
                      <a:pt x="72" y="378"/>
                    </a:cubicBezTo>
                    <a:cubicBezTo>
                      <a:pt x="73" y="378"/>
                      <a:pt x="73" y="378"/>
                      <a:pt x="74" y="378"/>
                    </a:cubicBezTo>
                    <a:cubicBezTo>
                      <a:pt x="85" y="371"/>
                      <a:pt x="104" y="380"/>
                      <a:pt x="113" y="386"/>
                    </a:cubicBezTo>
                    <a:close/>
                  </a:path>
                </a:pathLst>
              </a:custGeom>
              <a:grpFill/>
              <a:ln w="3175">
                <a:solidFill>
                  <a:srgbClr val="000000"/>
                </a:solidFill>
                <a:round/>
                <a:headEnd/>
                <a:tailEnd/>
              </a:ln>
            </p:spPr>
            <p:txBody>
              <a:bodyPr anchor="ctr"/>
              <a:lstStyle/>
              <a:p>
                <a:pPr algn="ctr"/>
                <a:endParaRPr/>
              </a:p>
            </p:txBody>
          </p:sp>
          <p:sp>
            <p:nvSpPr>
              <p:cNvPr id="1383" name="iṥ1ïḋè">
                <a:extLst>
                  <a:ext uri="{FF2B5EF4-FFF2-40B4-BE49-F238E27FC236}">
                    <a16:creationId xmlns:a16="http://schemas.microsoft.com/office/drawing/2014/main" id="{927D9861-2511-1120-0C6B-9FC4E9760306}"/>
                  </a:ext>
                </a:extLst>
              </p:cNvPr>
              <p:cNvSpPr/>
              <p:nvPr/>
            </p:nvSpPr>
            <p:spPr bwMode="auto">
              <a:xfrm>
                <a:off x="4955763" y="4045757"/>
                <a:ext cx="821252" cy="1367579"/>
              </a:xfrm>
              <a:custGeom>
                <a:avLst/>
                <a:gdLst>
                  <a:gd name="T0" fmla="*/ 370 w 419"/>
                  <a:gd name="T1" fmla="*/ 341 h 699"/>
                  <a:gd name="T2" fmla="*/ 368 w 419"/>
                  <a:gd name="T3" fmla="*/ 338 h 699"/>
                  <a:gd name="T4" fmla="*/ 368 w 419"/>
                  <a:gd name="T5" fmla="*/ 335 h 699"/>
                  <a:gd name="T6" fmla="*/ 377 w 419"/>
                  <a:gd name="T7" fmla="*/ 0 h 699"/>
                  <a:gd name="T8" fmla="*/ 214 w 419"/>
                  <a:gd name="T9" fmla="*/ 330 h 699"/>
                  <a:gd name="T10" fmla="*/ 108 w 419"/>
                  <a:gd name="T11" fmla="*/ 482 h 699"/>
                  <a:gd name="T12" fmla="*/ 0 w 419"/>
                  <a:gd name="T13" fmla="*/ 633 h 699"/>
                  <a:gd name="T14" fmla="*/ 67 w 419"/>
                  <a:gd name="T15" fmla="*/ 670 h 699"/>
                  <a:gd name="T16" fmla="*/ 94 w 419"/>
                  <a:gd name="T17" fmla="*/ 699 h 699"/>
                  <a:gd name="T18" fmla="*/ 145 w 419"/>
                  <a:gd name="T19" fmla="*/ 653 h 699"/>
                  <a:gd name="T20" fmla="*/ 394 w 419"/>
                  <a:gd name="T21" fmla="*/ 385 h 699"/>
                  <a:gd name="T22" fmla="*/ 398 w 419"/>
                  <a:gd name="T23" fmla="*/ 352 h 699"/>
                  <a:gd name="T24" fmla="*/ 370 w 419"/>
                  <a:gd name="T25" fmla="*/ 341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9" h="699">
                    <a:moveTo>
                      <a:pt x="370" y="341"/>
                    </a:moveTo>
                    <a:cubicBezTo>
                      <a:pt x="369" y="340"/>
                      <a:pt x="368" y="339"/>
                      <a:pt x="368" y="338"/>
                    </a:cubicBezTo>
                    <a:cubicBezTo>
                      <a:pt x="367" y="337"/>
                      <a:pt x="367" y="336"/>
                      <a:pt x="368" y="335"/>
                    </a:cubicBezTo>
                    <a:cubicBezTo>
                      <a:pt x="419" y="248"/>
                      <a:pt x="391" y="68"/>
                      <a:pt x="377" y="0"/>
                    </a:cubicBezTo>
                    <a:cubicBezTo>
                      <a:pt x="358" y="51"/>
                      <a:pt x="281" y="241"/>
                      <a:pt x="214" y="330"/>
                    </a:cubicBezTo>
                    <a:cubicBezTo>
                      <a:pt x="182" y="372"/>
                      <a:pt x="144" y="428"/>
                      <a:pt x="108" y="482"/>
                    </a:cubicBezTo>
                    <a:cubicBezTo>
                      <a:pt x="66" y="543"/>
                      <a:pt x="27" y="600"/>
                      <a:pt x="0" y="633"/>
                    </a:cubicBezTo>
                    <a:cubicBezTo>
                      <a:pt x="19" y="640"/>
                      <a:pt x="45" y="651"/>
                      <a:pt x="67" y="670"/>
                    </a:cubicBezTo>
                    <a:cubicBezTo>
                      <a:pt x="81" y="681"/>
                      <a:pt x="89" y="691"/>
                      <a:pt x="94" y="699"/>
                    </a:cubicBezTo>
                    <a:cubicBezTo>
                      <a:pt x="110" y="685"/>
                      <a:pt x="127" y="669"/>
                      <a:pt x="145" y="653"/>
                    </a:cubicBezTo>
                    <a:cubicBezTo>
                      <a:pt x="234" y="570"/>
                      <a:pt x="356" y="456"/>
                      <a:pt x="394" y="385"/>
                    </a:cubicBezTo>
                    <a:cubicBezTo>
                      <a:pt x="396" y="371"/>
                      <a:pt x="397" y="360"/>
                      <a:pt x="398" y="352"/>
                    </a:cubicBezTo>
                    <a:cubicBezTo>
                      <a:pt x="380" y="346"/>
                      <a:pt x="371" y="342"/>
                      <a:pt x="370" y="341"/>
                    </a:cubicBezTo>
                    <a:close/>
                  </a:path>
                </a:pathLst>
              </a:custGeom>
              <a:grpFill/>
              <a:ln w="3175">
                <a:solidFill>
                  <a:srgbClr val="000000"/>
                </a:solidFill>
                <a:round/>
                <a:headEnd/>
                <a:tailEnd/>
              </a:ln>
            </p:spPr>
            <p:txBody>
              <a:bodyPr anchor="ctr"/>
              <a:lstStyle/>
              <a:p>
                <a:pPr algn="ctr"/>
                <a:endParaRPr/>
              </a:p>
            </p:txBody>
          </p:sp>
          <p:sp>
            <p:nvSpPr>
              <p:cNvPr id="1384" name="íṥľiḑé">
                <a:extLst>
                  <a:ext uri="{FF2B5EF4-FFF2-40B4-BE49-F238E27FC236}">
                    <a16:creationId xmlns:a16="http://schemas.microsoft.com/office/drawing/2014/main" id="{0ECB766A-43D2-5AC9-9948-590C494C1DC2}"/>
                  </a:ext>
                </a:extLst>
              </p:cNvPr>
              <p:cNvSpPr/>
              <p:nvPr/>
            </p:nvSpPr>
            <p:spPr bwMode="auto">
              <a:xfrm>
                <a:off x="7418345" y="2971902"/>
                <a:ext cx="245553" cy="173885"/>
              </a:xfrm>
              <a:custGeom>
                <a:avLst/>
                <a:gdLst>
                  <a:gd name="T0" fmla="*/ 114 w 125"/>
                  <a:gd name="T1" fmla="*/ 6 h 89"/>
                  <a:gd name="T2" fmla="*/ 0 w 125"/>
                  <a:gd name="T3" fmla="*/ 26 h 89"/>
                  <a:gd name="T4" fmla="*/ 20 w 125"/>
                  <a:gd name="T5" fmla="*/ 85 h 89"/>
                  <a:gd name="T6" fmla="*/ 117 w 125"/>
                  <a:gd name="T7" fmla="*/ 71 h 89"/>
                  <a:gd name="T8" fmla="*/ 122 w 125"/>
                  <a:gd name="T9" fmla="*/ 27 h 89"/>
                  <a:gd name="T10" fmla="*/ 114 w 125"/>
                  <a:gd name="T11" fmla="*/ 6 h 89"/>
                </a:gdLst>
                <a:ahLst/>
                <a:cxnLst>
                  <a:cxn ang="0">
                    <a:pos x="T0" y="T1"/>
                  </a:cxn>
                  <a:cxn ang="0">
                    <a:pos x="T2" y="T3"/>
                  </a:cxn>
                  <a:cxn ang="0">
                    <a:pos x="T4" y="T5"/>
                  </a:cxn>
                  <a:cxn ang="0">
                    <a:pos x="T6" y="T7"/>
                  </a:cxn>
                  <a:cxn ang="0">
                    <a:pos x="T8" y="T9"/>
                  </a:cxn>
                  <a:cxn ang="0">
                    <a:pos x="T10" y="T11"/>
                  </a:cxn>
                </a:cxnLst>
                <a:rect l="0" t="0" r="r" b="b"/>
                <a:pathLst>
                  <a:path w="125" h="89">
                    <a:moveTo>
                      <a:pt x="114" y="6"/>
                    </a:moveTo>
                    <a:cubicBezTo>
                      <a:pt x="105" y="0"/>
                      <a:pt x="16" y="15"/>
                      <a:pt x="0" y="26"/>
                    </a:cubicBezTo>
                    <a:cubicBezTo>
                      <a:pt x="0" y="40"/>
                      <a:pt x="10" y="82"/>
                      <a:pt x="20" y="85"/>
                    </a:cubicBezTo>
                    <a:cubicBezTo>
                      <a:pt x="34" y="89"/>
                      <a:pt x="108" y="82"/>
                      <a:pt x="117" y="71"/>
                    </a:cubicBezTo>
                    <a:cubicBezTo>
                      <a:pt x="122" y="64"/>
                      <a:pt x="125" y="45"/>
                      <a:pt x="122" y="27"/>
                    </a:cubicBezTo>
                    <a:cubicBezTo>
                      <a:pt x="120" y="14"/>
                      <a:pt x="116" y="8"/>
                      <a:pt x="114" y="6"/>
                    </a:cubicBezTo>
                    <a:close/>
                  </a:path>
                </a:pathLst>
              </a:custGeom>
              <a:grpFill/>
              <a:ln w="3175">
                <a:solidFill>
                  <a:srgbClr val="000000"/>
                </a:solidFill>
                <a:round/>
                <a:headEnd/>
                <a:tailEnd/>
              </a:ln>
            </p:spPr>
            <p:txBody>
              <a:bodyPr anchor="ctr"/>
              <a:lstStyle/>
              <a:p>
                <a:pPr algn="ctr"/>
                <a:endParaRPr/>
              </a:p>
            </p:txBody>
          </p:sp>
          <p:sp>
            <p:nvSpPr>
              <p:cNvPr id="1385" name="í$ļíḋê">
                <a:extLst>
                  <a:ext uri="{FF2B5EF4-FFF2-40B4-BE49-F238E27FC236}">
                    <a16:creationId xmlns:a16="http://schemas.microsoft.com/office/drawing/2014/main" id="{232A6598-1804-3C08-1AC9-F10BBC2CF7C6}"/>
                  </a:ext>
                </a:extLst>
              </p:cNvPr>
              <p:cNvSpPr/>
              <p:nvPr/>
            </p:nvSpPr>
            <p:spPr bwMode="auto">
              <a:xfrm>
                <a:off x="5284734" y="5764630"/>
                <a:ext cx="137463" cy="272576"/>
              </a:xfrm>
              <a:custGeom>
                <a:avLst/>
                <a:gdLst>
                  <a:gd name="T0" fmla="*/ 8 w 70"/>
                  <a:gd name="T1" fmla="*/ 126 h 139"/>
                  <a:gd name="T2" fmla="*/ 0 w 70"/>
                  <a:gd name="T3" fmla="*/ 139 h 139"/>
                  <a:gd name="T4" fmla="*/ 27 w 70"/>
                  <a:gd name="T5" fmla="*/ 130 h 139"/>
                  <a:gd name="T6" fmla="*/ 64 w 70"/>
                  <a:gd name="T7" fmla="*/ 20 h 139"/>
                  <a:gd name="T8" fmla="*/ 47 w 70"/>
                  <a:gd name="T9" fmla="*/ 0 h 139"/>
                  <a:gd name="T10" fmla="*/ 8 w 70"/>
                  <a:gd name="T11" fmla="*/ 126 h 139"/>
                </a:gdLst>
                <a:ahLst/>
                <a:cxnLst>
                  <a:cxn ang="0">
                    <a:pos x="T0" y="T1"/>
                  </a:cxn>
                  <a:cxn ang="0">
                    <a:pos x="T2" y="T3"/>
                  </a:cxn>
                  <a:cxn ang="0">
                    <a:pos x="T4" y="T5"/>
                  </a:cxn>
                  <a:cxn ang="0">
                    <a:pos x="T6" y="T7"/>
                  </a:cxn>
                  <a:cxn ang="0">
                    <a:pos x="T8" y="T9"/>
                  </a:cxn>
                  <a:cxn ang="0">
                    <a:pos x="T10" y="T11"/>
                  </a:cxn>
                </a:cxnLst>
                <a:rect l="0" t="0" r="r" b="b"/>
                <a:pathLst>
                  <a:path w="70" h="139">
                    <a:moveTo>
                      <a:pt x="8" y="126"/>
                    </a:moveTo>
                    <a:cubicBezTo>
                      <a:pt x="5" y="131"/>
                      <a:pt x="3" y="135"/>
                      <a:pt x="0" y="139"/>
                    </a:cubicBezTo>
                    <a:cubicBezTo>
                      <a:pt x="8" y="138"/>
                      <a:pt x="21" y="137"/>
                      <a:pt x="27" y="130"/>
                    </a:cubicBezTo>
                    <a:cubicBezTo>
                      <a:pt x="36" y="120"/>
                      <a:pt x="70" y="42"/>
                      <a:pt x="64" y="20"/>
                    </a:cubicBezTo>
                    <a:cubicBezTo>
                      <a:pt x="60" y="7"/>
                      <a:pt x="52" y="2"/>
                      <a:pt x="47" y="0"/>
                    </a:cubicBezTo>
                    <a:cubicBezTo>
                      <a:pt x="47" y="56"/>
                      <a:pt x="22" y="104"/>
                      <a:pt x="8" y="126"/>
                    </a:cubicBezTo>
                    <a:close/>
                  </a:path>
                </a:pathLst>
              </a:custGeom>
              <a:grpFill/>
              <a:ln w="3175">
                <a:solidFill>
                  <a:srgbClr val="000000"/>
                </a:solidFill>
                <a:round/>
                <a:headEnd/>
                <a:tailEnd/>
              </a:ln>
            </p:spPr>
            <p:txBody>
              <a:bodyPr anchor="ctr"/>
              <a:lstStyle/>
              <a:p>
                <a:pPr algn="ctr"/>
                <a:endParaRPr/>
              </a:p>
            </p:txBody>
          </p:sp>
          <p:sp>
            <p:nvSpPr>
              <p:cNvPr id="1386" name="iṥḻïḓê">
                <a:extLst>
                  <a:ext uri="{FF2B5EF4-FFF2-40B4-BE49-F238E27FC236}">
                    <a16:creationId xmlns:a16="http://schemas.microsoft.com/office/drawing/2014/main" id="{8A27FD31-AC43-B971-859F-153924C26D8D}"/>
                  </a:ext>
                </a:extLst>
              </p:cNvPr>
              <p:cNvSpPr/>
              <p:nvPr/>
            </p:nvSpPr>
            <p:spPr bwMode="auto">
              <a:xfrm>
                <a:off x="7259734" y="2598285"/>
                <a:ext cx="505205" cy="761333"/>
              </a:xfrm>
              <a:custGeom>
                <a:avLst/>
                <a:gdLst>
                  <a:gd name="T0" fmla="*/ 215 w 258"/>
                  <a:gd name="T1" fmla="*/ 312 h 389"/>
                  <a:gd name="T2" fmla="*/ 209 w 258"/>
                  <a:gd name="T3" fmla="*/ 309 h 389"/>
                  <a:gd name="T4" fmla="*/ 212 w 258"/>
                  <a:gd name="T5" fmla="*/ 304 h 389"/>
                  <a:gd name="T6" fmla="*/ 237 w 258"/>
                  <a:gd name="T7" fmla="*/ 300 h 389"/>
                  <a:gd name="T8" fmla="*/ 243 w 258"/>
                  <a:gd name="T9" fmla="*/ 180 h 389"/>
                  <a:gd name="T10" fmla="*/ 221 w 258"/>
                  <a:gd name="T11" fmla="*/ 30 h 389"/>
                  <a:gd name="T12" fmla="*/ 191 w 258"/>
                  <a:gd name="T13" fmla="*/ 2 h 389"/>
                  <a:gd name="T14" fmla="*/ 188 w 258"/>
                  <a:gd name="T15" fmla="*/ 2 h 389"/>
                  <a:gd name="T16" fmla="*/ 169 w 258"/>
                  <a:gd name="T17" fmla="*/ 4 h 389"/>
                  <a:gd name="T18" fmla="*/ 163 w 258"/>
                  <a:gd name="T19" fmla="*/ 11 h 389"/>
                  <a:gd name="T20" fmla="*/ 161 w 258"/>
                  <a:gd name="T21" fmla="*/ 14 h 389"/>
                  <a:gd name="T22" fmla="*/ 158 w 258"/>
                  <a:gd name="T23" fmla="*/ 14 h 389"/>
                  <a:gd name="T24" fmla="*/ 127 w 258"/>
                  <a:gd name="T25" fmla="*/ 12 h 389"/>
                  <a:gd name="T26" fmla="*/ 113 w 258"/>
                  <a:gd name="T27" fmla="*/ 29 h 389"/>
                  <a:gd name="T28" fmla="*/ 111 w 258"/>
                  <a:gd name="T29" fmla="*/ 32 h 389"/>
                  <a:gd name="T30" fmla="*/ 108 w 258"/>
                  <a:gd name="T31" fmla="*/ 32 h 389"/>
                  <a:gd name="T32" fmla="*/ 74 w 258"/>
                  <a:gd name="T33" fmla="*/ 30 h 389"/>
                  <a:gd name="T34" fmla="*/ 51 w 258"/>
                  <a:gd name="T35" fmla="*/ 60 h 389"/>
                  <a:gd name="T36" fmla="*/ 46 w 258"/>
                  <a:gd name="T37" fmla="*/ 62 h 389"/>
                  <a:gd name="T38" fmla="*/ 13 w 258"/>
                  <a:gd name="T39" fmla="*/ 63 h 389"/>
                  <a:gd name="T40" fmla="*/ 3 w 258"/>
                  <a:gd name="T41" fmla="*/ 76 h 389"/>
                  <a:gd name="T42" fmla="*/ 21 w 258"/>
                  <a:gd name="T43" fmla="*/ 215 h 389"/>
                  <a:gd name="T44" fmla="*/ 76 w 258"/>
                  <a:gd name="T45" fmla="*/ 331 h 389"/>
                  <a:gd name="T46" fmla="*/ 98 w 258"/>
                  <a:gd name="T47" fmla="*/ 323 h 389"/>
                  <a:gd name="T48" fmla="*/ 104 w 258"/>
                  <a:gd name="T49" fmla="*/ 326 h 389"/>
                  <a:gd name="T50" fmla="*/ 101 w 258"/>
                  <a:gd name="T51" fmla="*/ 331 h 389"/>
                  <a:gd name="T52" fmla="*/ 65 w 258"/>
                  <a:gd name="T53" fmla="*/ 355 h 389"/>
                  <a:gd name="T54" fmla="*/ 73 w 258"/>
                  <a:gd name="T55" fmla="*/ 389 h 389"/>
                  <a:gd name="T56" fmla="*/ 170 w 258"/>
                  <a:gd name="T57" fmla="*/ 359 h 389"/>
                  <a:gd name="T58" fmla="*/ 182 w 258"/>
                  <a:gd name="T59" fmla="*/ 356 h 389"/>
                  <a:gd name="T60" fmla="*/ 258 w 258"/>
                  <a:gd name="T61" fmla="*/ 344 h 389"/>
                  <a:gd name="T62" fmla="*/ 247 w 258"/>
                  <a:gd name="T63" fmla="*/ 309 h 389"/>
                  <a:gd name="T64" fmla="*/ 215 w 258"/>
                  <a:gd name="T65" fmla="*/ 312 h 389"/>
                  <a:gd name="T66" fmla="*/ 116 w 258"/>
                  <a:gd name="T67" fmla="*/ 286 h 389"/>
                  <a:gd name="T68" fmla="*/ 99 w 258"/>
                  <a:gd name="T69" fmla="*/ 285 h 389"/>
                  <a:gd name="T70" fmla="*/ 72 w 258"/>
                  <a:gd name="T71" fmla="*/ 216 h 389"/>
                  <a:gd name="T72" fmla="*/ 74 w 258"/>
                  <a:gd name="T73" fmla="*/ 213 h 389"/>
                  <a:gd name="T74" fmla="*/ 75 w 258"/>
                  <a:gd name="T75" fmla="*/ 210 h 389"/>
                  <a:gd name="T76" fmla="*/ 200 w 258"/>
                  <a:gd name="T77" fmla="*/ 190 h 389"/>
                  <a:gd name="T78" fmla="*/ 212 w 258"/>
                  <a:gd name="T79" fmla="*/ 217 h 389"/>
                  <a:gd name="T80" fmla="*/ 205 w 258"/>
                  <a:gd name="T81" fmla="*/ 267 h 389"/>
                  <a:gd name="T82" fmla="*/ 116 w 258"/>
                  <a:gd name="T83" fmla="*/ 286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8" h="389">
                    <a:moveTo>
                      <a:pt x="215" y="312"/>
                    </a:moveTo>
                    <a:cubicBezTo>
                      <a:pt x="212" y="313"/>
                      <a:pt x="210" y="312"/>
                      <a:pt x="209" y="309"/>
                    </a:cubicBezTo>
                    <a:cubicBezTo>
                      <a:pt x="208" y="307"/>
                      <a:pt x="210" y="304"/>
                      <a:pt x="212" y="304"/>
                    </a:cubicBezTo>
                    <a:cubicBezTo>
                      <a:pt x="214" y="303"/>
                      <a:pt x="226" y="300"/>
                      <a:pt x="237" y="300"/>
                    </a:cubicBezTo>
                    <a:cubicBezTo>
                      <a:pt x="236" y="258"/>
                      <a:pt x="238" y="201"/>
                      <a:pt x="243" y="180"/>
                    </a:cubicBezTo>
                    <a:cubicBezTo>
                      <a:pt x="248" y="157"/>
                      <a:pt x="232" y="59"/>
                      <a:pt x="221" y="30"/>
                    </a:cubicBezTo>
                    <a:cubicBezTo>
                      <a:pt x="211" y="8"/>
                      <a:pt x="200" y="5"/>
                      <a:pt x="191" y="2"/>
                    </a:cubicBezTo>
                    <a:cubicBezTo>
                      <a:pt x="190" y="2"/>
                      <a:pt x="189" y="2"/>
                      <a:pt x="188" y="2"/>
                    </a:cubicBezTo>
                    <a:cubicBezTo>
                      <a:pt x="182" y="0"/>
                      <a:pt x="174" y="1"/>
                      <a:pt x="169" y="4"/>
                    </a:cubicBezTo>
                    <a:cubicBezTo>
                      <a:pt x="166" y="6"/>
                      <a:pt x="164" y="8"/>
                      <a:pt x="163" y="11"/>
                    </a:cubicBezTo>
                    <a:cubicBezTo>
                      <a:pt x="163" y="12"/>
                      <a:pt x="162" y="13"/>
                      <a:pt x="161" y="14"/>
                    </a:cubicBezTo>
                    <a:cubicBezTo>
                      <a:pt x="160" y="15"/>
                      <a:pt x="159" y="15"/>
                      <a:pt x="158" y="14"/>
                    </a:cubicBezTo>
                    <a:cubicBezTo>
                      <a:pt x="152" y="12"/>
                      <a:pt x="136" y="8"/>
                      <a:pt x="127" y="12"/>
                    </a:cubicBezTo>
                    <a:cubicBezTo>
                      <a:pt x="117" y="16"/>
                      <a:pt x="114" y="29"/>
                      <a:pt x="113" y="29"/>
                    </a:cubicBezTo>
                    <a:cubicBezTo>
                      <a:pt x="113" y="30"/>
                      <a:pt x="112" y="31"/>
                      <a:pt x="111" y="32"/>
                    </a:cubicBezTo>
                    <a:cubicBezTo>
                      <a:pt x="110" y="32"/>
                      <a:pt x="109" y="32"/>
                      <a:pt x="108" y="32"/>
                    </a:cubicBezTo>
                    <a:cubicBezTo>
                      <a:pt x="101" y="30"/>
                      <a:pt x="82" y="25"/>
                      <a:pt x="74" y="30"/>
                    </a:cubicBezTo>
                    <a:cubicBezTo>
                      <a:pt x="63" y="38"/>
                      <a:pt x="51" y="59"/>
                      <a:pt x="51" y="60"/>
                    </a:cubicBezTo>
                    <a:cubicBezTo>
                      <a:pt x="50" y="62"/>
                      <a:pt x="48" y="62"/>
                      <a:pt x="46" y="62"/>
                    </a:cubicBezTo>
                    <a:cubicBezTo>
                      <a:pt x="46" y="62"/>
                      <a:pt x="25" y="55"/>
                      <a:pt x="13" y="63"/>
                    </a:cubicBezTo>
                    <a:cubicBezTo>
                      <a:pt x="8" y="66"/>
                      <a:pt x="5" y="70"/>
                      <a:pt x="3" y="76"/>
                    </a:cubicBezTo>
                    <a:cubicBezTo>
                      <a:pt x="0" y="90"/>
                      <a:pt x="11" y="187"/>
                      <a:pt x="21" y="215"/>
                    </a:cubicBezTo>
                    <a:cubicBezTo>
                      <a:pt x="31" y="242"/>
                      <a:pt x="55" y="293"/>
                      <a:pt x="76" y="331"/>
                    </a:cubicBezTo>
                    <a:cubicBezTo>
                      <a:pt x="86" y="326"/>
                      <a:pt x="96" y="323"/>
                      <a:pt x="98" y="323"/>
                    </a:cubicBezTo>
                    <a:cubicBezTo>
                      <a:pt x="101" y="322"/>
                      <a:pt x="103" y="324"/>
                      <a:pt x="104" y="326"/>
                    </a:cubicBezTo>
                    <a:cubicBezTo>
                      <a:pt x="104" y="328"/>
                      <a:pt x="103" y="331"/>
                      <a:pt x="101" y="331"/>
                    </a:cubicBezTo>
                    <a:cubicBezTo>
                      <a:pt x="91" y="334"/>
                      <a:pt x="64" y="344"/>
                      <a:pt x="65" y="355"/>
                    </a:cubicBezTo>
                    <a:cubicBezTo>
                      <a:pt x="65" y="367"/>
                      <a:pt x="70" y="381"/>
                      <a:pt x="73" y="389"/>
                    </a:cubicBezTo>
                    <a:cubicBezTo>
                      <a:pt x="85" y="382"/>
                      <a:pt x="114" y="374"/>
                      <a:pt x="170" y="359"/>
                    </a:cubicBezTo>
                    <a:cubicBezTo>
                      <a:pt x="182" y="356"/>
                      <a:pt x="182" y="356"/>
                      <a:pt x="182" y="356"/>
                    </a:cubicBezTo>
                    <a:cubicBezTo>
                      <a:pt x="226" y="344"/>
                      <a:pt x="247" y="342"/>
                      <a:pt x="258" y="344"/>
                    </a:cubicBezTo>
                    <a:cubicBezTo>
                      <a:pt x="256" y="328"/>
                      <a:pt x="252" y="311"/>
                      <a:pt x="247" y="309"/>
                    </a:cubicBezTo>
                    <a:cubicBezTo>
                      <a:pt x="239" y="306"/>
                      <a:pt x="221" y="310"/>
                      <a:pt x="215" y="312"/>
                    </a:cubicBezTo>
                    <a:close/>
                    <a:moveTo>
                      <a:pt x="116" y="286"/>
                    </a:moveTo>
                    <a:cubicBezTo>
                      <a:pt x="108" y="286"/>
                      <a:pt x="102" y="286"/>
                      <a:pt x="99" y="285"/>
                    </a:cubicBezTo>
                    <a:cubicBezTo>
                      <a:pt x="79" y="279"/>
                      <a:pt x="72" y="222"/>
                      <a:pt x="72" y="216"/>
                    </a:cubicBezTo>
                    <a:cubicBezTo>
                      <a:pt x="72" y="215"/>
                      <a:pt x="73" y="214"/>
                      <a:pt x="74" y="213"/>
                    </a:cubicBezTo>
                    <a:cubicBezTo>
                      <a:pt x="74" y="212"/>
                      <a:pt x="74" y="211"/>
                      <a:pt x="75" y="210"/>
                    </a:cubicBezTo>
                    <a:cubicBezTo>
                      <a:pt x="90" y="200"/>
                      <a:pt x="186" y="180"/>
                      <a:pt x="200" y="190"/>
                    </a:cubicBezTo>
                    <a:cubicBezTo>
                      <a:pt x="208" y="195"/>
                      <a:pt x="211" y="209"/>
                      <a:pt x="212" y="217"/>
                    </a:cubicBezTo>
                    <a:cubicBezTo>
                      <a:pt x="214" y="234"/>
                      <a:pt x="213" y="257"/>
                      <a:pt x="205" y="267"/>
                    </a:cubicBezTo>
                    <a:cubicBezTo>
                      <a:pt x="195" y="280"/>
                      <a:pt x="145" y="286"/>
                      <a:pt x="116" y="286"/>
                    </a:cubicBezTo>
                    <a:close/>
                  </a:path>
                </a:pathLst>
              </a:custGeom>
              <a:grpFill/>
              <a:ln w="3175">
                <a:solidFill>
                  <a:srgbClr val="000000"/>
                </a:solidFill>
                <a:round/>
                <a:headEnd/>
                <a:tailEnd/>
              </a:ln>
            </p:spPr>
            <p:txBody>
              <a:bodyPr anchor="ctr"/>
              <a:lstStyle/>
              <a:p>
                <a:pPr algn="ctr"/>
                <a:endParaRPr/>
              </a:p>
            </p:txBody>
          </p:sp>
          <p:sp>
            <p:nvSpPr>
              <p:cNvPr id="1387" name="îşľíďê">
                <a:extLst>
                  <a:ext uri="{FF2B5EF4-FFF2-40B4-BE49-F238E27FC236}">
                    <a16:creationId xmlns:a16="http://schemas.microsoft.com/office/drawing/2014/main" id="{E7F58D4F-36DD-90C0-E683-900FE6A40C6F}"/>
                  </a:ext>
                </a:extLst>
              </p:cNvPr>
              <p:cNvSpPr/>
              <p:nvPr/>
            </p:nvSpPr>
            <p:spPr bwMode="auto">
              <a:xfrm>
                <a:off x="7455942" y="3291474"/>
                <a:ext cx="526353" cy="1237165"/>
              </a:xfrm>
              <a:custGeom>
                <a:avLst/>
                <a:gdLst>
                  <a:gd name="T0" fmla="*/ 84 w 269"/>
                  <a:gd name="T1" fmla="*/ 10 h 633"/>
                  <a:gd name="T2" fmla="*/ 72 w 269"/>
                  <a:gd name="T3" fmla="*/ 14 h 633"/>
                  <a:gd name="T4" fmla="*/ 0 w 269"/>
                  <a:gd name="T5" fmla="*/ 34 h 633"/>
                  <a:gd name="T6" fmla="*/ 24 w 269"/>
                  <a:gd name="T7" fmla="*/ 386 h 633"/>
                  <a:gd name="T8" fmla="*/ 25 w 269"/>
                  <a:gd name="T9" fmla="*/ 412 h 633"/>
                  <a:gd name="T10" fmla="*/ 42 w 269"/>
                  <a:gd name="T11" fmla="*/ 509 h 633"/>
                  <a:gd name="T12" fmla="*/ 167 w 269"/>
                  <a:gd name="T13" fmla="*/ 628 h 633"/>
                  <a:gd name="T14" fmla="*/ 218 w 269"/>
                  <a:gd name="T15" fmla="*/ 583 h 633"/>
                  <a:gd name="T16" fmla="*/ 256 w 269"/>
                  <a:gd name="T17" fmla="*/ 425 h 633"/>
                  <a:gd name="T18" fmla="*/ 130 w 269"/>
                  <a:gd name="T19" fmla="*/ 0 h 633"/>
                  <a:gd name="T20" fmla="*/ 84 w 269"/>
                  <a:gd name="T21" fmla="*/ 10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9" h="633">
                    <a:moveTo>
                      <a:pt x="84" y="10"/>
                    </a:moveTo>
                    <a:cubicBezTo>
                      <a:pt x="72" y="14"/>
                      <a:pt x="72" y="14"/>
                      <a:pt x="72" y="14"/>
                    </a:cubicBezTo>
                    <a:cubicBezTo>
                      <a:pt x="49" y="20"/>
                      <a:pt x="20" y="27"/>
                      <a:pt x="0" y="34"/>
                    </a:cubicBezTo>
                    <a:cubicBezTo>
                      <a:pt x="14" y="126"/>
                      <a:pt x="22" y="315"/>
                      <a:pt x="24" y="386"/>
                    </a:cubicBezTo>
                    <a:cubicBezTo>
                      <a:pt x="25" y="398"/>
                      <a:pt x="25" y="407"/>
                      <a:pt x="25" y="412"/>
                    </a:cubicBezTo>
                    <a:cubicBezTo>
                      <a:pt x="28" y="463"/>
                      <a:pt x="31" y="482"/>
                      <a:pt x="42" y="509"/>
                    </a:cubicBezTo>
                    <a:cubicBezTo>
                      <a:pt x="55" y="539"/>
                      <a:pt x="130" y="633"/>
                      <a:pt x="167" y="628"/>
                    </a:cubicBezTo>
                    <a:cubicBezTo>
                      <a:pt x="181" y="626"/>
                      <a:pt x="201" y="609"/>
                      <a:pt x="218" y="583"/>
                    </a:cubicBezTo>
                    <a:cubicBezTo>
                      <a:pt x="244" y="545"/>
                      <a:pt x="269" y="481"/>
                      <a:pt x="256" y="425"/>
                    </a:cubicBezTo>
                    <a:cubicBezTo>
                      <a:pt x="238" y="344"/>
                      <a:pt x="156" y="76"/>
                      <a:pt x="130" y="0"/>
                    </a:cubicBezTo>
                    <a:cubicBezTo>
                      <a:pt x="119" y="2"/>
                      <a:pt x="104" y="5"/>
                      <a:pt x="84" y="10"/>
                    </a:cubicBezTo>
                    <a:close/>
                  </a:path>
                </a:pathLst>
              </a:custGeom>
              <a:grpFill/>
              <a:ln w="3175">
                <a:solidFill>
                  <a:srgbClr val="000000"/>
                </a:solidFill>
                <a:round/>
                <a:headEnd/>
                <a:tailEnd/>
              </a:ln>
            </p:spPr>
            <p:txBody>
              <a:bodyPr anchor="ctr"/>
              <a:lstStyle/>
              <a:p>
                <a:pPr algn="ctr"/>
                <a:endParaRPr/>
              </a:p>
            </p:txBody>
          </p:sp>
          <p:sp>
            <p:nvSpPr>
              <p:cNvPr id="1388" name="îš1ïḋè">
                <a:extLst>
                  <a:ext uri="{FF2B5EF4-FFF2-40B4-BE49-F238E27FC236}">
                    <a16:creationId xmlns:a16="http://schemas.microsoft.com/office/drawing/2014/main" id="{F34E2BC3-7A7C-5DEF-B0C3-B3A7E785F9B1}"/>
                  </a:ext>
                </a:extLst>
              </p:cNvPr>
              <p:cNvSpPr/>
              <p:nvPr/>
            </p:nvSpPr>
            <p:spPr bwMode="auto">
              <a:xfrm>
                <a:off x="8033991" y="2416177"/>
                <a:ext cx="138638" cy="273751"/>
              </a:xfrm>
              <a:custGeom>
                <a:avLst/>
                <a:gdLst>
                  <a:gd name="T0" fmla="*/ 27 w 71"/>
                  <a:gd name="T1" fmla="*/ 8 h 140"/>
                  <a:gd name="T2" fmla="*/ 0 w 71"/>
                  <a:gd name="T3" fmla="*/ 4 h 140"/>
                  <a:gd name="T4" fmla="*/ 54 w 71"/>
                  <a:gd name="T5" fmla="*/ 125 h 140"/>
                  <a:gd name="T6" fmla="*/ 56 w 71"/>
                  <a:gd name="T7" fmla="*/ 140 h 140"/>
                  <a:gd name="T8" fmla="*/ 70 w 71"/>
                  <a:gd name="T9" fmla="*/ 116 h 140"/>
                  <a:gd name="T10" fmla="*/ 27 w 71"/>
                  <a:gd name="T11" fmla="*/ 8 h 140"/>
                </a:gdLst>
                <a:ahLst/>
                <a:cxnLst>
                  <a:cxn ang="0">
                    <a:pos x="T0" y="T1"/>
                  </a:cxn>
                  <a:cxn ang="0">
                    <a:pos x="T2" y="T3"/>
                  </a:cxn>
                  <a:cxn ang="0">
                    <a:pos x="T4" y="T5"/>
                  </a:cxn>
                  <a:cxn ang="0">
                    <a:pos x="T6" y="T7"/>
                  </a:cxn>
                  <a:cxn ang="0">
                    <a:pos x="T8" y="T9"/>
                  </a:cxn>
                  <a:cxn ang="0">
                    <a:pos x="T10" y="T11"/>
                  </a:cxn>
                </a:cxnLst>
                <a:rect l="0" t="0" r="r" b="b"/>
                <a:pathLst>
                  <a:path w="71" h="140">
                    <a:moveTo>
                      <a:pt x="27" y="8"/>
                    </a:moveTo>
                    <a:cubicBezTo>
                      <a:pt x="15" y="0"/>
                      <a:pt x="5" y="2"/>
                      <a:pt x="0" y="4"/>
                    </a:cubicBezTo>
                    <a:cubicBezTo>
                      <a:pt x="37" y="46"/>
                      <a:pt x="49" y="99"/>
                      <a:pt x="54" y="125"/>
                    </a:cubicBezTo>
                    <a:cubicBezTo>
                      <a:pt x="55" y="130"/>
                      <a:pt x="55" y="135"/>
                      <a:pt x="56" y="140"/>
                    </a:cubicBezTo>
                    <a:cubicBezTo>
                      <a:pt x="62" y="134"/>
                      <a:pt x="70" y="124"/>
                      <a:pt x="70" y="116"/>
                    </a:cubicBezTo>
                    <a:cubicBezTo>
                      <a:pt x="71" y="102"/>
                      <a:pt x="45" y="21"/>
                      <a:pt x="27" y="8"/>
                    </a:cubicBezTo>
                    <a:close/>
                  </a:path>
                </a:pathLst>
              </a:custGeom>
              <a:grpFill/>
              <a:ln w="3175">
                <a:solidFill>
                  <a:srgbClr val="000000"/>
                </a:solidFill>
                <a:round/>
                <a:headEnd/>
                <a:tailEnd/>
              </a:ln>
            </p:spPr>
            <p:txBody>
              <a:bodyPr anchor="ctr"/>
              <a:lstStyle/>
              <a:p>
                <a:pPr algn="ctr"/>
                <a:endParaRPr/>
              </a:p>
            </p:txBody>
          </p:sp>
          <p:sp>
            <p:nvSpPr>
              <p:cNvPr id="1389" name="íSľíďè">
                <a:extLst>
                  <a:ext uri="{FF2B5EF4-FFF2-40B4-BE49-F238E27FC236}">
                    <a16:creationId xmlns:a16="http://schemas.microsoft.com/office/drawing/2014/main" id="{B91BBB82-DD33-A89B-0953-3A854C8C259F}"/>
                  </a:ext>
                </a:extLst>
              </p:cNvPr>
              <p:cNvSpPr/>
              <p:nvPr/>
            </p:nvSpPr>
            <p:spPr bwMode="auto">
              <a:xfrm>
                <a:off x="7702670" y="2624133"/>
                <a:ext cx="115140" cy="234979"/>
              </a:xfrm>
              <a:custGeom>
                <a:avLst/>
                <a:gdLst>
                  <a:gd name="T0" fmla="*/ 0 w 59"/>
                  <a:gd name="T1" fmla="*/ 7 h 120"/>
                  <a:gd name="T2" fmla="*/ 3 w 59"/>
                  <a:gd name="T3" fmla="*/ 14 h 120"/>
                  <a:gd name="T4" fmla="*/ 24 w 59"/>
                  <a:gd name="T5" fmla="*/ 120 h 120"/>
                  <a:gd name="T6" fmla="*/ 59 w 59"/>
                  <a:gd name="T7" fmla="*/ 106 h 120"/>
                  <a:gd name="T8" fmla="*/ 22 w 59"/>
                  <a:gd name="T9" fmla="*/ 0 h 120"/>
                  <a:gd name="T10" fmla="*/ 0 w 59"/>
                  <a:gd name="T11" fmla="*/ 7 h 120"/>
                </a:gdLst>
                <a:ahLst/>
                <a:cxnLst>
                  <a:cxn ang="0">
                    <a:pos x="T0" y="T1"/>
                  </a:cxn>
                  <a:cxn ang="0">
                    <a:pos x="T2" y="T3"/>
                  </a:cxn>
                  <a:cxn ang="0">
                    <a:pos x="T4" y="T5"/>
                  </a:cxn>
                  <a:cxn ang="0">
                    <a:pos x="T6" y="T7"/>
                  </a:cxn>
                  <a:cxn ang="0">
                    <a:pos x="T8" y="T9"/>
                  </a:cxn>
                  <a:cxn ang="0">
                    <a:pos x="T10" y="T11"/>
                  </a:cxn>
                </a:cxnLst>
                <a:rect l="0" t="0" r="r" b="b"/>
                <a:pathLst>
                  <a:path w="59" h="120">
                    <a:moveTo>
                      <a:pt x="0" y="7"/>
                    </a:moveTo>
                    <a:cubicBezTo>
                      <a:pt x="1" y="9"/>
                      <a:pt x="2" y="11"/>
                      <a:pt x="3" y="14"/>
                    </a:cubicBezTo>
                    <a:cubicBezTo>
                      <a:pt x="10" y="32"/>
                      <a:pt x="20" y="81"/>
                      <a:pt x="24" y="120"/>
                    </a:cubicBezTo>
                    <a:cubicBezTo>
                      <a:pt x="59" y="106"/>
                      <a:pt x="59" y="106"/>
                      <a:pt x="59" y="106"/>
                    </a:cubicBezTo>
                    <a:cubicBezTo>
                      <a:pt x="46" y="75"/>
                      <a:pt x="32" y="36"/>
                      <a:pt x="22" y="0"/>
                    </a:cubicBezTo>
                    <a:lnTo>
                      <a:pt x="0" y="7"/>
                    </a:lnTo>
                    <a:close/>
                  </a:path>
                </a:pathLst>
              </a:custGeom>
              <a:grpFill/>
              <a:ln w="3175">
                <a:solidFill>
                  <a:srgbClr val="000000"/>
                </a:solidFill>
                <a:round/>
                <a:headEnd/>
                <a:tailEnd/>
              </a:ln>
            </p:spPr>
            <p:txBody>
              <a:bodyPr anchor="ctr"/>
              <a:lstStyle/>
              <a:p>
                <a:pPr algn="ctr"/>
                <a:endParaRPr/>
              </a:p>
            </p:txBody>
          </p:sp>
          <p:sp>
            <p:nvSpPr>
              <p:cNvPr id="1390" name="íṡḷïḋé">
                <a:extLst>
                  <a:ext uri="{FF2B5EF4-FFF2-40B4-BE49-F238E27FC236}">
                    <a16:creationId xmlns:a16="http://schemas.microsoft.com/office/drawing/2014/main" id="{A749F9A7-39DC-647C-4AFB-B75A8A13BFD9}"/>
                  </a:ext>
                </a:extLst>
              </p:cNvPr>
              <p:cNvSpPr/>
              <p:nvPr/>
            </p:nvSpPr>
            <p:spPr bwMode="auto">
              <a:xfrm>
                <a:off x="7717944" y="2353907"/>
                <a:ext cx="421788" cy="590973"/>
              </a:xfrm>
              <a:custGeom>
                <a:avLst/>
                <a:gdLst>
                  <a:gd name="T0" fmla="*/ 104 w 215"/>
                  <a:gd name="T1" fmla="*/ 2 h 302"/>
                  <a:gd name="T2" fmla="*/ 89 w 215"/>
                  <a:gd name="T3" fmla="*/ 0 h 302"/>
                  <a:gd name="T4" fmla="*/ 4 w 215"/>
                  <a:gd name="T5" fmla="*/ 43 h 302"/>
                  <a:gd name="T6" fmla="*/ 34 w 215"/>
                  <a:gd name="T7" fmla="*/ 174 h 302"/>
                  <a:gd name="T8" fmla="*/ 88 w 215"/>
                  <a:gd name="T9" fmla="*/ 299 h 302"/>
                  <a:gd name="T10" fmla="*/ 98 w 215"/>
                  <a:gd name="T11" fmla="*/ 302 h 302"/>
                  <a:gd name="T12" fmla="*/ 98 w 215"/>
                  <a:gd name="T13" fmla="*/ 302 h 302"/>
                  <a:gd name="T14" fmla="*/ 196 w 215"/>
                  <a:gd name="T15" fmla="*/ 258 h 302"/>
                  <a:gd name="T16" fmla="*/ 206 w 215"/>
                  <a:gd name="T17" fmla="*/ 158 h 302"/>
                  <a:gd name="T18" fmla="*/ 104 w 215"/>
                  <a:gd name="T19" fmla="*/ 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5" h="302">
                    <a:moveTo>
                      <a:pt x="104" y="2"/>
                    </a:moveTo>
                    <a:cubicBezTo>
                      <a:pt x="100" y="1"/>
                      <a:pt x="95" y="0"/>
                      <a:pt x="89" y="0"/>
                    </a:cubicBezTo>
                    <a:cubicBezTo>
                      <a:pt x="58" y="0"/>
                      <a:pt x="13" y="25"/>
                      <a:pt x="4" y="43"/>
                    </a:cubicBezTo>
                    <a:cubicBezTo>
                      <a:pt x="0" y="51"/>
                      <a:pt x="8" y="95"/>
                      <a:pt x="34" y="174"/>
                    </a:cubicBezTo>
                    <a:cubicBezTo>
                      <a:pt x="58" y="245"/>
                      <a:pt x="80" y="294"/>
                      <a:pt x="88" y="299"/>
                    </a:cubicBezTo>
                    <a:cubicBezTo>
                      <a:pt x="90" y="301"/>
                      <a:pt x="93" y="302"/>
                      <a:pt x="98" y="302"/>
                    </a:cubicBezTo>
                    <a:cubicBezTo>
                      <a:pt x="98" y="302"/>
                      <a:pt x="98" y="302"/>
                      <a:pt x="98" y="302"/>
                    </a:cubicBezTo>
                    <a:cubicBezTo>
                      <a:pt x="125" y="302"/>
                      <a:pt x="178" y="276"/>
                      <a:pt x="196" y="258"/>
                    </a:cubicBezTo>
                    <a:cubicBezTo>
                      <a:pt x="207" y="246"/>
                      <a:pt x="215" y="208"/>
                      <a:pt x="206" y="158"/>
                    </a:cubicBezTo>
                    <a:cubicBezTo>
                      <a:pt x="200" y="124"/>
                      <a:pt x="179" y="39"/>
                      <a:pt x="104" y="2"/>
                    </a:cubicBezTo>
                    <a:close/>
                  </a:path>
                </a:pathLst>
              </a:custGeom>
              <a:solidFill>
                <a:srgbClr val="D24C4C"/>
              </a:solidFill>
              <a:ln w="3175">
                <a:solidFill>
                  <a:srgbClr val="000000"/>
                </a:solidFill>
                <a:round/>
                <a:headEnd/>
                <a:tailEnd/>
              </a:ln>
            </p:spPr>
            <p:txBody>
              <a:bodyPr anchor="ctr"/>
              <a:lstStyle/>
              <a:p>
                <a:pPr algn="ctr"/>
                <a:endParaRPr/>
              </a:p>
            </p:txBody>
          </p:sp>
          <p:sp>
            <p:nvSpPr>
              <p:cNvPr id="1391" name="iṡḻiḋe">
                <a:extLst>
                  <a:ext uri="{FF2B5EF4-FFF2-40B4-BE49-F238E27FC236}">
                    <a16:creationId xmlns:a16="http://schemas.microsoft.com/office/drawing/2014/main" id="{9C4E7664-E59C-3707-EFFC-6D503B0C8E74}"/>
                  </a:ext>
                </a:extLst>
              </p:cNvPr>
              <p:cNvSpPr/>
              <p:nvPr/>
            </p:nvSpPr>
            <p:spPr bwMode="auto">
              <a:xfrm>
                <a:off x="7728518" y="3286775"/>
                <a:ext cx="38772" cy="28198"/>
              </a:xfrm>
              <a:custGeom>
                <a:avLst/>
                <a:gdLst>
                  <a:gd name="T0" fmla="*/ 0 w 20"/>
                  <a:gd name="T1" fmla="*/ 1 h 14"/>
                  <a:gd name="T2" fmla="*/ 4 w 20"/>
                  <a:gd name="T3" fmla="*/ 14 h 14"/>
                  <a:gd name="T4" fmla="*/ 20 w 20"/>
                  <a:gd name="T5" fmla="*/ 2 h 14"/>
                  <a:gd name="T6" fmla="*/ 0 w 20"/>
                  <a:gd name="T7" fmla="*/ 1 h 14"/>
                </a:gdLst>
                <a:ahLst/>
                <a:cxnLst>
                  <a:cxn ang="0">
                    <a:pos x="T0" y="T1"/>
                  </a:cxn>
                  <a:cxn ang="0">
                    <a:pos x="T2" y="T3"/>
                  </a:cxn>
                  <a:cxn ang="0">
                    <a:pos x="T4" y="T5"/>
                  </a:cxn>
                  <a:cxn ang="0">
                    <a:pos x="T6" y="T7"/>
                  </a:cxn>
                </a:cxnLst>
                <a:rect l="0" t="0" r="r" b="b"/>
                <a:pathLst>
                  <a:path w="20" h="14">
                    <a:moveTo>
                      <a:pt x="0" y="1"/>
                    </a:moveTo>
                    <a:cubicBezTo>
                      <a:pt x="1" y="5"/>
                      <a:pt x="2" y="10"/>
                      <a:pt x="4" y="14"/>
                    </a:cubicBezTo>
                    <a:cubicBezTo>
                      <a:pt x="12" y="12"/>
                      <a:pt x="20" y="5"/>
                      <a:pt x="20" y="2"/>
                    </a:cubicBezTo>
                    <a:cubicBezTo>
                      <a:pt x="18" y="1"/>
                      <a:pt x="12" y="0"/>
                      <a:pt x="0" y="1"/>
                    </a:cubicBezTo>
                    <a:close/>
                  </a:path>
                </a:pathLst>
              </a:custGeom>
              <a:grpFill/>
              <a:ln w="3175">
                <a:solidFill>
                  <a:srgbClr val="000000"/>
                </a:solidFill>
                <a:round/>
                <a:headEnd/>
                <a:tailEnd/>
              </a:ln>
            </p:spPr>
            <p:txBody>
              <a:bodyPr anchor="ctr"/>
              <a:lstStyle/>
              <a:p>
                <a:pPr algn="ctr"/>
                <a:endParaRPr/>
              </a:p>
            </p:txBody>
          </p:sp>
          <p:sp>
            <p:nvSpPr>
              <p:cNvPr id="1392" name="išļîḓé">
                <a:extLst>
                  <a:ext uri="{FF2B5EF4-FFF2-40B4-BE49-F238E27FC236}">
                    <a16:creationId xmlns:a16="http://schemas.microsoft.com/office/drawing/2014/main" id="{87B1D987-785D-979D-14A3-6434F235B29F}"/>
                  </a:ext>
                </a:extLst>
              </p:cNvPr>
              <p:cNvSpPr/>
              <p:nvPr/>
            </p:nvSpPr>
            <p:spPr bwMode="auto">
              <a:xfrm>
                <a:off x="4640891" y="5569597"/>
                <a:ext cx="387716" cy="373617"/>
              </a:xfrm>
              <a:custGeom>
                <a:avLst/>
                <a:gdLst>
                  <a:gd name="T0" fmla="*/ 0 w 198"/>
                  <a:gd name="T1" fmla="*/ 11 h 191"/>
                  <a:gd name="T2" fmla="*/ 20 w 198"/>
                  <a:gd name="T3" fmla="*/ 18 h 191"/>
                  <a:gd name="T4" fmla="*/ 26 w 198"/>
                  <a:gd name="T5" fmla="*/ 36 h 191"/>
                  <a:gd name="T6" fmla="*/ 66 w 198"/>
                  <a:gd name="T7" fmla="*/ 41 h 191"/>
                  <a:gd name="T8" fmla="*/ 71 w 198"/>
                  <a:gd name="T9" fmla="*/ 54 h 191"/>
                  <a:gd name="T10" fmla="*/ 70 w 198"/>
                  <a:gd name="T11" fmla="*/ 64 h 191"/>
                  <a:gd name="T12" fmla="*/ 97 w 198"/>
                  <a:gd name="T13" fmla="*/ 72 h 191"/>
                  <a:gd name="T14" fmla="*/ 102 w 198"/>
                  <a:gd name="T15" fmla="*/ 93 h 191"/>
                  <a:gd name="T16" fmla="*/ 117 w 198"/>
                  <a:gd name="T17" fmla="*/ 97 h 191"/>
                  <a:gd name="T18" fmla="*/ 134 w 198"/>
                  <a:gd name="T19" fmla="*/ 126 h 191"/>
                  <a:gd name="T20" fmla="*/ 113 w 198"/>
                  <a:gd name="T21" fmla="*/ 176 h 191"/>
                  <a:gd name="T22" fmla="*/ 153 w 198"/>
                  <a:gd name="T23" fmla="*/ 190 h 191"/>
                  <a:gd name="T24" fmla="*/ 154 w 198"/>
                  <a:gd name="T25" fmla="*/ 191 h 191"/>
                  <a:gd name="T26" fmla="*/ 198 w 198"/>
                  <a:gd name="T27" fmla="*/ 80 h 191"/>
                  <a:gd name="T28" fmla="*/ 3 w 198"/>
                  <a:gd name="T29" fmla="*/ 0 h 191"/>
                  <a:gd name="T30" fmla="*/ 0 w 198"/>
                  <a:gd name="T31" fmla="*/ 1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8" h="191">
                    <a:moveTo>
                      <a:pt x="0" y="11"/>
                    </a:moveTo>
                    <a:cubicBezTo>
                      <a:pt x="8" y="9"/>
                      <a:pt x="16" y="12"/>
                      <a:pt x="20" y="18"/>
                    </a:cubicBezTo>
                    <a:cubicBezTo>
                      <a:pt x="24" y="23"/>
                      <a:pt x="26" y="29"/>
                      <a:pt x="26" y="36"/>
                    </a:cubicBezTo>
                    <a:cubicBezTo>
                      <a:pt x="34" y="33"/>
                      <a:pt x="53" y="28"/>
                      <a:pt x="66" y="41"/>
                    </a:cubicBezTo>
                    <a:cubicBezTo>
                      <a:pt x="69" y="44"/>
                      <a:pt x="71" y="48"/>
                      <a:pt x="71" y="54"/>
                    </a:cubicBezTo>
                    <a:cubicBezTo>
                      <a:pt x="71" y="57"/>
                      <a:pt x="70" y="60"/>
                      <a:pt x="70" y="64"/>
                    </a:cubicBezTo>
                    <a:cubicBezTo>
                      <a:pt x="76" y="64"/>
                      <a:pt x="89" y="64"/>
                      <a:pt x="97" y="72"/>
                    </a:cubicBezTo>
                    <a:cubicBezTo>
                      <a:pt x="102" y="77"/>
                      <a:pt x="104" y="84"/>
                      <a:pt x="102" y="93"/>
                    </a:cubicBezTo>
                    <a:cubicBezTo>
                      <a:pt x="107" y="92"/>
                      <a:pt x="112" y="94"/>
                      <a:pt x="117" y="97"/>
                    </a:cubicBezTo>
                    <a:cubicBezTo>
                      <a:pt x="127" y="103"/>
                      <a:pt x="136" y="114"/>
                      <a:pt x="134" y="126"/>
                    </a:cubicBezTo>
                    <a:cubicBezTo>
                      <a:pt x="132" y="134"/>
                      <a:pt x="126" y="158"/>
                      <a:pt x="113" y="176"/>
                    </a:cubicBezTo>
                    <a:cubicBezTo>
                      <a:pt x="153" y="190"/>
                      <a:pt x="153" y="190"/>
                      <a:pt x="153" y="190"/>
                    </a:cubicBezTo>
                    <a:cubicBezTo>
                      <a:pt x="154" y="190"/>
                      <a:pt x="154" y="190"/>
                      <a:pt x="154" y="191"/>
                    </a:cubicBezTo>
                    <a:cubicBezTo>
                      <a:pt x="165" y="157"/>
                      <a:pt x="182" y="116"/>
                      <a:pt x="198" y="80"/>
                    </a:cubicBezTo>
                    <a:cubicBezTo>
                      <a:pt x="3" y="0"/>
                      <a:pt x="3" y="0"/>
                      <a:pt x="3" y="0"/>
                    </a:cubicBezTo>
                    <a:cubicBezTo>
                      <a:pt x="2" y="2"/>
                      <a:pt x="1" y="6"/>
                      <a:pt x="0" y="11"/>
                    </a:cubicBezTo>
                    <a:close/>
                  </a:path>
                </a:pathLst>
              </a:custGeom>
              <a:grpFill/>
              <a:ln w="3175">
                <a:solidFill>
                  <a:srgbClr val="000000"/>
                </a:solidFill>
                <a:round/>
                <a:headEnd/>
                <a:tailEnd/>
              </a:ln>
            </p:spPr>
            <p:txBody>
              <a:bodyPr anchor="ctr"/>
              <a:lstStyle/>
              <a:p>
                <a:pPr algn="ctr"/>
                <a:endParaRPr/>
              </a:p>
            </p:txBody>
          </p:sp>
          <p:sp>
            <p:nvSpPr>
              <p:cNvPr id="1393" name="íṩ1îḑè">
                <a:extLst>
                  <a:ext uri="{FF2B5EF4-FFF2-40B4-BE49-F238E27FC236}">
                    <a16:creationId xmlns:a16="http://schemas.microsoft.com/office/drawing/2014/main" id="{FAC8B5A5-A6E4-D6F1-7B81-76DB14DFA5D7}"/>
                  </a:ext>
                </a:extLst>
              </p:cNvPr>
              <p:cNvSpPr/>
              <p:nvPr/>
            </p:nvSpPr>
            <p:spPr bwMode="auto">
              <a:xfrm>
                <a:off x="4640891" y="5286447"/>
                <a:ext cx="501681" cy="406514"/>
              </a:xfrm>
              <a:custGeom>
                <a:avLst/>
                <a:gdLst>
                  <a:gd name="T0" fmla="*/ 252 w 256"/>
                  <a:gd name="T1" fmla="*/ 76 h 208"/>
                  <a:gd name="T2" fmla="*/ 251 w 256"/>
                  <a:gd name="T3" fmla="*/ 76 h 208"/>
                  <a:gd name="T4" fmla="*/ 250 w 256"/>
                  <a:gd name="T5" fmla="*/ 73 h 208"/>
                  <a:gd name="T6" fmla="*/ 223 w 256"/>
                  <a:gd name="T7" fmla="*/ 43 h 208"/>
                  <a:gd name="T8" fmla="*/ 136 w 256"/>
                  <a:gd name="T9" fmla="*/ 2 h 208"/>
                  <a:gd name="T10" fmla="*/ 113 w 256"/>
                  <a:gd name="T11" fmla="*/ 27 h 208"/>
                  <a:gd name="T12" fmla="*/ 133 w 256"/>
                  <a:gd name="T13" fmla="*/ 40 h 208"/>
                  <a:gd name="T14" fmla="*/ 136 w 256"/>
                  <a:gd name="T15" fmla="*/ 45 h 208"/>
                  <a:gd name="T16" fmla="*/ 130 w 256"/>
                  <a:gd name="T17" fmla="*/ 48 h 208"/>
                  <a:gd name="T18" fmla="*/ 112 w 256"/>
                  <a:gd name="T19" fmla="*/ 39 h 208"/>
                  <a:gd name="T20" fmla="*/ 111 w 256"/>
                  <a:gd name="T21" fmla="*/ 40 h 208"/>
                  <a:gd name="T22" fmla="*/ 45 w 256"/>
                  <a:gd name="T23" fmla="*/ 69 h 208"/>
                  <a:gd name="T24" fmla="*/ 10 w 256"/>
                  <a:gd name="T25" fmla="*/ 78 h 208"/>
                  <a:gd name="T26" fmla="*/ 0 w 256"/>
                  <a:gd name="T27" fmla="*/ 82 h 208"/>
                  <a:gd name="T28" fmla="*/ 46 w 256"/>
                  <a:gd name="T29" fmla="*/ 138 h 208"/>
                  <a:gd name="T30" fmla="*/ 84 w 256"/>
                  <a:gd name="T31" fmla="*/ 134 h 208"/>
                  <a:gd name="T32" fmla="*/ 90 w 256"/>
                  <a:gd name="T33" fmla="*/ 136 h 208"/>
                  <a:gd name="T34" fmla="*/ 88 w 256"/>
                  <a:gd name="T35" fmla="*/ 142 h 208"/>
                  <a:gd name="T36" fmla="*/ 31 w 256"/>
                  <a:gd name="T37" fmla="*/ 144 h 208"/>
                  <a:gd name="T38" fmla="*/ 22 w 256"/>
                  <a:gd name="T39" fmla="*/ 143 h 208"/>
                  <a:gd name="T40" fmla="*/ 180 w 256"/>
                  <a:gd name="T41" fmla="*/ 208 h 208"/>
                  <a:gd name="T42" fmla="*/ 181 w 256"/>
                  <a:gd name="T43" fmla="*/ 207 h 208"/>
                  <a:gd name="T44" fmla="*/ 197 w 256"/>
                  <a:gd name="T45" fmla="*/ 151 h 208"/>
                  <a:gd name="T46" fmla="*/ 222 w 256"/>
                  <a:gd name="T47" fmla="*/ 120 h 208"/>
                  <a:gd name="T48" fmla="*/ 225 w 256"/>
                  <a:gd name="T49" fmla="*/ 118 h 208"/>
                  <a:gd name="T50" fmla="*/ 208 w 256"/>
                  <a:gd name="T51" fmla="*/ 104 h 208"/>
                  <a:gd name="T52" fmla="*/ 205 w 256"/>
                  <a:gd name="T53" fmla="*/ 99 h 208"/>
                  <a:gd name="T54" fmla="*/ 211 w 256"/>
                  <a:gd name="T55" fmla="*/ 96 h 208"/>
                  <a:gd name="T56" fmla="*/ 237 w 256"/>
                  <a:gd name="T57" fmla="*/ 117 h 208"/>
                  <a:gd name="T58" fmla="*/ 256 w 256"/>
                  <a:gd name="T59" fmla="*/ 94 h 208"/>
                  <a:gd name="T60" fmla="*/ 256 w 256"/>
                  <a:gd name="T61" fmla="*/ 93 h 208"/>
                  <a:gd name="T62" fmla="*/ 252 w 256"/>
                  <a:gd name="T63" fmla="*/ 76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56" h="208">
                    <a:moveTo>
                      <a:pt x="252" y="76"/>
                    </a:moveTo>
                    <a:cubicBezTo>
                      <a:pt x="251" y="76"/>
                      <a:pt x="251" y="76"/>
                      <a:pt x="251" y="76"/>
                    </a:cubicBezTo>
                    <a:cubicBezTo>
                      <a:pt x="250" y="75"/>
                      <a:pt x="250" y="74"/>
                      <a:pt x="250" y="73"/>
                    </a:cubicBezTo>
                    <a:cubicBezTo>
                      <a:pt x="245" y="65"/>
                      <a:pt x="237" y="55"/>
                      <a:pt x="223" y="43"/>
                    </a:cubicBezTo>
                    <a:cubicBezTo>
                      <a:pt x="187" y="12"/>
                      <a:pt x="136" y="2"/>
                      <a:pt x="136" y="2"/>
                    </a:cubicBezTo>
                    <a:cubicBezTo>
                      <a:pt x="130" y="0"/>
                      <a:pt x="119" y="14"/>
                      <a:pt x="113" y="27"/>
                    </a:cubicBezTo>
                    <a:cubicBezTo>
                      <a:pt x="116" y="30"/>
                      <a:pt x="123" y="37"/>
                      <a:pt x="133" y="40"/>
                    </a:cubicBezTo>
                    <a:cubicBezTo>
                      <a:pt x="135" y="40"/>
                      <a:pt x="137" y="43"/>
                      <a:pt x="136" y="45"/>
                    </a:cubicBezTo>
                    <a:cubicBezTo>
                      <a:pt x="135" y="47"/>
                      <a:pt x="133" y="49"/>
                      <a:pt x="130" y="48"/>
                    </a:cubicBezTo>
                    <a:cubicBezTo>
                      <a:pt x="123" y="46"/>
                      <a:pt x="117" y="42"/>
                      <a:pt x="112" y="39"/>
                    </a:cubicBezTo>
                    <a:cubicBezTo>
                      <a:pt x="112" y="39"/>
                      <a:pt x="112" y="39"/>
                      <a:pt x="111" y="40"/>
                    </a:cubicBezTo>
                    <a:cubicBezTo>
                      <a:pt x="87" y="62"/>
                      <a:pt x="66" y="65"/>
                      <a:pt x="45" y="69"/>
                    </a:cubicBezTo>
                    <a:cubicBezTo>
                      <a:pt x="34" y="71"/>
                      <a:pt x="23" y="74"/>
                      <a:pt x="10" y="78"/>
                    </a:cubicBezTo>
                    <a:cubicBezTo>
                      <a:pt x="7" y="79"/>
                      <a:pt x="3" y="80"/>
                      <a:pt x="0" y="82"/>
                    </a:cubicBezTo>
                    <a:cubicBezTo>
                      <a:pt x="17" y="86"/>
                      <a:pt x="43" y="99"/>
                      <a:pt x="46" y="138"/>
                    </a:cubicBezTo>
                    <a:cubicBezTo>
                      <a:pt x="59" y="139"/>
                      <a:pt x="74" y="140"/>
                      <a:pt x="84" y="134"/>
                    </a:cubicBezTo>
                    <a:cubicBezTo>
                      <a:pt x="86" y="133"/>
                      <a:pt x="89" y="134"/>
                      <a:pt x="90" y="136"/>
                    </a:cubicBezTo>
                    <a:cubicBezTo>
                      <a:pt x="91" y="138"/>
                      <a:pt x="90" y="141"/>
                      <a:pt x="88" y="142"/>
                    </a:cubicBezTo>
                    <a:cubicBezTo>
                      <a:pt x="72" y="151"/>
                      <a:pt x="49" y="147"/>
                      <a:pt x="31" y="144"/>
                    </a:cubicBezTo>
                    <a:cubicBezTo>
                      <a:pt x="28" y="144"/>
                      <a:pt x="25" y="143"/>
                      <a:pt x="22" y="143"/>
                    </a:cubicBezTo>
                    <a:cubicBezTo>
                      <a:pt x="180" y="208"/>
                      <a:pt x="180" y="208"/>
                      <a:pt x="180" y="208"/>
                    </a:cubicBezTo>
                    <a:cubicBezTo>
                      <a:pt x="180" y="208"/>
                      <a:pt x="181" y="207"/>
                      <a:pt x="181" y="207"/>
                    </a:cubicBezTo>
                    <a:cubicBezTo>
                      <a:pt x="184" y="199"/>
                      <a:pt x="191" y="177"/>
                      <a:pt x="197" y="151"/>
                    </a:cubicBezTo>
                    <a:cubicBezTo>
                      <a:pt x="198" y="145"/>
                      <a:pt x="205" y="137"/>
                      <a:pt x="222" y="120"/>
                    </a:cubicBezTo>
                    <a:cubicBezTo>
                      <a:pt x="225" y="118"/>
                      <a:pt x="225" y="118"/>
                      <a:pt x="225" y="118"/>
                    </a:cubicBezTo>
                    <a:cubicBezTo>
                      <a:pt x="219" y="111"/>
                      <a:pt x="212" y="105"/>
                      <a:pt x="208" y="104"/>
                    </a:cubicBezTo>
                    <a:cubicBezTo>
                      <a:pt x="206" y="104"/>
                      <a:pt x="204" y="101"/>
                      <a:pt x="205" y="99"/>
                    </a:cubicBezTo>
                    <a:cubicBezTo>
                      <a:pt x="206" y="96"/>
                      <a:pt x="208" y="95"/>
                      <a:pt x="211" y="96"/>
                    </a:cubicBezTo>
                    <a:cubicBezTo>
                      <a:pt x="219" y="98"/>
                      <a:pt x="231" y="111"/>
                      <a:pt x="237" y="117"/>
                    </a:cubicBezTo>
                    <a:cubicBezTo>
                      <a:pt x="243" y="112"/>
                      <a:pt x="255" y="98"/>
                      <a:pt x="256" y="94"/>
                    </a:cubicBezTo>
                    <a:cubicBezTo>
                      <a:pt x="256" y="94"/>
                      <a:pt x="256" y="93"/>
                      <a:pt x="256" y="93"/>
                    </a:cubicBezTo>
                    <a:cubicBezTo>
                      <a:pt x="256" y="90"/>
                      <a:pt x="256" y="84"/>
                      <a:pt x="252" y="76"/>
                    </a:cubicBezTo>
                    <a:close/>
                  </a:path>
                </a:pathLst>
              </a:custGeom>
              <a:grpFill/>
              <a:ln w="3175">
                <a:solidFill>
                  <a:srgbClr val="000000"/>
                </a:solidFill>
                <a:round/>
                <a:headEnd/>
                <a:tailEnd/>
              </a:ln>
            </p:spPr>
            <p:txBody>
              <a:bodyPr anchor="ctr"/>
              <a:lstStyle/>
              <a:p>
                <a:pPr algn="ctr"/>
                <a:endParaRPr/>
              </a:p>
            </p:txBody>
          </p:sp>
          <p:sp>
            <p:nvSpPr>
              <p:cNvPr id="1394" name="ïSlîḍé">
                <a:extLst>
                  <a:ext uri="{FF2B5EF4-FFF2-40B4-BE49-F238E27FC236}">
                    <a16:creationId xmlns:a16="http://schemas.microsoft.com/office/drawing/2014/main" id="{6A6AFCDC-B985-11AB-05EB-FC81D0BF3995}"/>
                  </a:ext>
                </a:extLst>
              </p:cNvPr>
              <p:cNvSpPr/>
              <p:nvPr/>
            </p:nvSpPr>
            <p:spPr bwMode="auto">
              <a:xfrm>
                <a:off x="5672450" y="4889333"/>
                <a:ext cx="1279462" cy="320747"/>
              </a:xfrm>
              <a:custGeom>
                <a:avLst/>
                <a:gdLst>
                  <a:gd name="T0" fmla="*/ 13 w 653"/>
                  <a:gd name="T1" fmla="*/ 92 h 164"/>
                  <a:gd name="T2" fmla="*/ 12 w 653"/>
                  <a:gd name="T3" fmla="*/ 93 h 164"/>
                  <a:gd name="T4" fmla="*/ 11 w 653"/>
                  <a:gd name="T5" fmla="*/ 93 h 164"/>
                  <a:gd name="T6" fmla="*/ 8 w 653"/>
                  <a:gd name="T7" fmla="*/ 91 h 164"/>
                  <a:gd name="T8" fmla="*/ 8 w 653"/>
                  <a:gd name="T9" fmla="*/ 91 h 164"/>
                  <a:gd name="T10" fmla="*/ 0 w 653"/>
                  <a:gd name="T11" fmla="*/ 133 h 164"/>
                  <a:gd name="T12" fmla="*/ 3 w 653"/>
                  <a:gd name="T13" fmla="*/ 133 h 164"/>
                  <a:gd name="T14" fmla="*/ 272 w 653"/>
                  <a:gd name="T15" fmla="*/ 156 h 164"/>
                  <a:gd name="T16" fmla="*/ 653 w 653"/>
                  <a:gd name="T17" fmla="*/ 51 h 164"/>
                  <a:gd name="T18" fmla="*/ 649 w 653"/>
                  <a:gd name="T19" fmla="*/ 33 h 164"/>
                  <a:gd name="T20" fmla="*/ 642 w 653"/>
                  <a:gd name="T21" fmla="*/ 0 h 164"/>
                  <a:gd name="T22" fmla="*/ 251 w 653"/>
                  <a:gd name="T23" fmla="*/ 107 h 164"/>
                  <a:gd name="T24" fmla="*/ 13 w 653"/>
                  <a:gd name="T25" fmla="*/ 92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3" h="164">
                    <a:moveTo>
                      <a:pt x="13" y="92"/>
                    </a:moveTo>
                    <a:cubicBezTo>
                      <a:pt x="13" y="93"/>
                      <a:pt x="12" y="93"/>
                      <a:pt x="12" y="93"/>
                    </a:cubicBezTo>
                    <a:cubicBezTo>
                      <a:pt x="12" y="93"/>
                      <a:pt x="11" y="93"/>
                      <a:pt x="11" y="93"/>
                    </a:cubicBezTo>
                    <a:cubicBezTo>
                      <a:pt x="10" y="92"/>
                      <a:pt x="9" y="92"/>
                      <a:pt x="8" y="91"/>
                    </a:cubicBezTo>
                    <a:cubicBezTo>
                      <a:pt x="8" y="91"/>
                      <a:pt x="8" y="91"/>
                      <a:pt x="8" y="91"/>
                    </a:cubicBezTo>
                    <a:cubicBezTo>
                      <a:pt x="7" y="98"/>
                      <a:pt x="4" y="113"/>
                      <a:pt x="0" y="133"/>
                    </a:cubicBezTo>
                    <a:cubicBezTo>
                      <a:pt x="1" y="133"/>
                      <a:pt x="2" y="133"/>
                      <a:pt x="3" y="133"/>
                    </a:cubicBezTo>
                    <a:cubicBezTo>
                      <a:pt x="102" y="164"/>
                      <a:pt x="204" y="162"/>
                      <a:pt x="272" y="156"/>
                    </a:cubicBezTo>
                    <a:cubicBezTo>
                      <a:pt x="441" y="139"/>
                      <a:pt x="650" y="52"/>
                      <a:pt x="653" y="51"/>
                    </a:cubicBezTo>
                    <a:cubicBezTo>
                      <a:pt x="652" y="45"/>
                      <a:pt x="650" y="39"/>
                      <a:pt x="649" y="33"/>
                    </a:cubicBezTo>
                    <a:cubicBezTo>
                      <a:pt x="646" y="19"/>
                      <a:pt x="644" y="6"/>
                      <a:pt x="642" y="0"/>
                    </a:cubicBezTo>
                    <a:cubicBezTo>
                      <a:pt x="606" y="14"/>
                      <a:pt x="374" y="93"/>
                      <a:pt x="251" y="107"/>
                    </a:cubicBezTo>
                    <a:cubicBezTo>
                      <a:pt x="142" y="120"/>
                      <a:pt x="44" y="100"/>
                      <a:pt x="13" y="92"/>
                    </a:cubicBezTo>
                    <a:close/>
                  </a:path>
                </a:pathLst>
              </a:custGeom>
              <a:grpFill/>
              <a:ln w="3175">
                <a:solidFill>
                  <a:srgbClr val="000000"/>
                </a:solidFill>
                <a:round/>
                <a:headEnd/>
                <a:tailEnd/>
              </a:ln>
            </p:spPr>
            <p:txBody>
              <a:bodyPr anchor="ctr"/>
              <a:lstStyle/>
              <a:p>
                <a:pPr algn="ctr"/>
                <a:endParaRPr/>
              </a:p>
            </p:txBody>
          </p:sp>
          <p:sp>
            <p:nvSpPr>
              <p:cNvPr id="1395" name="iṥļïďè">
                <a:extLst>
                  <a:ext uri="{FF2B5EF4-FFF2-40B4-BE49-F238E27FC236}">
                    <a16:creationId xmlns:a16="http://schemas.microsoft.com/office/drawing/2014/main" id="{DD9AD4AC-4F4B-636B-09CB-AE4C3F9BAE23}"/>
                  </a:ext>
                </a:extLst>
              </p:cNvPr>
              <p:cNvSpPr/>
              <p:nvPr/>
            </p:nvSpPr>
            <p:spPr bwMode="auto">
              <a:xfrm>
                <a:off x="5589032" y="4998598"/>
                <a:ext cx="1584935" cy="1241865"/>
              </a:xfrm>
              <a:custGeom>
                <a:avLst/>
                <a:gdLst>
                  <a:gd name="T0" fmla="*/ 56 w 809"/>
                  <a:gd name="T1" fmla="*/ 626 h 635"/>
                  <a:gd name="T2" fmla="*/ 0 w 809"/>
                  <a:gd name="T3" fmla="*/ 343 h 635"/>
                  <a:gd name="T4" fmla="*/ 43 w 809"/>
                  <a:gd name="T5" fmla="*/ 77 h 635"/>
                  <a:gd name="T6" fmla="*/ 363 w 809"/>
                  <a:gd name="T7" fmla="*/ 96 h 635"/>
                  <a:gd name="T8" fmla="*/ 697 w 809"/>
                  <a:gd name="T9" fmla="*/ 0 h 635"/>
                  <a:gd name="T10" fmla="*/ 744 w 809"/>
                  <a:gd name="T11" fmla="*/ 139 h 635"/>
                  <a:gd name="T12" fmla="*/ 775 w 809"/>
                  <a:gd name="T13" fmla="*/ 448 h 635"/>
                  <a:gd name="T14" fmla="*/ 692 w 809"/>
                  <a:gd name="T15" fmla="*/ 619 h 635"/>
                  <a:gd name="T16" fmla="*/ 56 w 809"/>
                  <a:gd name="T17" fmla="*/ 626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9" h="635">
                    <a:moveTo>
                      <a:pt x="56" y="626"/>
                    </a:moveTo>
                    <a:cubicBezTo>
                      <a:pt x="43" y="621"/>
                      <a:pt x="0" y="476"/>
                      <a:pt x="0" y="343"/>
                    </a:cubicBezTo>
                    <a:cubicBezTo>
                      <a:pt x="0" y="210"/>
                      <a:pt x="43" y="77"/>
                      <a:pt x="43" y="77"/>
                    </a:cubicBezTo>
                    <a:cubicBezTo>
                      <a:pt x="43" y="77"/>
                      <a:pt x="198" y="130"/>
                      <a:pt x="363" y="96"/>
                    </a:cubicBezTo>
                    <a:cubicBezTo>
                      <a:pt x="529" y="63"/>
                      <a:pt x="697" y="0"/>
                      <a:pt x="697" y="0"/>
                    </a:cubicBezTo>
                    <a:cubicBezTo>
                      <a:pt x="697" y="0"/>
                      <a:pt x="734" y="107"/>
                      <a:pt x="744" y="139"/>
                    </a:cubicBezTo>
                    <a:cubicBezTo>
                      <a:pt x="754" y="172"/>
                      <a:pt x="809" y="315"/>
                      <a:pt x="775" y="448"/>
                    </a:cubicBezTo>
                    <a:cubicBezTo>
                      <a:pt x="741" y="581"/>
                      <a:pt x="692" y="619"/>
                      <a:pt x="692" y="619"/>
                    </a:cubicBezTo>
                    <a:cubicBezTo>
                      <a:pt x="692" y="619"/>
                      <a:pt x="77" y="635"/>
                      <a:pt x="56" y="626"/>
                    </a:cubicBezTo>
                    <a:close/>
                  </a:path>
                </a:pathLst>
              </a:custGeom>
              <a:solidFill>
                <a:srgbClr val="C8BCD4"/>
              </a:solidFill>
              <a:ln w="3175">
                <a:solidFill>
                  <a:srgbClr val="000000"/>
                </a:solidFill>
                <a:round/>
                <a:headEnd/>
                <a:tailEnd/>
              </a:ln>
            </p:spPr>
            <p:txBody>
              <a:bodyPr anchor="ctr"/>
              <a:lstStyle/>
              <a:p>
                <a:pPr algn="ctr"/>
                <a:endParaRPr/>
              </a:p>
            </p:txBody>
          </p:sp>
          <p:sp>
            <p:nvSpPr>
              <p:cNvPr id="1396" name="iṣḻiḓê">
                <a:extLst>
                  <a:ext uri="{FF2B5EF4-FFF2-40B4-BE49-F238E27FC236}">
                    <a16:creationId xmlns:a16="http://schemas.microsoft.com/office/drawing/2014/main" id="{9AD191BD-3887-B0A1-296C-B63F758AC8C6}"/>
                  </a:ext>
                </a:extLst>
              </p:cNvPr>
              <p:cNvSpPr/>
              <p:nvPr/>
            </p:nvSpPr>
            <p:spPr bwMode="auto">
              <a:xfrm>
                <a:off x="6319818" y="4071605"/>
                <a:ext cx="135113" cy="29372"/>
              </a:xfrm>
              <a:custGeom>
                <a:avLst/>
                <a:gdLst>
                  <a:gd name="T0" fmla="*/ 16 w 69"/>
                  <a:gd name="T1" fmla="*/ 14 h 15"/>
                  <a:gd name="T2" fmla="*/ 0 w 69"/>
                  <a:gd name="T3" fmla="*/ 15 h 15"/>
                  <a:gd name="T4" fmla="*/ 69 w 69"/>
                  <a:gd name="T5" fmla="*/ 0 h 15"/>
                  <a:gd name="T6" fmla="*/ 16 w 69"/>
                  <a:gd name="T7" fmla="*/ 14 h 15"/>
                </a:gdLst>
                <a:ahLst/>
                <a:cxnLst>
                  <a:cxn ang="0">
                    <a:pos x="T0" y="T1"/>
                  </a:cxn>
                  <a:cxn ang="0">
                    <a:pos x="T2" y="T3"/>
                  </a:cxn>
                  <a:cxn ang="0">
                    <a:pos x="T4" y="T5"/>
                  </a:cxn>
                  <a:cxn ang="0">
                    <a:pos x="T6" y="T7"/>
                  </a:cxn>
                </a:cxnLst>
                <a:rect l="0" t="0" r="r" b="b"/>
                <a:pathLst>
                  <a:path w="69" h="15">
                    <a:moveTo>
                      <a:pt x="16" y="14"/>
                    </a:moveTo>
                    <a:cubicBezTo>
                      <a:pt x="11" y="14"/>
                      <a:pt x="5" y="15"/>
                      <a:pt x="0" y="15"/>
                    </a:cubicBezTo>
                    <a:cubicBezTo>
                      <a:pt x="23" y="15"/>
                      <a:pt x="46" y="9"/>
                      <a:pt x="69" y="0"/>
                    </a:cubicBezTo>
                    <a:cubicBezTo>
                      <a:pt x="52" y="6"/>
                      <a:pt x="34" y="11"/>
                      <a:pt x="16" y="14"/>
                    </a:cubicBezTo>
                    <a:close/>
                  </a:path>
                </a:pathLst>
              </a:custGeom>
              <a:grpFill/>
              <a:ln w="3175">
                <a:solidFill>
                  <a:srgbClr val="000000"/>
                </a:solidFill>
                <a:round/>
                <a:headEnd/>
                <a:tailEnd/>
              </a:ln>
            </p:spPr>
            <p:txBody>
              <a:bodyPr anchor="ctr"/>
              <a:lstStyle/>
              <a:p>
                <a:pPr algn="ctr"/>
                <a:endParaRPr/>
              </a:p>
            </p:txBody>
          </p:sp>
          <p:sp>
            <p:nvSpPr>
              <p:cNvPr id="1397" name="işļiḋe">
                <a:extLst>
                  <a:ext uri="{FF2B5EF4-FFF2-40B4-BE49-F238E27FC236}">
                    <a16:creationId xmlns:a16="http://schemas.microsoft.com/office/drawing/2014/main" id="{CBFD4CC3-6844-71F5-E0AC-A8F23C84D1B0}"/>
                  </a:ext>
                </a:extLst>
              </p:cNvPr>
              <p:cNvSpPr/>
              <p:nvPr/>
            </p:nvSpPr>
            <p:spPr bwMode="auto">
              <a:xfrm>
                <a:off x="5704172" y="4003461"/>
                <a:ext cx="108090" cy="59920"/>
              </a:xfrm>
              <a:custGeom>
                <a:avLst/>
                <a:gdLst>
                  <a:gd name="T0" fmla="*/ 55 w 55"/>
                  <a:gd name="T1" fmla="*/ 22 h 31"/>
                  <a:gd name="T2" fmla="*/ 48 w 55"/>
                  <a:gd name="T3" fmla="*/ 19 h 31"/>
                  <a:gd name="T4" fmla="*/ 0 w 55"/>
                  <a:gd name="T5" fmla="*/ 0 h 31"/>
                  <a:gd name="T6" fmla="*/ 6 w 55"/>
                  <a:gd name="T7" fmla="*/ 29 h 31"/>
                  <a:gd name="T8" fmla="*/ 55 w 55"/>
                  <a:gd name="T9" fmla="*/ 22 h 31"/>
                </a:gdLst>
                <a:ahLst/>
                <a:cxnLst>
                  <a:cxn ang="0">
                    <a:pos x="T0" y="T1"/>
                  </a:cxn>
                  <a:cxn ang="0">
                    <a:pos x="T2" y="T3"/>
                  </a:cxn>
                  <a:cxn ang="0">
                    <a:pos x="T4" y="T5"/>
                  </a:cxn>
                  <a:cxn ang="0">
                    <a:pos x="T6" y="T7"/>
                  </a:cxn>
                  <a:cxn ang="0">
                    <a:pos x="T8" y="T9"/>
                  </a:cxn>
                </a:cxnLst>
                <a:rect l="0" t="0" r="r" b="b"/>
                <a:pathLst>
                  <a:path w="55" h="31">
                    <a:moveTo>
                      <a:pt x="55" y="22"/>
                    </a:moveTo>
                    <a:cubicBezTo>
                      <a:pt x="48" y="19"/>
                      <a:pt x="48" y="19"/>
                      <a:pt x="48" y="19"/>
                    </a:cubicBezTo>
                    <a:cubicBezTo>
                      <a:pt x="31" y="15"/>
                      <a:pt x="15" y="9"/>
                      <a:pt x="0" y="0"/>
                    </a:cubicBezTo>
                    <a:cubicBezTo>
                      <a:pt x="2" y="7"/>
                      <a:pt x="4" y="17"/>
                      <a:pt x="6" y="29"/>
                    </a:cubicBezTo>
                    <a:cubicBezTo>
                      <a:pt x="23" y="31"/>
                      <a:pt x="39" y="29"/>
                      <a:pt x="55" y="22"/>
                    </a:cubicBezTo>
                    <a:close/>
                  </a:path>
                </a:pathLst>
              </a:custGeom>
              <a:grpFill/>
              <a:ln w="3175">
                <a:solidFill>
                  <a:srgbClr val="000000"/>
                </a:solidFill>
                <a:round/>
                <a:headEnd/>
                <a:tailEnd/>
              </a:ln>
            </p:spPr>
            <p:txBody>
              <a:bodyPr anchor="ctr"/>
              <a:lstStyle/>
              <a:p>
                <a:pPr algn="ctr"/>
                <a:endParaRPr/>
              </a:p>
            </p:txBody>
          </p:sp>
          <p:sp>
            <p:nvSpPr>
              <p:cNvPr id="1398" name="îṣḻíḋê">
                <a:extLst>
                  <a:ext uri="{FF2B5EF4-FFF2-40B4-BE49-F238E27FC236}">
                    <a16:creationId xmlns:a16="http://schemas.microsoft.com/office/drawing/2014/main" id="{813B269E-3638-B254-17BF-1DA33C40B87C}"/>
                  </a:ext>
                </a:extLst>
              </p:cNvPr>
              <p:cNvSpPr/>
              <p:nvPr/>
            </p:nvSpPr>
            <p:spPr bwMode="auto">
              <a:xfrm>
                <a:off x="5700648" y="4550963"/>
                <a:ext cx="123364" cy="186808"/>
              </a:xfrm>
              <a:custGeom>
                <a:avLst/>
                <a:gdLst>
                  <a:gd name="T0" fmla="*/ 22 w 63"/>
                  <a:gd name="T1" fmla="*/ 0 h 96"/>
                  <a:gd name="T2" fmla="*/ 2 w 63"/>
                  <a:gd name="T3" fmla="*/ 69 h 96"/>
                  <a:gd name="T4" fmla="*/ 7 w 63"/>
                  <a:gd name="T5" fmla="*/ 81 h 96"/>
                  <a:gd name="T6" fmla="*/ 63 w 63"/>
                  <a:gd name="T7" fmla="*/ 96 h 96"/>
                  <a:gd name="T8" fmla="*/ 57 w 63"/>
                  <a:gd name="T9" fmla="*/ 90 h 96"/>
                  <a:gd name="T10" fmla="*/ 22 w 63"/>
                  <a:gd name="T11" fmla="*/ 0 h 96"/>
                </a:gdLst>
                <a:ahLst/>
                <a:cxnLst>
                  <a:cxn ang="0">
                    <a:pos x="T0" y="T1"/>
                  </a:cxn>
                  <a:cxn ang="0">
                    <a:pos x="T2" y="T3"/>
                  </a:cxn>
                  <a:cxn ang="0">
                    <a:pos x="T4" y="T5"/>
                  </a:cxn>
                  <a:cxn ang="0">
                    <a:pos x="T6" y="T7"/>
                  </a:cxn>
                  <a:cxn ang="0">
                    <a:pos x="T8" y="T9"/>
                  </a:cxn>
                  <a:cxn ang="0">
                    <a:pos x="T10" y="T11"/>
                  </a:cxn>
                </a:cxnLst>
                <a:rect l="0" t="0" r="r" b="b"/>
                <a:pathLst>
                  <a:path w="63" h="96">
                    <a:moveTo>
                      <a:pt x="22" y="0"/>
                    </a:moveTo>
                    <a:cubicBezTo>
                      <a:pt x="18" y="25"/>
                      <a:pt x="12" y="49"/>
                      <a:pt x="2" y="69"/>
                    </a:cubicBezTo>
                    <a:cubicBezTo>
                      <a:pt x="0" y="74"/>
                      <a:pt x="2" y="79"/>
                      <a:pt x="7" y="81"/>
                    </a:cubicBezTo>
                    <a:cubicBezTo>
                      <a:pt x="18" y="85"/>
                      <a:pt x="37" y="91"/>
                      <a:pt x="63" y="96"/>
                    </a:cubicBezTo>
                    <a:cubicBezTo>
                      <a:pt x="61" y="94"/>
                      <a:pt x="59" y="92"/>
                      <a:pt x="57" y="90"/>
                    </a:cubicBezTo>
                    <a:cubicBezTo>
                      <a:pt x="34" y="66"/>
                      <a:pt x="26" y="33"/>
                      <a:pt x="22" y="0"/>
                    </a:cubicBezTo>
                    <a:close/>
                  </a:path>
                </a:pathLst>
              </a:custGeom>
              <a:grpFill/>
              <a:ln w="3175">
                <a:solidFill>
                  <a:srgbClr val="000000"/>
                </a:solidFill>
                <a:round/>
                <a:headEnd/>
                <a:tailEnd/>
              </a:ln>
            </p:spPr>
            <p:txBody>
              <a:bodyPr anchor="ctr"/>
              <a:lstStyle/>
              <a:p>
                <a:pPr algn="ctr"/>
                <a:endParaRPr/>
              </a:p>
            </p:txBody>
          </p:sp>
          <p:sp>
            <p:nvSpPr>
              <p:cNvPr id="1399" name="ïş1ïdé">
                <a:extLst>
                  <a:ext uri="{FF2B5EF4-FFF2-40B4-BE49-F238E27FC236}">
                    <a16:creationId xmlns:a16="http://schemas.microsoft.com/office/drawing/2014/main" id="{E8D97888-D507-08C2-D1F2-8EBF1EDF0381}"/>
                  </a:ext>
                </a:extLst>
              </p:cNvPr>
              <p:cNvSpPr/>
              <p:nvPr/>
            </p:nvSpPr>
            <p:spPr bwMode="auto">
              <a:xfrm>
                <a:off x="6473729" y="4889333"/>
                <a:ext cx="478183" cy="256127"/>
              </a:xfrm>
              <a:custGeom>
                <a:avLst/>
                <a:gdLst>
                  <a:gd name="T0" fmla="*/ 0 w 244"/>
                  <a:gd name="T1" fmla="*/ 131 h 131"/>
                  <a:gd name="T2" fmla="*/ 244 w 244"/>
                  <a:gd name="T3" fmla="*/ 51 h 131"/>
                  <a:gd name="T4" fmla="*/ 240 w 244"/>
                  <a:gd name="T5" fmla="*/ 33 h 131"/>
                  <a:gd name="T6" fmla="*/ 233 w 244"/>
                  <a:gd name="T7" fmla="*/ 0 h 131"/>
                  <a:gd name="T8" fmla="*/ 26 w 244"/>
                  <a:gd name="T9" fmla="*/ 66 h 131"/>
                  <a:gd name="T10" fmla="*/ 0 w 244"/>
                  <a:gd name="T11" fmla="*/ 131 h 131"/>
                </a:gdLst>
                <a:ahLst/>
                <a:cxnLst>
                  <a:cxn ang="0">
                    <a:pos x="T0" y="T1"/>
                  </a:cxn>
                  <a:cxn ang="0">
                    <a:pos x="T2" y="T3"/>
                  </a:cxn>
                  <a:cxn ang="0">
                    <a:pos x="T4" y="T5"/>
                  </a:cxn>
                  <a:cxn ang="0">
                    <a:pos x="T6" y="T7"/>
                  </a:cxn>
                  <a:cxn ang="0">
                    <a:pos x="T8" y="T9"/>
                  </a:cxn>
                  <a:cxn ang="0">
                    <a:pos x="T10" y="T11"/>
                  </a:cxn>
                </a:cxnLst>
                <a:rect l="0" t="0" r="r" b="b"/>
                <a:pathLst>
                  <a:path w="244" h="131">
                    <a:moveTo>
                      <a:pt x="0" y="131"/>
                    </a:moveTo>
                    <a:cubicBezTo>
                      <a:pt x="128" y="99"/>
                      <a:pt x="242" y="52"/>
                      <a:pt x="244" y="51"/>
                    </a:cubicBezTo>
                    <a:cubicBezTo>
                      <a:pt x="243" y="45"/>
                      <a:pt x="241" y="39"/>
                      <a:pt x="240" y="33"/>
                    </a:cubicBezTo>
                    <a:cubicBezTo>
                      <a:pt x="237" y="19"/>
                      <a:pt x="235" y="6"/>
                      <a:pt x="233" y="0"/>
                    </a:cubicBezTo>
                    <a:cubicBezTo>
                      <a:pt x="212" y="8"/>
                      <a:pt x="122" y="39"/>
                      <a:pt x="26" y="66"/>
                    </a:cubicBezTo>
                    <a:cubicBezTo>
                      <a:pt x="22" y="89"/>
                      <a:pt x="13" y="111"/>
                      <a:pt x="0" y="131"/>
                    </a:cubicBezTo>
                    <a:close/>
                  </a:path>
                </a:pathLst>
              </a:custGeom>
              <a:grpFill/>
              <a:ln w="3175">
                <a:solidFill>
                  <a:srgbClr val="000000"/>
                </a:solidFill>
                <a:round/>
                <a:headEnd/>
                <a:tailEnd/>
              </a:ln>
            </p:spPr>
            <p:txBody>
              <a:bodyPr anchor="ctr"/>
              <a:lstStyle/>
              <a:p>
                <a:pPr algn="ctr"/>
                <a:endParaRPr/>
              </a:p>
            </p:txBody>
          </p:sp>
          <p:sp>
            <p:nvSpPr>
              <p:cNvPr id="1400" name="îşļîḑe">
                <a:extLst>
                  <a:ext uri="{FF2B5EF4-FFF2-40B4-BE49-F238E27FC236}">
                    <a16:creationId xmlns:a16="http://schemas.microsoft.com/office/drawing/2014/main" id="{5461CF80-5649-4394-64B7-80AEBA0F2B9F}"/>
                  </a:ext>
                </a:extLst>
              </p:cNvPr>
              <p:cNvSpPr/>
              <p:nvPr/>
            </p:nvSpPr>
            <p:spPr bwMode="auto">
              <a:xfrm>
                <a:off x="6080139" y="5207729"/>
                <a:ext cx="43471" cy="8224"/>
              </a:xfrm>
              <a:custGeom>
                <a:avLst/>
                <a:gdLst>
                  <a:gd name="T0" fmla="*/ 2 w 22"/>
                  <a:gd name="T1" fmla="*/ 1 h 4"/>
                  <a:gd name="T2" fmla="*/ 0 w 22"/>
                  <a:gd name="T3" fmla="*/ 4 h 4"/>
                  <a:gd name="T4" fmla="*/ 22 w 22"/>
                  <a:gd name="T5" fmla="*/ 0 h 4"/>
                  <a:gd name="T6" fmla="*/ 2 w 22"/>
                  <a:gd name="T7" fmla="*/ 1 h 4"/>
                </a:gdLst>
                <a:ahLst/>
                <a:cxnLst>
                  <a:cxn ang="0">
                    <a:pos x="T0" y="T1"/>
                  </a:cxn>
                  <a:cxn ang="0">
                    <a:pos x="T2" y="T3"/>
                  </a:cxn>
                  <a:cxn ang="0">
                    <a:pos x="T4" y="T5"/>
                  </a:cxn>
                  <a:cxn ang="0">
                    <a:pos x="T6" y="T7"/>
                  </a:cxn>
                </a:cxnLst>
                <a:rect l="0" t="0" r="r" b="b"/>
                <a:pathLst>
                  <a:path w="22" h="4">
                    <a:moveTo>
                      <a:pt x="2" y="1"/>
                    </a:moveTo>
                    <a:cubicBezTo>
                      <a:pt x="0" y="4"/>
                      <a:pt x="0" y="4"/>
                      <a:pt x="0" y="4"/>
                    </a:cubicBezTo>
                    <a:cubicBezTo>
                      <a:pt x="8" y="3"/>
                      <a:pt x="15" y="1"/>
                      <a:pt x="22" y="0"/>
                    </a:cubicBezTo>
                    <a:cubicBezTo>
                      <a:pt x="15" y="0"/>
                      <a:pt x="9" y="1"/>
                      <a:pt x="2" y="1"/>
                    </a:cubicBezTo>
                    <a:close/>
                  </a:path>
                </a:pathLst>
              </a:custGeom>
              <a:grpFill/>
              <a:ln w="3175">
                <a:solidFill>
                  <a:srgbClr val="000000"/>
                </a:solidFill>
                <a:round/>
                <a:headEnd/>
                <a:tailEnd/>
              </a:ln>
            </p:spPr>
            <p:txBody>
              <a:bodyPr anchor="ctr"/>
              <a:lstStyle/>
              <a:p>
                <a:pPr algn="ctr"/>
                <a:endParaRPr/>
              </a:p>
            </p:txBody>
          </p:sp>
          <p:sp>
            <p:nvSpPr>
              <p:cNvPr id="1401" name="îS1ïḓè">
                <a:extLst>
                  <a:ext uri="{FF2B5EF4-FFF2-40B4-BE49-F238E27FC236}">
                    <a16:creationId xmlns:a16="http://schemas.microsoft.com/office/drawing/2014/main" id="{9DAA2516-EC9F-5442-9EB6-EEB6863C535A}"/>
                  </a:ext>
                </a:extLst>
              </p:cNvPr>
              <p:cNvSpPr/>
              <p:nvPr/>
            </p:nvSpPr>
            <p:spPr bwMode="auto">
              <a:xfrm>
                <a:off x="7010656" y="1350546"/>
                <a:ext cx="178584" cy="234979"/>
              </a:xfrm>
              <a:custGeom>
                <a:avLst/>
                <a:gdLst>
                  <a:gd name="T0" fmla="*/ 90 w 91"/>
                  <a:gd name="T1" fmla="*/ 114 h 120"/>
                  <a:gd name="T2" fmla="*/ 7 w 91"/>
                  <a:gd name="T3" fmla="*/ 3 h 120"/>
                  <a:gd name="T4" fmla="*/ 2 w 91"/>
                  <a:gd name="T5" fmla="*/ 8 h 120"/>
                  <a:gd name="T6" fmla="*/ 46 w 91"/>
                  <a:gd name="T7" fmla="*/ 65 h 120"/>
                  <a:gd name="T8" fmla="*/ 84 w 91"/>
                  <a:gd name="T9" fmla="*/ 118 h 120"/>
                  <a:gd name="T10" fmla="*/ 90 w 91"/>
                  <a:gd name="T11" fmla="*/ 114 h 120"/>
                </a:gdLst>
                <a:ahLst/>
                <a:cxnLst>
                  <a:cxn ang="0">
                    <a:pos x="T0" y="T1"/>
                  </a:cxn>
                  <a:cxn ang="0">
                    <a:pos x="T2" y="T3"/>
                  </a:cxn>
                  <a:cxn ang="0">
                    <a:pos x="T4" y="T5"/>
                  </a:cxn>
                  <a:cxn ang="0">
                    <a:pos x="T6" y="T7"/>
                  </a:cxn>
                  <a:cxn ang="0">
                    <a:pos x="T8" y="T9"/>
                  </a:cxn>
                  <a:cxn ang="0">
                    <a:pos x="T10" y="T11"/>
                  </a:cxn>
                </a:cxnLst>
                <a:rect l="0" t="0" r="r" b="b"/>
                <a:pathLst>
                  <a:path w="91" h="120">
                    <a:moveTo>
                      <a:pt x="90" y="114"/>
                    </a:moveTo>
                    <a:cubicBezTo>
                      <a:pt x="75" y="73"/>
                      <a:pt x="36" y="35"/>
                      <a:pt x="7" y="3"/>
                    </a:cubicBezTo>
                    <a:cubicBezTo>
                      <a:pt x="4" y="0"/>
                      <a:pt x="0" y="4"/>
                      <a:pt x="2" y="8"/>
                    </a:cubicBezTo>
                    <a:cubicBezTo>
                      <a:pt x="18" y="26"/>
                      <a:pt x="32" y="45"/>
                      <a:pt x="46" y="65"/>
                    </a:cubicBezTo>
                    <a:cubicBezTo>
                      <a:pt x="58" y="83"/>
                      <a:pt x="69" y="102"/>
                      <a:pt x="84" y="118"/>
                    </a:cubicBezTo>
                    <a:cubicBezTo>
                      <a:pt x="87" y="120"/>
                      <a:pt x="91" y="118"/>
                      <a:pt x="90" y="114"/>
                    </a:cubicBezTo>
                    <a:close/>
                  </a:path>
                </a:pathLst>
              </a:custGeom>
              <a:grpFill/>
              <a:ln w="3175">
                <a:solidFill>
                  <a:srgbClr val="000000"/>
                </a:solidFill>
                <a:round/>
                <a:headEnd/>
                <a:tailEnd/>
              </a:ln>
            </p:spPr>
            <p:txBody>
              <a:bodyPr anchor="ctr"/>
              <a:lstStyle/>
              <a:p>
                <a:pPr algn="ctr"/>
                <a:endParaRPr/>
              </a:p>
            </p:txBody>
          </p:sp>
          <p:sp>
            <p:nvSpPr>
              <p:cNvPr id="1402" name="i$lidé">
                <a:extLst>
                  <a:ext uri="{FF2B5EF4-FFF2-40B4-BE49-F238E27FC236}">
                    <a16:creationId xmlns:a16="http://schemas.microsoft.com/office/drawing/2014/main" id="{08F746B0-F3A7-100B-22A8-78C3365D61A5}"/>
                  </a:ext>
                </a:extLst>
              </p:cNvPr>
              <p:cNvSpPr/>
              <p:nvPr/>
            </p:nvSpPr>
            <p:spPr bwMode="auto">
              <a:xfrm>
                <a:off x="6919015" y="1967366"/>
                <a:ext cx="88117" cy="401814"/>
              </a:xfrm>
              <a:custGeom>
                <a:avLst/>
                <a:gdLst>
                  <a:gd name="T0" fmla="*/ 39 w 45"/>
                  <a:gd name="T1" fmla="*/ 92 h 206"/>
                  <a:gd name="T2" fmla="*/ 4 w 45"/>
                  <a:gd name="T3" fmla="*/ 1 h 206"/>
                  <a:gd name="T4" fmla="*/ 1 w 45"/>
                  <a:gd name="T5" fmla="*/ 3 h 206"/>
                  <a:gd name="T6" fmla="*/ 30 w 45"/>
                  <a:gd name="T7" fmla="*/ 100 h 206"/>
                  <a:gd name="T8" fmla="*/ 26 w 45"/>
                  <a:gd name="T9" fmla="*/ 203 h 206"/>
                  <a:gd name="T10" fmla="*/ 31 w 45"/>
                  <a:gd name="T11" fmla="*/ 204 h 206"/>
                  <a:gd name="T12" fmla="*/ 39 w 45"/>
                  <a:gd name="T13" fmla="*/ 92 h 206"/>
                </a:gdLst>
                <a:ahLst/>
                <a:cxnLst>
                  <a:cxn ang="0">
                    <a:pos x="T0" y="T1"/>
                  </a:cxn>
                  <a:cxn ang="0">
                    <a:pos x="T2" y="T3"/>
                  </a:cxn>
                  <a:cxn ang="0">
                    <a:pos x="T4" y="T5"/>
                  </a:cxn>
                  <a:cxn ang="0">
                    <a:pos x="T6" y="T7"/>
                  </a:cxn>
                  <a:cxn ang="0">
                    <a:pos x="T8" y="T9"/>
                  </a:cxn>
                  <a:cxn ang="0">
                    <a:pos x="T10" y="T11"/>
                  </a:cxn>
                  <a:cxn ang="0">
                    <a:pos x="T12" y="T13"/>
                  </a:cxn>
                </a:cxnLst>
                <a:rect l="0" t="0" r="r" b="b"/>
                <a:pathLst>
                  <a:path w="45" h="206">
                    <a:moveTo>
                      <a:pt x="39" y="92"/>
                    </a:moveTo>
                    <a:cubicBezTo>
                      <a:pt x="35" y="59"/>
                      <a:pt x="23" y="29"/>
                      <a:pt x="4" y="1"/>
                    </a:cubicBezTo>
                    <a:cubicBezTo>
                      <a:pt x="3" y="0"/>
                      <a:pt x="0" y="1"/>
                      <a:pt x="1" y="3"/>
                    </a:cubicBezTo>
                    <a:cubicBezTo>
                      <a:pt x="18" y="33"/>
                      <a:pt x="27" y="66"/>
                      <a:pt x="30" y="100"/>
                    </a:cubicBezTo>
                    <a:cubicBezTo>
                      <a:pt x="32" y="134"/>
                      <a:pt x="24" y="169"/>
                      <a:pt x="26" y="203"/>
                    </a:cubicBezTo>
                    <a:cubicBezTo>
                      <a:pt x="27" y="206"/>
                      <a:pt x="30" y="206"/>
                      <a:pt x="31" y="204"/>
                    </a:cubicBezTo>
                    <a:cubicBezTo>
                      <a:pt x="45" y="170"/>
                      <a:pt x="44" y="128"/>
                      <a:pt x="39" y="92"/>
                    </a:cubicBezTo>
                    <a:close/>
                  </a:path>
                </a:pathLst>
              </a:custGeom>
              <a:grpFill/>
              <a:ln w="3175">
                <a:solidFill>
                  <a:srgbClr val="000000"/>
                </a:solidFill>
                <a:round/>
                <a:headEnd/>
                <a:tailEnd/>
              </a:ln>
            </p:spPr>
            <p:txBody>
              <a:bodyPr anchor="ctr"/>
              <a:lstStyle/>
              <a:p>
                <a:pPr algn="ctr"/>
                <a:endParaRPr/>
              </a:p>
            </p:txBody>
          </p:sp>
          <p:sp>
            <p:nvSpPr>
              <p:cNvPr id="1403" name="í$1ïdê">
                <a:extLst>
                  <a:ext uri="{FF2B5EF4-FFF2-40B4-BE49-F238E27FC236}">
                    <a16:creationId xmlns:a16="http://schemas.microsoft.com/office/drawing/2014/main" id="{63EFD392-8982-6AC4-6524-AABFF6708C92}"/>
                  </a:ext>
                </a:extLst>
              </p:cNvPr>
              <p:cNvSpPr/>
              <p:nvPr/>
            </p:nvSpPr>
            <p:spPr bwMode="auto">
              <a:xfrm>
                <a:off x="5974398" y="4881108"/>
                <a:ext cx="57570" cy="142162"/>
              </a:xfrm>
              <a:custGeom>
                <a:avLst/>
                <a:gdLst>
                  <a:gd name="T0" fmla="*/ 26 w 29"/>
                  <a:gd name="T1" fmla="*/ 54 h 73"/>
                  <a:gd name="T2" fmla="*/ 23 w 29"/>
                  <a:gd name="T3" fmla="*/ 14 h 73"/>
                  <a:gd name="T4" fmla="*/ 3 w 29"/>
                  <a:gd name="T5" fmla="*/ 11 h 73"/>
                  <a:gd name="T6" fmla="*/ 5 w 29"/>
                  <a:gd name="T7" fmla="*/ 60 h 73"/>
                  <a:gd name="T8" fmla="*/ 26 w 29"/>
                  <a:gd name="T9" fmla="*/ 54 h 73"/>
                </a:gdLst>
                <a:ahLst/>
                <a:cxnLst>
                  <a:cxn ang="0">
                    <a:pos x="T0" y="T1"/>
                  </a:cxn>
                  <a:cxn ang="0">
                    <a:pos x="T2" y="T3"/>
                  </a:cxn>
                  <a:cxn ang="0">
                    <a:pos x="T4" y="T5"/>
                  </a:cxn>
                  <a:cxn ang="0">
                    <a:pos x="T6" y="T7"/>
                  </a:cxn>
                  <a:cxn ang="0">
                    <a:pos x="T8" y="T9"/>
                  </a:cxn>
                </a:cxnLst>
                <a:rect l="0" t="0" r="r" b="b"/>
                <a:pathLst>
                  <a:path w="29" h="73">
                    <a:moveTo>
                      <a:pt x="26" y="54"/>
                    </a:moveTo>
                    <a:cubicBezTo>
                      <a:pt x="23" y="40"/>
                      <a:pt x="22" y="28"/>
                      <a:pt x="23" y="14"/>
                    </a:cubicBezTo>
                    <a:cubicBezTo>
                      <a:pt x="23" y="2"/>
                      <a:pt x="5" y="0"/>
                      <a:pt x="3" y="11"/>
                    </a:cubicBezTo>
                    <a:cubicBezTo>
                      <a:pt x="0" y="27"/>
                      <a:pt x="0" y="45"/>
                      <a:pt x="5" y="60"/>
                    </a:cubicBezTo>
                    <a:cubicBezTo>
                      <a:pt x="10" y="73"/>
                      <a:pt x="29" y="68"/>
                      <a:pt x="26" y="54"/>
                    </a:cubicBezTo>
                    <a:close/>
                  </a:path>
                </a:pathLst>
              </a:custGeom>
              <a:grpFill/>
              <a:ln w="3175">
                <a:solidFill>
                  <a:srgbClr val="000000"/>
                </a:solidFill>
                <a:round/>
                <a:headEnd/>
                <a:tailEnd/>
              </a:ln>
            </p:spPr>
            <p:txBody>
              <a:bodyPr anchor="ctr"/>
              <a:lstStyle/>
              <a:p>
                <a:pPr algn="ctr"/>
                <a:endParaRPr/>
              </a:p>
            </p:txBody>
          </p:sp>
          <p:sp>
            <p:nvSpPr>
              <p:cNvPr id="1404" name="ïşliḑê">
                <a:extLst>
                  <a:ext uri="{FF2B5EF4-FFF2-40B4-BE49-F238E27FC236}">
                    <a16:creationId xmlns:a16="http://schemas.microsoft.com/office/drawing/2014/main" id="{06454DF4-BFE3-1AE2-2F15-27B36E55B512}"/>
                  </a:ext>
                </a:extLst>
              </p:cNvPr>
              <p:cNvSpPr/>
              <p:nvPr/>
            </p:nvSpPr>
            <p:spPr bwMode="auto">
              <a:xfrm>
                <a:off x="6296320" y="3013024"/>
                <a:ext cx="126889" cy="164485"/>
              </a:xfrm>
              <a:custGeom>
                <a:avLst/>
                <a:gdLst>
                  <a:gd name="T0" fmla="*/ 0 w 65"/>
                  <a:gd name="T1" fmla="*/ 0 h 84"/>
                  <a:gd name="T2" fmla="*/ 39 w 65"/>
                  <a:gd name="T3" fmla="*/ 18 h 84"/>
                  <a:gd name="T4" fmla="*/ 45 w 65"/>
                  <a:gd name="T5" fmla="*/ 25 h 84"/>
                  <a:gd name="T6" fmla="*/ 56 w 65"/>
                  <a:gd name="T7" fmla="*/ 43 h 84"/>
                  <a:gd name="T8" fmla="*/ 60 w 65"/>
                  <a:gd name="T9" fmla="*/ 51 h 84"/>
                  <a:gd name="T10" fmla="*/ 64 w 65"/>
                  <a:gd name="T11" fmla="*/ 60 h 84"/>
                  <a:gd name="T12" fmla="*/ 44 w 65"/>
                  <a:gd name="T13" fmla="*/ 84 h 84"/>
                  <a:gd name="T14" fmla="*/ 0 w 65"/>
                  <a:gd name="T15" fmla="*/ 9 h 84"/>
                  <a:gd name="T16" fmla="*/ 0 w 65"/>
                  <a:gd name="T1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84">
                    <a:moveTo>
                      <a:pt x="0" y="0"/>
                    </a:moveTo>
                    <a:cubicBezTo>
                      <a:pt x="14" y="4"/>
                      <a:pt x="28" y="9"/>
                      <a:pt x="39" y="18"/>
                    </a:cubicBezTo>
                    <a:cubicBezTo>
                      <a:pt x="41" y="20"/>
                      <a:pt x="43" y="22"/>
                      <a:pt x="45" y="25"/>
                    </a:cubicBezTo>
                    <a:cubicBezTo>
                      <a:pt x="50" y="30"/>
                      <a:pt x="53" y="37"/>
                      <a:pt x="56" y="43"/>
                    </a:cubicBezTo>
                    <a:cubicBezTo>
                      <a:pt x="58" y="46"/>
                      <a:pt x="59" y="48"/>
                      <a:pt x="60" y="51"/>
                    </a:cubicBezTo>
                    <a:cubicBezTo>
                      <a:pt x="62" y="54"/>
                      <a:pt x="63" y="56"/>
                      <a:pt x="64" y="60"/>
                    </a:cubicBezTo>
                    <a:cubicBezTo>
                      <a:pt x="65" y="71"/>
                      <a:pt x="55" y="80"/>
                      <a:pt x="44" y="84"/>
                    </a:cubicBezTo>
                    <a:cubicBezTo>
                      <a:pt x="50" y="53"/>
                      <a:pt x="29" y="22"/>
                      <a:pt x="0" y="9"/>
                    </a:cubicBezTo>
                    <a:cubicBezTo>
                      <a:pt x="0" y="6"/>
                      <a:pt x="0" y="3"/>
                      <a:pt x="0" y="0"/>
                    </a:cubicBezTo>
                    <a:close/>
                  </a:path>
                </a:pathLst>
              </a:custGeom>
              <a:grpFill/>
              <a:ln w="3175">
                <a:solidFill>
                  <a:srgbClr val="000000"/>
                </a:solidFill>
                <a:round/>
                <a:headEnd/>
                <a:tailEnd/>
              </a:ln>
            </p:spPr>
            <p:txBody>
              <a:bodyPr anchor="ctr"/>
              <a:lstStyle/>
              <a:p>
                <a:pPr algn="ctr"/>
                <a:endParaRPr/>
              </a:p>
            </p:txBody>
          </p:sp>
          <p:sp>
            <p:nvSpPr>
              <p:cNvPr id="1405" name="íśḻidé">
                <a:extLst>
                  <a:ext uri="{FF2B5EF4-FFF2-40B4-BE49-F238E27FC236}">
                    <a16:creationId xmlns:a16="http://schemas.microsoft.com/office/drawing/2014/main" id="{34B4BDEE-F906-B94E-5FD4-35608EF845F7}"/>
                  </a:ext>
                </a:extLst>
              </p:cNvPr>
              <p:cNvSpPr/>
              <p:nvPr/>
            </p:nvSpPr>
            <p:spPr bwMode="auto">
              <a:xfrm>
                <a:off x="6897866" y="3220980"/>
                <a:ext cx="595672" cy="951666"/>
              </a:xfrm>
              <a:custGeom>
                <a:avLst/>
                <a:gdLst>
                  <a:gd name="T0" fmla="*/ 132 w 304"/>
                  <a:gd name="T1" fmla="*/ 28 h 487"/>
                  <a:gd name="T2" fmla="*/ 107 w 304"/>
                  <a:gd name="T3" fmla="*/ 32 h 487"/>
                  <a:gd name="T4" fmla="*/ 107 w 304"/>
                  <a:gd name="T5" fmla="*/ 32 h 487"/>
                  <a:gd name="T6" fmla="*/ 89 w 304"/>
                  <a:gd name="T7" fmla="*/ 28 h 487"/>
                  <a:gd name="T8" fmla="*/ 49 w 304"/>
                  <a:gd name="T9" fmla="*/ 0 h 487"/>
                  <a:gd name="T10" fmla="*/ 16 w 304"/>
                  <a:gd name="T11" fmla="*/ 97 h 487"/>
                  <a:gd name="T12" fmla="*/ 59 w 304"/>
                  <a:gd name="T13" fmla="*/ 260 h 487"/>
                  <a:gd name="T14" fmla="*/ 73 w 304"/>
                  <a:gd name="T15" fmla="*/ 289 h 487"/>
                  <a:gd name="T16" fmla="*/ 135 w 304"/>
                  <a:gd name="T17" fmla="*/ 240 h 487"/>
                  <a:gd name="T18" fmla="*/ 111 w 304"/>
                  <a:gd name="T19" fmla="*/ 202 h 487"/>
                  <a:gd name="T20" fmla="*/ 112 w 304"/>
                  <a:gd name="T21" fmla="*/ 196 h 487"/>
                  <a:gd name="T22" fmla="*/ 118 w 304"/>
                  <a:gd name="T23" fmla="*/ 197 h 487"/>
                  <a:gd name="T24" fmla="*/ 304 w 304"/>
                  <a:gd name="T25" fmla="*/ 487 h 487"/>
                  <a:gd name="T26" fmla="*/ 301 w 304"/>
                  <a:gd name="T27" fmla="*/ 448 h 487"/>
                  <a:gd name="T28" fmla="*/ 300 w 304"/>
                  <a:gd name="T29" fmla="*/ 423 h 487"/>
                  <a:gd name="T30" fmla="*/ 293 w 304"/>
                  <a:gd name="T31" fmla="*/ 260 h 487"/>
                  <a:gd name="T32" fmla="*/ 226 w 304"/>
                  <a:gd name="T33" fmla="*/ 182 h 487"/>
                  <a:gd name="T34" fmla="*/ 132 w 304"/>
                  <a:gd name="T35" fmla="*/ 28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4" h="487">
                    <a:moveTo>
                      <a:pt x="132" y="28"/>
                    </a:moveTo>
                    <a:cubicBezTo>
                      <a:pt x="123" y="30"/>
                      <a:pt x="114" y="32"/>
                      <a:pt x="107" y="32"/>
                    </a:cubicBezTo>
                    <a:cubicBezTo>
                      <a:pt x="107" y="32"/>
                      <a:pt x="107" y="32"/>
                      <a:pt x="107" y="32"/>
                    </a:cubicBezTo>
                    <a:cubicBezTo>
                      <a:pt x="100" y="32"/>
                      <a:pt x="94" y="30"/>
                      <a:pt x="89" y="28"/>
                    </a:cubicBezTo>
                    <a:cubicBezTo>
                      <a:pt x="73" y="20"/>
                      <a:pt x="60" y="11"/>
                      <a:pt x="49" y="0"/>
                    </a:cubicBezTo>
                    <a:cubicBezTo>
                      <a:pt x="45" y="8"/>
                      <a:pt x="34" y="34"/>
                      <a:pt x="16" y="97"/>
                    </a:cubicBezTo>
                    <a:cubicBezTo>
                      <a:pt x="0" y="151"/>
                      <a:pt x="35" y="216"/>
                      <a:pt x="59" y="260"/>
                    </a:cubicBezTo>
                    <a:cubicBezTo>
                      <a:pt x="65" y="272"/>
                      <a:pt x="70" y="281"/>
                      <a:pt x="73" y="289"/>
                    </a:cubicBezTo>
                    <a:cubicBezTo>
                      <a:pt x="84" y="278"/>
                      <a:pt x="115" y="251"/>
                      <a:pt x="135" y="240"/>
                    </a:cubicBezTo>
                    <a:cubicBezTo>
                      <a:pt x="121" y="217"/>
                      <a:pt x="111" y="202"/>
                      <a:pt x="111" y="202"/>
                    </a:cubicBezTo>
                    <a:cubicBezTo>
                      <a:pt x="109" y="200"/>
                      <a:pt x="110" y="197"/>
                      <a:pt x="112" y="196"/>
                    </a:cubicBezTo>
                    <a:cubicBezTo>
                      <a:pt x="114" y="194"/>
                      <a:pt x="117" y="195"/>
                      <a:pt x="118" y="197"/>
                    </a:cubicBezTo>
                    <a:cubicBezTo>
                      <a:pt x="120" y="199"/>
                      <a:pt x="258" y="414"/>
                      <a:pt x="304" y="487"/>
                    </a:cubicBezTo>
                    <a:cubicBezTo>
                      <a:pt x="303" y="476"/>
                      <a:pt x="302" y="464"/>
                      <a:pt x="301" y="448"/>
                    </a:cubicBezTo>
                    <a:cubicBezTo>
                      <a:pt x="301" y="443"/>
                      <a:pt x="301" y="434"/>
                      <a:pt x="300" y="423"/>
                    </a:cubicBezTo>
                    <a:cubicBezTo>
                      <a:pt x="299" y="388"/>
                      <a:pt x="297" y="326"/>
                      <a:pt x="293" y="260"/>
                    </a:cubicBezTo>
                    <a:cubicBezTo>
                      <a:pt x="272" y="234"/>
                      <a:pt x="247" y="209"/>
                      <a:pt x="226" y="182"/>
                    </a:cubicBezTo>
                    <a:cubicBezTo>
                      <a:pt x="189" y="135"/>
                      <a:pt x="162" y="80"/>
                      <a:pt x="132" y="28"/>
                    </a:cubicBezTo>
                    <a:close/>
                  </a:path>
                </a:pathLst>
              </a:custGeom>
              <a:grpFill/>
              <a:ln w="3175">
                <a:solidFill>
                  <a:srgbClr val="000000"/>
                </a:solidFill>
                <a:round/>
                <a:headEnd/>
                <a:tailEnd/>
              </a:ln>
            </p:spPr>
            <p:txBody>
              <a:bodyPr anchor="ctr"/>
              <a:lstStyle/>
              <a:p>
                <a:pPr algn="ctr"/>
                <a:endParaRPr/>
              </a:p>
            </p:txBody>
          </p:sp>
          <p:sp>
            <p:nvSpPr>
              <p:cNvPr id="1406" name="í$1íḋè">
                <a:extLst>
                  <a:ext uri="{FF2B5EF4-FFF2-40B4-BE49-F238E27FC236}">
                    <a16:creationId xmlns:a16="http://schemas.microsoft.com/office/drawing/2014/main" id="{2666F81E-4420-92CE-C4A2-0B0EFB9AAEC5}"/>
                  </a:ext>
                </a:extLst>
              </p:cNvPr>
              <p:cNvSpPr/>
              <p:nvPr/>
            </p:nvSpPr>
            <p:spPr bwMode="auto">
              <a:xfrm>
                <a:off x="4582147" y="5487355"/>
                <a:ext cx="130413" cy="209131"/>
              </a:xfrm>
              <a:custGeom>
                <a:avLst/>
                <a:gdLst>
                  <a:gd name="T0" fmla="*/ 51 w 67"/>
                  <a:gd name="T1" fmla="*/ 0 h 107"/>
                  <a:gd name="T2" fmla="*/ 10 w 67"/>
                  <a:gd name="T3" fmla="*/ 30 h 107"/>
                  <a:gd name="T4" fmla="*/ 6 w 67"/>
                  <a:gd name="T5" fmla="*/ 49 h 107"/>
                  <a:gd name="T6" fmla="*/ 0 w 67"/>
                  <a:gd name="T7" fmla="*/ 103 h 107"/>
                  <a:gd name="T8" fmla="*/ 9 w 67"/>
                  <a:gd name="T9" fmla="*/ 106 h 107"/>
                  <a:gd name="T10" fmla="*/ 18 w 67"/>
                  <a:gd name="T11" fmla="*/ 91 h 107"/>
                  <a:gd name="T12" fmla="*/ 19 w 67"/>
                  <a:gd name="T13" fmla="*/ 72 h 107"/>
                  <a:gd name="T14" fmla="*/ 29 w 67"/>
                  <a:gd name="T15" fmla="*/ 34 h 107"/>
                  <a:gd name="T16" fmla="*/ 29 w 67"/>
                  <a:gd name="T17" fmla="*/ 33 h 107"/>
                  <a:gd name="T18" fmla="*/ 29 w 67"/>
                  <a:gd name="T19" fmla="*/ 33 h 107"/>
                  <a:gd name="T20" fmla="*/ 62 w 67"/>
                  <a:gd name="T21" fmla="*/ 32 h 107"/>
                  <a:gd name="T22" fmla="*/ 67 w 67"/>
                  <a:gd name="T23" fmla="*/ 33 h 107"/>
                  <a:gd name="T24" fmla="*/ 51 w 67"/>
                  <a:gd name="T2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107">
                    <a:moveTo>
                      <a:pt x="51" y="0"/>
                    </a:moveTo>
                    <a:cubicBezTo>
                      <a:pt x="35" y="6"/>
                      <a:pt x="18" y="14"/>
                      <a:pt x="10" y="30"/>
                    </a:cubicBezTo>
                    <a:cubicBezTo>
                      <a:pt x="8" y="36"/>
                      <a:pt x="7" y="42"/>
                      <a:pt x="6" y="49"/>
                    </a:cubicBezTo>
                    <a:cubicBezTo>
                      <a:pt x="3" y="67"/>
                      <a:pt x="1" y="85"/>
                      <a:pt x="0" y="103"/>
                    </a:cubicBezTo>
                    <a:cubicBezTo>
                      <a:pt x="3" y="106"/>
                      <a:pt x="6" y="107"/>
                      <a:pt x="9" y="106"/>
                    </a:cubicBezTo>
                    <a:cubicBezTo>
                      <a:pt x="13" y="105"/>
                      <a:pt x="17" y="99"/>
                      <a:pt x="18" y="91"/>
                    </a:cubicBezTo>
                    <a:cubicBezTo>
                      <a:pt x="19" y="86"/>
                      <a:pt x="19" y="79"/>
                      <a:pt x="19" y="72"/>
                    </a:cubicBezTo>
                    <a:cubicBezTo>
                      <a:pt x="20" y="57"/>
                      <a:pt x="21" y="41"/>
                      <a:pt x="29" y="34"/>
                    </a:cubicBezTo>
                    <a:cubicBezTo>
                      <a:pt x="29" y="33"/>
                      <a:pt x="29" y="33"/>
                      <a:pt x="29" y="33"/>
                    </a:cubicBezTo>
                    <a:cubicBezTo>
                      <a:pt x="29" y="33"/>
                      <a:pt x="29" y="33"/>
                      <a:pt x="29" y="33"/>
                    </a:cubicBezTo>
                    <a:cubicBezTo>
                      <a:pt x="36" y="28"/>
                      <a:pt x="47" y="30"/>
                      <a:pt x="62" y="32"/>
                    </a:cubicBezTo>
                    <a:cubicBezTo>
                      <a:pt x="63" y="33"/>
                      <a:pt x="65" y="33"/>
                      <a:pt x="67" y="33"/>
                    </a:cubicBezTo>
                    <a:cubicBezTo>
                      <a:pt x="65" y="17"/>
                      <a:pt x="59" y="7"/>
                      <a:pt x="51" y="0"/>
                    </a:cubicBezTo>
                    <a:close/>
                  </a:path>
                </a:pathLst>
              </a:custGeom>
              <a:grpFill/>
              <a:ln w="3175">
                <a:solidFill>
                  <a:srgbClr val="000000"/>
                </a:solidFill>
                <a:round/>
                <a:headEnd/>
                <a:tailEnd/>
              </a:ln>
            </p:spPr>
            <p:txBody>
              <a:bodyPr anchor="ctr"/>
              <a:lstStyle/>
              <a:p>
                <a:pPr algn="ctr"/>
                <a:endParaRPr/>
              </a:p>
            </p:txBody>
          </p:sp>
          <p:sp>
            <p:nvSpPr>
              <p:cNvPr id="1407" name="íŝľîdê">
                <a:extLst>
                  <a:ext uri="{FF2B5EF4-FFF2-40B4-BE49-F238E27FC236}">
                    <a16:creationId xmlns:a16="http://schemas.microsoft.com/office/drawing/2014/main" id="{39191CAE-493E-00B0-70FA-746DA8189EFB}"/>
                  </a:ext>
                </a:extLst>
              </p:cNvPr>
              <p:cNvSpPr/>
              <p:nvPr/>
            </p:nvSpPr>
            <p:spPr bwMode="auto">
              <a:xfrm>
                <a:off x="4529276" y="5614243"/>
                <a:ext cx="148037" cy="223230"/>
              </a:xfrm>
              <a:custGeom>
                <a:avLst/>
                <a:gdLst>
                  <a:gd name="T0" fmla="*/ 70 w 76"/>
                  <a:gd name="T1" fmla="*/ 1 h 114"/>
                  <a:gd name="T2" fmla="*/ 70 w 76"/>
                  <a:gd name="T3" fmla="*/ 0 h 114"/>
                  <a:gd name="T4" fmla="*/ 0 w 76"/>
                  <a:gd name="T5" fmla="*/ 109 h 114"/>
                  <a:gd name="T6" fmla="*/ 11 w 76"/>
                  <a:gd name="T7" fmla="*/ 114 h 114"/>
                  <a:gd name="T8" fmla="*/ 12 w 76"/>
                  <a:gd name="T9" fmla="*/ 114 h 114"/>
                  <a:gd name="T10" fmla="*/ 69 w 76"/>
                  <a:gd name="T11" fmla="*/ 34 h 114"/>
                  <a:gd name="T12" fmla="*/ 70 w 76"/>
                  <a:gd name="T13" fmla="*/ 1 h 114"/>
                </a:gdLst>
                <a:ahLst/>
                <a:cxnLst>
                  <a:cxn ang="0">
                    <a:pos x="T0" y="T1"/>
                  </a:cxn>
                  <a:cxn ang="0">
                    <a:pos x="T2" y="T3"/>
                  </a:cxn>
                  <a:cxn ang="0">
                    <a:pos x="T4" y="T5"/>
                  </a:cxn>
                  <a:cxn ang="0">
                    <a:pos x="T6" y="T7"/>
                  </a:cxn>
                  <a:cxn ang="0">
                    <a:pos x="T8" y="T9"/>
                  </a:cxn>
                  <a:cxn ang="0">
                    <a:pos x="T10" y="T11"/>
                  </a:cxn>
                  <a:cxn ang="0">
                    <a:pos x="T12" y="T13"/>
                  </a:cxn>
                </a:cxnLst>
                <a:rect l="0" t="0" r="r" b="b"/>
                <a:pathLst>
                  <a:path w="76" h="114">
                    <a:moveTo>
                      <a:pt x="70" y="1"/>
                    </a:moveTo>
                    <a:cubicBezTo>
                      <a:pt x="70" y="0"/>
                      <a:pt x="70" y="0"/>
                      <a:pt x="70" y="0"/>
                    </a:cubicBezTo>
                    <a:cubicBezTo>
                      <a:pt x="55" y="41"/>
                      <a:pt x="31" y="79"/>
                      <a:pt x="0" y="109"/>
                    </a:cubicBezTo>
                    <a:cubicBezTo>
                      <a:pt x="2" y="112"/>
                      <a:pt x="6" y="114"/>
                      <a:pt x="11" y="114"/>
                    </a:cubicBezTo>
                    <a:cubicBezTo>
                      <a:pt x="11" y="114"/>
                      <a:pt x="11" y="114"/>
                      <a:pt x="12" y="114"/>
                    </a:cubicBezTo>
                    <a:cubicBezTo>
                      <a:pt x="24" y="114"/>
                      <a:pt x="54" y="68"/>
                      <a:pt x="69" y="34"/>
                    </a:cubicBezTo>
                    <a:cubicBezTo>
                      <a:pt x="75" y="21"/>
                      <a:pt x="76" y="8"/>
                      <a:pt x="70" y="1"/>
                    </a:cubicBezTo>
                    <a:close/>
                  </a:path>
                </a:pathLst>
              </a:custGeom>
              <a:grpFill/>
              <a:ln w="3175">
                <a:solidFill>
                  <a:srgbClr val="000000"/>
                </a:solidFill>
                <a:round/>
                <a:headEnd/>
                <a:tailEnd/>
              </a:ln>
            </p:spPr>
            <p:txBody>
              <a:bodyPr anchor="ctr"/>
              <a:lstStyle/>
              <a:p>
                <a:pPr algn="ctr"/>
                <a:endParaRPr/>
              </a:p>
            </p:txBody>
          </p:sp>
          <p:sp>
            <p:nvSpPr>
              <p:cNvPr id="1408" name="ïş1íḓé">
                <a:extLst>
                  <a:ext uri="{FF2B5EF4-FFF2-40B4-BE49-F238E27FC236}">
                    <a16:creationId xmlns:a16="http://schemas.microsoft.com/office/drawing/2014/main" id="{76D1FA71-A687-8CAE-EBAA-481D135065F9}"/>
                  </a:ext>
                </a:extLst>
              </p:cNvPr>
              <p:cNvSpPr/>
              <p:nvPr/>
            </p:nvSpPr>
            <p:spPr bwMode="auto">
              <a:xfrm>
                <a:off x="4609169" y="5649490"/>
                <a:ext cx="152736" cy="238504"/>
              </a:xfrm>
              <a:custGeom>
                <a:avLst/>
                <a:gdLst>
                  <a:gd name="T0" fmla="*/ 78 w 78"/>
                  <a:gd name="T1" fmla="*/ 13 h 122"/>
                  <a:gd name="T2" fmla="*/ 76 w 78"/>
                  <a:gd name="T3" fmla="*/ 6 h 122"/>
                  <a:gd name="T4" fmla="*/ 62 w 78"/>
                  <a:gd name="T5" fmla="*/ 0 h 122"/>
                  <a:gd name="T6" fmla="*/ 0 w 78"/>
                  <a:gd name="T7" fmla="*/ 121 h 122"/>
                  <a:gd name="T8" fmla="*/ 28 w 78"/>
                  <a:gd name="T9" fmla="*/ 112 h 122"/>
                  <a:gd name="T10" fmla="*/ 78 w 78"/>
                  <a:gd name="T11" fmla="*/ 13 h 122"/>
                </a:gdLst>
                <a:ahLst/>
                <a:cxnLst>
                  <a:cxn ang="0">
                    <a:pos x="T0" y="T1"/>
                  </a:cxn>
                  <a:cxn ang="0">
                    <a:pos x="T2" y="T3"/>
                  </a:cxn>
                  <a:cxn ang="0">
                    <a:pos x="T4" y="T5"/>
                  </a:cxn>
                  <a:cxn ang="0">
                    <a:pos x="T6" y="T7"/>
                  </a:cxn>
                  <a:cxn ang="0">
                    <a:pos x="T8" y="T9"/>
                  </a:cxn>
                  <a:cxn ang="0">
                    <a:pos x="T10" y="T11"/>
                  </a:cxn>
                </a:cxnLst>
                <a:rect l="0" t="0" r="r" b="b"/>
                <a:pathLst>
                  <a:path w="78" h="122">
                    <a:moveTo>
                      <a:pt x="78" y="13"/>
                    </a:moveTo>
                    <a:cubicBezTo>
                      <a:pt x="78" y="10"/>
                      <a:pt x="77" y="7"/>
                      <a:pt x="76" y="6"/>
                    </a:cubicBezTo>
                    <a:cubicBezTo>
                      <a:pt x="72" y="2"/>
                      <a:pt x="67" y="1"/>
                      <a:pt x="62" y="0"/>
                    </a:cubicBezTo>
                    <a:cubicBezTo>
                      <a:pt x="53" y="45"/>
                      <a:pt x="31" y="87"/>
                      <a:pt x="0" y="121"/>
                    </a:cubicBezTo>
                    <a:cubicBezTo>
                      <a:pt x="11" y="122"/>
                      <a:pt x="21" y="118"/>
                      <a:pt x="28" y="112"/>
                    </a:cubicBezTo>
                    <a:cubicBezTo>
                      <a:pt x="43" y="96"/>
                      <a:pt x="78" y="37"/>
                      <a:pt x="78" y="13"/>
                    </a:cubicBezTo>
                    <a:close/>
                  </a:path>
                </a:pathLst>
              </a:custGeom>
              <a:grpFill/>
              <a:ln w="3175">
                <a:solidFill>
                  <a:srgbClr val="000000"/>
                </a:solidFill>
                <a:round/>
                <a:headEnd/>
                <a:tailEnd/>
              </a:ln>
            </p:spPr>
            <p:txBody>
              <a:bodyPr anchor="ctr"/>
              <a:lstStyle/>
              <a:p>
                <a:pPr algn="ctr"/>
                <a:endParaRPr/>
              </a:p>
            </p:txBody>
          </p:sp>
          <p:sp>
            <p:nvSpPr>
              <p:cNvPr id="1409" name="ïṡḷiḑê">
                <a:extLst>
                  <a:ext uri="{FF2B5EF4-FFF2-40B4-BE49-F238E27FC236}">
                    <a16:creationId xmlns:a16="http://schemas.microsoft.com/office/drawing/2014/main" id="{849B870E-1785-9AED-EDDD-3BB87A75565F}"/>
                  </a:ext>
                </a:extLst>
              </p:cNvPr>
              <p:cNvSpPr/>
              <p:nvPr/>
            </p:nvSpPr>
            <p:spPr bwMode="auto">
              <a:xfrm>
                <a:off x="4703161" y="5714110"/>
                <a:ext cx="121014" cy="205607"/>
              </a:xfrm>
              <a:custGeom>
                <a:avLst/>
                <a:gdLst>
                  <a:gd name="T0" fmla="*/ 50 w 62"/>
                  <a:gd name="T1" fmla="*/ 0 h 105"/>
                  <a:gd name="T2" fmla="*/ 0 w 62"/>
                  <a:gd name="T3" fmla="*/ 104 h 105"/>
                  <a:gd name="T4" fmla="*/ 14 w 62"/>
                  <a:gd name="T5" fmla="*/ 103 h 105"/>
                  <a:gd name="T6" fmla="*/ 61 w 62"/>
                  <a:gd name="T7" fmla="*/ 18 h 105"/>
                  <a:gd name="T8" fmla="*/ 59 w 62"/>
                  <a:gd name="T9" fmla="*/ 4 h 105"/>
                  <a:gd name="T10" fmla="*/ 50 w 62"/>
                  <a:gd name="T11" fmla="*/ 0 h 105"/>
                </a:gdLst>
                <a:ahLst/>
                <a:cxnLst>
                  <a:cxn ang="0">
                    <a:pos x="T0" y="T1"/>
                  </a:cxn>
                  <a:cxn ang="0">
                    <a:pos x="T2" y="T3"/>
                  </a:cxn>
                  <a:cxn ang="0">
                    <a:pos x="T4" y="T5"/>
                  </a:cxn>
                  <a:cxn ang="0">
                    <a:pos x="T6" y="T7"/>
                  </a:cxn>
                  <a:cxn ang="0">
                    <a:pos x="T8" y="T9"/>
                  </a:cxn>
                  <a:cxn ang="0">
                    <a:pos x="T10" y="T11"/>
                  </a:cxn>
                </a:cxnLst>
                <a:rect l="0" t="0" r="r" b="b"/>
                <a:pathLst>
                  <a:path w="62" h="105">
                    <a:moveTo>
                      <a:pt x="50" y="0"/>
                    </a:moveTo>
                    <a:cubicBezTo>
                      <a:pt x="48" y="39"/>
                      <a:pt x="30" y="78"/>
                      <a:pt x="0" y="104"/>
                    </a:cubicBezTo>
                    <a:cubicBezTo>
                      <a:pt x="4" y="105"/>
                      <a:pt x="9" y="104"/>
                      <a:pt x="14" y="103"/>
                    </a:cubicBezTo>
                    <a:cubicBezTo>
                      <a:pt x="36" y="96"/>
                      <a:pt x="54" y="54"/>
                      <a:pt x="61" y="18"/>
                    </a:cubicBezTo>
                    <a:cubicBezTo>
                      <a:pt x="62" y="12"/>
                      <a:pt x="62" y="7"/>
                      <a:pt x="59" y="4"/>
                    </a:cubicBezTo>
                    <a:cubicBezTo>
                      <a:pt x="56" y="2"/>
                      <a:pt x="53" y="0"/>
                      <a:pt x="50" y="0"/>
                    </a:cubicBezTo>
                    <a:close/>
                  </a:path>
                </a:pathLst>
              </a:custGeom>
              <a:grpFill/>
              <a:ln w="3175">
                <a:solidFill>
                  <a:srgbClr val="000000"/>
                </a:solidFill>
                <a:round/>
                <a:headEnd/>
                <a:tailEnd/>
              </a:ln>
            </p:spPr>
            <p:txBody>
              <a:bodyPr anchor="ctr"/>
              <a:lstStyle/>
              <a:p>
                <a:pPr algn="ctr"/>
                <a:endParaRPr/>
              </a:p>
            </p:txBody>
          </p:sp>
          <p:sp>
            <p:nvSpPr>
              <p:cNvPr id="1410" name="iṣļíḍé">
                <a:extLst>
                  <a:ext uri="{FF2B5EF4-FFF2-40B4-BE49-F238E27FC236}">
                    <a16:creationId xmlns:a16="http://schemas.microsoft.com/office/drawing/2014/main" id="{FBD5B88F-53D9-2783-C652-60A0CA31998D}"/>
                  </a:ext>
                </a:extLst>
              </p:cNvPr>
              <p:cNvSpPr/>
              <p:nvPr/>
            </p:nvSpPr>
            <p:spPr bwMode="auto">
              <a:xfrm>
                <a:off x="4779529" y="5781079"/>
                <a:ext cx="108090" cy="159786"/>
              </a:xfrm>
              <a:custGeom>
                <a:avLst/>
                <a:gdLst>
                  <a:gd name="T0" fmla="*/ 4 w 55"/>
                  <a:gd name="T1" fmla="*/ 79 h 82"/>
                  <a:gd name="T2" fmla="*/ 0 w 55"/>
                  <a:gd name="T3" fmla="*/ 81 h 82"/>
                  <a:gd name="T4" fmla="*/ 10 w 55"/>
                  <a:gd name="T5" fmla="*/ 81 h 82"/>
                  <a:gd name="T6" fmla="*/ 54 w 55"/>
                  <a:gd name="T7" fmla="*/ 16 h 82"/>
                  <a:gd name="T8" fmla="*/ 47 w 55"/>
                  <a:gd name="T9" fmla="*/ 0 h 82"/>
                  <a:gd name="T10" fmla="*/ 4 w 55"/>
                  <a:gd name="T11" fmla="*/ 79 h 82"/>
                </a:gdLst>
                <a:ahLst/>
                <a:cxnLst>
                  <a:cxn ang="0">
                    <a:pos x="T0" y="T1"/>
                  </a:cxn>
                  <a:cxn ang="0">
                    <a:pos x="T2" y="T3"/>
                  </a:cxn>
                  <a:cxn ang="0">
                    <a:pos x="T4" y="T5"/>
                  </a:cxn>
                  <a:cxn ang="0">
                    <a:pos x="T6" y="T7"/>
                  </a:cxn>
                  <a:cxn ang="0">
                    <a:pos x="T8" y="T9"/>
                  </a:cxn>
                  <a:cxn ang="0">
                    <a:pos x="T10" y="T11"/>
                  </a:cxn>
                </a:cxnLst>
                <a:rect l="0" t="0" r="r" b="b"/>
                <a:pathLst>
                  <a:path w="55" h="82">
                    <a:moveTo>
                      <a:pt x="4" y="79"/>
                    </a:moveTo>
                    <a:cubicBezTo>
                      <a:pt x="3" y="80"/>
                      <a:pt x="1" y="81"/>
                      <a:pt x="0" y="81"/>
                    </a:cubicBezTo>
                    <a:cubicBezTo>
                      <a:pt x="3" y="82"/>
                      <a:pt x="6" y="82"/>
                      <a:pt x="10" y="81"/>
                    </a:cubicBezTo>
                    <a:cubicBezTo>
                      <a:pt x="35" y="78"/>
                      <a:pt x="51" y="32"/>
                      <a:pt x="54" y="16"/>
                    </a:cubicBezTo>
                    <a:cubicBezTo>
                      <a:pt x="55" y="10"/>
                      <a:pt x="52" y="5"/>
                      <a:pt x="47" y="0"/>
                    </a:cubicBezTo>
                    <a:cubicBezTo>
                      <a:pt x="46" y="31"/>
                      <a:pt x="30" y="62"/>
                      <a:pt x="4" y="79"/>
                    </a:cubicBezTo>
                    <a:close/>
                  </a:path>
                </a:pathLst>
              </a:custGeom>
              <a:grpFill/>
              <a:ln w="3175">
                <a:solidFill>
                  <a:srgbClr val="000000"/>
                </a:solidFill>
                <a:round/>
                <a:headEnd/>
                <a:tailEnd/>
              </a:ln>
            </p:spPr>
            <p:txBody>
              <a:bodyPr anchor="ctr"/>
              <a:lstStyle/>
              <a:p>
                <a:pPr algn="ctr"/>
                <a:endParaRPr/>
              </a:p>
            </p:txBody>
          </p:sp>
          <p:sp>
            <p:nvSpPr>
              <p:cNvPr id="1411" name="îŝ1iḍe">
                <a:extLst>
                  <a:ext uri="{FF2B5EF4-FFF2-40B4-BE49-F238E27FC236}">
                    <a16:creationId xmlns:a16="http://schemas.microsoft.com/office/drawing/2014/main" id="{22EB069E-DB89-B72C-8EAA-CBC111C77A9E}"/>
                  </a:ext>
                </a:extLst>
              </p:cNvPr>
              <p:cNvSpPr/>
              <p:nvPr/>
            </p:nvSpPr>
            <p:spPr bwMode="auto">
              <a:xfrm>
                <a:off x="7418345" y="3016548"/>
                <a:ext cx="135113" cy="125714"/>
              </a:xfrm>
              <a:custGeom>
                <a:avLst/>
                <a:gdLst>
                  <a:gd name="T0" fmla="*/ 5 w 69"/>
                  <a:gd name="T1" fmla="*/ 0 h 64"/>
                  <a:gd name="T2" fmla="*/ 0 w 69"/>
                  <a:gd name="T3" fmla="*/ 3 h 64"/>
                  <a:gd name="T4" fmla="*/ 20 w 69"/>
                  <a:gd name="T5" fmla="*/ 62 h 64"/>
                  <a:gd name="T6" fmla="*/ 69 w 69"/>
                  <a:gd name="T7" fmla="*/ 61 h 64"/>
                  <a:gd name="T8" fmla="*/ 5 w 69"/>
                  <a:gd name="T9" fmla="*/ 0 h 64"/>
                </a:gdLst>
                <a:ahLst/>
                <a:cxnLst>
                  <a:cxn ang="0">
                    <a:pos x="T0" y="T1"/>
                  </a:cxn>
                  <a:cxn ang="0">
                    <a:pos x="T2" y="T3"/>
                  </a:cxn>
                  <a:cxn ang="0">
                    <a:pos x="T4" y="T5"/>
                  </a:cxn>
                  <a:cxn ang="0">
                    <a:pos x="T6" y="T7"/>
                  </a:cxn>
                  <a:cxn ang="0">
                    <a:pos x="T8" y="T9"/>
                  </a:cxn>
                </a:cxnLst>
                <a:rect l="0" t="0" r="r" b="b"/>
                <a:pathLst>
                  <a:path w="69" h="64">
                    <a:moveTo>
                      <a:pt x="5" y="0"/>
                    </a:moveTo>
                    <a:cubicBezTo>
                      <a:pt x="3" y="1"/>
                      <a:pt x="1" y="2"/>
                      <a:pt x="0" y="3"/>
                    </a:cubicBezTo>
                    <a:cubicBezTo>
                      <a:pt x="0" y="17"/>
                      <a:pt x="10" y="59"/>
                      <a:pt x="20" y="62"/>
                    </a:cubicBezTo>
                    <a:cubicBezTo>
                      <a:pt x="27" y="64"/>
                      <a:pt x="48" y="63"/>
                      <a:pt x="69" y="61"/>
                    </a:cubicBezTo>
                    <a:cubicBezTo>
                      <a:pt x="41" y="50"/>
                      <a:pt x="17" y="28"/>
                      <a:pt x="5" y="0"/>
                    </a:cubicBezTo>
                    <a:close/>
                  </a:path>
                </a:pathLst>
              </a:custGeom>
              <a:grpFill/>
              <a:ln w="3175">
                <a:solidFill>
                  <a:srgbClr val="000000"/>
                </a:solidFill>
                <a:round/>
                <a:headEnd/>
                <a:tailEnd/>
              </a:ln>
            </p:spPr>
            <p:txBody>
              <a:bodyPr anchor="ctr"/>
              <a:lstStyle/>
              <a:p>
                <a:pPr algn="ctr"/>
                <a:endParaRPr/>
              </a:p>
            </p:txBody>
          </p:sp>
          <p:sp>
            <p:nvSpPr>
              <p:cNvPr id="1412" name="íSlîḋè">
                <a:extLst>
                  <a:ext uri="{FF2B5EF4-FFF2-40B4-BE49-F238E27FC236}">
                    <a16:creationId xmlns:a16="http://schemas.microsoft.com/office/drawing/2014/main" id="{8E6E1692-AE01-E3E6-BA9D-C193FE72371A}"/>
                  </a:ext>
                </a:extLst>
              </p:cNvPr>
              <p:cNvSpPr/>
              <p:nvPr/>
            </p:nvSpPr>
            <p:spPr bwMode="auto">
              <a:xfrm>
                <a:off x="4080466" y="5321694"/>
                <a:ext cx="434711" cy="521653"/>
              </a:xfrm>
              <a:custGeom>
                <a:avLst/>
                <a:gdLst>
                  <a:gd name="T0" fmla="*/ 221 w 222"/>
                  <a:gd name="T1" fmla="*/ 16 h 267"/>
                  <a:gd name="T2" fmla="*/ 203 w 222"/>
                  <a:gd name="T3" fmla="*/ 0 h 267"/>
                  <a:gd name="T4" fmla="*/ 166 w 222"/>
                  <a:gd name="T5" fmla="*/ 129 h 267"/>
                  <a:gd name="T6" fmla="*/ 135 w 222"/>
                  <a:gd name="T7" fmla="*/ 180 h 267"/>
                  <a:gd name="T8" fmla="*/ 85 w 222"/>
                  <a:gd name="T9" fmla="*/ 211 h 267"/>
                  <a:gd name="T10" fmla="*/ 1 w 222"/>
                  <a:gd name="T11" fmla="*/ 160 h 267"/>
                  <a:gd name="T12" fmla="*/ 14 w 222"/>
                  <a:gd name="T13" fmla="*/ 230 h 267"/>
                  <a:gd name="T14" fmla="*/ 99 w 222"/>
                  <a:gd name="T15" fmla="*/ 267 h 267"/>
                  <a:gd name="T16" fmla="*/ 99 w 222"/>
                  <a:gd name="T17" fmla="*/ 267 h 267"/>
                  <a:gd name="T18" fmla="*/ 116 w 222"/>
                  <a:gd name="T19" fmla="*/ 265 h 267"/>
                  <a:gd name="T20" fmla="*/ 178 w 222"/>
                  <a:gd name="T21" fmla="*/ 146 h 267"/>
                  <a:gd name="T22" fmla="*/ 221 w 222"/>
                  <a:gd name="T23" fmla="*/ 16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2" h="267">
                    <a:moveTo>
                      <a:pt x="221" y="16"/>
                    </a:moveTo>
                    <a:cubicBezTo>
                      <a:pt x="219" y="11"/>
                      <a:pt x="213" y="5"/>
                      <a:pt x="203" y="0"/>
                    </a:cubicBezTo>
                    <a:cubicBezTo>
                      <a:pt x="204" y="44"/>
                      <a:pt x="186" y="88"/>
                      <a:pt x="166" y="129"/>
                    </a:cubicBezTo>
                    <a:cubicBezTo>
                      <a:pt x="157" y="147"/>
                      <a:pt x="148" y="165"/>
                      <a:pt x="135" y="180"/>
                    </a:cubicBezTo>
                    <a:cubicBezTo>
                      <a:pt x="123" y="196"/>
                      <a:pt x="105" y="208"/>
                      <a:pt x="85" y="211"/>
                    </a:cubicBezTo>
                    <a:cubicBezTo>
                      <a:pt x="51" y="216"/>
                      <a:pt x="17" y="192"/>
                      <a:pt x="1" y="160"/>
                    </a:cubicBezTo>
                    <a:cubicBezTo>
                      <a:pt x="0" y="183"/>
                      <a:pt x="4" y="206"/>
                      <a:pt x="14" y="230"/>
                    </a:cubicBezTo>
                    <a:cubicBezTo>
                      <a:pt x="22" y="250"/>
                      <a:pt x="67" y="267"/>
                      <a:pt x="99" y="267"/>
                    </a:cubicBezTo>
                    <a:cubicBezTo>
                      <a:pt x="99" y="267"/>
                      <a:pt x="99" y="267"/>
                      <a:pt x="99" y="267"/>
                    </a:cubicBezTo>
                    <a:cubicBezTo>
                      <a:pt x="106" y="267"/>
                      <a:pt x="111" y="266"/>
                      <a:pt x="116" y="265"/>
                    </a:cubicBezTo>
                    <a:cubicBezTo>
                      <a:pt x="124" y="261"/>
                      <a:pt x="147" y="223"/>
                      <a:pt x="178" y="146"/>
                    </a:cubicBezTo>
                    <a:cubicBezTo>
                      <a:pt x="207" y="76"/>
                      <a:pt x="222" y="25"/>
                      <a:pt x="221" y="16"/>
                    </a:cubicBezTo>
                    <a:close/>
                  </a:path>
                </a:pathLst>
              </a:custGeom>
              <a:solidFill>
                <a:srgbClr val="D24C4C"/>
              </a:solidFill>
              <a:ln w="3175">
                <a:solidFill>
                  <a:srgbClr val="000000"/>
                </a:solidFill>
                <a:round/>
                <a:headEnd/>
                <a:tailEnd/>
              </a:ln>
            </p:spPr>
            <p:txBody>
              <a:bodyPr anchor="ctr"/>
              <a:lstStyle/>
              <a:p>
                <a:pPr algn="ctr"/>
                <a:endParaRPr/>
              </a:p>
            </p:txBody>
          </p:sp>
          <p:sp>
            <p:nvSpPr>
              <p:cNvPr id="1413" name="îşlíďê">
                <a:extLst>
                  <a:ext uri="{FF2B5EF4-FFF2-40B4-BE49-F238E27FC236}">
                    <a16:creationId xmlns:a16="http://schemas.microsoft.com/office/drawing/2014/main" id="{38093A5B-90BC-E9F9-D969-BC8F3F7381F3}"/>
                  </a:ext>
                </a:extLst>
              </p:cNvPr>
              <p:cNvSpPr/>
              <p:nvPr/>
            </p:nvSpPr>
            <p:spPr bwMode="auto">
              <a:xfrm>
                <a:off x="5510314" y="2974252"/>
                <a:ext cx="677915" cy="968114"/>
              </a:xfrm>
              <a:custGeom>
                <a:avLst/>
                <a:gdLst>
                  <a:gd name="T0" fmla="*/ 43 w 346"/>
                  <a:gd name="T1" fmla="*/ 257 h 495"/>
                  <a:gd name="T2" fmla="*/ 223 w 346"/>
                  <a:gd name="T3" fmla="*/ 129 h 495"/>
                  <a:gd name="T4" fmla="*/ 346 w 346"/>
                  <a:gd name="T5" fmla="*/ 0 h 495"/>
                  <a:gd name="T6" fmla="*/ 204 w 346"/>
                  <a:gd name="T7" fmla="*/ 132 h 495"/>
                  <a:gd name="T8" fmla="*/ 150 w 346"/>
                  <a:gd name="T9" fmla="*/ 170 h 495"/>
                  <a:gd name="T10" fmla="*/ 9 w 346"/>
                  <a:gd name="T11" fmla="*/ 292 h 495"/>
                  <a:gd name="T12" fmla="*/ 47 w 346"/>
                  <a:gd name="T13" fmla="*/ 465 h 495"/>
                  <a:gd name="T14" fmla="*/ 72 w 346"/>
                  <a:gd name="T15" fmla="*/ 495 h 495"/>
                  <a:gd name="T16" fmla="*/ 24 w 346"/>
                  <a:gd name="T17" fmla="*/ 392 h 495"/>
                  <a:gd name="T18" fmla="*/ 43 w 346"/>
                  <a:gd name="T19" fmla="*/ 257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6" h="495">
                    <a:moveTo>
                      <a:pt x="43" y="257"/>
                    </a:moveTo>
                    <a:cubicBezTo>
                      <a:pt x="65" y="232"/>
                      <a:pt x="171" y="169"/>
                      <a:pt x="223" y="129"/>
                    </a:cubicBezTo>
                    <a:cubicBezTo>
                      <a:pt x="264" y="97"/>
                      <a:pt x="324" y="28"/>
                      <a:pt x="346" y="0"/>
                    </a:cubicBezTo>
                    <a:cubicBezTo>
                      <a:pt x="323" y="23"/>
                      <a:pt x="239" y="103"/>
                      <a:pt x="204" y="132"/>
                    </a:cubicBezTo>
                    <a:cubicBezTo>
                      <a:pt x="192" y="141"/>
                      <a:pt x="173" y="155"/>
                      <a:pt x="150" y="170"/>
                    </a:cubicBezTo>
                    <a:cubicBezTo>
                      <a:pt x="93" y="209"/>
                      <a:pt x="15" y="261"/>
                      <a:pt x="9" y="292"/>
                    </a:cubicBezTo>
                    <a:cubicBezTo>
                      <a:pt x="3" y="319"/>
                      <a:pt x="5" y="402"/>
                      <a:pt x="47" y="465"/>
                    </a:cubicBezTo>
                    <a:cubicBezTo>
                      <a:pt x="54" y="476"/>
                      <a:pt x="63" y="486"/>
                      <a:pt x="72" y="495"/>
                    </a:cubicBezTo>
                    <a:cubicBezTo>
                      <a:pt x="57" y="474"/>
                      <a:pt x="37" y="440"/>
                      <a:pt x="24" y="392"/>
                    </a:cubicBezTo>
                    <a:cubicBezTo>
                      <a:pt x="0" y="306"/>
                      <a:pt x="21" y="283"/>
                      <a:pt x="43" y="257"/>
                    </a:cubicBezTo>
                    <a:close/>
                  </a:path>
                </a:pathLst>
              </a:custGeom>
              <a:grpFill/>
              <a:ln w="3175">
                <a:solidFill>
                  <a:srgbClr val="000000"/>
                </a:solidFill>
                <a:round/>
                <a:headEnd/>
                <a:tailEnd/>
              </a:ln>
            </p:spPr>
            <p:txBody>
              <a:bodyPr anchor="ctr"/>
              <a:lstStyle/>
              <a:p>
                <a:pPr algn="ctr"/>
                <a:endParaRPr/>
              </a:p>
            </p:txBody>
          </p:sp>
          <p:sp>
            <p:nvSpPr>
              <p:cNvPr id="1414" name="îSḻîďé">
                <a:extLst>
                  <a:ext uri="{FF2B5EF4-FFF2-40B4-BE49-F238E27FC236}">
                    <a16:creationId xmlns:a16="http://schemas.microsoft.com/office/drawing/2014/main" id="{2DB30C2C-1C8B-EBFE-5292-9FB9BEA437D0}"/>
                  </a:ext>
                </a:extLst>
              </p:cNvPr>
              <p:cNvSpPr/>
              <p:nvPr/>
            </p:nvSpPr>
            <p:spPr bwMode="auto">
              <a:xfrm>
                <a:off x="5950900" y="3209231"/>
                <a:ext cx="756633" cy="380666"/>
              </a:xfrm>
              <a:custGeom>
                <a:avLst/>
                <a:gdLst>
                  <a:gd name="T0" fmla="*/ 202 w 386"/>
                  <a:gd name="T1" fmla="*/ 185 h 195"/>
                  <a:gd name="T2" fmla="*/ 386 w 386"/>
                  <a:gd name="T3" fmla="*/ 81 h 195"/>
                  <a:gd name="T4" fmla="*/ 254 w 386"/>
                  <a:gd name="T5" fmla="*/ 160 h 195"/>
                  <a:gd name="T6" fmla="*/ 42 w 386"/>
                  <a:gd name="T7" fmla="*/ 144 h 195"/>
                  <a:gd name="T8" fmla="*/ 70 w 386"/>
                  <a:gd name="T9" fmla="*/ 0 h 195"/>
                  <a:gd name="T10" fmla="*/ 19 w 386"/>
                  <a:gd name="T11" fmla="*/ 105 h 195"/>
                  <a:gd name="T12" fmla="*/ 202 w 386"/>
                  <a:gd name="T13" fmla="*/ 185 h 195"/>
                </a:gdLst>
                <a:ahLst/>
                <a:cxnLst>
                  <a:cxn ang="0">
                    <a:pos x="T0" y="T1"/>
                  </a:cxn>
                  <a:cxn ang="0">
                    <a:pos x="T2" y="T3"/>
                  </a:cxn>
                  <a:cxn ang="0">
                    <a:pos x="T4" y="T5"/>
                  </a:cxn>
                  <a:cxn ang="0">
                    <a:pos x="T6" y="T7"/>
                  </a:cxn>
                  <a:cxn ang="0">
                    <a:pos x="T8" y="T9"/>
                  </a:cxn>
                  <a:cxn ang="0">
                    <a:pos x="T10" y="T11"/>
                  </a:cxn>
                  <a:cxn ang="0">
                    <a:pos x="T12" y="T13"/>
                  </a:cxn>
                </a:cxnLst>
                <a:rect l="0" t="0" r="r" b="b"/>
                <a:pathLst>
                  <a:path w="386" h="195">
                    <a:moveTo>
                      <a:pt x="202" y="185"/>
                    </a:moveTo>
                    <a:cubicBezTo>
                      <a:pt x="271" y="175"/>
                      <a:pt x="350" y="139"/>
                      <a:pt x="386" y="81"/>
                    </a:cubicBezTo>
                    <a:cubicBezTo>
                      <a:pt x="345" y="116"/>
                      <a:pt x="297" y="149"/>
                      <a:pt x="254" y="160"/>
                    </a:cubicBezTo>
                    <a:cubicBezTo>
                      <a:pt x="149" y="188"/>
                      <a:pt x="90" y="184"/>
                      <a:pt x="42" y="144"/>
                    </a:cubicBezTo>
                    <a:cubicBezTo>
                      <a:pt x="0" y="110"/>
                      <a:pt x="35" y="52"/>
                      <a:pt x="70" y="0"/>
                    </a:cubicBezTo>
                    <a:cubicBezTo>
                      <a:pt x="49" y="26"/>
                      <a:pt x="24" y="65"/>
                      <a:pt x="19" y="105"/>
                    </a:cubicBezTo>
                    <a:cubicBezTo>
                      <a:pt x="10" y="179"/>
                      <a:pt x="131" y="195"/>
                      <a:pt x="202" y="185"/>
                    </a:cubicBezTo>
                    <a:close/>
                  </a:path>
                </a:pathLst>
              </a:custGeom>
              <a:grpFill/>
              <a:ln w="3175">
                <a:solidFill>
                  <a:srgbClr val="000000"/>
                </a:solidFill>
                <a:round/>
                <a:headEnd/>
                <a:tailEnd/>
              </a:ln>
            </p:spPr>
            <p:txBody>
              <a:bodyPr anchor="ctr"/>
              <a:lstStyle/>
              <a:p>
                <a:pPr algn="ctr"/>
                <a:endParaRPr/>
              </a:p>
            </p:txBody>
          </p:sp>
          <p:sp>
            <p:nvSpPr>
              <p:cNvPr id="1415" name="ïšlïďé">
                <a:extLst>
                  <a:ext uri="{FF2B5EF4-FFF2-40B4-BE49-F238E27FC236}">
                    <a16:creationId xmlns:a16="http://schemas.microsoft.com/office/drawing/2014/main" id="{7D43078F-CB74-8337-571E-39D99BE60270}"/>
                  </a:ext>
                </a:extLst>
              </p:cNvPr>
              <p:cNvSpPr/>
              <p:nvPr/>
            </p:nvSpPr>
            <p:spPr bwMode="auto">
              <a:xfrm>
                <a:off x="6862620" y="2723999"/>
                <a:ext cx="85767" cy="371267"/>
              </a:xfrm>
              <a:custGeom>
                <a:avLst/>
                <a:gdLst>
                  <a:gd name="T0" fmla="*/ 44 w 44"/>
                  <a:gd name="T1" fmla="*/ 0 h 190"/>
                  <a:gd name="T2" fmla="*/ 19 w 44"/>
                  <a:gd name="T3" fmla="*/ 19 h 190"/>
                  <a:gd name="T4" fmla="*/ 8 w 44"/>
                  <a:gd name="T5" fmla="*/ 118 h 190"/>
                  <a:gd name="T6" fmla="*/ 31 w 44"/>
                  <a:gd name="T7" fmla="*/ 190 h 190"/>
                  <a:gd name="T8" fmla="*/ 11 w 44"/>
                  <a:gd name="T9" fmla="*/ 61 h 190"/>
                  <a:gd name="T10" fmla="*/ 44 w 44"/>
                  <a:gd name="T11" fmla="*/ 0 h 190"/>
                </a:gdLst>
                <a:ahLst/>
                <a:cxnLst>
                  <a:cxn ang="0">
                    <a:pos x="T0" y="T1"/>
                  </a:cxn>
                  <a:cxn ang="0">
                    <a:pos x="T2" y="T3"/>
                  </a:cxn>
                  <a:cxn ang="0">
                    <a:pos x="T4" y="T5"/>
                  </a:cxn>
                  <a:cxn ang="0">
                    <a:pos x="T6" y="T7"/>
                  </a:cxn>
                  <a:cxn ang="0">
                    <a:pos x="T8" y="T9"/>
                  </a:cxn>
                  <a:cxn ang="0">
                    <a:pos x="T10" y="T11"/>
                  </a:cxn>
                </a:cxnLst>
                <a:rect l="0" t="0" r="r" b="b"/>
                <a:pathLst>
                  <a:path w="44" h="190">
                    <a:moveTo>
                      <a:pt x="44" y="0"/>
                    </a:moveTo>
                    <a:cubicBezTo>
                      <a:pt x="33" y="6"/>
                      <a:pt x="24" y="13"/>
                      <a:pt x="19" y="19"/>
                    </a:cubicBezTo>
                    <a:cubicBezTo>
                      <a:pt x="7" y="30"/>
                      <a:pt x="0" y="68"/>
                      <a:pt x="8" y="118"/>
                    </a:cubicBezTo>
                    <a:cubicBezTo>
                      <a:pt x="11" y="134"/>
                      <a:pt x="17" y="162"/>
                      <a:pt x="31" y="190"/>
                    </a:cubicBezTo>
                    <a:cubicBezTo>
                      <a:pt x="22" y="156"/>
                      <a:pt x="7" y="96"/>
                      <a:pt x="11" y="61"/>
                    </a:cubicBezTo>
                    <a:cubicBezTo>
                      <a:pt x="15" y="33"/>
                      <a:pt x="27" y="14"/>
                      <a:pt x="44" y="0"/>
                    </a:cubicBezTo>
                    <a:close/>
                  </a:path>
                </a:pathLst>
              </a:custGeom>
              <a:grpFill/>
              <a:ln w="3175">
                <a:solidFill>
                  <a:srgbClr val="000000"/>
                </a:solidFill>
                <a:round/>
                <a:headEnd/>
                <a:tailEnd/>
              </a:ln>
            </p:spPr>
            <p:txBody>
              <a:bodyPr anchor="ctr"/>
              <a:lstStyle/>
              <a:p>
                <a:pPr algn="ctr"/>
                <a:endParaRPr/>
              </a:p>
            </p:txBody>
          </p:sp>
          <p:sp>
            <p:nvSpPr>
              <p:cNvPr id="1416" name="îṧḷiḑè">
                <a:extLst>
                  <a:ext uri="{FF2B5EF4-FFF2-40B4-BE49-F238E27FC236}">
                    <a16:creationId xmlns:a16="http://schemas.microsoft.com/office/drawing/2014/main" id="{2E5EBE92-8133-8580-BF55-A9D6F8D1F1F8}"/>
                  </a:ext>
                </a:extLst>
              </p:cNvPr>
              <p:cNvSpPr/>
              <p:nvPr/>
            </p:nvSpPr>
            <p:spPr bwMode="auto">
              <a:xfrm>
                <a:off x="7299681" y="2598285"/>
                <a:ext cx="446460" cy="526353"/>
              </a:xfrm>
              <a:custGeom>
                <a:avLst/>
                <a:gdLst>
                  <a:gd name="T0" fmla="*/ 60 w 228"/>
                  <a:gd name="T1" fmla="*/ 36 h 269"/>
                  <a:gd name="T2" fmla="*/ 101 w 228"/>
                  <a:gd name="T3" fmla="*/ 38 h 269"/>
                  <a:gd name="T4" fmla="*/ 115 w 228"/>
                  <a:gd name="T5" fmla="*/ 21 h 269"/>
                  <a:gd name="T6" fmla="*/ 147 w 228"/>
                  <a:gd name="T7" fmla="*/ 24 h 269"/>
                  <a:gd name="T8" fmla="*/ 174 w 228"/>
                  <a:gd name="T9" fmla="*/ 14 h 269"/>
                  <a:gd name="T10" fmla="*/ 215 w 228"/>
                  <a:gd name="T11" fmla="*/ 147 h 269"/>
                  <a:gd name="T12" fmla="*/ 217 w 228"/>
                  <a:gd name="T13" fmla="*/ 269 h 269"/>
                  <a:gd name="T14" fmla="*/ 223 w 228"/>
                  <a:gd name="T15" fmla="*/ 180 h 269"/>
                  <a:gd name="T16" fmla="*/ 201 w 228"/>
                  <a:gd name="T17" fmla="*/ 30 h 269"/>
                  <a:gd name="T18" fmla="*/ 171 w 228"/>
                  <a:gd name="T19" fmla="*/ 2 h 269"/>
                  <a:gd name="T20" fmla="*/ 168 w 228"/>
                  <a:gd name="T21" fmla="*/ 2 h 269"/>
                  <a:gd name="T22" fmla="*/ 149 w 228"/>
                  <a:gd name="T23" fmla="*/ 4 h 269"/>
                  <a:gd name="T24" fmla="*/ 143 w 228"/>
                  <a:gd name="T25" fmla="*/ 11 h 269"/>
                  <a:gd name="T26" fmla="*/ 141 w 228"/>
                  <a:gd name="T27" fmla="*/ 14 h 269"/>
                  <a:gd name="T28" fmla="*/ 138 w 228"/>
                  <a:gd name="T29" fmla="*/ 14 h 269"/>
                  <a:gd name="T30" fmla="*/ 107 w 228"/>
                  <a:gd name="T31" fmla="*/ 12 h 269"/>
                  <a:gd name="T32" fmla="*/ 93 w 228"/>
                  <a:gd name="T33" fmla="*/ 29 h 269"/>
                  <a:gd name="T34" fmla="*/ 91 w 228"/>
                  <a:gd name="T35" fmla="*/ 32 h 269"/>
                  <a:gd name="T36" fmla="*/ 88 w 228"/>
                  <a:gd name="T37" fmla="*/ 32 h 269"/>
                  <a:gd name="T38" fmla="*/ 54 w 228"/>
                  <a:gd name="T39" fmla="*/ 30 h 269"/>
                  <a:gd name="T40" fmla="*/ 31 w 228"/>
                  <a:gd name="T41" fmla="*/ 60 h 269"/>
                  <a:gd name="T42" fmla="*/ 26 w 228"/>
                  <a:gd name="T43" fmla="*/ 62 h 269"/>
                  <a:gd name="T44" fmla="*/ 0 w 228"/>
                  <a:gd name="T45" fmla="*/ 60 h 269"/>
                  <a:gd name="T46" fmla="*/ 0 w 228"/>
                  <a:gd name="T47" fmla="*/ 61 h 269"/>
                  <a:gd name="T48" fmla="*/ 35 w 228"/>
                  <a:gd name="T49" fmla="*/ 73 h 269"/>
                  <a:gd name="T50" fmla="*/ 60 w 228"/>
                  <a:gd name="T51" fmla="*/ 36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8" h="269">
                    <a:moveTo>
                      <a:pt x="60" y="36"/>
                    </a:moveTo>
                    <a:cubicBezTo>
                      <a:pt x="78" y="33"/>
                      <a:pt x="101" y="38"/>
                      <a:pt x="101" y="38"/>
                    </a:cubicBezTo>
                    <a:cubicBezTo>
                      <a:pt x="101" y="38"/>
                      <a:pt x="103" y="23"/>
                      <a:pt x="115" y="21"/>
                    </a:cubicBezTo>
                    <a:cubicBezTo>
                      <a:pt x="126" y="20"/>
                      <a:pt x="147" y="24"/>
                      <a:pt x="147" y="24"/>
                    </a:cubicBezTo>
                    <a:cubicBezTo>
                      <a:pt x="147" y="24"/>
                      <a:pt x="153" y="9"/>
                      <a:pt x="174" y="14"/>
                    </a:cubicBezTo>
                    <a:cubicBezTo>
                      <a:pt x="194" y="18"/>
                      <a:pt x="215" y="111"/>
                      <a:pt x="215" y="147"/>
                    </a:cubicBezTo>
                    <a:cubicBezTo>
                      <a:pt x="215" y="173"/>
                      <a:pt x="212" y="233"/>
                      <a:pt x="217" y="269"/>
                    </a:cubicBezTo>
                    <a:cubicBezTo>
                      <a:pt x="217" y="234"/>
                      <a:pt x="219" y="196"/>
                      <a:pt x="223" y="180"/>
                    </a:cubicBezTo>
                    <a:cubicBezTo>
                      <a:pt x="228" y="157"/>
                      <a:pt x="212" y="59"/>
                      <a:pt x="201" y="30"/>
                    </a:cubicBezTo>
                    <a:cubicBezTo>
                      <a:pt x="191" y="8"/>
                      <a:pt x="180" y="5"/>
                      <a:pt x="171" y="2"/>
                    </a:cubicBezTo>
                    <a:cubicBezTo>
                      <a:pt x="170" y="2"/>
                      <a:pt x="169" y="2"/>
                      <a:pt x="168" y="2"/>
                    </a:cubicBezTo>
                    <a:cubicBezTo>
                      <a:pt x="162" y="0"/>
                      <a:pt x="154" y="1"/>
                      <a:pt x="149" y="4"/>
                    </a:cubicBezTo>
                    <a:cubicBezTo>
                      <a:pt x="146" y="6"/>
                      <a:pt x="144" y="8"/>
                      <a:pt x="143" y="11"/>
                    </a:cubicBezTo>
                    <a:cubicBezTo>
                      <a:pt x="143" y="12"/>
                      <a:pt x="142" y="13"/>
                      <a:pt x="141" y="14"/>
                    </a:cubicBezTo>
                    <a:cubicBezTo>
                      <a:pt x="140" y="15"/>
                      <a:pt x="139" y="15"/>
                      <a:pt x="138" y="14"/>
                    </a:cubicBezTo>
                    <a:cubicBezTo>
                      <a:pt x="132" y="12"/>
                      <a:pt x="116" y="8"/>
                      <a:pt x="107" y="12"/>
                    </a:cubicBezTo>
                    <a:cubicBezTo>
                      <a:pt x="97" y="16"/>
                      <a:pt x="94" y="29"/>
                      <a:pt x="93" y="29"/>
                    </a:cubicBezTo>
                    <a:cubicBezTo>
                      <a:pt x="93" y="30"/>
                      <a:pt x="92" y="31"/>
                      <a:pt x="91" y="32"/>
                    </a:cubicBezTo>
                    <a:cubicBezTo>
                      <a:pt x="90" y="32"/>
                      <a:pt x="89" y="32"/>
                      <a:pt x="88" y="32"/>
                    </a:cubicBezTo>
                    <a:cubicBezTo>
                      <a:pt x="81" y="30"/>
                      <a:pt x="62" y="25"/>
                      <a:pt x="54" y="30"/>
                    </a:cubicBezTo>
                    <a:cubicBezTo>
                      <a:pt x="43" y="38"/>
                      <a:pt x="31" y="59"/>
                      <a:pt x="31" y="60"/>
                    </a:cubicBezTo>
                    <a:cubicBezTo>
                      <a:pt x="30" y="62"/>
                      <a:pt x="28" y="62"/>
                      <a:pt x="26" y="62"/>
                    </a:cubicBezTo>
                    <a:cubicBezTo>
                      <a:pt x="26" y="62"/>
                      <a:pt x="12" y="57"/>
                      <a:pt x="0" y="60"/>
                    </a:cubicBezTo>
                    <a:cubicBezTo>
                      <a:pt x="0" y="61"/>
                      <a:pt x="0" y="61"/>
                      <a:pt x="0" y="61"/>
                    </a:cubicBezTo>
                    <a:cubicBezTo>
                      <a:pt x="0" y="61"/>
                      <a:pt x="28" y="71"/>
                      <a:pt x="35" y="73"/>
                    </a:cubicBezTo>
                    <a:cubicBezTo>
                      <a:pt x="42" y="74"/>
                      <a:pt x="42" y="39"/>
                      <a:pt x="60" y="36"/>
                    </a:cubicBezTo>
                    <a:close/>
                  </a:path>
                </a:pathLst>
              </a:custGeom>
              <a:grpFill/>
              <a:ln w="3175">
                <a:solidFill>
                  <a:srgbClr val="000000"/>
                </a:solidFill>
                <a:round/>
                <a:headEnd/>
                <a:tailEnd/>
              </a:ln>
            </p:spPr>
            <p:txBody>
              <a:bodyPr anchor="ctr"/>
              <a:lstStyle/>
              <a:p>
                <a:pPr algn="ctr"/>
                <a:endParaRPr/>
              </a:p>
            </p:txBody>
          </p:sp>
          <p:sp>
            <p:nvSpPr>
              <p:cNvPr id="1417" name="ïšlïḑe">
                <a:extLst>
                  <a:ext uri="{FF2B5EF4-FFF2-40B4-BE49-F238E27FC236}">
                    <a16:creationId xmlns:a16="http://schemas.microsoft.com/office/drawing/2014/main" id="{AF274429-492A-E379-A48F-53AFD1BB1757}"/>
                  </a:ext>
                </a:extLst>
              </p:cNvPr>
              <p:cNvSpPr/>
              <p:nvPr/>
            </p:nvSpPr>
            <p:spPr bwMode="auto">
              <a:xfrm>
                <a:off x="7811936" y="2353907"/>
                <a:ext cx="292549" cy="238504"/>
              </a:xfrm>
              <a:custGeom>
                <a:avLst/>
                <a:gdLst>
                  <a:gd name="T0" fmla="*/ 56 w 149"/>
                  <a:gd name="T1" fmla="*/ 2 h 122"/>
                  <a:gd name="T2" fmla="*/ 41 w 149"/>
                  <a:gd name="T3" fmla="*/ 0 h 122"/>
                  <a:gd name="T4" fmla="*/ 0 w 149"/>
                  <a:gd name="T5" fmla="*/ 10 h 122"/>
                  <a:gd name="T6" fmla="*/ 51 w 149"/>
                  <a:gd name="T7" fmla="*/ 7 h 122"/>
                  <a:gd name="T8" fmla="*/ 149 w 149"/>
                  <a:gd name="T9" fmla="*/ 122 h 122"/>
                  <a:gd name="T10" fmla="*/ 56 w 149"/>
                  <a:gd name="T11" fmla="*/ 2 h 122"/>
                </a:gdLst>
                <a:ahLst/>
                <a:cxnLst>
                  <a:cxn ang="0">
                    <a:pos x="T0" y="T1"/>
                  </a:cxn>
                  <a:cxn ang="0">
                    <a:pos x="T2" y="T3"/>
                  </a:cxn>
                  <a:cxn ang="0">
                    <a:pos x="T4" y="T5"/>
                  </a:cxn>
                  <a:cxn ang="0">
                    <a:pos x="T6" y="T7"/>
                  </a:cxn>
                  <a:cxn ang="0">
                    <a:pos x="T8" y="T9"/>
                  </a:cxn>
                  <a:cxn ang="0">
                    <a:pos x="T10" y="T11"/>
                  </a:cxn>
                </a:cxnLst>
                <a:rect l="0" t="0" r="r" b="b"/>
                <a:pathLst>
                  <a:path w="149" h="122">
                    <a:moveTo>
                      <a:pt x="56" y="2"/>
                    </a:moveTo>
                    <a:cubicBezTo>
                      <a:pt x="52" y="1"/>
                      <a:pt x="47" y="0"/>
                      <a:pt x="41" y="0"/>
                    </a:cubicBezTo>
                    <a:cubicBezTo>
                      <a:pt x="29" y="0"/>
                      <a:pt x="14" y="4"/>
                      <a:pt x="0" y="10"/>
                    </a:cubicBezTo>
                    <a:cubicBezTo>
                      <a:pt x="15" y="6"/>
                      <a:pt x="35" y="3"/>
                      <a:pt x="51" y="7"/>
                    </a:cubicBezTo>
                    <a:cubicBezTo>
                      <a:pt x="74" y="14"/>
                      <a:pt x="120" y="59"/>
                      <a:pt x="149" y="122"/>
                    </a:cubicBezTo>
                    <a:cubicBezTo>
                      <a:pt x="137" y="82"/>
                      <a:pt x="111" y="29"/>
                      <a:pt x="56" y="2"/>
                    </a:cubicBezTo>
                    <a:close/>
                  </a:path>
                </a:pathLst>
              </a:custGeom>
              <a:grpFill/>
              <a:ln w="3175">
                <a:solidFill>
                  <a:srgbClr val="000000"/>
                </a:solidFill>
                <a:round/>
                <a:headEnd/>
                <a:tailEnd/>
              </a:ln>
            </p:spPr>
            <p:txBody>
              <a:bodyPr anchor="ctr"/>
              <a:lstStyle/>
              <a:p>
                <a:pPr algn="ctr"/>
                <a:endParaRPr/>
              </a:p>
            </p:txBody>
          </p:sp>
          <p:sp>
            <p:nvSpPr>
              <p:cNvPr id="1418" name="išļïḓè">
                <a:extLst>
                  <a:ext uri="{FF2B5EF4-FFF2-40B4-BE49-F238E27FC236}">
                    <a16:creationId xmlns:a16="http://schemas.microsoft.com/office/drawing/2014/main" id="{E0468DB9-EEDA-A7CF-BEF7-158F8352AB7C}"/>
                  </a:ext>
                </a:extLst>
              </p:cNvPr>
              <p:cNvSpPr/>
              <p:nvPr/>
            </p:nvSpPr>
            <p:spPr bwMode="auto">
              <a:xfrm>
                <a:off x="7534660" y="2997750"/>
                <a:ext cx="97516" cy="21148"/>
              </a:xfrm>
              <a:custGeom>
                <a:avLst/>
                <a:gdLst>
                  <a:gd name="T0" fmla="*/ 48 w 50"/>
                  <a:gd name="T1" fmla="*/ 4 h 11"/>
                  <a:gd name="T2" fmla="*/ 20 w 50"/>
                  <a:gd name="T3" fmla="*/ 1 h 11"/>
                  <a:gd name="T4" fmla="*/ 0 w 50"/>
                  <a:gd name="T5" fmla="*/ 8 h 11"/>
                  <a:gd name="T6" fmla="*/ 0 w 50"/>
                  <a:gd name="T7" fmla="*/ 8 h 11"/>
                  <a:gd name="T8" fmla="*/ 20 w 50"/>
                  <a:gd name="T9" fmla="*/ 8 h 11"/>
                  <a:gd name="T10" fmla="*/ 48 w 50"/>
                  <a:gd name="T11" fmla="*/ 7 h 11"/>
                  <a:gd name="T12" fmla="*/ 48 w 5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50" h="11">
                    <a:moveTo>
                      <a:pt x="48" y="4"/>
                    </a:moveTo>
                    <a:cubicBezTo>
                      <a:pt x="39" y="1"/>
                      <a:pt x="31" y="0"/>
                      <a:pt x="20" y="1"/>
                    </a:cubicBezTo>
                    <a:cubicBezTo>
                      <a:pt x="14" y="2"/>
                      <a:pt x="4" y="2"/>
                      <a:pt x="0" y="8"/>
                    </a:cubicBezTo>
                    <a:cubicBezTo>
                      <a:pt x="0" y="8"/>
                      <a:pt x="0" y="8"/>
                      <a:pt x="0" y="8"/>
                    </a:cubicBezTo>
                    <a:cubicBezTo>
                      <a:pt x="6" y="11"/>
                      <a:pt x="14" y="8"/>
                      <a:pt x="20" y="8"/>
                    </a:cubicBezTo>
                    <a:cubicBezTo>
                      <a:pt x="30" y="7"/>
                      <a:pt x="39" y="7"/>
                      <a:pt x="48" y="7"/>
                    </a:cubicBezTo>
                    <a:cubicBezTo>
                      <a:pt x="50" y="7"/>
                      <a:pt x="50" y="4"/>
                      <a:pt x="48" y="4"/>
                    </a:cubicBezTo>
                    <a:close/>
                  </a:path>
                </a:pathLst>
              </a:custGeom>
              <a:grpFill/>
              <a:ln w="3175">
                <a:solidFill>
                  <a:srgbClr val="000000"/>
                </a:solidFill>
                <a:round/>
                <a:headEnd/>
                <a:tailEnd/>
              </a:ln>
            </p:spPr>
            <p:txBody>
              <a:bodyPr anchor="ctr"/>
              <a:lstStyle/>
              <a:p>
                <a:pPr algn="ctr"/>
                <a:endParaRPr/>
              </a:p>
            </p:txBody>
          </p:sp>
          <p:sp>
            <p:nvSpPr>
              <p:cNvPr id="1419" name="îṩ1ídê">
                <a:extLst>
                  <a:ext uri="{FF2B5EF4-FFF2-40B4-BE49-F238E27FC236}">
                    <a16:creationId xmlns:a16="http://schemas.microsoft.com/office/drawing/2014/main" id="{0F082F76-3A9D-13AB-9B87-241FF90CE457}"/>
                  </a:ext>
                </a:extLst>
              </p:cNvPr>
              <p:cNvSpPr/>
              <p:nvPr/>
            </p:nvSpPr>
            <p:spPr bwMode="auto">
              <a:xfrm>
                <a:off x="7494714" y="3007149"/>
                <a:ext cx="31722" cy="15274"/>
              </a:xfrm>
              <a:custGeom>
                <a:avLst/>
                <a:gdLst>
                  <a:gd name="T0" fmla="*/ 14 w 16"/>
                  <a:gd name="T1" fmla="*/ 1 h 8"/>
                  <a:gd name="T2" fmla="*/ 2 w 16"/>
                  <a:gd name="T3" fmla="*/ 3 h 8"/>
                  <a:gd name="T4" fmla="*/ 3 w 16"/>
                  <a:gd name="T5" fmla="*/ 8 h 8"/>
                  <a:gd name="T6" fmla="*/ 14 w 16"/>
                  <a:gd name="T7" fmla="*/ 5 h 8"/>
                  <a:gd name="T8" fmla="*/ 14 w 16"/>
                  <a:gd name="T9" fmla="*/ 1 h 8"/>
                </a:gdLst>
                <a:ahLst/>
                <a:cxnLst>
                  <a:cxn ang="0">
                    <a:pos x="T0" y="T1"/>
                  </a:cxn>
                  <a:cxn ang="0">
                    <a:pos x="T2" y="T3"/>
                  </a:cxn>
                  <a:cxn ang="0">
                    <a:pos x="T4" y="T5"/>
                  </a:cxn>
                  <a:cxn ang="0">
                    <a:pos x="T6" y="T7"/>
                  </a:cxn>
                  <a:cxn ang="0">
                    <a:pos x="T8" y="T9"/>
                  </a:cxn>
                </a:cxnLst>
                <a:rect l="0" t="0" r="r" b="b"/>
                <a:pathLst>
                  <a:path w="16" h="8">
                    <a:moveTo>
                      <a:pt x="14" y="1"/>
                    </a:moveTo>
                    <a:cubicBezTo>
                      <a:pt x="10" y="0"/>
                      <a:pt x="6" y="2"/>
                      <a:pt x="2" y="3"/>
                    </a:cubicBezTo>
                    <a:cubicBezTo>
                      <a:pt x="0" y="4"/>
                      <a:pt x="0" y="8"/>
                      <a:pt x="3" y="8"/>
                    </a:cubicBezTo>
                    <a:cubicBezTo>
                      <a:pt x="7" y="7"/>
                      <a:pt x="11" y="7"/>
                      <a:pt x="14" y="5"/>
                    </a:cubicBezTo>
                    <a:cubicBezTo>
                      <a:pt x="16" y="4"/>
                      <a:pt x="16" y="1"/>
                      <a:pt x="14" y="1"/>
                    </a:cubicBezTo>
                    <a:close/>
                  </a:path>
                </a:pathLst>
              </a:custGeom>
              <a:grpFill/>
              <a:ln w="3175">
                <a:solidFill>
                  <a:srgbClr val="000000"/>
                </a:solidFill>
                <a:round/>
                <a:headEnd/>
                <a:tailEnd/>
              </a:ln>
            </p:spPr>
            <p:txBody>
              <a:bodyPr anchor="ctr"/>
              <a:lstStyle/>
              <a:p>
                <a:pPr algn="ctr"/>
                <a:endParaRPr/>
              </a:p>
            </p:txBody>
          </p:sp>
          <p:sp>
            <p:nvSpPr>
              <p:cNvPr id="1420" name="isḻiḋê">
                <a:extLst>
                  <a:ext uri="{FF2B5EF4-FFF2-40B4-BE49-F238E27FC236}">
                    <a16:creationId xmlns:a16="http://schemas.microsoft.com/office/drawing/2014/main" id="{026E009F-D2D7-FDF5-1BBA-42EC66FB009E}"/>
                  </a:ext>
                </a:extLst>
              </p:cNvPr>
              <p:cNvSpPr/>
              <p:nvPr/>
            </p:nvSpPr>
            <p:spPr bwMode="auto">
              <a:xfrm>
                <a:off x="5879232" y="2971902"/>
                <a:ext cx="236154" cy="262002"/>
              </a:xfrm>
              <a:custGeom>
                <a:avLst/>
                <a:gdLst>
                  <a:gd name="T0" fmla="*/ 121 w 121"/>
                  <a:gd name="T1" fmla="*/ 0 h 134"/>
                  <a:gd name="T2" fmla="*/ 101 w 121"/>
                  <a:gd name="T3" fmla="*/ 6 h 134"/>
                  <a:gd name="T4" fmla="*/ 0 w 121"/>
                  <a:gd name="T5" fmla="*/ 134 h 134"/>
                  <a:gd name="T6" fmla="*/ 10 w 121"/>
                  <a:gd name="T7" fmla="*/ 126 h 134"/>
                  <a:gd name="T8" fmla="*/ 20 w 121"/>
                  <a:gd name="T9" fmla="*/ 117 h 134"/>
                  <a:gd name="T10" fmla="*/ 81 w 121"/>
                  <a:gd name="T11" fmla="*/ 28 h 134"/>
                  <a:gd name="T12" fmla="*/ 121 w 121"/>
                  <a:gd name="T13" fmla="*/ 0 h 134"/>
                </a:gdLst>
                <a:ahLst/>
                <a:cxnLst>
                  <a:cxn ang="0">
                    <a:pos x="T0" y="T1"/>
                  </a:cxn>
                  <a:cxn ang="0">
                    <a:pos x="T2" y="T3"/>
                  </a:cxn>
                  <a:cxn ang="0">
                    <a:pos x="T4" y="T5"/>
                  </a:cxn>
                  <a:cxn ang="0">
                    <a:pos x="T6" y="T7"/>
                  </a:cxn>
                  <a:cxn ang="0">
                    <a:pos x="T8" y="T9"/>
                  </a:cxn>
                  <a:cxn ang="0">
                    <a:pos x="T10" y="T11"/>
                  </a:cxn>
                  <a:cxn ang="0">
                    <a:pos x="T12" y="T13"/>
                  </a:cxn>
                </a:cxnLst>
                <a:rect l="0" t="0" r="r" b="b"/>
                <a:pathLst>
                  <a:path w="121" h="134">
                    <a:moveTo>
                      <a:pt x="121" y="0"/>
                    </a:moveTo>
                    <a:cubicBezTo>
                      <a:pt x="115" y="1"/>
                      <a:pt x="109" y="3"/>
                      <a:pt x="101" y="6"/>
                    </a:cubicBezTo>
                    <a:cubicBezTo>
                      <a:pt x="66" y="17"/>
                      <a:pt x="19" y="97"/>
                      <a:pt x="0" y="134"/>
                    </a:cubicBezTo>
                    <a:cubicBezTo>
                      <a:pt x="4" y="131"/>
                      <a:pt x="8" y="128"/>
                      <a:pt x="10" y="126"/>
                    </a:cubicBezTo>
                    <a:cubicBezTo>
                      <a:pt x="13" y="123"/>
                      <a:pt x="17" y="121"/>
                      <a:pt x="20" y="117"/>
                    </a:cubicBezTo>
                    <a:cubicBezTo>
                      <a:pt x="44" y="83"/>
                      <a:pt x="77" y="35"/>
                      <a:pt x="81" y="28"/>
                    </a:cubicBezTo>
                    <a:cubicBezTo>
                      <a:pt x="85" y="21"/>
                      <a:pt x="107" y="7"/>
                      <a:pt x="121" y="0"/>
                    </a:cubicBezTo>
                    <a:close/>
                  </a:path>
                </a:pathLst>
              </a:custGeom>
              <a:grpFill/>
              <a:ln w="3175">
                <a:solidFill>
                  <a:srgbClr val="000000"/>
                </a:solidFill>
                <a:round/>
                <a:headEnd/>
                <a:tailEnd/>
              </a:ln>
            </p:spPr>
            <p:txBody>
              <a:bodyPr anchor="ctr"/>
              <a:lstStyle/>
              <a:p>
                <a:pPr algn="ctr"/>
                <a:endParaRPr/>
              </a:p>
            </p:txBody>
          </p:sp>
          <p:sp>
            <p:nvSpPr>
              <p:cNvPr id="1421" name="iṥlïḑe">
                <a:extLst>
                  <a:ext uri="{FF2B5EF4-FFF2-40B4-BE49-F238E27FC236}">
                    <a16:creationId xmlns:a16="http://schemas.microsoft.com/office/drawing/2014/main" id="{BEA0F489-CD78-77A5-07C3-99F8F0163D70}"/>
                  </a:ext>
                </a:extLst>
              </p:cNvPr>
              <p:cNvSpPr/>
              <p:nvPr/>
            </p:nvSpPr>
            <p:spPr bwMode="auto">
              <a:xfrm>
                <a:off x="4955763" y="4045757"/>
                <a:ext cx="744884" cy="1246565"/>
              </a:xfrm>
              <a:custGeom>
                <a:avLst/>
                <a:gdLst>
                  <a:gd name="T0" fmla="*/ 380 w 380"/>
                  <a:gd name="T1" fmla="*/ 12 h 637"/>
                  <a:gd name="T2" fmla="*/ 377 w 380"/>
                  <a:gd name="T3" fmla="*/ 0 h 637"/>
                  <a:gd name="T4" fmla="*/ 214 w 380"/>
                  <a:gd name="T5" fmla="*/ 330 h 637"/>
                  <a:gd name="T6" fmla="*/ 108 w 380"/>
                  <a:gd name="T7" fmla="*/ 482 h 637"/>
                  <a:gd name="T8" fmla="*/ 0 w 380"/>
                  <a:gd name="T9" fmla="*/ 633 h 637"/>
                  <a:gd name="T10" fmla="*/ 9 w 380"/>
                  <a:gd name="T11" fmla="*/ 637 h 637"/>
                  <a:gd name="T12" fmla="*/ 251 w 380"/>
                  <a:gd name="T13" fmla="*/ 301 h 637"/>
                  <a:gd name="T14" fmla="*/ 380 w 380"/>
                  <a:gd name="T15" fmla="*/ 12 h 6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0" h="637">
                    <a:moveTo>
                      <a:pt x="380" y="12"/>
                    </a:moveTo>
                    <a:cubicBezTo>
                      <a:pt x="379" y="8"/>
                      <a:pt x="378" y="3"/>
                      <a:pt x="377" y="0"/>
                    </a:cubicBezTo>
                    <a:cubicBezTo>
                      <a:pt x="358" y="51"/>
                      <a:pt x="281" y="241"/>
                      <a:pt x="214" y="330"/>
                    </a:cubicBezTo>
                    <a:cubicBezTo>
                      <a:pt x="182" y="372"/>
                      <a:pt x="144" y="428"/>
                      <a:pt x="108" y="482"/>
                    </a:cubicBezTo>
                    <a:cubicBezTo>
                      <a:pt x="66" y="543"/>
                      <a:pt x="27" y="600"/>
                      <a:pt x="0" y="633"/>
                    </a:cubicBezTo>
                    <a:cubicBezTo>
                      <a:pt x="3" y="634"/>
                      <a:pt x="6" y="636"/>
                      <a:pt x="9" y="637"/>
                    </a:cubicBezTo>
                    <a:cubicBezTo>
                      <a:pt x="64" y="565"/>
                      <a:pt x="209" y="372"/>
                      <a:pt x="251" y="301"/>
                    </a:cubicBezTo>
                    <a:cubicBezTo>
                      <a:pt x="297" y="223"/>
                      <a:pt x="367" y="46"/>
                      <a:pt x="380" y="12"/>
                    </a:cubicBezTo>
                    <a:close/>
                  </a:path>
                </a:pathLst>
              </a:custGeom>
              <a:grpFill/>
              <a:ln w="3175">
                <a:solidFill>
                  <a:srgbClr val="000000"/>
                </a:solidFill>
                <a:round/>
                <a:headEnd/>
                <a:tailEnd/>
              </a:ln>
            </p:spPr>
            <p:txBody>
              <a:bodyPr anchor="ctr"/>
              <a:lstStyle/>
              <a:p>
                <a:pPr algn="ctr"/>
                <a:endParaRPr/>
              </a:p>
            </p:txBody>
          </p:sp>
          <p:sp>
            <p:nvSpPr>
              <p:cNvPr id="1422" name="îŝľîḋe">
                <a:extLst>
                  <a:ext uri="{FF2B5EF4-FFF2-40B4-BE49-F238E27FC236}">
                    <a16:creationId xmlns:a16="http://schemas.microsoft.com/office/drawing/2014/main" id="{C1769298-90B0-F99E-180B-D0793F5CEA9C}"/>
                  </a:ext>
                </a:extLst>
              </p:cNvPr>
              <p:cNvSpPr/>
              <p:nvPr/>
            </p:nvSpPr>
            <p:spPr bwMode="auto">
              <a:xfrm>
                <a:off x="4640891" y="5361641"/>
                <a:ext cx="253778" cy="90467"/>
              </a:xfrm>
              <a:custGeom>
                <a:avLst/>
                <a:gdLst>
                  <a:gd name="T0" fmla="*/ 94 w 130"/>
                  <a:gd name="T1" fmla="*/ 21 h 46"/>
                  <a:gd name="T2" fmla="*/ 130 w 130"/>
                  <a:gd name="T3" fmla="*/ 9 h 46"/>
                  <a:gd name="T4" fmla="*/ 112 w 130"/>
                  <a:gd name="T5" fmla="*/ 0 h 46"/>
                  <a:gd name="T6" fmla="*/ 111 w 130"/>
                  <a:gd name="T7" fmla="*/ 1 h 46"/>
                  <a:gd name="T8" fmla="*/ 45 w 130"/>
                  <a:gd name="T9" fmla="*/ 30 h 46"/>
                  <a:gd name="T10" fmla="*/ 10 w 130"/>
                  <a:gd name="T11" fmla="*/ 39 h 46"/>
                  <a:gd name="T12" fmla="*/ 0 w 130"/>
                  <a:gd name="T13" fmla="*/ 43 h 46"/>
                  <a:gd name="T14" fmla="*/ 11 w 130"/>
                  <a:gd name="T15" fmla="*/ 46 h 46"/>
                  <a:gd name="T16" fmla="*/ 94 w 130"/>
                  <a:gd name="T17" fmla="*/ 2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46">
                    <a:moveTo>
                      <a:pt x="94" y="21"/>
                    </a:moveTo>
                    <a:cubicBezTo>
                      <a:pt x="110" y="11"/>
                      <a:pt x="130" y="9"/>
                      <a:pt x="130" y="9"/>
                    </a:cubicBezTo>
                    <a:cubicBezTo>
                      <a:pt x="123" y="7"/>
                      <a:pt x="117" y="3"/>
                      <a:pt x="112" y="0"/>
                    </a:cubicBezTo>
                    <a:cubicBezTo>
                      <a:pt x="112" y="0"/>
                      <a:pt x="112" y="0"/>
                      <a:pt x="111" y="1"/>
                    </a:cubicBezTo>
                    <a:cubicBezTo>
                      <a:pt x="87" y="23"/>
                      <a:pt x="66" y="26"/>
                      <a:pt x="45" y="30"/>
                    </a:cubicBezTo>
                    <a:cubicBezTo>
                      <a:pt x="34" y="32"/>
                      <a:pt x="23" y="35"/>
                      <a:pt x="10" y="39"/>
                    </a:cubicBezTo>
                    <a:cubicBezTo>
                      <a:pt x="7" y="40"/>
                      <a:pt x="3" y="41"/>
                      <a:pt x="0" y="43"/>
                    </a:cubicBezTo>
                    <a:cubicBezTo>
                      <a:pt x="4" y="43"/>
                      <a:pt x="7" y="45"/>
                      <a:pt x="11" y="46"/>
                    </a:cubicBezTo>
                    <a:cubicBezTo>
                      <a:pt x="34" y="36"/>
                      <a:pt x="80" y="30"/>
                      <a:pt x="94" y="21"/>
                    </a:cubicBezTo>
                    <a:close/>
                  </a:path>
                </a:pathLst>
              </a:custGeom>
              <a:grpFill/>
              <a:ln w="3175">
                <a:solidFill>
                  <a:srgbClr val="000000"/>
                </a:solidFill>
                <a:round/>
                <a:headEnd/>
                <a:tailEnd/>
              </a:ln>
            </p:spPr>
            <p:txBody>
              <a:bodyPr anchor="ctr"/>
              <a:lstStyle/>
              <a:p>
                <a:pPr algn="ctr"/>
                <a:endParaRPr/>
              </a:p>
            </p:txBody>
          </p:sp>
          <p:sp>
            <p:nvSpPr>
              <p:cNvPr id="1423" name="ïs1ïḍé">
                <a:extLst>
                  <a:ext uri="{FF2B5EF4-FFF2-40B4-BE49-F238E27FC236}">
                    <a16:creationId xmlns:a16="http://schemas.microsoft.com/office/drawing/2014/main" id="{87411757-642B-9A41-8F51-FA23B122DF7B}"/>
                  </a:ext>
                </a:extLst>
              </p:cNvPr>
              <p:cNvSpPr/>
              <p:nvPr/>
            </p:nvSpPr>
            <p:spPr bwMode="auto">
              <a:xfrm>
                <a:off x="4861772" y="5286447"/>
                <a:ext cx="187983" cy="63444"/>
              </a:xfrm>
              <a:custGeom>
                <a:avLst/>
                <a:gdLst>
                  <a:gd name="T0" fmla="*/ 23 w 96"/>
                  <a:gd name="T1" fmla="*/ 2 h 33"/>
                  <a:gd name="T2" fmla="*/ 0 w 96"/>
                  <a:gd name="T3" fmla="*/ 27 h 33"/>
                  <a:gd name="T4" fmla="*/ 5 w 96"/>
                  <a:gd name="T5" fmla="*/ 32 h 33"/>
                  <a:gd name="T6" fmla="*/ 27 w 96"/>
                  <a:gd name="T7" fmla="*/ 7 h 33"/>
                  <a:gd name="T8" fmla="*/ 96 w 96"/>
                  <a:gd name="T9" fmla="*/ 33 h 33"/>
                  <a:gd name="T10" fmla="*/ 23 w 96"/>
                  <a:gd name="T11" fmla="*/ 2 h 33"/>
                </a:gdLst>
                <a:ahLst/>
                <a:cxnLst>
                  <a:cxn ang="0">
                    <a:pos x="T0" y="T1"/>
                  </a:cxn>
                  <a:cxn ang="0">
                    <a:pos x="T2" y="T3"/>
                  </a:cxn>
                  <a:cxn ang="0">
                    <a:pos x="T4" y="T5"/>
                  </a:cxn>
                  <a:cxn ang="0">
                    <a:pos x="T6" y="T7"/>
                  </a:cxn>
                  <a:cxn ang="0">
                    <a:pos x="T8" y="T9"/>
                  </a:cxn>
                  <a:cxn ang="0">
                    <a:pos x="T10" y="T11"/>
                  </a:cxn>
                </a:cxnLst>
                <a:rect l="0" t="0" r="r" b="b"/>
                <a:pathLst>
                  <a:path w="96" h="33">
                    <a:moveTo>
                      <a:pt x="23" y="2"/>
                    </a:moveTo>
                    <a:cubicBezTo>
                      <a:pt x="17" y="0"/>
                      <a:pt x="6" y="14"/>
                      <a:pt x="0" y="27"/>
                    </a:cubicBezTo>
                    <a:cubicBezTo>
                      <a:pt x="1" y="28"/>
                      <a:pt x="3" y="30"/>
                      <a:pt x="5" y="32"/>
                    </a:cubicBezTo>
                    <a:cubicBezTo>
                      <a:pt x="27" y="7"/>
                      <a:pt x="27" y="7"/>
                      <a:pt x="27" y="7"/>
                    </a:cubicBezTo>
                    <a:cubicBezTo>
                      <a:pt x="45" y="7"/>
                      <a:pt x="75" y="21"/>
                      <a:pt x="96" y="33"/>
                    </a:cubicBezTo>
                    <a:cubicBezTo>
                      <a:pt x="62" y="10"/>
                      <a:pt x="23" y="2"/>
                      <a:pt x="23" y="2"/>
                    </a:cubicBezTo>
                    <a:close/>
                  </a:path>
                </a:pathLst>
              </a:custGeom>
              <a:grpFill/>
              <a:ln w="3175">
                <a:solidFill>
                  <a:srgbClr val="000000"/>
                </a:solidFill>
                <a:round/>
                <a:headEnd/>
                <a:tailEnd/>
              </a:ln>
            </p:spPr>
            <p:txBody>
              <a:bodyPr anchor="ctr"/>
              <a:lstStyle/>
              <a:p>
                <a:pPr algn="ctr"/>
                <a:endParaRPr/>
              </a:p>
            </p:txBody>
          </p:sp>
          <p:sp>
            <p:nvSpPr>
              <p:cNvPr id="1424" name="î$ḷïďê">
                <a:extLst>
                  <a:ext uri="{FF2B5EF4-FFF2-40B4-BE49-F238E27FC236}">
                    <a16:creationId xmlns:a16="http://schemas.microsoft.com/office/drawing/2014/main" id="{016BAD61-05D5-A9BF-6E03-8E2E1D677D0B}"/>
                  </a:ext>
                </a:extLst>
              </p:cNvPr>
              <p:cNvSpPr/>
              <p:nvPr/>
            </p:nvSpPr>
            <p:spPr bwMode="auto">
              <a:xfrm>
                <a:off x="4089865" y="5275873"/>
                <a:ext cx="319572" cy="299598"/>
              </a:xfrm>
              <a:custGeom>
                <a:avLst/>
                <a:gdLst>
                  <a:gd name="T0" fmla="*/ 163 w 163"/>
                  <a:gd name="T1" fmla="*/ 9 h 153"/>
                  <a:gd name="T2" fmla="*/ 111 w 163"/>
                  <a:gd name="T3" fmla="*/ 0 h 153"/>
                  <a:gd name="T4" fmla="*/ 106 w 163"/>
                  <a:gd name="T5" fmla="*/ 0 h 153"/>
                  <a:gd name="T6" fmla="*/ 34 w 163"/>
                  <a:gd name="T7" fmla="*/ 68 h 153"/>
                  <a:gd name="T8" fmla="*/ 0 w 163"/>
                  <a:gd name="T9" fmla="*/ 153 h 153"/>
                  <a:gd name="T10" fmla="*/ 83 w 163"/>
                  <a:gd name="T11" fmla="*/ 24 h 153"/>
                  <a:gd name="T12" fmla="*/ 163 w 163"/>
                  <a:gd name="T13" fmla="*/ 9 h 153"/>
                </a:gdLst>
                <a:ahLst/>
                <a:cxnLst>
                  <a:cxn ang="0">
                    <a:pos x="T0" y="T1"/>
                  </a:cxn>
                  <a:cxn ang="0">
                    <a:pos x="T2" y="T3"/>
                  </a:cxn>
                  <a:cxn ang="0">
                    <a:pos x="T4" y="T5"/>
                  </a:cxn>
                  <a:cxn ang="0">
                    <a:pos x="T6" y="T7"/>
                  </a:cxn>
                  <a:cxn ang="0">
                    <a:pos x="T8" y="T9"/>
                  </a:cxn>
                  <a:cxn ang="0">
                    <a:pos x="T10" y="T11"/>
                  </a:cxn>
                  <a:cxn ang="0">
                    <a:pos x="T12" y="T13"/>
                  </a:cxn>
                </a:cxnLst>
                <a:rect l="0" t="0" r="r" b="b"/>
                <a:pathLst>
                  <a:path w="163" h="153">
                    <a:moveTo>
                      <a:pt x="163" y="9"/>
                    </a:moveTo>
                    <a:cubicBezTo>
                      <a:pt x="145" y="3"/>
                      <a:pt x="126" y="0"/>
                      <a:pt x="111" y="0"/>
                    </a:cubicBezTo>
                    <a:cubicBezTo>
                      <a:pt x="110" y="0"/>
                      <a:pt x="108" y="0"/>
                      <a:pt x="106" y="0"/>
                    </a:cubicBezTo>
                    <a:cubicBezTo>
                      <a:pt x="90" y="1"/>
                      <a:pt x="60" y="25"/>
                      <a:pt x="34" y="68"/>
                    </a:cubicBezTo>
                    <a:cubicBezTo>
                      <a:pt x="23" y="85"/>
                      <a:pt x="7" y="116"/>
                      <a:pt x="0" y="153"/>
                    </a:cubicBezTo>
                    <a:cubicBezTo>
                      <a:pt x="16" y="119"/>
                      <a:pt x="51" y="53"/>
                      <a:pt x="83" y="24"/>
                    </a:cubicBezTo>
                    <a:cubicBezTo>
                      <a:pt x="103" y="5"/>
                      <a:pt x="135" y="4"/>
                      <a:pt x="163" y="9"/>
                    </a:cubicBezTo>
                    <a:close/>
                  </a:path>
                </a:pathLst>
              </a:custGeom>
              <a:solidFill>
                <a:srgbClr val="C8BCD4"/>
              </a:solidFill>
              <a:ln w="3175">
                <a:solidFill>
                  <a:srgbClr val="000000"/>
                </a:solidFill>
                <a:round/>
                <a:headEnd/>
                <a:tailEnd/>
              </a:ln>
            </p:spPr>
            <p:txBody>
              <a:bodyPr anchor="ctr"/>
              <a:lstStyle/>
              <a:p>
                <a:pPr algn="ctr"/>
                <a:endParaRPr/>
              </a:p>
            </p:txBody>
          </p:sp>
          <p:sp>
            <p:nvSpPr>
              <p:cNvPr id="1425" name="íślïḓè">
                <a:extLst>
                  <a:ext uri="{FF2B5EF4-FFF2-40B4-BE49-F238E27FC236}">
                    <a16:creationId xmlns:a16="http://schemas.microsoft.com/office/drawing/2014/main" id="{56DA1F80-5F06-905F-82CE-62A99774754C}"/>
                  </a:ext>
                </a:extLst>
              </p:cNvPr>
              <p:cNvSpPr/>
              <p:nvPr/>
            </p:nvSpPr>
            <p:spPr bwMode="auto">
              <a:xfrm>
                <a:off x="5195442" y="5571947"/>
                <a:ext cx="189158" cy="380666"/>
              </a:xfrm>
              <a:custGeom>
                <a:avLst/>
                <a:gdLst>
                  <a:gd name="T0" fmla="*/ 71 w 97"/>
                  <a:gd name="T1" fmla="*/ 36 h 195"/>
                  <a:gd name="T2" fmla="*/ 0 w 97"/>
                  <a:gd name="T3" fmla="*/ 0 h 195"/>
                  <a:gd name="T4" fmla="*/ 59 w 97"/>
                  <a:gd name="T5" fmla="*/ 40 h 195"/>
                  <a:gd name="T6" fmla="*/ 60 w 97"/>
                  <a:gd name="T7" fmla="*/ 195 h 195"/>
                  <a:gd name="T8" fmla="*/ 71 w 97"/>
                  <a:gd name="T9" fmla="*/ 36 h 195"/>
                </a:gdLst>
                <a:ahLst/>
                <a:cxnLst>
                  <a:cxn ang="0">
                    <a:pos x="T0" y="T1"/>
                  </a:cxn>
                  <a:cxn ang="0">
                    <a:pos x="T2" y="T3"/>
                  </a:cxn>
                  <a:cxn ang="0">
                    <a:pos x="T4" y="T5"/>
                  </a:cxn>
                  <a:cxn ang="0">
                    <a:pos x="T6" y="T7"/>
                  </a:cxn>
                  <a:cxn ang="0">
                    <a:pos x="T8" y="T9"/>
                  </a:cxn>
                </a:cxnLst>
                <a:rect l="0" t="0" r="r" b="b"/>
                <a:pathLst>
                  <a:path w="97" h="195">
                    <a:moveTo>
                      <a:pt x="71" y="36"/>
                    </a:moveTo>
                    <a:cubicBezTo>
                      <a:pt x="64" y="19"/>
                      <a:pt x="29" y="4"/>
                      <a:pt x="0" y="0"/>
                    </a:cubicBezTo>
                    <a:cubicBezTo>
                      <a:pt x="19" y="7"/>
                      <a:pt x="48" y="20"/>
                      <a:pt x="59" y="40"/>
                    </a:cubicBezTo>
                    <a:cubicBezTo>
                      <a:pt x="74" y="66"/>
                      <a:pt x="82" y="119"/>
                      <a:pt x="60" y="195"/>
                    </a:cubicBezTo>
                    <a:cubicBezTo>
                      <a:pt x="78" y="157"/>
                      <a:pt x="97" y="96"/>
                      <a:pt x="71" y="36"/>
                    </a:cubicBezTo>
                    <a:close/>
                  </a:path>
                </a:pathLst>
              </a:custGeom>
              <a:grpFill/>
              <a:ln w="3175">
                <a:solidFill>
                  <a:srgbClr val="000000"/>
                </a:solidFill>
                <a:round/>
                <a:headEnd/>
                <a:tailEnd/>
              </a:ln>
            </p:spPr>
            <p:txBody>
              <a:bodyPr anchor="ctr"/>
              <a:lstStyle/>
              <a:p>
                <a:pPr algn="ctr"/>
                <a:endParaRPr/>
              </a:p>
            </p:txBody>
          </p:sp>
          <p:sp>
            <p:nvSpPr>
              <p:cNvPr id="1426" name="íSļïḓe">
                <a:extLst>
                  <a:ext uri="{FF2B5EF4-FFF2-40B4-BE49-F238E27FC236}">
                    <a16:creationId xmlns:a16="http://schemas.microsoft.com/office/drawing/2014/main" id="{87A7EF8B-6A6C-CE4E-4B2A-DBFC990B5331}"/>
                  </a:ext>
                </a:extLst>
              </p:cNvPr>
              <p:cNvSpPr/>
              <p:nvPr/>
            </p:nvSpPr>
            <p:spPr bwMode="auto">
              <a:xfrm>
                <a:off x="4524577" y="5457982"/>
                <a:ext cx="92817" cy="203257"/>
              </a:xfrm>
              <a:custGeom>
                <a:avLst/>
                <a:gdLst>
                  <a:gd name="T0" fmla="*/ 47 w 47"/>
                  <a:gd name="T1" fmla="*/ 0 h 104"/>
                  <a:gd name="T2" fmla="*/ 44 w 47"/>
                  <a:gd name="T3" fmla="*/ 0 h 104"/>
                  <a:gd name="T4" fmla="*/ 43 w 47"/>
                  <a:gd name="T5" fmla="*/ 0 h 104"/>
                  <a:gd name="T6" fmla="*/ 11 w 47"/>
                  <a:gd name="T7" fmla="*/ 30 h 104"/>
                  <a:gd name="T8" fmla="*/ 18 w 47"/>
                  <a:gd name="T9" fmla="*/ 104 h 104"/>
                  <a:gd name="T10" fmla="*/ 14 w 47"/>
                  <a:gd name="T11" fmla="*/ 42 h 104"/>
                  <a:gd name="T12" fmla="*/ 47 w 47"/>
                  <a:gd name="T13" fmla="*/ 0 h 104"/>
                </a:gdLst>
                <a:ahLst/>
                <a:cxnLst>
                  <a:cxn ang="0">
                    <a:pos x="T0" y="T1"/>
                  </a:cxn>
                  <a:cxn ang="0">
                    <a:pos x="T2" y="T3"/>
                  </a:cxn>
                  <a:cxn ang="0">
                    <a:pos x="T4" y="T5"/>
                  </a:cxn>
                  <a:cxn ang="0">
                    <a:pos x="T6" y="T7"/>
                  </a:cxn>
                  <a:cxn ang="0">
                    <a:pos x="T8" y="T9"/>
                  </a:cxn>
                  <a:cxn ang="0">
                    <a:pos x="T10" y="T11"/>
                  </a:cxn>
                  <a:cxn ang="0">
                    <a:pos x="T12" y="T13"/>
                  </a:cxn>
                </a:cxnLst>
                <a:rect l="0" t="0" r="r" b="b"/>
                <a:pathLst>
                  <a:path w="47" h="104">
                    <a:moveTo>
                      <a:pt x="47" y="0"/>
                    </a:moveTo>
                    <a:cubicBezTo>
                      <a:pt x="45" y="0"/>
                      <a:pt x="44" y="0"/>
                      <a:pt x="44" y="0"/>
                    </a:cubicBezTo>
                    <a:cubicBezTo>
                      <a:pt x="44" y="0"/>
                      <a:pt x="43" y="0"/>
                      <a:pt x="43" y="0"/>
                    </a:cubicBezTo>
                    <a:cubicBezTo>
                      <a:pt x="27" y="8"/>
                      <a:pt x="21" y="15"/>
                      <a:pt x="11" y="30"/>
                    </a:cubicBezTo>
                    <a:cubicBezTo>
                      <a:pt x="0" y="46"/>
                      <a:pt x="8" y="83"/>
                      <a:pt x="18" y="104"/>
                    </a:cubicBezTo>
                    <a:cubicBezTo>
                      <a:pt x="15" y="89"/>
                      <a:pt x="10" y="59"/>
                      <a:pt x="14" y="42"/>
                    </a:cubicBezTo>
                    <a:cubicBezTo>
                      <a:pt x="19" y="23"/>
                      <a:pt x="33" y="9"/>
                      <a:pt x="47" y="0"/>
                    </a:cubicBezTo>
                    <a:close/>
                  </a:path>
                </a:pathLst>
              </a:custGeom>
              <a:grpFill/>
              <a:ln w="3175">
                <a:solidFill>
                  <a:srgbClr val="000000"/>
                </a:solidFill>
                <a:round/>
                <a:headEnd/>
                <a:tailEnd/>
              </a:ln>
            </p:spPr>
            <p:txBody>
              <a:bodyPr anchor="ctr"/>
              <a:lstStyle/>
              <a:p>
                <a:pPr algn="ctr"/>
                <a:endParaRPr/>
              </a:p>
            </p:txBody>
          </p:sp>
          <p:sp>
            <p:nvSpPr>
              <p:cNvPr id="1427" name="iṧḻiḓè">
                <a:extLst>
                  <a:ext uri="{FF2B5EF4-FFF2-40B4-BE49-F238E27FC236}">
                    <a16:creationId xmlns:a16="http://schemas.microsoft.com/office/drawing/2014/main" id="{E8CA2919-4D02-9441-7FD5-B975134769E1}"/>
                  </a:ext>
                </a:extLst>
              </p:cNvPr>
              <p:cNvSpPr/>
              <p:nvPr/>
            </p:nvSpPr>
            <p:spPr bwMode="auto">
              <a:xfrm>
                <a:off x="5706522" y="4740121"/>
                <a:ext cx="64619" cy="318397"/>
              </a:xfrm>
              <a:custGeom>
                <a:avLst/>
                <a:gdLst>
                  <a:gd name="T0" fmla="*/ 0 w 33"/>
                  <a:gd name="T1" fmla="*/ 160 h 163"/>
                  <a:gd name="T2" fmla="*/ 13 w 33"/>
                  <a:gd name="T3" fmla="*/ 163 h 163"/>
                  <a:gd name="T4" fmla="*/ 33 w 33"/>
                  <a:gd name="T5" fmla="*/ 2 h 163"/>
                  <a:gd name="T6" fmla="*/ 24 w 33"/>
                  <a:gd name="T7" fmla="*/ 0 h 163"/>
                  <a:gd name="T8" fmla="*/ 0 w 33"/>
                  <a:gd name="T9" fmla="*/ 160 h 163"/>
                </a:gdLst>
                <a:ahLst/>
                <a:cxnLst>
                  <a:cxn ang="0">
                    <a:pos x="T0" y="T1"/>
                  </a:cxn>
                  <a:cxn ang="0">
                    <a:pos x="T2" y="T3"/>
                  </a:cxn>
                  <a:cxn ang="0">
                    <a:pos x="T4" y="T5"/>
                  </a:cxn>
                  <a:cxn ang="0">
                    <a:pos x="T6" y="T7"/>
                  </a:cxn>
                  <a:cxn ang="0">
                    <a:pos x="T8" y="T9"/>
                  </a:cxn>
                </a:cxnLst>
                <a:rect l="0" t="0" r="r" b="b"/>
                <a:pathLst>
                  <a:path w="33" h="163">
                    <a:moveTo>
                      <a:pt x="0" y="160"/>
                    </a:moveTo>
                    <a:cubicBezTo>
                      <a:pt x="3" y="161"/>
                      <a:pt x="8" y="162"/>
                      <a:pt x="13" y="163"/>
                    </a:cubicBezTo>
                    <a:cubicBezTo>
                      <a:pt x="21" y="114"/>
                      <a:pt x="29" y="36"/>
                      <a:pt x="33" y="2"/>
                    </a:cubicBezTo>
                    <a:cubicBezTo>
                      <a:pt x="29" y="1"/>
                      <a:pt x="26" y="0"/>
                      <a:pt x="24" y="0"/>
                    </a:cubicBezTo>
                    <a:cubicBezTo>
                      <a:pt x="20" y="35"/>
                      <a:pt x="4" y="137"/>
                      <a:pt x="0" y="160"/>
                    </a:cubicBezTo>
                    <a:close/>
                  </a:path>
                </a:pathLst>
              </a:custGeom>
              <a:grpFill/>
              <a:ln w="3175">
                <a:solidFill>
                  <a:srgbClr val="000000"/>
                </a:solidFill>
                <a:round/>
                <a:headEnd/>
                <a:tailEnd/>
              </a:ln>
            </p:spPr>
            <p:txBody>
              <a:bodyPr anchor="ctr"/>
              <a:lstStyle/>
              <a:p>
                <a:pPr algn="ctr"/>
                <a:endParaRPr/>
              </a:p>
            </p:txBody>
          </p:sp>
          <p:sp>
            <p:nvSpPr>
              <p:cNvPr id="1428" name="îṣļïḓé">
                <a:extLst>
                  <a:ext uri="{FF2B5EF4-FFF2-40B4-BE49-F238E27FC236}">
                    <a16:creationId xmlns:a16="http://schemas.microsoft.com/office/drawing/2014/main" id="{9806DE79-68B9-E912-7CD0-927C5B0267FA}"/>
                  </a:ext>
                </a:extLst>
              </p:cNvPr>
              <p:cNvSpPr/>
              <p:nvPr/>
            </p:nvSpPr>
            <p:spPr bwMode="auto">
              <a:xfrm>
                <a:off x="5672450" y="5066742"/>
                <a:ext cx="39946" cy="88117"/>
              </a:xfrm>
              <a:custGeom>
                <a:avLst/>
                <a:gdLst>
                  <a:gd name="T0" fmla="*/ 20 w 20"/>
                  <a:gd name="T1" fmla="*/ 3 h 45"/>
                  <a:gd name="T2" fmla="*/ 13 w 20"/>
                  <a:gd name="T3" fmla="*/ 1 h 45"/>
                  <a:gd name="T4" fmla="*/ 12 w 20"/>
                  <a:gd name="T5" fmla="*/ 2 h 45"/>
                  <a:gd name="T6" fmla="*/ 11 w 20"/>
                  <a:gd name="T7" fmla="*/ 2 h 45"/>
                  <a:gd name="T8" fmla="*/ 8 w 20"/>
                  <a:gd name="T9" fmla="*/ 0 h 45"/>
                  <a:gd name="T10" fmla="*/ 8 w 20"/>
                  <a:gd name="T11" fmla="*/ 0 h 45"/>
                  <a:gd name="T12" fmla="*/ 0 w 20"/>
                  <a:gd name="T13" fmla="*/ 42 h 45"/>
                  <a:gd name="T14" fmla="*/ 3 w 20"/>
                  <a:gd name="T15" fmla="*/ 42 h 45"/>
                  <a:gd name="T16" fmla="*/ 11 w 20"/>
                  <a:gd name="T17" fmla="*/ 45 h 45"/>
                  <a:gd name="T18" fmla="*/ 20 w 20"/>
                  <a:gd name="T19"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45">
                    <a:moveTo>
                      <a:pt x="20" y="3"/>
                    </a:moveTo>
                    <a:cubicBezTo>
                      <a:pt x="18" y="2"/>
                      <a:pt x="15" y="2"/>
                      <a:pt x="13" y="1"/>
                    </a:cubicBezTo>
                    <a:cubicBezTo>
                      <a:pt x="13" y="2"/>
                      <a:pt x="12" y="2"/>
                      <a:pt x="12" y="2"/>
                    </a:cubicBezTo>
                    <a:cubicBezTo>
                      <a:pt x="12" y="2"/>
                      <a:pt x="11" y="2"/>
                      <a:pt x="11" y="2"/>
                    </a:cubicBezTo>
                    <a:cubicBezTo>
                      <a:pt x="10" y="1"/>
                      <a:pt x="9" y="1"/>
                      <a:pt x="8" y="0"/>
                    </a:cubicBezTo>
                    <a:cubicBezTo>
                      <a:pt x="8" y="0"/>
                      <a:pt x="8" y="0"/>
                      <a:pt x="8" y="0"/>
                    </a:cubicBezTo>
                    <a:cubicBezTo>
                      <a:pt x="7" y="7"/>
                      <a:pt x="4" y="22"/>
                      <a:pt x="0" y="42"/>
                    </a:cubicBezTo>
                    <a:cubicBezTo>
                      <a:pt x="1" y="42"/>
                      <a:pt x="2" y="42"/>
                      <a:pt x="3" y="42"/>
                    </a:cubicBezTo>
                    <a:cubicBezTo>
                      <a:pt x="6" y="43"/>
                      <a:pt x="8" y="44"/>
                      <a:pt x="11" y="45"/>
                    </a:cubicBezTo>
                    <a:cubicBezTo>
                      <a:pt x="15" y="29"/>
                      <a:pt x="18" y="12"/>
                      <a:pt x="20" y="3"/>
                    </a:cubicBezTo>
                    <a:close/>
                  </a:path>
                </a:pathLst>
              </a:custGeom>
              <a:grpFill/>
              <a:ln w="3175">
                <a:solidFill>
                  <a:srgbClr val="000000"/>
                </a:solidFill>
                <a:round/>
                <a:headEnd/>
                <a:tailEnd/>
              </a:ln>
            </p:spPr>
            <p:txBody>
              <a:bodyPr anchor="ctr"/>
              <a:lstStyle/>
              <a:p>
                <a:pPr algn="ctr"/>
                <a:endParaRPr/>
              </a:p>
            </p:txBody>
          </p:sp>
          <p:sp>
            <p:nvSpPr>
              <p:cNvPr id="1429" name="iSḷîḍe">
                <a:extLst>
                  <a:ext uri="{FF2B5EF4-FFF2-40B4-BE49-F238E27FC236}">
                    <a16:creationId xmlns:a16="http://schemas.microsoft.com/office/drawing/2014/main" id="{38C7D70C-804D-07DB-BA50-EC421D4E1039}"/>
                  </a:ext>
                </a:extLst>
              </p:cNvPr>
              <p:cNvSpPr/>
              <p:nvPr/>
            </p:nvSpPr>
            <p:spPr bwMode="auto">
              <a:xfrm>
                <a:off x="5982623" y="5563723"/>
                <a:ext cx="256127" cy="664991"/>
              </a:xfrm>
              <a:custGeom>
                <a:avLst/>
                <a:gdLst>
                  <a:gd name="T0" fmla="*/ 15 w 131"/>
                  <a:gd name="T1" fmla="*/ 340 h 340"/>
                  <a:gd name="T2" fmla="*/ 53 w 131"/>
                  <a:gd name="T3" fmla="*/ 218 h 340"/>
                  <a:gd name="T4" fmla="*/ 77 w 131"/>
                  <a:gd name="T5" fmla="*/ 154 h 340"/>
                  <a:gd name="T6" fmla="*/ 115 w 131"/>
                  <a:gd name="T7" fmla="*/ 79 h 340"/>
                  <a:gd name="T8" fmla="*/ 131 w 131"/>
                  <a:gd name="T9" fmla="*/ 0 h 340"/>
                  <a:gd name="T10" fmla="*/ 94 w 131"/>
                  <a:gd name="T11" fmla="*/ 97 h 340"/>
                  <a:gd name="T12" fmla="*/ 56 w 131"/>
                  <a:gd name="T13" fmla="*/ 172 h 340"/>
                  <a:gd name="T14" fmla="*/ 0 w 131"/>
                  <a:gd name="T15" fmla="*/ 340 h 340"/>
                  <a:gd name="T16" fmla="*/ 15 w 131"/>
                  <a:gd name="T17" fmla="*/ 34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340">
                    <a:moveTo>
                      <a:pt x="15" y="340"/>
                    </a:moveTo>
                    <a:cubicBezTo>
                      <a:pt x="25" y="307"/>
                      <a:pt x="46" y="242"/>
                      <a:pt x="53" y="218"/>
                    </a:cubicBezTo>
                    <a:cubicBezTo>
                      <a:pt x="62" y="185"/>
                      <a:pt x="68" y="168"/>
                      <a:pt x="77" y="154"/>
                    </a:cubicBezTo>
                    <a:cubicBezTo>
                      <a:pt x="85" y="141"/>
                      <a:pt x="103" y="109"/>
                      <a:pt x="115" y="79"/>
                    </a:cubicBezTo>
                    <a:cubicBezTo>
                      <a:pt x="127" y="50"/>
                      <a:pt x="131" y="0"/>
                      <a:pt x="131" y="0"/>
                    </a:cubicBezTo>
                    <a:cubicBezTo>
                      <a:pt x="131" y="0"/>
                      <a:pt x="106" y="76"/>
                      <a:pt x="94" y="97"/>
                    </a:cubicBezTo>
                    <a:cubicBezTo>
                      <a:pt x="82" y="118"/>
                      <a:pt x="60" y="157"/>
                      <a:pt x="56" y="172"/>
                    </a:cubicBezTo>
                    <a:cubicBezTo>
                      <a:pt x="52" y="184"/>
                      <a:pt x="14" y="297"/>
                      <a:pt x="0" y="340"/>
                    </a:cubicBezTo>
                    <a:cubicBezTo>
                      <a:pt x="5" y="340"/>
                      <a:pt x="10" y="340"/>
                      <a:pt x="15" y="340"/>
                    </a:cubicBezTo>
                    <a:close/>
                  </a:path>
                </a:pathLst>
              </a:custGeom>
              <a:grpFill/>
              <a:ln w="3175">
                <a:solidFill>
                  <a:srgbClr val="000000"/>
                </a:solidFill>
                <a:round/>
                <a:headEnd/>
                <a:tailEnd/>
              </a:ln>
            </p:spPr>
            <p:txBody>
              <a:bodyPr anchor="ctr"/>
              <a:lstStyle/>
              <a:p>
                <a:pPr algn="ctr"/>
                <a:endParaRPr/>
              </a:p>
            </p:txBody>
          </p:sp>
          <p:sp>
            <p:nvSpPr>
              <p:cNvPr id="1430" name="ïŝḻïḍè">
                <a:extLst>
                  <a:ext uri="{FF2B5EF4-FFF2-40B4-BE49-F238E27FC236}">
                    <a16:creationId xmlns:a16="http://schemas.microsoft.com/office/drawing/2014/main" id="{B6E119AA-E6D7-5796-DBB2-02506EDCEA80}"/>
                  </a:ext>
                </a:extLst>
              </p:cNvPr>
              <p:cNvSpPr/>
              <p:nvPr/>
            </p:nvSpPr>
            <p:spPr bwMode="auto">
              <a:xfrm>
                <a:off x="6272822" y="2684053"/>
                <a:ext cx="234979" cy="334845"/>
              </a:xfrm>
              <a:custGeom>
                <a:avLst/>
                <a:gdLst>
                  <a:gd name="T0" fmla="*/ 120 w 120"/>
                  <a:gd name="T1" fmla="*/ 0 h 171"/>
                  <a:gd name="T2" fmla="*/ 114 w 120"/>
                  <a:gd name="T3" fmla="*/ 1 h 171"/>
                  <a:gd name="T4" fmla="*/ 81 w 120"/>
                  <a:gd name="T5" fmla="*/ 131 h 171"/>
                  <a:gd name="T6" fmla="*/ 10 w 120"/>
                  <a:gd name="T7" fmla="*/ 156 h 171"/>
                  <a:gd name="T8" fmla="*/ 1 w 120"/>
                  <a:gd name="T9" fmla="*/ 156 h 171"/>
                  <a:gd name="T10" fmla="*/ 0 w 120"/>
                  <a:gd name="T11" fmla="*/ 158 h 171"/>
                  <a:gd name="T12" fmla="*/ 97 w 120"/>
                  <a:gd name="T13" fmla="*/ 120 h 171"/>
                  <a:gd name="T14" fmla="*/ 120 w 120"/>
                  <a:gd name="T15" fmla="*/ 0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71">
                    <a:moveTo>
                      <a:pt x="120" y="0"/>
                    </a:moveTo>
                    <a:cubicBezTo>
                      <a:pt x="118" y="1"/>
                      <a:pt x="116" y="1"/>
                      <a:pt x="114" y="1"/>
                    </a:cubicBezTo>
                    <a:cubicBezTo>
                      <a:pt x="113" y="19"/>
                      <a:pt x="107" y="105"/>
                      <a:pt x="81" y="131"/>
                    </a:cubicBezTo>
                    <a:cubicBezTo>
                      <a:pt x="60" y="153"/>
                      <a:pt x="27" y="156"/>
                      <a:pt x="10" y="156"/>
                    </a:cubicBezTo>
                    <a:cubicBezTo>
                      <a:pt x="6" y="156"/>
                      <a:pt x="3" y="156"/>
                      <a:pt x="1" y="156"/>
                    </a:cubicBezTo>
                    <a:cubicBezTo>
                      <a:pt x="1" y="157"/>
                      <a:pt x="0" y="157"/>
                      <a:pt x="0" y="158"/>
                    </a:cubicBezTo>
                    <a:cubicBezTo>
                      <a:pt x="26" y="171"/>
                      <a:pt x="78" y="162"/>
                      <a:pt x="97" y="120"/>
                    </a:cubicBezTo>
                    <a:cubicBezTo>
                      <a:pt x="116" y="78"/>
                      <a:pt x="120" y="20"/>
                      <a:pt x="120" y="0"/>
                    </a:cubicBezTo>
                    <a:close/>
                  </a:path>
                </a:pathLst>
              </a:custGeom>
              <a:grpFill/>
              <a:ln w="3175">
                <a:solidFill>
                  <a:srgbClr val="000000"/>
                </a:solidFill>
                <a:round/>
                <a:headEnd/>
                <a:tailEnd/>
              </a:ln>
            </p:spPr>
            <p:txBody>
              <a:bodyPr anchor="ctr"/>
              <a:lstStyle/>
              <a:p>
                <a:pPr algn="ctr"/>
                <a:endParaRPr/>
              </a:p>
            </p:txBody>
          </p:sp>
          <p:sp>
            <p:nvSpPr>
              <p:cNvPr id="1431" name="îṩļiḍè">
                <a:extLst>
                  <a:ext uri="{FF2B5EF4-FFF2-40B4-BE49-F238E27FC236}">
                    <a16:creationId xmlns:a16="http://schemas.microsoft.com/office/drawing/2014/main" id="{06B6AE8E-EE6C-47C3-371D-83115C66BFC9}"/>
                  </a:ext>
                </a:extLst>
              </p:cNvPr>
              <p:cNvSpPr/>
              <p:nvPr/>
            </p:nvSpPr>
            <p:spPr bwMode="auto">
              <a:xfrm>
                <a:off x="6178830" y="2630008"/>
                <a:ext cx="70494" cy="317222"/>
              </a:xfrm>
              <a:custGeom>
                <a:avLst/>
                <a:gdLst>
                  <a:gd name="T0" fmla="*/ 8 w 36"/>
                  <a:gd name="T1" fmla="*/ 3 h 162"/>
                  <a:gd name="T2" fmla="*/ 0 w 36"/>
                  <a:gd name="T3" fmla="*/ 0 h 162"/>
                  <a:gd name="T4" fmla="*/ 7 w 36"/>
                  <a:gd name="T5" fmla="*/ 160 h 162"/>
                  <a:gd name="T6" fmla="*/ 6 w 36"/>
                  <a:gd name="T7" fmla="*/ 162 h 162"/>
                  <a:gd name="T8" fmla="*/ 8 w 36"/>
                  <a:gd name="T9" fmla="*/ 162 h 162"/>
                  <a:gd name="T10" fmla="*/ 16 w 36"/>
                  <a:gd name="T11" fmla="*/ 160 h 162"/>
                  <a:gd name="T12" fmla="*/ 8 w 36"/>
                  <a:gd name="T13" fmla="*/ 3 h 162"/>
                </a:gdLst>
                <a:ahLst/>
                <a:cxnLst>
                  <a:cxn ang="0">
                    <a:pos x="T0" y="T1"/>
                  </a:cxn>
                  <a:cxn ang="0">
                    <a:pos x="T2" y="T3"/>
                  </a:cxn>
                  <a:cxn ang="0">
                    <a:pos x="T4" y="T5"/>
                  </a:cxn>
                  <a:cxn ang="0">
                    <a:pos x="T6" y="T7"/>
                  </a:cxn>
                  <a:cxn ang="0">
                    <a:pos x="T8" y="T9"/>
                  </a:cxn>
                  <a:cxn ang="0">
                    <a:pos x="T10" y="T11"/>
                  </a:cxn>
                  <a:cxn ang="0">
                    <a:pos x="T12" y="T13"/>
                  </a:cxn>
                </a:cxnLst>
                <a:rect l="0" t="0" r="r" b="b"/>
                <a:pathLst>
                  <a:path w="36" h="162">
                    <a:moveTo>
                      <a:pt x="8" y="3"/>
                    </a:moveTo>
                    <a:cubicBezTo>
                      <a:pt x="5" y="2"/>
                      <a:pt x="2" y="1"/>
                      <a:pt x="0" y="0"/>
                    </a:cubicBezTo>
                    <a:cubicBezTo>
                      <a:pt x="15" y="37"/>
                      <a:pt x="25" y="127"/>
                      <a:pt x="7" y="160"/>
                    </a:cubicBezTo>
                    <a:cubicBezTo>
                      <a:pt x="7" y="161"/>
                      <a:pt x="7" y="162"/>
                      <a:pt x="6" y="162"/>
                    </a:cubicBezTo>
                    <a:cubicBezTo>
                      <a:pt x="7" y="162"/>
                      <a:pt x="7" y="162"/>
                      <a:pt x="8" y="162"/>
                    </a:cubicBezTo>
                    <a:cubicBezTo>
                      <a:pt x="10" y="161"/>
                      <a:pt x="13" y="160"/>
                      <a:pt x="16" y="160"/>
                    </a:cubicBezTo>
                    <a:cubicBezTo>
                      <a:pt x="36" y="103"/>
                      <a:pt x="20" y="38"/>
                      <a:pt x="8" y="3"/>
                    </a:cubicBezTo>
                    <a:close/>
                  </a:path>
                </a:pathLst>
              </a:custGeom>
              <a:grpFill/>
              <a:ln w="3175">
                <a:solidFill>
                  <a:srgbClr val="000000"/>
                </a:solidFill>
                <a:round/>
                <a:headEnd/>
                <a:tailEnd/>
              </a:ln>
            </p:spPr>
            <p:txBody>
              <a:bodyPr anchor="ctr"/>
              <a:lstStyle/>
              <a:p>
                <a:pPr algn="ctr"/>
                <a:endParaRPr/>
              </a:p>
            </p:txBody>
          </p:sp>
          <p:sp>
            <p:nvSpPr>
              <p:cNvPr id="1432" name="ïšlíḓé">
                <a:extLst>
                  <a:ext uri="{FF2B5EF4-FFF2-40B4-BE49-F238E27FC236}">
                    <a16:creationId xmlns:a16="http://schemas.microsoft.com/office/drawing/2014/main" id="{8DE9FEB1-D766-772D-7901-81BB7E943E49}"/>
                  </a:ext>
                </a:extLst>
              </p:cNvPr>
              <p:cNvSpPr/>
              <p:nvPr/>
            </p:nvSpPr>
            <p:spPr bwMode="auto">
              <a:xfrm>
                <a:off x="6149458" y="2604160"/>
                <a:ext cx="82243" cy="344245"/>
              </a:xfrm>
              <a:custGeom>
                <a:avLst/>
                <a:gdLst>
                  <a:gd name="T0" fmla="*/ 19 w 42"/>
                  <a:gd name="T1" fmla="*/ 176 h 176"/>
                  <a:gd name="T2" fmla="*/ 17 w 42"/>
                  <a:gd name="T3" fmla="*/ 175 h 176"/>
                  <a:gd name="T4" fmla="*/ 15 w 42"/>
                  <a:gd name="T5" fmla="*/ 169 h 176"/>
                  <a:gd name="T6" fmla="*/ 2 w 42"/>
                  <a:gd name="T7" fmla="*/ 7 h 176"/>
                  <a:gd name="T8" fmla="*/ 3 w 42"/>
                  <a:gd name="T9" fmla="*/ 1 h 176"/>
                  <a:gd name="T10" fmla="*/ 9 w 42"/>
                  <a:gd name="T11" fmla="*/ 2 h 176"/>
                  <a:gd name="T12" fmla="*/ 22 w 42"/>
                  <a:gd name="T13" fmla="*/ 173 h 176"/>
                  <a:gd name="T14" fmla="*/ 19 w 42"/>
                  <a:gd name="T15" fmla="*/ 176 h 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176">
                    <a:moveTo>
                      <a:pt x="19" y="176"/>
                    </a:moveTo>
                    <a:cubicBezTo>
                      <a:pt x="18" y="176"/>
                      <a:pt x="17" y="176"/>
                      <a:pt x="17" y="175"/>
                    </a:cubicBezTo>
                    <a:cubicBezTo>
                      <a:pt x="14" y="174"/>
                      <a:pt x="13" y="172"/>
                      <a:pt x="15" y="169"/>
                    </a:cubicBezTo>
                    <a:cubicBezTo>
                      <a:pt x="32" y="134"/>
                      <a:pt x="19" y="31"/>
                      <a:pt x="2" y="7"/>
                    </a:cubicBezTo>
                    <a:cubicBezTo>
                      <a:pt x="0" y="5"/>
                      <a:pt x="1" y="3"/>
                      <a:pt x="3" y="1"/>
                    </a:cubicBezTo>
                    <a:cubicBezTo>
                      <a:pt x="5" y="0"/>
                      <a:pt x="8" y="0"/>
                      <a:pt x="9" y="2"/>
                    </a:cubicBezTo>
                    <a:cubicBezTo>
                      <a:pt x="27" y="28"/>
                      <a:pt x="42" y="135"/>
                      <a:pt x="22" y="173"/>
                    </a:cubicBezTo>
                    <a:cubicBezTo>
                      <a:pt x="22" y="175"/>
                      <a:pt x="20" y="176"/>
                      <a:pt x="19" y="176"/>
                    </a:cubicBezTo>
                    <a:close/>
                  </a:path>
                </a:pathLst>
              </a:custGeom>
              <a:grpFill/>
              <a:ln w="3175">
                <a:solidFill>
                  <a:srgbClr val="000000"/>
                </a:solidFill>
                <a:round/>
                <a:headEnd/>
                <a:tailEnd/>
              </a:ln>
            </p:spPr>
            <p:txBody>
              <a:bodyPr anchor="ctr"/>
              <a:lstStyle/>
              <a:p>
                <a:pPr algn="ctr"/>
                <a:endParaRPr/>
              </a:p>
            </p:txBody>
          </p:sp>
          <p:sp>
            <p:nvSpPr>
              <p:cNvPr id="1433" name="íṩlïḋê">
                <a:extLst>
                  <a:ext uri="{FF2B5EF4-FFF2-40B4-BE49-F238E27FC236}">
                    <a16:creationId xmlns:a16="http://schemas.microsoft.com/office/drawing/2014/main" id="{2096265A-4CFA-9CAF-C087-03F91E723C0C}"/>
                  </a:ext>
                </a:extLst>
              </p:cNvPr>
              <p:cNvSpPr/>
              <p:nvPr/>
            </p:nvSpPr>
            <p:spPr bwMode="auto">
              <a:xfrm>
                <a:off x="6023744" y="2133027"/>
                <a:ext cx="915244" cy="555726"/>
              </a:xfrm>
              <a:custGeom>
                <a:avLst/>
                <a:gdLst>
                  <a:gd name="T0" fmla="*/ 227 w 467"/>
                  <a:gd name="T1" fmla="*/ 284 h 284"/>
                  <a:gd name="T2" fmla="*/ 215 w 467"/>
                  <a:gd name="T3" fmla="*/ 283 h 284"/>
                  <a:gd name="T4" fmla="*/ 1 w 467"/>
                  <a:gd name="T5" fmla="*/ 6 h 284"/>
                  <a:gd name="T6" fmla="*/ 4 w 467"/>
                  <a:gd name="T7" fmla="*/ 0 h 284"/>
                  <a:gd name="T8" fmla="*/ 10 w 467"/>
                  <a:gd name="T9" fmla="*/ 3 h 284"/>
                  <a:gd name="T10" fmla="*/ 217 w 467"/>
                  <a:gd name="T11" fmla="*/ 275 h 284"/>
                  <a:gd name="T12" fmla="*/ 457 w 467"/>
                  <a:gd name="T13" fmla="*/ 125 h 284"/>
                  <a:gd name="T14" fmla="*/ 463 w 467"/>
                  <a:gd name="T15" fmla="*/ 122 h 284"/>
                  <a:gd name="T16" fmla="*/ 466 w 467"/>
                  <a:gd name="T17" fmla="*/ 128 h 284"/>
                  <a:gd name="T18" fmla="*/ 227 w 467"/>
                  <a:gd name="T19"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7" h="284">
                    <a:moveTo>
                      <a:pt x="227" y="284"/>
                    </a:moveTo>
                    <a:cubicBezTo>
                      <a:pt x="222" y="284"/>
                      <a:pt x="218" y="284"/>
                      <a:pt x="215" y="283"/>
                    </a:cubicBezTo>
                    <a:cubicBezTo>
                      <a:pt x="83" y="258"/>
                      <a:pt x="4" y="16"/>
                      <a:pt x="1" y="6"/>
                    </a:cubicBezTo>
                    <a:cubicBezTo>
                      <a:pt x="0" y="4"/>
                      <a:pt x="2" y="1"/>
                      <a:pt x="4" y="0"/>
                    </a:cubicBezTo>
                    <a:cubicBezTo>
                      <a:pt x="6" y="0"/>
                      <a:pt x="9" y="1"/>
                      <a:pt x="10" y="3"/>
                    </a:cubicBezTo>
                    <a:cubicBezTo>
                      <a:pt x="10" y="6"/>
                      <a:pt x="90" y="250"/>
                      <a:pt x="217" y="275"/>
                    </a:cubicBezTo>
                    <a:cubicBezTo>
                      <a:pt x="264" y="284"/>
                      <a:pt x="423" y="219"/>
                      <a:pt x="457" y="125"/>
                    </a:cubicBezTo>
                    <a:cubicBezTo>
                      <a:pt x="458" y="123"/>
                      <a:pt x="461" y="121"/>
                      <a:pt x="463" y="122"/>
                    </a:cubicBezTo>
                    <a:cubicBezTo>
                      <a:pt x="465" y="123"/>
                      <a:pt x="467" y="126"/>
                      <a:pt x="466" y="128"/>
                    </a:cubicBezTo>
                    <a:cubicBezTo>
                      <a:pt x="432" y="221"/>
                      <a:pt x="287" y="284"/>
                      <a:pt x="227" y="284"/>
                    </a:cubicBezTo>
                    <a:close/>
                  </a:path>
                </a:pathLst>
              </a:custGeom>
              <a:grpFill/>
              <a:ln w="3175">
                <a:solidFill>
                  <a:srgbClr val="000000"/>
                </a:solidFill>
                <a:round/>
                <a:headEnd/>
                <a:tailEnd/>
              </a:ln>
            </p:spPr>
            <p:txBody>
              <a:bodyPr anchor="ctr"/>
              <a:lstStyle/>
              <a:p>
                <a:pPr algn="ctr"/>
                <a:endParaRPr dirty="0"/>
              </a:p>
            </p:txBody>
          </p:sp>
          <p:sp>
            <p:nvSpPr>
              <p:cNvPr id="1434" name="îṣlíḍé">
                <a:extLst>
                  <a:ext uri="{FF2B5EF4-FFF2-40B4-BE49-F238E27FC236}">
                    <a16:creationId xmlns:a16="http://schemas.microsoft.com/office/drawing/2014/main" id="{9F76974A-6B27-C57C-FAFC-BDC217A6B948}"/>
                  </a:ext>
                </a:extLst>
              </p:cNvPr>
              <p:cNvSpPr/>
              <p:nvPr/>
            </p:nvSpPr>
            <p:spPr bwMode="auto">
              <a:xfrm>
                <a:off x="6264598" y="2671129"/>
                <a:ext cx="232629" cy="318397"/>
              </a:xfrm>
              <a:custGeom>
                <a:avLst/>
                <a:gdLst>
                  <a:gd name="T0" fmla="*/ 14 w 119"/>
                  <a:gd name="T1" fmla="*/ 163 h 163"/>
                  <a:gd name="T2" fmla="*/ 4 w 119"/>
                  <a:gd name="T3" fmla="*/ 163 h 163"/>
                  <a:gd name="T4" fmla="*/ 0 w 119"/>
                  <a:gd name="T5" fmla="*/ 158 h 163"/>
                  <a:gd name="T6" fmla="*/ 5 w 119"/>
                  <a:gd name="T7" fmla="*/ 154 h 163"/>
                  <a:gd name="T8" fmla="*/ 79 w 119"/>
                  <a:gd name="T9" fmla="*/ 132 h 163"/>
                  <a:gd name="T10" fmla="*/ 110 w 119"/>
                  <a:gd name="T11" fmla="*/ 5 h 163"/>
                  <a:gd name="T12" fmla="*/ 114 w 119"/>
                  <a:gd name="T13" fmla="*/ 0 h 163"/>
                  <a:gd name="T14" fmla="*/ 118 w 119"/>
                  <a:gd name="T15" fmla="*/ 5 h 163"/>
                  <a:gd name="T16" fmla="*/ 85 w 119"/>
                  <a:gd name="T17" fmla="*/ 138 h 163"/>
                  <a:gd name="T18" fmla="*/ 14 w 119"/>
                  <a:gd name="T19"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63">
                    <a:moveTo>
                      <a:pt x="14" y="163"/>
                    </a:moveTo>
                    <a:cubicBezTo>
                      <a:pt x="8" y="163"/>
                      <a:pt x="4" y="163"/>
                      <a:pt x="4" y="163"/>
                    </a:cubicBezTo>
                    <a:cubicBezTo>
                      <a:pt x="1" y="163"/>
                      <a:pt x="0" y="161"/>
                      <a:pt x="0" y="158"/>
                    </a:cubicBezTo>
                    <a:cubicBezTo>
                      <a:pt x="0" y="156"/>
                      <a:pt x="2" y="154"/>
                      <a:pt x="5" y="154"/>
                    </a:cubicBezTo>
                    <a:cubicBezTo>
                      <a:pt x="5" y="154"/>
                      <a:pt x="53" y="159"/>
                      <a:pt x="79" y="132"/>
                    </a:cubicBezTo>
                    <a:cubicBezTo>
                      <a:pt x="105" y="105"/>
                      <a:pt x="110" y="6"/>
                      <a:pt x="110" y="5"/>
                    </a:cubicBezTo>
                    <a:cubicBezTo>
                      <a:pt x="110" y="2"/>
                      <a:pt x="112" y="0"/>
                      <a:pt x="114" y="0"/>
                    </a:cubicBezTo>
                    <a:cubicBezTo>
                      <a:pt x="117" y="0"/>
                      <a:pt x="119" y="2"/>
                      <a:pt x="118" y="5"/>
                    </a:cubicBezTo>
                    <a:cubicBezTo>
                      <a:pt x="118" y="9"/>
                      <a:pt x="114" y="109"/>
                      <a:pt x="85" y="138"/>
                    </a:cubicBezTo>
                    <a:cubicBezTo>
                      <a:pt x="64" y="160"/>
                      <a:pt x="31" y="163"/>
                      <a:pt x="14" y="163"/>
                    </a:cubicBezTo>
                    <a:close/>
                  </a:path>
                </a:pathLst>
              </a:custGeom>
              <a:grpFill/>
              <a:ln w="3175">
                <a:solidFill>
                  <a:srgbClr val="000000"/>
                </a:solidFill>
                <a:round/>
                <a:headEnd/>
                <a:tailEnd/>
              </a:ln>
            </p:spPr>
            <p:txBody>
              <a:bodyPr anchor="ctr"/>
              <a:lstStyle/>
              <a:p>
                <a:pPr algn="ctr"/>
                <a:endParaRPr/>
              </a:p>
            </p:txBody>
          </p:sp>
          <p:sp>
            <p:nvSpPr>
              <p:cNvPr id="1435" name="ísliďe">
                <a:extLst>
                  <a:ext uri="{FF2B5EF4-FFF2-40B4-BE49-F238E27FC236}">
                    <a16:creationId xmlns:a16="http://schemas.microsoft.com/office/drawing/2014/main" id="{B58D80B4-5898-1A49-C313-0FE1C3147B28}"/>
                  </a:ext>
                </a:extLst>
              </p:cNvPr>
              <p:cNvSpPr/>
              <p:nvPr/>
            </p:nvSpPr>
            <p:spPr bwMode="auto">
              <a:xfrm>
                <a:off x="6825023" y="2503119"/>
                <a:ext cx="61095" cy="279625"/>
              </a:xfrm>
              <a:custGeom>
                <a:avLst/>
                <a:gdLst>
                  <a:gd name="T0" fmla="*/ 26 w 31"/>
                  <a:gd name="T1" fmla="*/ 143 h 143"/>
                  <a:gd name="T2" fmla="*/ 23 w 31"/>
                  <a:gd name="T3" fmla="*/ 142 h 143"/>
                  <a:gd name="T4" fmla="*/ 1 w 31"/>
                  <a:gd name="T5" fmla="*/ 4 h 143"/>
                  <a:gd name="T6" fmla="*/ 5 w 31"/>
                  <a:gd name="T7" fmla="*/ 0 h 143"/>
                  <a:gd name="T8" fmla="*/ 5 w 31"/>
                  <a:gd name="T9" fmla="*/ 0 h 143"/>
                  <a:gd name="T10" fmla="*/ 10 w 31"/>
                  <a:gd name="T11" fmla="*/ 4 h 143"/>
                  <a:gd name="T12" fmla="*/ 29 w 31"/>
                  <a:gd name="T13" fmla="*/ 136 h 143"/>
                  <a:gd name="T14" fmla="*/ 29 w 31"/>
                  <a:gd name="T15" fmla="*/ 142 h 143"/>
                  <a:gd name="T16" fmla="*/ 26 w 31"/>
                  <a:gd name="T17"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143">
                    <a:moveTo>
                      <a:pt x="26" y="143"/>
                    </a:moveTo>
                    <a:cubicBezTo>
                      <a:pt x="25" y="143"/>
                      <a:pt x="24" y="143"/>
                      <a:pt x="23" y="142"/>
                    </a:cubicBezTo>
                    <a:cubicBezTo>
                      <a:pt x="0" y="118"/>
                      <a:pt x="1" y="16"/>
                      <a:pt x="1" y="4"/>
                    </a:cubicBezTo>
                    <a:cubicBezTo>
                      <a:pt x="1" y="2"/>
                      <a:pt x="3" y="0"/>
                      <a:pt x="5" y="0"/>
                    </a:cubicBezTo>
                    <a:cubicBezTo>
                      <a:pt x="5" y="0"/>
                      <a:pt x="5" y="0"/>
                      <a:pt x="5" y="0"/>
                    </a:cubicBezTo>
                    <a:cubicBezTo>
                      <a:pt x="8" y="0"/>
                      <a:pt x="10" y="2"/>
                      <a:pt x="10" y="4"/>
                    </a:cubicBezTo>
                    <a:cubicBezTo>
                      <a:pt x="9" y="35"/>
                      <a:pt x="12" y="118"/>
                      <a:pt x="29" y="136"/>
                    </a:cubicBezTo>
                    <a:cubicBezTo>
                      <a:pt x="31" y="137"/>
                      <a:pt x="31" y="140"/>
                      <a:pt x="29" y="142"/>
                    </a:cubicBezTo>
                    <a:cubicBezTo>
                      <a:pt x="28" y="143"/>
                      <a:pt x="27" y="143"/>
                      <a:pt x="26" y="143"/>
                    </a:cubicBezTo>
                    <a:close/>
                  </a:path>
                </a:pathLst>
              </a:custGeom>
              <a:grpFill/>
              <a:ln w="3175">
                <a:solidFill>
                  <a:srgbClr val="000000"/>
                </a:solidFill>
                <a:round/>
                <a:headEnd/>
                <a:tailEnd/>
              </a:ln>
            </p:spPr>
            <p:txBody>
              <a:bodyPr anchor="ctr"/>
              <a:lstStyle/>
              <a:p>
                <a:pPr algn="ctr"/>
                <a:endParaRPr/>
              </a:p>
            </p:txBody>
          </p:sp>
          <p:sp>
            <p:nvSpPr>
              <p:cNvPr id="1436" name="îṧḷíḍe">
                <a:extLst>
                  <a:ext uri="{FF2B5EF4-FFF2-40B4-BE49-F238E27FC236}">
                    <a16:creationId xmlns:a16="http://schemas.microsoft.com/office/drawing/2014/main" id="{909520A6-3C7F-B805-AF62-D9EC7F65743E}"/>
                  </a:ext>
                </a:extLst>
              </p:cNvPr>
              <p:cNvSpPr/>
              <p:nvPr/>
            </p:nvSpPr>
            <p:spPr bwMode="auto">
              <a:xfrm>
                <a:off x="6315118" y="3024773"/>
                <a:ext cx="86942" cy="84593"/>
              </a:xfrm>
              <a:custGeom>
                <a:avLst/>
                <a:gdLst>
                  <a:gd name="T0" fmla="*/ 39 w 44"/>
                  <a:gd name="T1" fmla="*/ 43 h 43"/>
                  <a:gd name="T2" fmla="*/ 35 w 44"/>
                  <a:gd name="T3" fmla="*/ 39 h 43"/>
                  <a:gd name="T4" fmla="*/ 3 w 44"/>
                  <a:gd name="T5" fmla="*/ 9 h 43"/>
                  <a:gd name="T6" fmla="*/ 1 w 44"/>
                  <a:gd name="T7" fmla="*/ 3 h 43"/>
                  <a:gd name="T8" fmla="*/ 7 w 44"/>
                  <a:gd name="T9" fmla="*/ 1 h 43"/>
                  <a:gd name="T10" fmla="*/ 43 w 44"/>
                  <a:gd name="T11" fmla="*/ 38 h 43"/>
                  <a:gd name="T12" fmla="*/ 39 w 44"/>
                  <a:gd name="T13" fmla="*/ 43 h 43"/>
                  <a:gd name="T14" fmla="*/ 39 w 44"/>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43">
                    <a:moveTo>
                      <a:pt x="39" y="43"/>
                    </a:moveTo>
                    <a:cubicBezTo>
                      <a:pt x="37" y="43"/>
                      <a:pt x="35" y="41"/>
                      <a:pt x="35" y="39"/>
                    </a:cubicBezTo>
                    <a:cubicBezTo>
                      <a:pt x="34" y="27"/>
                      <a:pt x="12" y="13"/>
                      <a:pt x="3" y="9"/>
                    </a:cubicBezTo>
                    <a:cubicBezTo>
                      <a:pt x="1" y="8"/>
                      <a:pt x="0" y="5"/>
                      <a:pt x="1" y="3"/>
                    </a:cubicBezTo>
                    <a:cubicBezTo>
                      <a:pt x="3" y="1"/>
                      <a:pt x="5" y="0"/>
                      <a:pt x="7" y="1"/>
                    </a:cubicBezTo>
                    <a:cubicBezTo>
                      <a:pt x="11" y="3"/>
                      <a:pt x="42" y="19"/>
                      <a:pt x="43" y="38"/>
                    </a:cubicBezTo>
                    <a:cubicBezTo>
                      <a:pt x="44" y="41"/>
                      <a:pt x="42" y="43"/>
                      <a:pt x="39" y="43"/>
                    </a:cubicBezTo>
                    <a:cubicBezTo>
                      <a:pt x="39" y="43"/>
                      <a:pt x="39" y="43"/>
                      <a:pt x="39" y="43"/>
                    </a:cubicBezTo>
                    <a:close/>
                  </a:path>
                </a:pathLst>
              </a:custGeom>
              <a:grpFill/>
              <a:ln w="3175">
                <a:solidFill>
                  <a:srgbClr val="000000"/>
                </a:solidFill>
                <a:round/>
                <a:headEnd/>
                <a:tailEnd/>
              </a:ln>
            </p:spPr>
            <p:txBody>
              <a:bodyPr anchor="ctr"/>
              <a:lstStyle/>
              <a:p>
                <a:pPr algn="ctr"/>
                <a:endParaRPr/>
              </a:p>
            </p:txBody>
          </p:sp>
          <p:sp>
            <p:nvSpPr>
              <p:cNvPr id="1437" name="î$ḻídè">
                <a:extLst>
                  <a:ext uri="{FF2B5EF4-FFF2-40B4-BE49-F238E27FC236}">
                    <a16:creationId xmlns:a16="http://schemas.microsoft.com/office/drawing/2014/main" id="{5359F660-2AB2-2E36-72C8-6F11786C8CA1}"/>
                  </a:ext>
                </a:extLst>
              </p:cNvPr>
              <p:cNvSpPr/>
              <p:nvPr/>
            </p:nvSpPr>
            <p:spPr bwMode="auto">
              <a:xfrm>
                <a:off x="6514850" y="3051795"/>
                <a:ext cx="159786" cy="76368"/>
              </a:xfrm>
              <a:custGeom>
                <a:avLst/>
                <a:gdLst>
                  <a:gd name="T0" fmla="*/ 5 w 81"/>
                  <a:gd name="T1" fmla="*/ 39 h 39"/>
                  <a:gd name="T2" fmla="*/ 2 w 81"/>
                  <a:gd name="T3" fmla="*/ 38 h 39"/>
                  <a:gd name="T4" fmla="*/ 2 w 81"/>
                  <a:gd name="T5" fmla="*/ 31 h 39"/>
                  <a:gd name="T6" fmla="*/ 75 w 81"/>
                  <a:gd name="T7" fmla="*/ 1 h 39"/>
                  <a:gd name="T8" fmla="*/ 80 w 81"/>
                  <a:gd name="T9" fmla="*/ 5 h 39"/>
                  <a:gd name="T10" fmla="*/ 76 w 81"/>
                  <a:gd name="T11" fmla="*/ 10 h 39"/>
                  <a:gd name="T12" fmla="*/ 9 w 81"/>
                  <a:gd name="T13" fmla="*/ 37 h 39"/>
                  <a:gd name="T14" fmla="*/ 5 w 81"/>
                  <a:gd name="T15" fmla="*/ 39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39">
                    <a:moveTo>
                      <a:pt x="5" y="39"/>
                    </a:moveTo>
                    <a:cubicBezTo>
                      <a:pt x="4" y="39"/>
                      <a:pt x="3" y="38"/>
                      <a:pt x="2" y="38"/>
                    </a:cubicBezTo>
                    <a:cubicBezTo>
                      <a:pt x="1" y="36"/>
                      <a:pt x="0" y="33"/>
                      <a:pt x="2" y="31"/>
                    </a:cubicBezTo>
                    <a:cubicBezTo>
                      <a:pt x="3" y="30"/>
                      <a:pt x="25" y="6"/>
                      <a:pt x="75" y="1"/>
                    </a:cubicBezTo>
                    <a:cubicBezTo>
                      <a:pt x="78" y="0"/>
                      <a:pt x="80" y="2"/>
                      <a:pt x="80" y="5"/>
                    </a:cubicBezTo>
                    <a:cubicBezTo>
                      <a:pt x="81" y="7"/>
                      <a:pt x="79" y="9"/>
                      <a:pt x="76" y="10"/>
                    </a:cubicBezTo>
                    <a:cubicBezTo>
                      <a:pt x="29" y="14"/>
                      <a:pt x="9" y="37"/>
                      <a:pt x="9" y="37"/>
                    </a:cubicBezTo>
                    <a:cubicBezTo>
                      <a:pt x="8" y="38"/>
                      <a:pt x="7" y="39"/>
                      <a:pt x="5" y="39"/>
                    </a:cubicBezTo>
                    <a:close/>
                  </a:path>
                </a:pathLst>
              </a:custGeom>
              <a:grpFill/>
              <a:ln w="3175">
                <a:solidFill>
                  <a:srgbClr val="000000"/>
                </a:solidFill>
                <a:round/>
                <a:headEnd/>
                <a:tailEnd/>
              </a:ln>
            </p:spPr>
            <p:txBody>
              <a:bodyPr anchor="ctr"/>
              <a:lstStyle/>
              <a:p>
                <a:pPr algn="ctr"/>
                <a:endParaRPr/>
              </a:p>
            </p:txBody>
          </p:sp>
          <p:sp>
            <p:nvSpPr>
              <p:cNvPr id="1438" name="ïslîḑè">
                <a:extLst>
                  <a:ext uri="{FF2B5EF4-FFF2-40B4-BE49-F238E27FC236}">
                    <a16:creationId xmlns:a16="http://schemas.microsoft.com/office/drawing/2014/main" id="{40FE2307-B575-2505-51DC-8614B6E2B55F}"/>
                  </a:ext>
                </a:extLst>
              </p:cNvPr>
              <p:cNvSpPr/>
              <p:nvPr/>
            </p:nvSpPr>
            <p:spPr bwMode="auto">
              <a:xfrm>
                <a:off x="5498565" y="2930781"/>
                <a:ext cx="1402826" cy="1112626"/>
              </a:xfrm>
              <a:custGeom>
                <a:avLst/>
                <a:gdLst>
                  <a:gd name="T0" fmla="*/ 162 w 716"/>
                  <a:gd name="T1" fmla="*/ 569 h 569"/>
                  <a:gd name="T2" fmla="*/ 162 w 716"/>
                  <a:gd name="T3" fmla="*/ 569 h 569"/>
                  <a:gd name="T4" fmla="*/ 45 w 716"/>
                  <a:gd name="T5" fmla="*/ 492 h 569"/>
                  <a:gd name="T6" fmla="*/ 6 w 716"/>
                  <a:gd name="T7" fmla="*/ 312 h 569"/>
                  <a:gd name="T8" fmla="*/ 151 w 716"/>
                  <a:gd name="T9" fmla="*/ 185 h 569"/>
                  <a:gd name="T10" fmla="*/ 204 w 716"/>
                  <a:gd name="T11" fmla="*/ 147 h 569"/>
                  <a:gd name="T12" fmla="*/ 353 w 716"/>
                  <a:gd name="T13" fmla="*/ 10 h 569"/>
                  <a:gd name="T14" fmla="*/ 394 w 716"/>
                  <a:gd name="T15" fmla="*/ 16 h 569"/>
                  <a:gd name="T16" fmla="*/ 397 w 716"/>
                  <a:gd name="T17" fmla="*/ 17 h 569"/>
                  <a:gd name="T18" fmla="*/ 400 w 716"/>
                  <a:gd name="T19" fmla="*/ 22 h 569"/>
                  <a:gd name="T20" fmla="*/ 387 w 716"/>
                  <a:gd name="T21" fmla="*/ 40 h 569"/>
                  <a:gd name="T22" fmla="*/ 335 w 716"/>
                  <a:gd name="T23" fmla="*/ 106 h 569"/>
                  <a:gd name="T24" fmla="*/ 313 w 716"/>
                  <a:gd name="T25" fmla="*/ 140 h 569"/>
                  <a:gd name="T26" fmla="*/ 278 w 716"/>
                  <a:gd name="T27" fmla="*/ 279 h 569"/>
                  <a:gd name="T28" fmla="*/ 483 w 716"/>
                  <a:gd name="T29" fmla="*/ 294 h 569"/>
                  <a:gd name="T30" fmla="*/ 707 w 716"/>
                  <a:gd name="T31" fmla="*/ 125 h 569"/>
                  <a:gd name="T32" fmla="*/ 714 w 716"/>
                  <a:gd name="T33" fmla="*/ 124 h 569"/>
                  <a:gd name="T34" fmla="*/ 714 w 716"/>
                  <a:gd name="T35" fmla="*/ 131 h 569"/>
                  <a:gd name="T36" fmla="*/ 485 w 716"/>
                  <a:gd name="T37" fmla="*/ 302 h 569"/>
                  <a:gd name="T38" fmla="*/ 273 w 716"/>
                  <a:gd name="T39" fmla="*/ 286 h 569"/>
                  <a:gd name="T40" fmla="*/ 306 w 716"/>
                  <a:gd name="T41" fmla="*/ 135 h 569"/>
                  <a:gd name="T42" fmla="*/ 328 w 716"/>
                  <a:gd name="T43" fmla="*/ 101 h 569"/>
                  <a:gd name="T44" fmla="*/ 381 w 716"/>
                  <a:gd name="T45" fmla="*/ 34 h 569"/>
                  <a:gd name="T46" fmla="*/ 390 w 716"/>
                  <a:gd name="T47" fmla="*/ 24 h 569"/>
                  <a:gd name="T48" fmla="*/ 390 w 716"/>
                  <a:gd name="T49" fmla="*/ 24 h 569"/>
                  <a:gd name="T50" fmla="*/ 359 w 716"/>
                  <a:gd name="T51" fmla="*/ 16 h 569"/>
                  <a:gd name="T52" fmla="*/ 210 w 716"/>
                  <a:gd name="T53" fmla="*/ 154 h 569"/>
                  <a:gd name="T54" fmla="*/ 156 w 716"/>
                  <a:gd name="T55" fmla="*/ 192 h 569"/>
                  <a:gd name="T56" fmla="*/ 15 w 716"/>
                  <a:gd name="T57" fmla="*/ 314 h 569"/>
                  <a:gd name="T58" fmla="*/ 53 w 716"/>
                  <a:gd name="T59" fmla="*/ 487 h 569"/>
                  <a:gd name="T60" fmla="*/ 163 w 716"/>
                  <a:gd name="T61" fmla="*/ 560 h 569"/>
                  <a:gd name="T62" fmla="*/ 167 w 716"/>
                  <a:gd name="T63" fmla="*/ 565 h 569"/>
                  <a:gd name="T64" fmla="*/ 162 w 716"/>
                  <a:gd name="T65" fmla="*/ 569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16" h="569">
                    <a:moveTo>
                      <a:pt x="162" y="569"/>
                    </a:moveTo>
                    <a:cubicBezTo>
                      <a:pt x="162" y="569"/>
                      <a:pt x="162" y="569"/>
                      <a:pt x="162" y="569"/>
                    </a:cubicBezTo>
                    <a:cubicBezTo>
                      <a:pt x="112" y="559"/>
                      <a:pt x="73" y="533"/>
                      <a:pt x="45" y="492"/>
                    </a:cubicBezTo>
                    <a:cubicBezTo>
                      <a:pt x="2" y="426"/>
                      <a:pt x="0" y="341"/>
                      <a:pt x="6" y="312"/>
                    </a:cubicBezTo>
                    <a:cubicBezTo>
                      <a:pt x="13" y="278"/>
                      <a:pt x="89" y="226"/>
                      <a:pt x="151" y="185"/>
                    </a:cubicBezTo>
                    <a:cubicBezTo>
                      <a:pt x="173" y="170"/>
                      <a:pt x="193" y="156"/>
                      <a:pt x="204" y="147"/>
                    </a:cubicBezTo>
                    <a:cubicBezTo>
                      <a:pt x="245" y="114"/>
                      <a:pt x="352" y="11"/>
                      <a:pt x="353" y="10"/>
                    </a:cubicBezTo>
                    <a:cubicBezTo>
                      <a:pt x="364" y="0"/>
                      <a:pt x="384" y="10"/>
                      <a:pt x="394" y="16"/>
                    </a:cubicBezTo>
                    <a:cubicBezTo>
                      <a:pt x="397" y="17"/>
                      <a:pt x="397" y="17"/>
                      <a:pt x="397" y="17"/>
                    </a:cubicBezTo>
                    <a:cubicBezTo>
                      <a:pt x="399" y="18"/>
                      <a:pt x="400" y="20"/>
                      <a:pt x="400" y="22"/>
                    </a:cubicBezTo>
                    <a:cubicBezTo>
                      <a:pt x="401" y="26"/>
                      <a:pt x="397" y="30"/>
                      <a:pt x="387" y="40"/>
                    </a:cubicBezTo>
                    <a:cubicBezTo>
                      <a:pt x="375" y="52"/>
                      <a:pt x="355" y="73"/>
                      <a:pt x="335" y="106"/>
                    </a:cubicBezTo>
                    <a:cubicBezTo>
                      <a:pt x="329" y="117"/>
                      <a:pt x="321" y="128"/>
                      <a:pt x="313" y="140"/>
                    </a:cubicBezTo>
                    <a:cubicBezTo>
                      <a:pt x="279" y="191"/>
                      <a:pt x="241" y="248"/>
                      <a:pt x="278" y="279"/>
                    </a:cubicBezTo>
                    <a:cubicBezTo>
                      <a:pt x="324" y="317"/>
                      <a:pt x="381" y="321"/>
                      <a:pt x="483" y="294"/>
                    </a:cubicBezTo>
                    <a:cubicBezTo>
                      <a:pt x="577" y="268"/>
                      <a:pt x="706" y="126"/>
                      <a:pt x="707" y="125"/>
                    </a:cubicBezTo>
                    <a:cubicBezTo>
                      <a:pt x="709" y="123"/>
                      <a:pt x="712" y="123"/>
                      <a:pt x="714" y="124"/>
                    </a:cubicBezTo>
                    <a:cubicBezTo>
                      <a:pt x="715" y="126"/>
                      <a:pt x="716" y="129"/>
                      <a:pt x="714" y="131"/>
                    </a:cubicBezTo>
                    <a:cubicBezTo>
                      <a:pt x="709" y="137"/>
                      <a:pt x="582" y="276"/>
                      <a:pt x="485" y="302"/>
                    </a:cubicBezTo>
                    <a:cubicBezTo>
                      <a:pt x="380" y="330"/>
                      <a:pt x="321" y="326"/>
                      <a:pt x="273" y="286"/>
                    </a:cubicBezTo>
                    <a:cubicBezTo>
                      <a:pt x="229" y="250"/>
                      <a:pt x="270" y="189"/>
                      <a:pt x="306" y="135"/>
                    </a:cubicBezTo>
                    <a:cubicBezTo>
                      <a:pt x="314" y="123"/>
                      <a:pt x="321" y="112"/>
                      <a:pt x="328" y="101"/>
                    </a:cubicBezTo>
                    <a:cubicBezTo>
                      <a:pt x="348" y="68"/>
                      <a:pt x="369" y="47"/>
                      <a:pt x="381" y="34"/>
                    </a:cubicBezTo>
                    <a:cubicBezTo>
                      <a:pt x="385" y="30"/>
                      <a:pt x="389" y="26"/>
                      <a:pt x="390" y="24"/>
                    </a:cubicBezTo>
                    <a:cubicBezTo>
                      <a:pt x="390" y="24"/>
                      <a:pt x="390" y="24"/>
                      <a:pt x="390" y="24"/>
                    </a:cubicBezTo>
                    <a:cubicBezTo>
                      <a:pt x="383" y="20"/>
                      <a:pt x="365" y="10"/>
                      <a:pt x="359" y="16"/>
                    </a:cubicBezTo>
                    <a:cubicBezTo>
                      <a:pt x="358" y="17"/>
                      <a:pt x="251" y="120"/>
                      <a:pt x="210" y="154"/>
                    </a:cubicBezTo>
                    <a:cubicBezTo>
                      <a:pt x="198" y="163"/>
                      <a:pt x="179" y="177"/>
                      <a:pt x="156" y="192"/>
                    </a:cubicBezTo>
                    <a:cubicBezTo>
                      <a:pt x="99" y="231"/>
                      <a:pt x="21" y="283"/>
                      <a:pt x="15" y="314"/>
                    </a:cubicBezTo>
                    <a:cubicBezTo>
                      <a:pt x="9" y="341"/>
                      <a:pt x="11" y="424"/>
                      <a:pt x="53" y="487"/>
                    </a:cubicBezTo>
                    <a:cubicBezTo>
                      <a:pt x="79" y="526"/>
                      <a:pt x="116" y="551"/>
                      <a:pt x="163" y="560"/>
                    </a:cubicBezTo>
                    <a:cubicBezTo>
                      <a:pt x="166" y="560"/>
                      <a:pt x="167" y="563"/>
                      <a:pt x="167" y="565"/>
                    </a:cubicBezTo>
                    <a:cubicBezTo>
                      <a:pt x="166" y="567"/>
                      <a:pt x="165" y="569"/>
                      <a:pt x="162" y="569"/>
                    </a:cubicBezTo>
                    <a:close/>
                  </a:path>
                </a:pathLst>
              </a:custGeom>
              <a:grpFill/>
              <a:ln w="3175">
                <a:solidFill>
                  <a:srgbClr val="000000"/>
                </a:solidFill>
                <a:round/>
                <a:headEnd/>
                <a:tailEnd/>
              </a:ln>
            </p:spPr>
            <p:txBody>
              <a:bodyPr anchor="ctr"/>
              <a:lstStyle/>
              <a:p>
                <a:pPr algn="ctr"/>
                <a:endParaRPr/>
              </a:p>
            </p:txBody>
          </p:sp>
          <p:sp>
            <p:nvSpPr>
              <p:cNvPr id="1439" name="íṧlîḓê">
                <a:extLst>
                  <a:ext uri="{FF2B5EF4-FFF2-40B4-BE49-F238E27FC236}">
                    <a16:creationId xmlns:a16="http://schemas.microsoft.com/office/drawing/2014/main" id="{74879088-24BE-8510-D883-8C530806627E}"/>
                  </a:ext>
                </a:extLst>
              </p:cNvPr>
              <p:cNvSpPr/>
              <p:nvPr/>
            </p:nvSpPr>
            <p:spPr bwMode="auto">
              <a:xfrm>
                <a:off x="5674800" y="3201007"/>
                <a:ext cx="1379328" cy="1574361"/>
              </a:xfrm>
              <a:custGeom>
                <a:avLst/>
                <a:gdLst>
                  <a:gd name="T0" fmla="*/ 190 w 704"/>
                  <a:gd name="T1" fmla="*/ 805 h 805"/>
                  <a:gd name="T2" fmla="*/ 3 w 704"/>
                  <a:gd name="T3" fmla="*/ 773 h 805"/>
                  <a:gd name="T4" fmla="*/ 1 w 704"/>
                  <a:gd name="T5" fmla="*/ 770 h 805"/>
                  <a:gd name="T6" fmla="*/ 1 w 704"/>
                  <a:gd name="T7" fmla="*/ 767 h 805"/>
                  <a:gd name="T8" fmla="*/ 5 w 704"/>
                  <a:gd name="T9" fmla="*/ 404 h 805"/>
                  <a:gd name="T10" fmla="*/ 8 w 704"/>
                  <a:gd name="T11" fmla="*/ 399 h 805"/>
                  <a:gd name="T12" fmla="*/ 13 w 704"/>
                  <a:gd name="T13" fmla="*/ 402 h 805"/>
                  <a:gd name="T14" fmla="*/ 11 w 704"/>
                  <a:gd name="T15" fmla="*/ 767 h 805"/>
                  <a:gd name="T16" fmla="*/ 255 w 704"/>
                  <a:gd name="T17" fmla="*/ 794 h 805"/>
                  <a:gd name="T18" fmla="*/ 580 w 704"/>
                  <a:gd name="T19" fmla="*/ 725 h 805"/>
                  <a:gd name="T20" fmla="*/ 579 w 704"/>
                  <a:gd name="T21" fmla="*/ 696 h 805"/>
                  <a:gd name="T22" fmla="*/ 614 w 704"/>
                  <a:gd name="T23" fmla="*/ 520 h 805"/>
                  <a:gd name="T24" fmla="*/ 686 w 704"/>
                  <a:gd name="T25" fmla="*/ 340 h 805"/>
                  <a:gd name="T26" fmla="*/ 692 w 704"/>
                  <a:gd name="T27" fmla="*/ 314 h 805"/>
                  <a:gd name="T28" fmla="*/ 675 w 704"/>
                  <a:gd name="T29" fmla="*/ 274 h 805"/>
                  <a:gd name="T30" fmla="*/ 631 w 704"/>
                  <a:gd name="T31" fmla="*/ 104 h 805"/>
                  <a:gd name="T32" fmla="*/ 667 w 704"/>
                  <a:gd name="T33" fmla="*/ 2 h 805"/>
                  <a:gd name="T34" fmla="*/ 673 w 704"/>
                  <a:gd name="T35" fmla="*/ 1 h 805"/>
                  <a:gd name="T36" fmla="*/ 674 w 704"/>
                  <a:gd name="T37" fmla="*/ 7 h 805"/>
                  <a:gd name="T38" fmla="*/ 640 w 704"/>
                  <a:gd name="T39" fmla="*/ 107 h 805"/>
                  <a:gd name="T40" fmla="*/ 683 w 704"/>
                  <a:gd name="T41" fmla="*/ 270 h 805"/>
                  <a:gd name="T42" fmla="*/ 700 w 704"/>
                  <a:gd name="T43" fmla="*/ 318 h 805"/>
                  <a:gd name="T44" fmla="*/ 695 w 704"/>
                  <a:gd name="T45" fmla="*/ 342 h 805"/>
                  <a:gd name="T46" fmla="*/ 621 w 704"/>
                  <a:gd name="T47" fmla="*/ 525 h 805"/>
                  <a:gd name="T48" fmla="*/ 588 w 704"/>
                  <a:gd name="T49" fmla="*/ 695 h 805"/>
                  <a:gd name="T50" fmla="*/ 587 w 704"/>
                  <a:gd name="T51" fmla="*/ 731 h 805"/>
                  <a:gd name="T52" fmla="*/ 255 w 704"/>
                  <a:gd name="T53" fmla="*/ 802 h 805"/>
                  <a:gd name="T54" fmla="*/ 190 w 704"/>
                  <a:gd name="T55" fmla="*/ 805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4" h="805">
                    <a:moveTo>
                      <a:pt x="190" y="805"/>
                    </a:moveTo>
                    <a:cubicBezTo>
                      <a:pt x="64" y="805"/>
                      <a:pt x="6" y="774"/>
                      <a:pt x="3" y="773"/>
                    </a:cubicBezTo>
                    <a:cubicBezTo>
                      <a:pt x="2" y="772"/>
                      <a:pt x="1" y="771"/>
                      <a:pt x="1" y="770"/>
                    </a:cubicBezTo>
                    <a:cubicBezTo>
                      <a:pt x="0" y="769"/>
                      <a:pt x="0" y="768"/>
                      <a:pt x="1" y="767"/>
                    </a:cubicBezTo>
                    <a:cubicBezTo>
                      <a:pt x="65" y="658"/>
                      <a:pt x="5" y="407"/>
                      <a:pt x="5" y="404"/>
                    </a:cubicBezTo>
                    <a:cubicBezTo>
                      <a:pt x="4" y="402"/>
                      <a:pt x="5" y="399"/>
                      <a:pt x="8" y="399"/>
                    </a:cubicBezTo>
                    <a:cubicBezTo>
                      <a:pt x="10" y="398"/>
                      <a:pt x="13" y="400"/>
                      <a:pt x="13" y="402"/>
                    </a:cubicBezTo>
                    <a:cubicBezTo>
                      <a:pt x="16" y="412"/>
                      <a:pt x="73" y="653"/>
                      <a:pt x="11" y="767"/>
                    </a:cubicBezTo>
                    <a:cubicBezTo>
                      <a:pt x="29" y="775"/>
                      <a:pt x="108" y="805"/>
                      <a:pt x="255" y="794"/>
                    </a:cubicBezTo>
                    <a:cubicBezTo>
                      <a:pt x="430" y="780"/>
                      <a:pt x="571" y="737"/>
                      <a:pt x="580" y="725"/>
                    </a:cubicBezTo>
                    <a:cubicBezTo>
                      <a:pt x="582" y="722"/>
                      <a:pt x="580" y="709"/>
                      <a:pt x="579" y="696"/>
                    </a:cubicBezTo>
                    <a:cubicBezTo>
                      <a:pt x="573" y="655"/>
                      <a:pt x="565" y="585"/>
                      <a:pt x="614" y="520"/>
                    </a:cubicBezTo>
                    <a:cubicBezTo>
                      <a:pt x="664" y="452"/>
                      <a:pt x="678" y="379"/>
                      <a:pt x="686" y="340"/>
                    </a:cubicBezTo>
                    <a:cubicBezTo>
                      <a:pt x="688" y="327"/>
                      <a:pt x="690" y="318"/>
                      <a:pt x="692" y="314"/>
                    </a:cubicBezTo>
                    <a:cubicBezTo>
                      <a:pt x="694" y="310"/>
                      <a:pt x="683" y="290"/>
                      <a:pt x="675" y="274"/>
                    </a:cubicBezTo>
                    <a:cubicBezTo>
                      <a:pt x="651" y="229"/>
                      <a:pt x="614" y="162"/>
                      <a:pt x="631" y="104"/>
                    </a:cubicBezTo>
                    <a:cubicBezTo>
                      <a:pt x="656" y="21"/>
                      <a:pt x="666" y="3"/>
                      <a:pt x="667" y="2"/>
                    </a:cubicBezTo>
                    <a:cubicBezTo>
                      <a:pt x="668" y="0"/>
                      <a:pt x="671" y="0"/>
                      <a:pt x="673" y="1"/>
                    </a:cubicBezTo>
                    <a:cubicBezTo>
                      <a:pt x="675" y="2"/>
                      <a:pt x="675" y="5"/>
                      <a:pt x="674" y="7"/>
                    </a:cubicBezTo>
                    <a:cubicBezTo>
                      <a:pt x="674" y="7"/>
                      <a:pt x="664" y="26"/>
                      <a:pt x="640" y="107"/>
                    </a:cubicBezTo>
                    <a:cubicBezTo>
                      <a:pt x="624" y="161"/>
                      <a:pt x="659" y="226"/>
                      <a:pt x="683" y="270"/>
                    </a:cubicBezTo>
                    <a:cubicBezTo>
                      <a:pt x="698" y="297"/>
                      <a:pt x="704" y="310"/>
                      <a:pt x="700" y="318"/>
                    </a:cubicBezTo>
                    <a:cubicBezTo>
                      <a:pt x="699" y="321"/>
                      <a:pt x="697" y="330"/>
                      <a:pt x="695" y="342"/>
                    </a:cubicBezTo>
                    <a:cubicBezTo>
                      <a:pt x="687" y="382"/>
                      <a:pt x="673" y="455"/>
                      <a:pt x="621" y="525"/>
                    </a:cubicBezTo>
                    <a:cubicBezTo>
                      <a:pt x="574" y="587"/>
                      <a:pt x="582" y="655"/>
                      <a:pt x="588" y="695"/>
                    </a:cubicBezTo>
                    <a:cubicBezTo>
                      <a:pt x="590" y="714"/>
                      <a:pt x="591" y="725"/>
                      <a:pt x="587" y="731"/>
                    </a:cubicBezTo>
                    <a:cubicBezTo>
                      <a:pt x="574" y="748"/>
                      <a:pt x="425" y="790"/>
                      <a:pt x="255" y="802"/>
                    </a:cubicBezTo>
                    <a:cubicBezTo>
                      <a:pt x="232" y="804"/>
                      <a:pt x="210" y="805"/>
                      <a:pt x="190" y="805"/>
                    </a:cubicBezTo>
                    <a:close/>
                  </a:path>
                </a:pathLst>
              </a:custGeom>
              <a:grpFill/>
              <a:ln w="3175">
                <a:solidFill>
                  <a:srgbClr val="000000"/>
                </a:solidFill>
                <a:round/>
                <a:headEnd/>
                <a:tailEnd/>
              </a:ln>
            </p:spPr>
            <p:txBody>
              <a:bodyPr anchor="ctr"/>
              <a:lstStyle/>
              <a:p>
                <a:pPr algn="ctr"/>
                <a:endParaRPr/>
              </a:p>
            </p:txBody>
          </p:sp>
          <p:sp>
            <p:nvSpPr>
              <p:cNvPr id="1440" name="iš1ïḍé">
                <a:extLst>
                  <a:ext uri="{FF2B5EF4-FFF2-40B4-BE49-F238E27FC236}">
                    <a16:creationId xmlns:a16="http://schemas.microsoft.com/office/drawing/2014/main" id="{A99C7FEB-CF72-3758-B0E3-7E2AB3E7A3A7}"/>
                  </a:ext>
                </a:extLst>
              </p:cNvPr>
              <p:cNvSpPr/>
              <p:nvPr/>
            </p:nvSpPr>
            <p:spPr bwMode="auto">
              <a:xfrm>
                <a:off x="6070740" y="3956465"/>
                <a:ext cx="569825" cy="165660"/>
              </a:xfrm>
              <a:custGeom>
                <a:avLst/>
                <a:gdLst>
                  <a:gd name="T0" fmla="*/ 123 w 291"/>
                  <a:gd name="T1" fmla="*/ 83 h 85"/>
                  <a:gd name="T2" fmla="*/ 81 w 291"/>
                  <a:gd name="T3" fmla="*/ 78 h 85"/>
                  <a:gd name="T4" fmla="*/ 2 w 291"/>
                  <a:gd name="T5" fmla="*/ 33 h 85"/>
                  <a:gd name="T6" fmla="*/ 2 w 291"/>
                  <a:gd name="T7" fmla="*/ 26 h 85"/>
                  <a:gd name="T8" fmla="*/ 8 w 291"/>
                  <a:gd name="T9" fmla="*/ 27 h 85"/>
                  <a:gd name="T10" fmla="*/ 84 w 291"/>
                  <a:gd name="T11" fmla="*/ 69 h 85"/>
                  <a:gd name="T12" fmla="*/ 283 w 291"/>
                  <a:gd name="T13" fmla="*/ 2 h 85"/>
                  <a:gd name="T14" fmla="*/ 289 w 291"/>
                  <a:gd name="T15" fmla="*/ 2 h 85"/>
                  <a:gd name="T16" fmla="*/ 289 w 291"/>
                  <a:gd name="T17" fmla="*/ 8 h 85"/>
                  <a:gd name="T18" fmla="*/ 123 w 291"/>
                  <a:gd name="T19" fmla="*/ 8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1" h="85">
                    <a:moveTo>
                      <a:pt x="123" y="83"/>
                    </a:moveTo>
                    <a:cubicBezTo>
                      <a:pt x="107" y="83"/>
                      <a:pt x="93" y="81"/>
                      <a:pt x="81" y="78"/>
                    </a:cubicBezTo>
                    <a:cubicBezTo>
                      <a:pt x="31" y="65"/>
                      <a:pt x="3" y="34"/>
                      <a:pt x="2" y="33"/>
                    </a:cubicBezTo>
                    <a:cubicBezTo>
                      <a:pt x="0" y="31"/>
                      <a:pt x="0" y="28"/>
                      <a:pt x="2" y="26"/>
                    </a:cubicBezTo>
                    <a:cubicBezTo>
                      <a:pt x="4" y="25"/>
                      <a:pt x="7" y="25"/>
                      <a:pt x="8" y="27"/>
                    </a:cubicBezTo>
                    <a:cubicBezTo>
                      <a:pt x="9" y="27"/>
                      <a:pt x="37" y="57"/>
                      <a:pt x="84" y="69"/>
                    </a:cubicBezTo>
                    <a:cubicBezTo>
                      <a:pt x="147" y="85"/>
                      <a:pt x="216" y="62"/>
                      <a:pt x="283" y="2"/>
                    </a:cubicBezTo>
                    <a:cubicBezTo>
                      <a:pt x="285" y="0"/>
                      <a:pt x="288" y="0"/>
                      <a:pt x="289" y="2"/>
                    </a:cubicBezTo>
                    <a:cubicBezTo>
                      <a:pt x="291" y="4"/>
                      <a:pt x="291" y="6"/>
                      <a:pt x="289" y="8"/>
                    </a:cubicBezTo>
                    <a:cubicBezTo>
                      <a:pt x="224" y="66"/>
                      <a:pt x="167" y="83"/>
                      <a:pt x="123" y="83"/>
                    </a:cubicBezTo>
                    <a:close/>
                  </a:path>
                </a:pathLst>
              </a:custGeom>
              <a:grpFill/>
              <a:ln w="3175">
                <a:solidFill>
                  <a:srgbClr val="000000"/>
                </a:solidFill>
                <a:round/>
                <a:headEnd/>
                <a:tailEnd/>
              </a:ln>
            </p:spPr>
            <p:txBody>
              <a:bodyPr anchor="ctr"/>
              <a:lstStyle/>
              <a:p>
                <a:pPr algn="ctr"/>
                <a:endParaRPr/>
              </a:p>
            </p:txBody>
          </p:sp>
          <p:sp>
            <p:nvSpPr>
              <p:cNvPr id="1441" name="iṣḻiḓê">
                <a:extLst>
                  <a:ext uri="{FF2B5EF4-FFF2-40B4-BE49-F238E27FC236}">
                    <a16:creationId xmlns:a16="http://schemas.microsoft.com/office/drawing/2014/main" id="{AA971774-BF34-E7C9-C70B-09BECF662363}"/>
                  </a:ext>
                </a:extLst>
              </p:cNvPr>
              <p:cNvSpPr/>
              <p:nvPr/>
            </p:nvSpPr>
            <p:spPr bwMode="auto">
              <a:xfrm>
                <a:off x="5566709" y="4869359"/>
                <a:ext cx="1710648" cy="1339381"/>
              </a:xfrm>
              <a:custGeom>
                <a:avLst/>
                <a:gdLst>
                  <a:gd name="T0" fmla="*/ 62 w 873"/>
                  <a:gd name="T1" fmla="*/ 685 h 685"/>
                  <a:gd name="T2" fmla="*/ 59 w 873"/>
                  <a:gd name="T3" fmla="*/ 683 h 685"/>
                  <a:gd name="T4" fmla="*/ 8 w 873"/>
                  <a:gd name="T5" fmla="*/ 371 h 685"/>
                  <a:gd name="T6" fmla="*/ 54 w 873"/>
                  <a:gd name="T7" fmla="*/ 95 h 685"/>
                  <a:gd name="T8" fmla="*/ 56 w 873"/>
                  <a:gd name="T9" fmla="*/ 92 h 685"/>
                  <a:gd name="T10" fmla="*/ 60 w 873"/>
                  <a:gd name="T11" fmla="*/ 91 h 685"/>
                  <a:gd name="T12" fmla="*/ 304 w 873"/>
                  <a:gd name="T13" fmla="*/ 109 h 685"/>
                  <a:gd name="T14" fmla="*/ 696 w 873"/>
                  <a:gd name="T15" fmla="*/ 1 h 685"/>
                  <a:gd name="T16" fmla="*/ 700 w 873"/>
                  <a:gd name="T17" fmla="*/ 0 h 685"/>
                  <a:gd name="T18" fmla="*/ 712 w 873"/>
                  <a:gd name="T19" fmla="*/ 41 h 685"/>
                  <a:gd name="T20" fmla="*/ 752 w 873"/>
                  <a:gd name="T21" fmla="*/ 184 h 685"/>
                  <a:gd name="T22" fmla="*/ 713 w 873"/>
                  <a:gd name="T23" fmla="*/ 683 h 685"/>
                  <a:gd name="T24" fmla="*/ 707 w 873"/>
                  <a:gd name="T25" fmla="*/ 684 h 685"/>
                  <a:gd name="T26" fmla="*/ 706 w 873"/>
                  <a:gd name="T27" fmla="*/ 678 h 685"/>
                  <a:gd name="T28" fmla="*/ 743 w 873"/>
                  <a:gd name="T29" fmla="*/ 188 h 685"/>
                  <a:gd name="T30" fmla="*/ 703 w 873"/>
                  <a:gd name="T31" fmla="*/ 43 h 685"/>
                  <a:gd name="T32" fmla="*/ 696 w 873"/>
                  <a:gd name="T33" fmla="*/ 10 h 685"/>
                  <a:gd name="T34" fmla="*/ 305 w 873"/>
                  <a:gd name="T35" fmla="*/ 117 h 685"/>
                  <a:gd name="T36" fmla="*/ 62 w 873"/>
                  <a:gd name="T37" fmla="*/ 101 h 685"/>
                  <a:gd name="T38" fmla="*/ 17 w 873"/>
                  <a:gd name="T39" fmla="*/ 372 h 685"/>
                  <a:gd name="T40" fmla="*/ 66 w 873"/>
                  <a:gd name="T41" fmla="*/ 679 h 685"/>
                  <a:gd name="T42" fmla="*/ 65 w 873"/>
                  <a:gd name="T43" fmla="*/ 685 h 685"/>
                  <a:gd name="T44" fmla="*/ 62 w 873"/>
                  <a:gd name="T45" fmla="*/ 685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73" h="685">
                    <a:moveTo>
                      <a:pt x="62" y="685"/>
                    </a:moveTo>
                    <a:cubicBezTo>
                      <a:pt x="61" y="685"/>
                      <a:pt x="60" y="685"/>
                      <a:pt x="59" y="683"/>
                    </a:cubicBezTo>
                    <a:cubicBezTo>
                      <a:pt x="22" y="621"/>
                      <a:pt x="0" y="459"/>
                      <a:pt x="8" y="371"/>
                    </a:cubicBezTo>
                    <a:cubicBezTo>
                      <a:pt x="17" y="283"/>
                      <a:pt x="54" y="97"/>
                      <a:pt x="54" y="95"/>
                    </a:cubicBezTo>
                    <a:cubicBezTo>
                      <a:pt x="54" y="93"/>
                      <a:pt x="55" y="92"/>
                      <a:pt x="56" y="92"/>
                    </a:cubicBezTo>
                    <a:cubicBezTo>
                      <a:pt x="57" y="91"/>
                      <a:pt x="59" y="91"/>
                      <a:pt x="60" y="91"/>
                    </a:cubicBezTo>
                    <a:cubicBezTo>
                      <a:pt x="61" y="92"/>
                      <a:pt x="174" y="123"/>
                      <a:pt x="304" y="109"/>
                    </a:cubicBezTo>
                    <a:cubicBezTo>
                      <a:pt x="433" y="94"/>
                      <a:pt x="689" y="4"/>
                      <a:pt x="696" y="1"/>
                    </a:cubicBezTo>
                    <a:cubicBezTo>
                      <a:pt x="697" y="0"/>
                      <a:pt x="698" y="0"/>
                      <a:pt x="700" y="0"/>
                    </a:cubicBezTo>
                    <a:cubicBezTo>
                      <a:pt x="703" y="2"/>
                      <a:pt x="704" y="5"/>
                      <a:pt x="712" y="41"/>
                    </a:cubicBezTo>
                    <a:cubicBezTo>
                      <a:pt x="721" y="82"/>
                      <a:pt x="734" y="144"/>
                      <a:pt x="752" y="184"/>
                    </a:cubicBezTo>
                    <a:cubicBezTo>
                      <a:pt x="764" y="213"/>
                      <a:pt x="873" y="474"/>
                      <a:pt x="713" y="683"/>
                    </a:cubicBezTo>
                    <a:cubicBezTo>
                      <a:pt x="712" y="685"/>
                      <a:pt x="709" y="685"/>
                      <a:pt x="707" y="684"/>
                    </a:cubicBezTo>
                    <a:cubicBezTo>
                      <a:pt x="705" y="682"/>
                      <a:pt x="705" y="680"/>
                      <a:pt x="706" y="678"/>
                    </a:cubicBezTo>
                    <a:cubicBezTo>
                      <a:pt x="862" y="473"/>
                      <a:pt x="756" y="216"/>
                      <a:pt x="743" y="188"/>
                    </a:cubicBezTo>
                    <a:cubicBezTo>
                      <a:pt x="725" y="147"/>
                      <a:pt x="712" y="84"/>
                      <a:pt x="703" y="43"/>
                    </a:cubicBezTo>
                    <a:cubicBezTo>
                      <a:pt x="700" y="29"/>
                      <a:pt x="698" y="16"/>
                      <a:pt x="696" y="10"/>
                    </a:cubicBezTo>
                    <a:cubicBezTo>
                      <a:pt x="660" y="24"/>
                      <a:pt x="428" y="103"/>
                      <a:pt x="305" y="117"/>
                    </a:cubicBezTo>
                    <a:cubicBezTo>
                      <a:pt x="189" y="131"/>
                      <a:pt x="85" y="107"/>
                      <a:pt x="62" y="101"/>
                    </a:cubicBezTo>
                    <a:cubicBezTo>
                      <a:pt x="56" y="130"/>
                      <a:pt x="25" y="292"/>
                      <a:pt x="17" y="372"/>
                    </a:cubicBezTo>
                    <a:cubicBezTo>
                      <a:pt x="9" y="457"/>
                      <a:pt x="31" y="619"/>
                      <a:pt x="66" y="679"/>
                    </a:cubicBezTo>
                    <a:cubicBezTo>
                      <a:pt x="68" y="681"/>
                      <a:pt x="67" y="684"/>
                      <a:pt x="65" y="685"/>
                    </a:cubicBezTo>
                    <a:cubicBezTo>
                      <a:pt x="64" y="685"/>
                      <a:pt x="63" y="685"/>
                      <a:pt x="62" y="685"/>
                    </a:cubicBezTo>
                    <a:close/>
                  </a:path>
                </a:pathLst>
              </a:custGeom>
              <a:grpFill/>
              <a:ln w="3175">
                <a:solidFill>
                  <a:srgbClr val="000000"/>
                </a:solidFill>
                <a:round/>
                <a:headEnd/>
                <a:tailEnd/>
              </a:ln>
            </p:spPr>
            <p:txBody>
              <a:bodyPr anchor="ctr"/>
              <a:lstStyle/>
              <a:p>
                <a:pPr algn="ctr"/>
                <a:endParaRPr/>
              </a:p>
            </p:txBody>
          </p:sp>
          <p:sp>
            <p:nvSpPr>
              <p:cNvPr id="1442" name="íṣļïḓe">
                <a:extLst>
                  <a:ext uri="{FF2B5EF4-FFF2-40B4-BE49-F238E27FC236}">
                    <a16:creationId xmlns:a16="http://schemas.microsoft.com/office/drawing/2014/main" id="{A4671CA8-B1E8-B50F-5FD2-D3DF429F66B3}"/>
                  </a:ext>
                </a:extLst>
              </p:cNvPr>
              <p:cNvSpPr/>
              <p:nvPr/>
            </p:nvSpPr>
            <p:spPr bwMode="auto">
              <a:xfrm>
                <a:off x="6053116" y="5426260"/>
                <a:ext cx="173885" cy="207957"/>
              </a:xfrm>
              <a:custGeom>
                <a:avLst/>
                <a:gdLst>
                  <a:gd name="T0" fmla="*/ 84 w 89"/>
                  <a:gd name="T1" fmla="*/ 106 h 106"/>
                  <a:gd name="T2" fmla="*/ 81 w 89"/>
                  <a:gd name="T3" fmla="*/ 105 h 106"/>
                  <a:gd name="T4" fmla="*/ 1 w 89"/>
                  <a:gd name="T5" fmla="*/ 7 h 106"/>
                  <a:gd name="T6" fmla="*/ 4 w 89"/>
                  <a:gd name="T7" fmla="*/ 1 h 106"/>
                  <a:gd name="T8" fmla="*/ 10 w 89"/>
                  <a:gd name="T9" fmla="*/ 4 h 106"/>
                  <a:gd name="T10" fmla="*/ 87 w 89"/>
                  <a:gd name="T11" fmla="*/ 99 h 106"/>
                  <a:gd name="T12" fmla="*/ 87 w 89"/>
                  <a:gd name="T13" fmla="*/ 105 h 106"/>
                  <a:gd name="T14" fmla="*/ 84 w 89"/>
                  <a:gd name="T15" fmla="*/ 106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 h="106">
                    <a:moveTo>
                      <a:pt x="84" y="106"/>
                    </a:moveTo>
                    <a:cubicBezTo>
                      <a:pt x="83" y="106"/>
                      <a:pt x="81" y="106"/>
                      <a:pt x="81" y="105"/>
                    </a:cubicBezTo>
                    <a:cubicBezTo>
                      <a:pt x="73" y="97"/>
                      <a:pt x="7" y="30"/>
                      <a:pt x="1" y="7"/>
                    </a:cubicBezTo>
                    <a:cubicBezTo>
                      <a:pt x="0" y="4"/>
                      <a:pt x="2" y="2"/>
                      <a:pt x="4" y="1"/>
                    </a:cubicBezTo>
                    <a:cubicBezTo>
                      <a:pt x="7" y="0"/>
                      <a:pt x="9" y="2"/>
                      <a:pt x="10" y="4"/>
                    </a:cubicBezTo>
                    <a:cubicBezTo>
                      <a:pt x="14" y="22"/>
                      <a:pt x="67" y="78"/>
                      <a:pt x="87" y="99"/>
                    </a:cubicBezTo>
                    <a:cubicBezTo>
                      <a:pt x="89" y="100"/>
                      <a:pt x="89" y="103"/>
                      <a:pt x="87" y="105"/>
                    </a:cubicBezTo>
                    <a:cubicBezTo>
                      <a:pt x="86" y="106"/>
                      <a:pt x="85" y="106"/>
                      <a:pt x="84" y="106"/>
                    </a:cubicBezTo>
                    <a:close/>
                  </a:path>
                </a:pathLst>
              </a:custGeom>
              <a:grpFill/>
              <a:ln w="3175">
                <a:solidFill>
                  <a:srgbClr val="000000"/>
                </a:solidFill>
                <a:round/>
                <a:headEnd/>
                <a:tailEnd/>
              </a:ln>
            </p:spPr>
            <p:txBody>
              <a:bodyPr anchor="ctr"/>
              <a:lstStyle/>
              <a:p>
                <a:pPr algn="ctr"/>
                <a:endParaRPr/>
              </a:p>
            </p:txBody>
          </p:sp>
          <p:sp>
            <p:nvSpPr>
              <p:cNvPr id="1443" name="ïṣḻídé">
                <a:extLst>
                  <a:ext uri="{FF2B5EF4-FFF2-40B4-BE49-F238E27FC236}">
                    <a16:creationId xmlns:a16="http://schemas.microsoft.com/office/drawing/2014/main" id="{E11F722A-FF53-16C4-4626-62627E07564F}"/>
                  </a:ext>
                </a:extLst>
              </p:cNvPr>
              <p:cNvSpPr/>
              <p:nvPr/>
            </p:nvSpPr>
            <p:spPr bwMode="auto">
              <a:xfrm>
                <a:off x="5654827" y="4986849"/>
                <a:ext cx="1311184" cy="232629"/>
              </a:xfrm>
              <a:custGeom>
                <a:avLst/>
                <a:gdLst>
                  <a:gd name="T0" fmla="*/ 200 w 669"/>
                  <a:gd name="T1" fmla="*/ 119 h 119"/>
                  <a:gd name="T2" fmla="*/ 9 w 669"/>
                  <a:gd name="T3" fmla="*/ 92 h 119"/>
                  <a:gd name="T4" fmla="*/ 4 w 669"/>
                  <a:gd name="T5" fmla="*/ 90 h 119"/>
                  <a:gd name="T6" fmla="*/ 0 w 669"/>
                  <a:gd name="T7" fmla="*/ 86 h 119"/>
                  <a:gd name="T8" fmla="*/ 4 w 669"/>
                  <a:gd name="T9" fmla="*/ 81 h 119"/>
                  <a:gd name="T10" fmla="*/ 12 w 669"/>
                  <a:gd name="T11" fmla="*/ 83 h 119"/>
                  <a:gd name="T12" fmla="*/ 281 w 669"/>
                  <a:gd name="T13" fmla="*/ 106 h 119"/>
                  <a:gd name="T14" fmla="*/ 662 w 669"/>
                  <a:gd name="T15" fmla="*/ 1 h 119"/>
                  <a:gd name="T16" fmla="*/ 668 w 669"/>
                  <a:gd name="T17" fmla="*/ 4 h 119"/>
                  <a:gd name="T18" fmla="*/ 666 w 669"/>
                  <a:gd name="T19" fmla="*/ 9 h 119"/>
                  <a:gd name="T20" fmla="*/ 282 w 669"/>
                  <a:gd name="T21" fmla="*/ 114 h 119"/>
                  <a:gd name="T22" fmla="*/ 200 w 669"/>
                  <a:gd name="T23"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9" h="119">
                    <a:moveTo>
                      <a:pt x="200" y="119"/>
                    </a:moveTo>
                    <a:cubicBezTo>
                      <a:pt x="142" y="119"/>
                      <a:pt x="75" y="112"/>
                      <a:pt x="9" y="92"/>
                    </a:cubicBezTo>
                    <a:cubicBezTo>
                      <a:pt x="7" y="91"/>
                      <a:pt x="5" y="90"/>
                      <a:pt x="4" y="90"/>
                    </a:cubicBezTo>
                    <a:cubicBezTo>
                      <a:pt x="2" y="90"/>
                      <a:pt x="0" y="88"/>
                      <a:pt x="0" y="86"/>
                    </a:cubicBezTo>
                    <a:cubicBezTo>
                      <a:pt x="0" y="84"/>
                      <a:pt x="2" y="82"/>
                      <a:pt x="4" y="81"/>
                    </a:cubicBezTo>
                    <a:cubicBezTo>
                      <a:pt x="5" y="82"/>
                      <a:pt x="7" y="82"/>
                      <a:pt x="12" y="83"/>
                    </a:cubicBezTo>
                    <a:cubicBezTo>
                      <a:pt x="111" y="114"/>
                      <a:pt x="213" y="112"/>
                      <a:pt x="281" y="106"/>
                    </a:cubicBezTo>
                    <a:cubicBezTo>
                      <a:pt x="451" y="89"/>
                      <a:pt x="660" y="2"/>
                      <a:pt x="662" y="1"/>
                    </a:cubicBezTo>
                    <a:cubicBezTo>
                      <a:pt x="664" y="0"/>
                      <a:pt x="667" y="1"/>
                      <a:pt x="668" y="4"/>
                    </a:cubicBezTo>
                    <a:cubicBezTo>
                      <a:pt x="669" y="6"/>
                      <a:pt x="668" y="8"/>
                      <a:pt x="666" y="9"/>
                    </a:cubicBezTo>
                    <a:cubicBezTo>
                      <a:pt x="664" y="10"/>
                      <a:pt x="453" y="97"/>
                      <a:pt x="282" y="114"/>
                    </a:cubicBezTo>
                    <a:cubicBezTo>
                      <a:pt x="258" y="117"/>
                      <a:pt x="230" y="119"/>
                      <a:pt x="200" y="119"/>
                    </a:cubicBezTo>
                    <a:close/>
                  </a:path>
                </a:pathLst>
              </a:custGeom>
              <a:grpFill/>
              <a:ln w="3175">
                <a:solidFill>
                  <a:srgbClr val="000000"/>
                </a:solidFill>
                <a:round/>
                <a:headEnd/>
                <a:tailEnd/>
              </a:ln>
            </p:spPr>
            <p:txBody>
              <a:bodyPr anchor="ctr"/>
              <a:lstStyle/>
              <a:p>
                <a:pPr algn="ctr"/>
                <a:endParaRPr/>
              </a:p>
            </p:txBody>
          </p:sp>
          <p:sp>
            <p:nvSpPr>
              <p:cNvPr id="1444" name="îšlíḑé">
                <a:extLst>
                  <a:ext uri="{FF2B5EF4-FFF2-40B4-BE49-F238E27FC236}">
                    <a16:creationId xmlns:a16="http://schemas.microsoft.com/office/drawing/2014/main" id="{AAD977DD-A14D-551D-7B37-83AFDB94994C}"/>
                  </a:ext>
                </a:extLst>
              </p:cNvPr>
              <p:cNvSpPr/>
              <p:nvPr/>
            </p:nvSpPr>
            <p:spPr bwMode="auto">
              <a:xfrm>
                <a:off x="6799175" y="4633205"/>
                <a:ext cx="111615" cy="259652"/>
              </a:xfrm>
              <a:custGeom>
                <a:avLst/>
                <a:gdLst>
                  <a:gd name="T0" fmla="*/ 52 w 57"/>
                  <a:gd name="T1" fmla="*/ 133 h 133"/>
                  <a:gd name="T2" fmla="*/ 48 w 57"/>
                  <a:gd name="T3" fmla="*/ 130 h 133"/>
                  <a:gd name="T4" fmla="*/ 1 w 57"/>
                  <a:gd name="T5" fmla="*/ 6 h 133"/>
                  <a:gd name="T6" fmla="*/ 4 w 57"/>
                  <a:gd name="T7" fmla="*/ 0 h 133"/>
                  <a:gd name="T8" fmla="*/ 9 w 57"/>
                  <a:gd name="T9" fmla="*/ 3 h 133"/>
                  <a:gd name="T10" fmla="*/ 56 w 57"/>
                  <a:gd name="T11" fmla="*/ 127 h 133"/>
                  <a:gd name="T12" fmla="*/ 54 w 57"/>
                  <a:gd name="T13" fmla="*/ 133 h 133"/>
                  <a:gd name="T14" fmla="*/ 52 w 57"/>
                  <a:gd name="T15" fmla="*/ 133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33">
                    <a:moveTo>
                      <a:pt x="52" y="133"/>
                    </a:moveTo>
                    <a:cubicBezTo>
                      <a:pt x="50" y="133"/>
                      <a:pt x="48" y="132"/>
                      <a:pt x="48" y="130"/>
                    </a:cubicBezTo>
                    <a:cubicBezTo>
                      <a:pt x="47" y="130"/>
                      <a:pt x="16" y="60"/>
                      <a:pt x="1" y="6"/>
                    </a:cubicBezTo>
                    <a:cubicBezTo>
                      <a:pt x="0" y="3"/>
                      <a:pt x="2" y="1"/>
                      <a:pt x="4" y="0"/>
                    </a:cubicBezTo>
                    <a:cubicBezTo>
                      <a:pt x="6" y="0"/>
                      <a:pt x="9" y="1"/>
                      <a:pt x="9" y="3"/>
                    </a:cubicBezTo>
                    <a:cubicBezTo>
                      <a:pt x="24" y="57"/>
                      <a:pt x="55" y="126"/>
                      <a:pt x="56" y="127"/>
                    </a:cubicBezTo>
                    <a:cubicBezTo>
                      <a:pt x="57" y="129"/>
                      <a:pt x="56" y="132"/>
                      <a:pt x="54" y="133"/>
                    </a:cubicBezTo>
                    <a:cubicBezTo>
                      <a:pt x="53" y="133"/>
                      <a:pt x="52" y="133"/>
                      <a:pt x="52" y="133"/>
                    </a:cubicBezTo>
                    <a:close/>
                  </a:path>
                </a:pathLst>
              </a:custGeom>
              <a:grpFill/>
              <a:ln w="3175">
                <a:solidFill>
                  <a:srgbClr val="000000"/>
                </a:solidFill>
                <a:round/>
                <a:headEnd/>
                <a:tailEnd/>
              </a:ln>
            </p:spPr>
            <p:txBody>
              <a:bodyPr anchor="ctr"/>
              <a:lstStyle/>
              <a:p>
                <a:pPr algn="ctr"/>
                <a:endParaRPr/>
              </a:p>
            </p:txBody>
          </p:sp>
          <p:sp>
            <p:nvSpPr>
              <p:cNvPr id="1445" name="iSļíḑè">
                <a:extLst>
                  <a:ext uri="{FF2B5EF4-FFF2-40B4-BE49-F238E27FC236}">
                    <a16:creationId xmlns:a16="http://schemas.microsoft.com/office/drawing/2014/main" id="{8744390B-77C3-5882-F4AC-0F9C2D87EBDF}"/>
                  </a:ext>
                </a:extLst>
              </p:cNvPr>
              <p:cNvSpPr/>
              <p:nvPr/>
            </p:nvSpPr>
            <p:spPr bwMode="auto">
              <a:xfrm>
                <a:off x="5686549" y="4726022"/>
                <a:ext cx="66969" cy="344245"/>
              </a:xfrm>
              <a:custGeom>
                <a:avLst/>
                <a:gdLst>
                  <a:gd name="T0" fmla="*/ 5 w 34"/>
                  <a:gd name="T1" fmla="*/ 176 h 176"/>
                  <a:gd name="T2" fmla="*/ 4 w 34"/>
                  <a:gd name="T3" fmla="*/ 176 h 176"/>
                  <a:gd name="T4" fmla="*/ 0 w 34"/>
                  <a:gd name="T5" fmla="*/ 171 h 176"/>
                  <a:gd name="T6" fmla="*/ 25 w 34"/>
                  <a:gd name="T7" fmla="*/ 4 h 176"/>
                  <a:gd name="T8" fmla="*/ 30 w 34"/>
                  <a:gd name="T9" fmla="*/ 0 h 176"/>
                  <a:gd name="T10" fmla="*/ 34 w 34"/>
                  <a:gd name="T11" fmla="*/ 5 h 176"/>
                  <a:gd name="T12" fmla="*/ 9 w 34"/>
                  <a:gd name="T13" fmla="*/ 172 h 176"/>
                  <a:gd name="T14" fmla="*/ 5 w 34"/>
                  <a:gd name="T15" fmla="*/ 176 h 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176">
                    <a:moveTo>
                      <a:pt x="5" y="176"/>
                    </a:moveTo>
                    <a:cubicBezTo>
                      <a:pt x="5" y="176"/>
                      <a:pt x="4" y="176"/>
                      <a:pt x="4" y="176"/>
                    </a:cubicBezTo>
                    <a:cubicBezTo>
                      <a:pt x="2" y="175"/>
                      <a:pt x="0" y="173"/>
                      <a:pt x="0" y="171"/>
                    </a:cubicBezTo>
                    <a:cubicBezTo>
                      <a:pt x="1" y="169"/>
                      <a:pt x="21" y="42"/>
                      <a:pt x="25" y="4"/>
                    </a:cubicBezTo>
                    <a:cubicBezTo>
                      <a:pt x="25" y="2"/>
                      <a:pt x="27" y="0"/>
                      <a:pt x="30" y="0"/>
                    </a:cubicBezTo>
                    <a:cubicBezTo>
                      <a:pt x="32" y="0"/>
                      <a:pt x="34" y="2"/>
                      <a:pt x="34" y="5"/>
                    </a:cubicBezTo>
                    <a:cubicBezTo>
                      <a:pt x="30" y="43"/>
                      <a:pt x="9" y="171"/>
                      <a:pt x="9" y="172"/>
                    </a:cubicBezTo>
                    <a:cubicBezTo>
                      <a:pt x="9" y="174"/>
                      <a:pt x="7" y="176"/>
                      <a:pt x="5" y="176"/>
                    </a:cubicBezTo>
                    <a:close/>
                  </a:path>
                </a:pathLst>
              </a:custGeom>
              <a:grpFill/>
              <a:ln w="3175">
                <a:solidFill>
                  <a:srgbClr val="000000"/>
                </a:solidFill>
                <a:round/>
                <a:headEnd/>
                <a:tailEnd/>
              </a:ln>
            </p:spPr>
            <p:txBody>
              <a:bodyPr anchor="ctr"/>
              <a:lstStyle/>
              <a:p>
                <a:pPr algn="ctr"/>
                <a:endParaRPr/>
              </a:p>
            </p:txBody>
          </p:sp>
          <p:sp>
            <p:nvSpPr>
              <p:cNvPr id="1446" name="í$ľïḑé">
                <a:extLst>
                  <a:ext uri="{FF2B5EF4-FFF2-40B4-BE49-F238E27FC236}">
                    <a16:creationId xmlns:a16="http://schemas.microsoft.com/office/drawing/2014/main" id="{862B5B99-58C1-4806-41F5-71A8B417F511}"/>
                  </a:ext>
                </a:extLst>
              </p:cNvPr>
              <p:cNvSpPr/>
              <p:nvPr/>
            </p:nvSpPr>
            <p:spPr bwMode="auto">
              <a:xfrm>
                <a:off x="5980273" y="4904606"/>
                <a:ext cx="29372" cy="74018"/>
              </a:xfrm>
              <a:custGeom>
                <a:avLst/>
                <a:gdLst>
                  <a:gd name="T0" fmla="*/ 10 w 15"/>
                  <a:gd name="T1" fmla="*/ 38 h 38"/>
                  <a:gd name="T2" fmla="*/ 7 w 15"/>
                  <a:gd name="T3" fmla="*/ 36 h 38"/>
                  <a:gd name="T4" fmla="*/ 4 w 15"/>
                  <a:gd name="T5" fmla="*/ 4 h 38"/>
                  <a:gd name="T6" fmla="*/ 9 w 15"/>
                  <a:gd name="T7" fmla="*/ 0 h 38"/>
                  <a:gd name="T8" fmla="*/ 13 w 15"/>
                  <a:gd name="T9" fmla="*/ 5 h 38"/>
                  <a:gd name="T10" fmla="*/ 14 w 15"/>
                  <a:gd name="T11" fmla="*/ 30 h 38"/>
                  <a:gd name="T12" fmla="*/ 13 w 15"/>
                  <a:gd name="T13" fmla="*/ 37 h 38"/>
                  <a:gd name="T14" fmla="*/ 10 w 15"/>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38">
                    <a:moveTo>
                      <a:pt x="10" y="38"/>
                    </a:moveTo>
                    <a:cubicBezTo>
                      <a:pt x="9" y="38"/>
                      <a:pt x="8" y="37"/>
                      <a:pt x="7" y="36"/>
                    </a:cubicBezTo>
                    <a:cubicBezTo>
                      <a:pt x="0" y="28"/>
                      <a:pt x="3" y="8"/>
                      <a:pt x="4" y="4"/>
                    </a:cubicBezTo>
                    <a:cubicBezTo>
                      <a:pt x="5" y="1"/>
                      <a:pt x="7" y="0"/>
                      <a:pt x="9" y="0"/>
                    </a:cubicBezTo>
                    <a:cubicBezTo>
                      <a:pt x="12" y="1"/>
                      <a:pt x="13" y="3"/>
                      <a:pt x="13" y="5"/>
                    </a:cubicBezTo>
                    <a:cubicBezTo>
                      <a:pt x="11" y="13"/>
                      <a:pt x="11" y="27"/>
                      <a:pt x="14" y="30"/>
                    </a:cubicBezTo>
                    <a:cubicBezTo>
                      <a:pt x="15" y="32"/>
                      <a:pt x="15" y="35"/>
                      <a:pt x="13" y="37"/>
                    </a:cubicBezTo>
                    <a:cubicBezTo>
                      <a:pt x="12" y="37"/>
                      <a:pt x="11" y="38"/>
                      <a:pt x="10" y="38"/>
                    </a:cubicBezTo>
                    <a:close/>
                  </a:path>
                </a:pathLst>
              </a:custGeom>
              <a:grpFill/>
              <a:ln w="3175">
                <a:solidFill>
                  <a:srgbClr val="000000"/>
                </a:solidFill>
                <a:round/>
                <a:headEnd/>
                <a:tailEnd/>
              </a:ln>
            </p:spPr>
            <p:txBody>
              <a:bodyPr anchor="ctr"/>
              <a:lstStyle/>
              <a:p>
                <a:pPr algn="ctr"/>
                <a:endParaRPr/>
              </a:p>
            </p:txBody>
          </p:sp>
          <p:sp>
            <p:nvSpPr>
              <p:cNvPr id="1447" name="ïśḷïḋê">
                <a:extLst>
                  <a:ext uri="{FF2B5EF4-FFF2-40B4-BE49-F238E27FC236}">
                    <a16:creationId xmlns:a16="http://schemas.microsoft.com/office/drawing/2014/main" id="{A24C7243-1CF0-4F43-3EEC-57911AA86012}"/>
                  </a:ext>
                </a:extLst>
              </p:cNvPr>
              <p:cNvSpPr/>
              <p:nvPr/>
            </p:nvSpPr>
            <p:spPr bwMode="auto">
              <a:xfrm>
                <a:off x="6846171" y="2655855"/>
                <a:ext cx="471133" cy="627394"/>
              </a:xfrm>
              <a:custGeom>
                <a:avLst/>
                <a:gdLst>
                  <a:gd name="T0" fmla="*/ 133 w 240"/>
                  <a:gd name="T1" fmla="*/ 321 h 321"/>
                  <a:gd name="T2" fmla="*/ 133 w 240"/>
                  <a:gd name="T3" fmla="*/ 321 h 321"/>
                  <a:gd name="T4" fmla="*/ 115 w 240"/>
                  <a:gd name="T5" fmla="*/ 317 h 321"/>
                  <a:gd name="T6" fmla="*/ 7 w 240"/>
                  <a:gd name="T7" fmla="*/ 154 h 321"/>
                  <a:gd name="T8" fmla="*/ 20 w 240"/>
                  <a:gd name="T9" fmla="*/ 47 h 321"/>
                  <a:gd name="T10" fmla="*/ 124 w 240"/>
                  <a:gd name="T11" fmla="*/ 0 h 321"/>
                  <a:gd name="T12" fmla="*/ 140 w 240"/>
                  <a:gd name="T13" fmla="*/ 5 h 321"/>
                  <a:gd name="T14" fmla="*/ 226 w 240"/>
                  <a:gd name="T15" fmla="*/ 272 h 321"/>
                  <a:gd name="T16" fmla="*/ 133 w 240"/>
                  <a:gd name="T17" fmla="*/ 321 h 321"/>
                  <a:gd name="T18" fmla="*/ 124 w 240"/>
                  <a:gd name="T19" fmla="*/ 9 h 321"/>
                  <a:gd name="T20" fmla="*/ 27 w 240"/>
                  <a:gd name="T21" fmla="*/ 54 h 321"/>
                  <a:gd name="T22" fmla="*/ 16 w 240"/>
                  <a:gd name="T23" fmla="*/ 153 h 321"/>
                  <a:gd name="T24" fmla="*/ 119 w 240"/>
                  <a:gd name="T25" fmla="*/ 309 h 321"/>
                  <a:gd name="T26" fmla="*/ 133 w 240"/>
                  <a:gd name="T27" fmla="*/ 312 h 321"/>
                  <a:gd name="T28" fmla="*/ 133 w 240"/>
                  <a:gd name="T29" fmla="*/ 312 h 321"/>
                  <a:gd name="T30" fmla="*/ 218 w 240"/>
                  <a:gd name="T31" fmla="*/ 268 h 321"/>
                  <a:gd name="T32" fmla="*/ 188 w 240"/>
                  <a:gd name="T33" fmla="*/ 137 h 321"/>
                  <a:gd name="T34" fmla="*/ 135 w 240"/>
                  <a:gd name="T35" fmla="*/ 12 h 321"/>
                  <a:gd name="T36" fmla="*/ 124 w 240"/>
                  <a:gd name="T37" fmla="*/ 9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0" h="321">
                    <a:moveTo>
                      <a:pt x="133" y="321"/>
                    </a:moveTo>
                    <a:cubicBezTo>
                      <a:pt x="133" y="321"/>
                      <a:pt x="133" y="321"/>
                      <a:pt x="133" y="321"/>
                    </a:cubicBezTo>
                    <a:cubicBezTo>
                      <a:pt x="126" y="321"/>
                      <a:pt x="120" y="319"/>
                      <a:pt x="115" y="317"/>
                    </a:cubicBezTo>
                    <a:cubicBezTo>
                      <a:pt x="36" y="278"/>
                      <a:pt x="14" y="190"/>
                      <a:pt x="7" y="154"/>
                    </a:cubicBezTo>
                    <a:cubicBezTo>
                      <a:pt x="0" y="107"/>
                      <a:pt x="5" y="63"/>
                      <a:pt x="20" y="47"/>
                    </a:cubicBezTo>
                    <a:cubicBezTo>
                      <a:pt x="40" y="27"/>
                      <a:pt x="95" y="0"/>
                      <a:pt x="124" y="0"/>
                    </a:cubicBezTo>
                    <a:cubicBezTo>
                      <a:pt x="131" y="0"/>
                      <a:pt x="136" y="2"/>
                      <a:pt x="140" y="5"/>
                    </a:cubicBezTo>
                    <a:cubicBezTo>
                      <a:pt x="161" y="21"/>
                      <a:pt x="240" y="246"/>
                      <a:pt x="226" y="272"/>
                    </a:cubicBezTo>
                    <a:cubicBezTo>
                      <a:pt x="215" y="295"/>
                      <a:pt x="165" y="321"/>
                      <a:pt x="133" y="321"/>
                    </a:cubicBezTo>
                    <a:close/>
                    <a:moveTo>
                      <a:pt x="124" y="9"/>
                    </a:moveTo>
                    <a:cubicBezTo>
                      <a:pt x="97" y="9"/>
                      <a:pt x="45" y="35"/>
                      <a:pt x="27" y="54"/>
                    </a:cubicBezTo>
                    <a:cubicBezTo>
                      <a:pt x="15" y="65"/>
                      <a:pt x="8" y="103"/>
                      <a:pt x="16" y="153"/>
                    </a:cubicBezTo>
                    <a:cubicBezTo>
                      <a:pt x="22" y="188"/>
                      <a:pt x="44" y="272"/>
                      <a:pt x="119" y="309"/>
                    </a:cubicBezTo>
                    <a:cubicBezTo>
                      <a:pt x="122" y="311"/>
                      <a:pt x="127" y="312"/>
                      <a:pt x="133" y="312"/>
                    </a:cubicBezTo>
                    <a:cubicBezTo>
                      <a:pt x="133" y="312"/>
                      <a:pt x="133" y="312"/>
                      <a:pt x="133" y="312"/>
                    </a:cubicBezTo>
                    <a:cubicBezTo>
                      <a:pt x="164" y="312"/>
                      <a:pt x="209" y="287"/>
                      <a:pt x="218" y="268"/>
                    </a:cubicBezTo>
                    <a:cubicBezTo>
                      <a:pt x="222" y="261"/>
                      <a:pt x="214" y="216"/>
                      <a:pt x="188" y="137"/>
                    </a:cubicBezTo>
                    <a:cubicBezTo>
                      <a:pt x="164" y="66"/>
                      <a:pt x="142" y="18"/>
                      <a:pt x="135" y="12"/>
                    </a:cubicBezTo>
                    <a:cubicBezTo>
                      <a:pt x="133" y="10"/>
                      <a:pt x="129" y="9"/>
                      <a:pt x="124" y="9"/>
                    </a:cubicBezTo>
                    <a:close/>
                  </a:path>
                </a:pathLst>
              </a:custGeom>
              <a:grpFill/>
              <a:ln w="3175">
                <a:solidFill>
                  <a:srgbClr val="000000"/>
                </a:solidFill>
                <a:round/>
                <a:headEnd/>
                <a:tailEnd/>
              </a:ln>
            </p:spPr>
            <p:txBody>
              <a:bodyPr anchor="ctr"/>
              <a:lstStyle/>
              <a:p>
                <a:pPr algn="ctr"/>
                <a:endParaRPr/>
              </a:p>
            </p:txBody>
          </p:sp>
          <p:sp>
            <p:nvSpPr>
              <p:cNvPr id="1448" name="ïsḷîḋé">
                <a:extLst>
                  <a:ext uri="{FF2B5EF4-FFF2-40B4-BE49-F238E27FC236}">
                    <a16:creationId xmlns:a16="http://schemas.microsoft.com/office/drawing/2014/main" id="{0253EE30-A65C-D46A-9435-C426EA34DC17}"/>
                  </a:ext>
                </a:extLst>
              </p:cNvPr>
              <p:cNvSpPr/>
              <p:nvPr/>
            </p:nvSpPr>
            <p:spPr bwMode="auto">
              <a:xfrm>
                <a:off x="7028280" y="3683889"/>
                <a:ext cx="155086" cy="123364"/>
              </a:xfrm>
              <a:custGeom>
                <a:avLst/>
                <a:gdLst>
                  <a:gd name="T0" fmla="*/ 5 w 79"/>
                  <a:gd name="T1" fmla="*/ 63 h 63"/>
                  <a:gd name="T2" fmla="*/ 2 w 79"/>
                  <a:gd name="T3" fmla="*/ 62 h 63"/>
                  <a:gd name="T4" fmla="*/ 2 w 79"/>
                  <a:gd name="T5" fmla="*/ 55 h 63"/>
                  <a:gd name="T6" fmla="*/ 72 w 79"/>
                  <a:gd name="T7" fmla="*/ 1 h 63"/>
                  <a:gd name="T8" fmla="*/ 78 w 79"/>
                  <a:gd name="T9" fmla="*/ 3 h 63"/>
                  <a:gd name="T10" fmla="*/ 76 w 79"/>
                  <a:gd name="T11" fmla="*/ 9 h 63"/>
                  <a:gd name="T12" fmla="*/ 8 w 79"/>
                  <a:gd name="T13" fmla="*/ 62 h 63"/>
                  <a:gd name="T14" fmla="*/ 5 w 79"/>
                  <a:gd name="T15" fmla="*/ 63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63">
                    <a:moveTo>
                      <a:pt x="5" y="63"/>
                    </a:moveTo>
                    <a:cubicBezTo>
                      <a:pt x="4" y="63"/>
                      <a:pt x="3" y="63"/>
                      <a:pt x="2" y="62"/>
                    </a:cubicBezTo>
                    <a:cubicBezTo>
                      <a:pt x="0" y="60"/>
                      <a:pt x="0" y="57"/>
                      <a:pt x="2" y="55"/>
                    </a:cubicBezTo>
                    <a:cubicBezTo>
                      <a:pt x="4" y="54"/>
                      <a:pt x="49" y="11"/>
                      <a:pt x="72" y="1"/>
                    </a:cubicBezTo>
                    <a:cubicBezTo>
                      <a:pt x="74" y="0"/>
                      <a:pt x="77" y="1"/>
                      <a:pt x="78" y="3"/>
                    </a:cubicBezTo>
                    <a:cubicBezTo>
                      <a:pt x="79" y="5"/>
                      <a:pt x="78" y="8"/>
                      <a:pt x="76" y="9"/>
                    </a:cubicBezTo>
                    <a:cubicBezTo>
                      <a:pt x="54" y="19"/>
                      <a:pt x="9" y="61"/>
                      <a:pt x="8" y="62"/>
                    </a:cubicBezTo>
                    <a:cubicBezTo>
                      <a:pt x="7" y="63"/>
                      <a:pt x="6" y="63"/>
                      <a:pt x="5" y="63"/>
                    </a:cubicBezTo>
                    <a:close/>
                  </a:path>
                </a:pathLst>
              </a:custGeom>
              <a:grpFill/>
              <a:ln w="3175">
                <a:solidFill>
                  <a:srgbClr val="000000"/>
                </a:solidFill>
                <a:round/>
                <a:headEnd/>
                <a:tailEnd/>
              </a:ln>
            </p:spPr>
            <p:txBody>
              <a:bodyPr anchor="ctr"/>
              <a:lstStyle/>
              <a:p>
                <a:pPr algn="ctr"/>
                <a:endParaRPr/>
              </a:p>
            </p:txBody>
          </p:sp>
          <p:sp>
            <p:nvSpPr>
              <p:cNvPr id="1449" name="íṣļîḑe">
                <a:extLst>
                  <a:ext uri="{FF2B5EF4-FFF2-40B4-BE49-F238E27FC236}">
                    <a16:creationId xmlns:a16="http://schemas.microsoft.com/office/drawing/2014/main" id="{9DD1DBF9-3514-7091-C317-0E0FDEC23A3C}"/>
                  </a:ext>
                </a:extLst>
              </p:cNvPr>
              <p:cNvSpPr/>
              <p:nvPr/>
            </p:nvSpPr>
            <p:spPr bwMode="auto">
              <a:xfrm>
                <a:off x="7242111" y="2580662"/>
                <a:ext cx="521654" cy="682615"/>
              </a:xfrm>
              <a:custGeom>
                <a:avLst/>
                <a:gdLst>
                  <a:gd name="T0" fmla="*/ 82 w 266"/>
                  <a:gd name="T1" fmla="*/ 349 h 349"/>
                  <a:gd name="T2" fmla="*/ 78 w 266"/>
                  <a:gd name="T3" fmla="*/ 347 h 349"/>
                  <a:gd name="T4" fmla="*/ 22 w 266"/>
                  <a:gd name="T5" fmla="*/ 227 h 349"/>
                  <a:gd name="T6" fmla="*/ 4 w 266"/>
                  <a:gd name="T7" fmla="*/ 83 h 349"/>
                  <a:gd name="T8" fmla="*/ 17 w 266"/>
                  <a:gd name="T9" fmla="*/ 64 h 349"/>
                  <a:gd name="T10" fmla="*/ 54 w 266"/>
                  <a:gd name="T11" fmla="*/ 61 h 349"/>
                  <a:gd name="T12" fmla="*/ 78 w 266"/>
                  <a:gd name="T13" fmla="*/ 32 h 349"/>
                  <a:gd name="T14" fmla="*/ 115 w 266"/>
                  <a:gd name="T15" fmla="*/ 31 h 349"/>
                  <a:gd name="T16" fmla="*/ 133 w 266"/>
                  <a:gd name="T17" fmla="*/ 12 h 349"/>
                  <a:gd name="T18" fmla="*/ 165 w 266"/>
                  <a:gd name="T19" fmla="*/ 14 h 349"/>
                  <a:gd name="T20" fmla="*/ 173 w 266"/>
                  <a:gd name="T21" fmla="*/ 5 h 349"/>
                  <a:gd name="T22" fmla="*/ 199 w 266"/>
                  <a:gd name="T23" fmla="*/ 2 h 349"/>
                  <a:gd name="T24" fmla="*/ 202 w 266"/>
                  <a:gd name="T25" fmla="*/ 3 h 349"/>
                  <a:gd name="T26" fmla="*/ 238 w 266"/>
                  <a:gd name="T27" fmla="*/ 36 h 349"/>
                  <a:gd name="T28" fmla="*/ 260 w 266"/>
                  <a:gd name="T29" fmla="*/ 191 h 349"/>
                  <a:gd name="T30" fmla="*/ 255 w 266"/>
                  <a:gd name="T31" fmla="*/ 310 h 349"/>
                  <a:gd name="T32" fmla="*/ 251 w 266"/>
                  <a:gd name="T33" fmla="*/ 315 h 349"/>
                  <a:gd name="T34" fmla="*/ 251 w 266"/>
                  <a:gd name="T35" fmla="*/ 315 h 349"/>
                  <a:gd name="T36" fmla="*/ 246 w 266"/>
                  <a:gd name="T37" fmla="*/ 310 h 349"/>
                  <a:gd name="T38" fmla="*/ 252 w 266"/>
                  <a:gd name="T39" fmla="*/ 189 h 349"/>
                  <a:gd name="T40" fmla="*/ 230 w 266"/>
                  <a:gd name="T41" fmla="*/ 39 h 349"/>
                  <a:gd name="T42" fmla="*/ 200 w 266"/>
                  <a:gd name="T43" fmla="*/ 11 h 349"/>
                  <a:gd name="T44" fmla="*/ 197 w 266"/>
                  <a:gd name="T45" fmla="*/ 11 h 349"/>
                  <a:gd name="T46" fmla="*/ 178 w 266"/>
                  <a:gd name="T47" fmla="*/ 13 h 349"/>
                  <a:gd name="T48" fmla="*/ 172 w 266"/>
                  <a:gd name="T49" fmla="*/ 20 h 349"/>
                  <a:gd name="T50" fmla="*/ 170 w 266"/>
                  <a:gd name="T51" fmla="*/ 23 h 349"/>
                  <a:gd name="T52" fmla="*/ 167 w 266"/>
                  <a:gd name="T53" fmla="*/ 23 h 349"/>
                  <a:gd name="T54" fmla="*/ 136 w 266"/>
                  <a:gd name="T55" fmla="*/ 21 h 349"/>
                  <a:gd name="T56" fmla="*/ 122 w 266"/>
                  <a:gd name="T57" fmla="*/ 38 h 349"/>
                  <a:gd name="T58" fmla="*/ 120 w 266"/>
                  <a:gd name="T59" fmla="*/ 41 h 349"/>
                  <a:gd name="T60" fmla="*/ 117 w 266"/>
                  <a:gd name="T61" fmla="*/ 41 h 349"/>
                  <a:gd name="T62" fmla="*/ 83 w 266"/>
                  <a:gd name="T63" fmla="*/ 39 h 349"/>
                  <a:gd name="T64" fmla="*/ 60 w 266"/>
                  <a:gd name="T65" fmla="*/ 69 h 349"/>
                  <a:gd name="T66" fmla="*/ 55 w 266"/>
                  <a:gd name="T67" fmla="*/ 71 h 349"/>
                  <a:gd name="T68" fmla="*/ 22 w 266"/>
                  <a:gd name="T69" fmla="*/ 72 h 349"/>
                  <a:gd name="T70" fmla="*/ 12 w 266"/>
                  <a:gd name="T71" fmla="*/ 85 h 349"/>
                  <a:gd name="T72" fmla="*/ 30 w 266"/>
                  <a:gd name="T73" fmla="*/ 224 h 349"/>
                  <a:gd name="T74" fmla="*/ 86 w 266"/>
                  <a:gd name="T75" fmla="*/ 343 h 349"/>
                  <a:gd name="T76" fmla="*/ 84 w 266"/>
                  <a:gd name="T77" fmla="*/ 349 h 349"/>
                  <a:gd name="T78" fmla="*/ 82 w 266"/>
                  <a:gd name="T79" fmla="*/ 34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6" h="349">
                    <a:moveTo>
                      <a:pt x="82" y="349"/>
                    </a:moveTo>
                    <a:cubicBezTo>
                      <a:pt x="81" y="349"/>
                      <a:pt x="79" y="348"/>
                      <a:pt x="78" y="347"/>
                    </a:cubicBezTo>
                    <a:cubicBezTo>
                      <a:pt x="57" y="308"/>
                      <a:pt x="32" y="255"/>
                      <a:pt x="22" y="227"/>
                    </a:cubicBezTo>
                    <a:cubicBezTo>
                      <a:pt x="11" y="199"/>
                      <a:pt x="0" y="100"/>
                      <a:pt x="4" y="83"/>
                    </a:cubicBezTo>
                    <a:cubicBezTo>
                      <a:pt x="6" y="74"/>
                      <a:pt x="10" y="68"/>
                      <a:pt x="17" y="64"/>
                    </a:cubicBezTo>
                    <a:cubicBezTo>
                      <a:pt x="30" y="57"/>
                      <a:pt x="47" y="60"/>
                      <a:pt x="54" y="61"/>
                    </a:cubicBezTo>
                    <a:cubicBezTo>
                      <a:pt x="58" y="55"/>
                      <a:pt x="68" y="39"/>
                      <a:pt x="78" y="32"/>
                    </a:cubicBezTo>
                    <a:cubicBezTo>
                      <a:pt x="88" y="25"/>
                      <a:pt x="107" y="29"/>
                      <a:pt x="115" y="31"/>
                    </a:cubicBezTo>
                    <a:cubicBezTo>
                      <a:pt x="118" y="26"/>
                      <a:pt x="123" y="16"/>
                      <a:pt x="133" y="12"/>
                    </a:cubicBezTo>
                    <a:cubicBezTo>
                      <a:pt x="143" y="9"/>
                      <a:pt x="158" y="12"/>
                      <a:pt x="165" y="14"/>
                    </a:cubicBezTo>
                    <a:cubicBezTo>
                      <a:pt x="167" y="10"/>
                      <a:pt x="170" y="8"/>
                      <a:pt x="173" y="5"/>
                    </a:cubicBezTo>
                    <a:cubicBezTo>
                      <a:pt x="180" y="1"/>
                      <a:pt x="191" y="0"/>
                      <a:pt x="199" y="2"/>
                    </a:cubicBezTo>
                    <a:cubicBezTo>
                      <a:pt x="202" y="3"/>
                      <a:pt x="202" y="3"/>
                      <a:pt x="202" y="3"/>
                    </a:cubicBezTo>
                    <a:cubicBezTo>
                      <a:pt x="212" y="5"/>
                      <a:pt x="227" y="9"/>
                      <a:pt x="238" y="36"/>
                    </a:cubicBezTo>
                    <a:cubicBezTo>
                      <a:pt x="249" y="63"/>
                      <a:pt x="266" y="165"/>
                      <a:pt x="260" y="191"/>
                    </a:cubicBezTo>
                    <a:cubicBezTo>
                      <a:pt x="256" y="209"/>
                      <a:pt x="254" y="264"/>
                      <a:pt x="255" y="310"/>
                    </a:cubicBezTo>
                    <a:cubicBezTo>
                      <a:pt x="255" y="312"/>
                      <a:pt x="253" y="314"/>
                      <a:pt x="251" y="315"/>
                    </a:cubicBezTo>
                    <a:cubicBezTo>
                      <a:pt x="251" y="315"/>
                      <a:pt x="251" y="315"/>
                      <a:pt x="251" y="315"/>
                    </a:cubicBezTo>
                    <a:cubicBezTo>
                      <a:pt x="248" y="315"/>
                      <a:pt x="246" y="313"/>
                      <a:pt x="246" y="310"/>
                    </a:cubicBezTo>
                    <a:cubicBezTo>
                      <a:pt x="245" y="269"/>
                      <a:pt x="247" y="211"/>
                      <a:pt x="252" y="189"/>
                    </a:cubicBezTo>
                    <a:cubicBezTo>
                      <a:pt x="257" y="166"/>
                      <a:pt x="241" y="68"/>
                      <a:pt x="230" y="39"/>
                    </a:cubicBezTo>
                    <a:cubicBezTo>
                      <a:pt x="220" y="17"/>
                      <a:pt x="209" y="14"/>
                      <a:pt x="200" y="11"/>
                    </a:cubicBezTo>
                    <a:cubicBezTo>
                      <a:pt x="199" y="11"/>
                      <a:pt x="198" y="11"/>
                      <a:pt x="197" y="11"/>
                    </a:cubicBezTo>
                    <a:cubicBezTo>
                      <a:pt x="191" y="9"/>
                      <a:pt x="183" y="10"/>
                      <a:pt x="178" y="13"/>
                    </a:cubicBezTo>
                    <a:cubicBezTo>
                      <a:pt x="175" y="15"/>
                      <a:pt x="173" y="17"/>
                      <a:pt x="172" y="20"/>
                    </a:cubicBezTo>
                    <a:cubicBezTo>
                      <a:pt x="172" y="21"/>
                      <a:pt x="171" y="22"/>
                      <a:pt x="170" y="23"/>
                    </a:cubicBezTo>
                    <a:cubicBezTo>
                      <a:pt x="169" y="24"/>
                      <a:pt x="168" y="24"/>
                      <a:pt x="167" y="23"/>
                    </a:cubicBezTo>
                    <a:cubicBezTo>
                      <a:pt x="161" y="21"/>
                      <a:pt x="145" y="17"/>
                      <a:pt x="136" y="21"/>
                    </a:cubicBezTo>
                    <a:cubicBezTo>
                      <a:pt x="126" y="25"/>
                      <a:pt x="123" y="38"/>
                      <a:pt x="122" y="38"/>
                    </a:cubicBezTo>
                    <a:cubicBezTo>
                      <a:pt x="122" y="39"/>
                      <a:pt x="121" y="40"/>
                      <a:pt x="120" y="41"/>
                    </a:cubicBezTo>
                    <a:cubicBezTo>
                      <a:pt x="119" y="41"/>
                      <a:pt x="118" y="41"/>
                      <a:pt x="117" y="41"/>
                    </a:cubicBezTo>
                    <a:cubicBezTo>
                      <a:pt x="110" y="39"/>
                      <a:pt x="91" y="34"/>
                      <a:pt x="83" y="39"/>
                    </a:cubicBezTo>
                    <a:cubicBezTo>
                      <a:pt x="72" y="47"/>
                      <a:pt x="60" y="68"/>
                      <a:pt x="60" y="69"/>
                    </a:cubicBezTo>
                    <a:cubicBezTo>
                      <a:pt x="59" y="71"/>
                      <a:pt x="57" y="71"/>
                      <a:pt x="55" y="71"/>
                    </a:cubicBezTo>
                    <a:cubicBezTo>
                      <a:pt x="55" y="71"/>
                      <a:pt x="34" y="64"/>
                      <a:pt x="22" y="72"/>
                    </a:cubicBezTo>
                    <a:cubicBezTo>
                      <a:pt x="17" y="75"/>
                      <a:pt x="14" y="79"/>
                      <a:pt x="12" y="85"/>
                    </a:cubicBezTo>
                    <a:cubicBezTo>
                      <a:pt x="9" y="99"/>
                      <a:pt x="20" y="196"/>
                      <a:pt x="30" y="224"/>
                    </a:cubicBezTo>
                    <a:cubicBezTo>
                      <a:pt x="41" y="252"/>
                      <a:pt x="65" y="304"/>
                      <a:pt x="86" y="343"/>
                    </a:cubicBezTo>
                    <a:cubicBezTo>
                      <a:pt x="87" y="345"/>
                      <a:pt x="87" y="347"/>
                      <a:pt x="84" y="349"/>
                    </a:cubicBezTo>
                    <a:cubicBezTo>
                      <a:pt x="84" y="349"/>
                      <a:pt x="83" y="349"/>
                      <a:pt x="82" y="349"/>
                    </a:cubicBezTo>
                    <a:close/>
                  </a:path>
                </a:pathLst>
              </a:custGeom>
              <a:grpFill/>
              <a:ln w="3175">
                <a:solidFill>
                  <a:srgbClr val="000000"/>
                </a:solidFill>
                <a:round/>
                <a:headEnd/>
                <a:tailEnd/>
              </a:ln>
            </p:spPr>
            <p:txBody>
              <a:bodyPr anchor="ctr"/>
              <a:lstStyle/>
              <a:p>
                <a:pPr algn="ctr"/>
                <a:endParaRPr/>
              </a:p>
            </p:txBody>
          </p:sp>
          <p:sp>
            <p:nvSpPr>
              <p:cNvPr id="1450" name="i$1iḍê">
                <a:extLst>
                  <a:ext uri="{FF2B5EF4-FFF2-40B4-BE49-F238E27FC236}">
                    <a16:creationId xmlns:a16="http://schemas.microsoft.com/office/drawing/2014/main" id="{B0EB9ACC-6C70-D820-B4B2-D12532DA2613}"/>
                  </a:ext>
                </a:extLst>
              </p:cNvPr>
              <p:cNvSpPr/>
              <p:nvPr/>
            </p:nvSpPr>
            <p:spPr bwMode="auto">
              <a:xfrm>
                <a:off x="7171617" y="2772170"/>
                <a:ext cx="84593" cy="41121"/>
              </a:xfrm>
              <a:custGeom>
                <a:avLst/>
                <a:gdLst>
                  <a:gd name="T0" fmla="*/ 5 w 43"/>
                  <a:gd name="T1" fmla="*/ 21 h 21"/>
                  <a:gd name="T2" fmla="*/ 1 w 43"/>
                  <a:gd name="T3" fmla="*/ 19 h 21"/>
                  <a:gd name="T4" fmla="*/ 4 w 43"/>
                  <a:gd name="T5" fmla="*/ 13 h 21"/>
                  <a:gd name="T6" fmla="*/ 37 w 43"/>
                  <a:gd name="T7" fmla="*/ 1 h 21"/>
                  <a:gd name="T8" fmla="*/ 43 w 43"/>
                  <a:gd name="T9" fmla="*/ 3 h 21"/>
                  <a:gd name="T10" fmla="*/ 40 w 43"/>
                  <a:gd name="T11" fmla="*/ 9 h 21"/>
                  <a:gd name="T12" fmla="*/ 7 w 43"/>
                  <a:gd name="T13" fmla="*/ 21 h 21"/>
                  <a:gd name="T14" fmla="*/ 5 w 43"/>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21">
                    <a:moveTo>
                      <a:pt x="5" y="21"/>
                    </a:moveTo>
                    <a:cubicBezTo>
                      <a:pt x="3" y="21"/>
                      <a:pt x="2" y="20"/>
                      <a:pt x="1" y="19"/>
                    </a:cubicBezTo>
                    <a:cubicBezTo>
                      <a:pt x="0" y="16"/>
                      <a:pt x="1" y="14"/>
                      <a:pt x="4" y="13"/>
                    </a:cubicBezTo>
                    <a:cubicBezTo>
                      <a:pt x="37" y="1"/>
                      <a:pt x="37" y="1"/>
                      <a:pt x="37" y="1"/>
                    </a:cubicBezTo>
                    <a:cubicBezTo>
                      <a:pt x="39" y="0"/>
                      <a:pt x="42" y="1"/>
                      <a:pt x="43" y="3"/>
                    </a:cubicBezTo>
                    <a:cubicBezTo>
                      <a:pt x="43" y="5"/>
                      <a:pt x="42" y="8"/>
                      <a:pt x="40" y="9"/>
                    </a:cubicBezTo>
                    <a:cubicBezTo>
                      <a:pt x="7" y="21"/>
                      <a:pt x="7" y="21"/>
                      <a:pt x="7" y="21"/>
                    </a:cubicBezTo>
                    <a:cubicBezTo>
                      <a:pt x="6" y="21"/>
                      <a:pt x="6" y="21"/>
                      <a:pt x="5" y="21"/>
                    </a:cubicBezTo>
                    <a:close/>
                  </a:path>
                </a:pathLst>
              </a:custGeom>
              <a:grpFill/>
              <a:ln w="3175">
                <a:solidFill>
                  <a:srgbClr val="000000"/>
                </a:solidFill>
                <a:round/>
                <a:headEnd/>
                <a:tailEnd/>
              </a:ln>
            </p:spPr>
            <p:txBody>
              <a:bodyPr anchor="ctr"/>
              <a:lstStyle/>
              <a:p>
                <a:pPr algn="ctr"/>
                <a:endParaRPr/>
              </a:p>
            </p:txBody>
          </p:sp>
          <p:sp>
            <p:nvSpPr>
              <p:cNvPr id="1451" name="îṣḷîḍè">
                <a:extLst>
                  <a:ext uri="{FF2B5EF4-FFF2-40B4-BE49-F238E27FC236}">
                    <a16:creationId xmlns:a16="http://schemas.microsoft.com/office/drawing/2014/main" id="{6907F9ED-3C73-C866-3080-9890EFC7BE3F}"/>
                  </a:ext>
                </a:extLst>
              </p:cNvPr>
              <p:cNvSpPr/>
              <p:nvPr/>
            </p:nvSpPr>
            <p:spPr bwMode="auto">
              <a:xfrm>
                <a:off x="7253860" y="3013024"/>
                <a:ext cx="46996" cy="29372"/>
              </a:xfrm>
              <a:custGeom>
                <a:avLst/>
                <a:gdLst>
                  <a:gd name="T0" fmla="*/ 5 w 24"/>
                  <a:gd name="T1" fmla="*/ 15 h 15"/>
                  <a:gd name="T2" fmla="*/ 1 w 24"/>
                  <a:gd name="T3" fmla="*/ 13 h 15"/>
                  <a:gd name="T4" fmla="*/ 3 w 24"/>
                  <a:gd name="T5" fmla="*/ 7 h 15"/>
                  <a:gd name="T6" fmla="*/ 17 w 24"/>
                  <a:gd name="T7" fmla="*/ 1 h 15"/>
                  <a:gd name="T8" fmla="*/ 23 w 24"/>
                  <a:gd name="T9" fmla="*/ 3 h 15"/>
                  <a:gd name="T10" fmla="*/ 20 w 24"/>
                  <a:gd name="T11" fmla="*/ 9 h 15"/>
                  <a:gd name="T12" fmla="*/ 7 w 24"/>
                  <a:gd name="T13" fmla="*/ 15 h 15"/>
                  <a:gd name="T14" fmla="*/ 5 w 24"/>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5">
                    <a:moveTo>
                      <a:pt x="5" y="15"/>
                    </a:moveTo>
                    <a:cubicBezTo>
                      <a:pt x="3" y="15"/>
                      <a:pt x="2" y="14"/>
                      <a:pt x="1" y="13"/>
                    </a:cubicBezTo>
                    <a:cubicBezTo>
                      <a:pt x="0" y="10"/>
                      <a:pt x="1" y="8"/>
                      <a:pt x="3" y="7"/>
                    </a:cubicBezTo>
                    <a:cubicBezTo>
                      <a:pt x="17" y="1"/>
                      <a:pt x="17" y="1"/>
                      <a:pt x="17" y="1"/>
                    </a:cubicBezTo>
                    <a:cubicBezTo>
                      <a:pt x="19" y="0"/>
                      <a:pt x="22" y="1"/>
                      <a:pt x="23" y="3"/>
                    </a:cubicBezTo>
                    <a:cubicBezTo>
                      <a:pt x="24" y="5"/>
                      <a:pt x="23" y="8"/>
                      <a:pt x="20" y="9"/>
                    </a:cubicBezTo>
                    <a:cubicBezTo>
                      <a:pt x="7" y="15"/>
                      <a:pt x="7" y="15"/>
                      <a:pt x="7" y="15"/>
                    </a:cubicBezTo>
                    <a:cubicBezTo>
                      <a:pt x="6" y="15"/>
                      <a:pt x="6" y="15"/>
                      <a:pt x="5" y="15"/>
                    </a:cubicBezTo>
                    <a:close/>
                  </a:path>
                </a:pathLst>
              </a:custGeom>
              <a:grpFill/>
              <a:ln w="3175">
                <a:solidFill>
                  <a:srgbClr val="000000"/>
                </a:solidFill>
                <a:round/>
                <a:headEnd/>
                <a:tailEnd/>
              </a:ln>
            </p:spPr>
            <p:txBody>
              <a:bodyPr anchor="ctr"/>
              <a:lstStyle/>
              <a:p>
                <a:pPr algn="ctr"/>
                <a:endParaRPr/>
              </a:p>
            </p:txBody>
          </p:sp>
          <p:sp>
            <p:nvSpPr>
              <p:cNvPr id="1452" name="ïṣḷidê">
                <a:extLst>
                  <a:ext uri="{FF2B5EF4-FFF2-40B4-BE49-F238E27FC236}">
                    <a16:creationId xmlns:a16="http://schemas.microsoft.com/office/drawing/2014/main" id="{21A04687-87EC-442C-8D55-8D7D4D74689F}"/>
                  </a:ext>
                </a:extLst>
              </p:cNvPr>
              <p:cNvSpPr/>
              <p:nvPr/>
            </p:nvSpPr>
            <p:spPr bwMode="auto">
              <a:xfrm>
                <a:off x="6810924" y="2906108"/>
                <a:ext cx="176234" cy="308998"/>
              </a:xfrm>
              <a:custGeom>
                <a:avLst/>
                <a:gdLst>
                  <a:gd name="T0" fmla="*/ 70 w 90"/>
                  <a:gd name="T1" fmla="*/ 158 h 158"/>
                  <a:gd name="T2" fmla="*/ 48 w 90"/>
                  <a:gd name="T3" fmla="*/ 151 h 158"/>
                  <a:gd name="T4" fmla="*/ 0 w 90"/>
                  <a:gd name="T5" fmla="*/ 36 h 158"/>
                  <a:gd name="T6" fmla="*/ 21 w 90"/>
                  <a:gd name="T7" fmla="*/ 2 h 158"/>
                  <a:gd name="T8" fmla="*/ 28 w 90"/>
                  <a:gd name="T9" fmla="*/ 2 h 158"/>
                  <a:gd name="T10" fmla="*/ 27 w 90"/>
                  <a:gd name="T11" fmla="*/ 9 h 158"/>
                  <a:gd name="T12" fmla="*/ 9 w 90"/>
                  <a:gd name="T13" fmla="*/ 36 h 158"/>
                  <a:gd name="T14" fmla="*/ 53 w 90"/>
                  <a:gd name="T15" fmla="*/ 143 h 158"/>
                  <a:gd name="T16" fmla="*/ 83 w 90"/>
                  <a:gd name="T17" fmla="*/ 146 h 158"/>
                  <a:gd name="T18" fmla="*/ 89 w 90"/>
                  <a:gd name="T19" fmla="*/ 147 h 158"/>
                  <a:gd name="T20" fmla="*/ 88 w 90"/>
                  <a:gd name="T21" fmla="*/ 153 h 158"/>
                  <a:gd name="T22" fmla="*/ 70 w 90"/>
                  <a:gd name="T23"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158">
                    <a:moveTo>
                      <a:pt x="70" y="158"/>
                    </a:moveTo>
                    <a:cubicBezTo>
                      <a:pt x="64" y="158"/>
                      <a:pt x="56" y="156"/>
                      <a:pt x="48" y="151"/>
                    </a:cubicBezTo>
                    <a:cubicBezTo>
                      <a:pt x="27" y="136"/>
                      <a:pt x="0" y="52"/>
                      <a:pt x="0" y="36"/>
                    </a:cubicBezTo>
                    <a:cubicBezTo>
                      <a:pt x="1" y="19"/>
                      <a:pt x="20" y="2"/>
                      <a:pt x="21" y="2"/>
                    </a:cubicBezTo>
                    <a:cubicBezTo>
                      <a:pt x="23" y="0"/>
                      <a:pt x="26" y="1"/>
                      <a:pt x="28" y="2"/>
                    </a:cubicBezTo>
                    <a:cubicBezTo>
                      <a:pt x="29" y="4"/>
                      <a:pt x="29" y="7"/>
                      <a:pt x="27" y="9"/>
                    </a:cubicBezTo>
                    <a:cubicBezTo>
                      <a:pt x="22" y="13"/>
                      <a:pt x="9" y="25"/>
                      <a:pt x="9" y="36"/>
                    </a:cubicBezTo>
                    <a:cubicBezTo>
                      <a:pt x="8" y="50"/>
                      <a:pt x="34" y="131"/>
                      <a:pt x="53" y="143"/>
                    </a:cubicBezTo>
                    <a:cubicBezTo>
                      <a:pt x="69" y="155"/>
                      <a:pt x="83" y="146"/>
                      <a:pt x="83" y="146"/>
                    </a:cubicBezTo>
                    <a:cubicBezTo>
                      <a:pt x="85" y="144"/>
                      <a:pt x="88" y="145"/>
                      <a:pt x="89" y="147"/>
                    </a:cubicBezTo>
                    <a:cubicBezTo>
                      <a:pt x="90" y="149"/>
                      <a:pt x="90" y="151"/>
                      <a:pt x="88" y="153"/>
                    </a:cubicBezTo>
                    <a:cubicBezTo>
                      <a:pt x="87" y="153"/>
                      <a:pt x="80" y="158"/>
                      <a:pt x="70" y="158"/>
                    </a:cubicBezTo>
                    <a:close/>
                  </a:path>
                </a:pathLst>
              </a:custGeom>
              <a:grpFill/>
              <a:ln w="3175">
                <a:solidFill>
                  <a:srgbClr val="000000"/>
                </a:solidFill>
                <a:round/>
                <a:headEnd/>
                <a:tailEnd/>
              </a:ln>
            </p:spPr>
            <p:txBody>
              <a:bodyPr anchor="ctr"/>
              <a:lstStyle/>
              <a:p>
                <a:pPr algn="ctr"/>
                <a:endParaRPr/>
              </a:p>
            </p:txBody>
          </p:sp>
          <p:sp>
            <p:nvSpPr>
              <p:cNvPr id="1453" name="íśḻïďè">
                <a:extLst>
                  <a:ext uri="{FF2B5EF4-FFF2-40B4-BE49-F238E27FC236}">
                    <a16:creationId xmlns:a16="http://schemas.microsoft.com/office/drawing/2014/main" id="{63AB7CAA-2054-84A9-B39E-9C30EEB12934}"/>
                  </a:ext>
                </a:extLst>
              </p:cNvPr>
              <p:cNvSpPr/>
              <p:nvPr/>
            </p:nvSpPr>
            <p:spPr bwMode="auto">
              <a:xfrm>
                <a:off x="7685047" y="2336284"/>
                <a:ext cx="469958" cy="626220"/>
              </a:xfrm>
              <a:custGeom>
                <a:avLst/>
                <a:gdLst>
                  <a:gd name="T0" fmla="*/ 115 w 240"/>
                  <a:gd name="T1" fmla="*/ 320 h 320"/>
                  <a:gd name="T2" fmla="*/ 115 w 240"/>
                  <a:gd name="T3" fmla="*/ 320 h 320"/>
                  <a:gd name="T4" fmla="*/ 99 w 240"/>
                  <a:gd name="T5" fmla="*/ 316 h 320"/>
                  <a:gd name="T6" fmla="*/ 13 w 240"/>
                  <a:gd name="T7" fmla="*/ 48 h 320"/>
                  <a:gd name="T8" fmla="*/ 106 w 240"/>
                  <a:gd name="T9" fmla="*/ 0 h 320"/>
                  <a:gd name="T10" fmla="*/ 125 w 240"/>
                  <a:gd name="T11" fmla="*/ 3 h 320"/>
                  <a:gd name="T12" fmla="*/ 232 w 240"/>
                  <a:gd name="T13" fmla="*/ 166 h 320"/>
                  <a:gd name="T14" fmla="*/ 219 w 240"/>
                  <a:gd name="T15" fmla="*/ 273 h 320"/>
                  <a:gd name="T16" fmla="*/ 115 w 240"/>
                  <a:gd name="T17" fmla="*/ 320 h 320"/>
                  <a:gd name="T18" fmla="*/ 106 w 240"/>
                  <a:gd name="T19" fmla="*/ 9 h 320"/>
                  <a:gd name="T20" fmla="*/ 21 w 240"/>
                  <a:gd name="T21" fmla="*/ 52 h 320"/>
                  <a:gd name="T22" fmla="*/ 51 w 240"/>
                  <a:gd name="T23" fmla="*/ 183 h 320"/>
                  <a:gd name="T24" fmla="*/ 105 w 240"/>
                  <a:gd name="T25" fmla="*/ 308 h 320"/>
                  <a:gd name="T26" fmla="*/ 115 w 240"/>
                  <a:gd name="T27" fmla="*/ 311 h 320"/>
                  <a:gd name="T28" fmla="*/ 115 w 240"/>
                  <a:gd name="T29" fmla="*/ 311 h 320"/>
                  <a:gd name="T30" fmla="*/ 213 w 240"/>
                  <a:gd name="T31" fmla="*/ 267 h 320"/>
                  <a:gd name="T32" fmla="*/ 223 w 240"/>
                  <a:gd name="T33" fmla="*/ 167 h 320"/>
                  <a:gd name="T34" fmla="*/ 121 w 240"/>
                  <a:gd name="T35" fmla="*/ 11 h 320"/>
                  <a:gd name="T36" fmla="*/ 106 w 240"/>
                  <a:gd name="T37" fmla="*/ 9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0" h="320">
                    <a:moveTo>
                      <a:pt x="115" y="320"/>
                    </a:moveTo>
                    <a:cubicBezTo>
                      <a:pt x="115" y="320"/>
                      <a:pt x="115" y="320"/>
                      <a:pt x="115" y="320"/>
                    </a:cubicBezTo>
                    <a:cubicBezTo>
                      <a:pt x="108" y="320"/>
                      <a:pt x="103" y="318"/>
                      <a:pt x="99" y="316"/>
                    </a:cubicBezTo>
                    <a:cubicBezTo>
                      <a:pt x="78" y="300"/>
                      <a:pt x="0" y="75"/>
                      <a:pt x="13" y="48"/>
                    </a:cubicBezTo>
                    <a:cubicBezTo>
                      <a:pt x="25" y="25"/>
                      <a:pt x="74" y="0"/>
                      <a:pt x="106" y="0"/>
                    </a:cubicBezTo>
                    <a:cubicBezTo>
                      <a:pt x="114" y="0"/>
                      <a:pt x="120" y="1"/>
                      <a:pt x="125" y="3"/>
                    </a:cubicBezTo>
                    <a:cubicBezTo>
                      <a:pt x="203" y="42"/>
                      <a:pt x="226" y="130"/>
                      <a:pt x="232" y="166"/>
                    </a:cubicBezTo>
                    <a:cubicBezTo>
                      <a:pt x="240" y="213"/>
                      <a:pt x="235" y="257"/>
                      <a:pt x="219" y="273"/>
                    </a:cubicBezTo>
                    <a:cubicBezTo>
                      <a:pt x="199" y="293"/>
                      <a:pt x="144" y="320"/>
                      <a:pt x="115" y="320"/>
                    </a:cubicBezTo>
                    <a:close/>
                    <a:moveTo>
                      <a:pt x="106" y="9"/>
                    </a:moveTo>
                    <a:cubicBezTo>
                      <a:pt x="75" y="9"/>
                      <a:pt x="30" y="34"/>
                      <a:pt x="21" y="52"/>
                    </a:cubicBezTo>
                    <a:cubicBezTo>
                      <a:pt x="17" y="60"/>
                      <a:pt x="25" y="104"/>
                      <a:pt x="51" y="183"/>
                    </a:cubicBezTo>
                    <a:cubicBezTo>
                      <a:pt x="75" y="254"/>
                      <a:pt x="97" y="303"/>
                      <a:pt x="105" y="308"/>
                    </a:cubicBezTo>
                    <a:cubicBezTo>
                      <a:pt x="107" y="310"/>
                      <a:pt x="110" y="311"/>
                      <a:pt x="115" y="311"/>
                    </a:cubicBezTo>
                    <a:cubicBezTo>
                      <a:pt x="115" y="311"/>
                      <a:pt x="115" y="311"/>
                      <a:pt x="115" y="311"/>
                    </a:cubicBezTo>
                    <a:cubicBezTo>
                      <a:pt x="142" y="311"/>
                      <a:pt x="195" y="285"/>
                      <a:pt x="213" y="267"/>
                    </a:cubicBezTo>
                    <a:cubicBezTo>
                      <a:pt x="224" y="255"/>
                      <a:pt x="232" y="217"/>
                      <a:pt x="223" y="167"/>
                    </a:cubicBezTo>
                    <a:cubicBezTo>
                      <a:pt x="217" y="133"/>
                      <a:pt x="196" y="48"/>
                      <a:pt x="121" y="11"/>
                    </a:cubicBezTo>
                    <a:cubicBezTo>
                      <a:pt x="117" y="10"/>
                      <a:pt x="112" y="9"/>
                      <a:pt x="106" y="9"/>
                    </a:cubicBezTo>
                    <a:close/>
                  </a:path>
                </a:pathLst>
              </a:custGeom>
              <a:grpFill/>
              <a:ln w="3175">
                <a:solidFill>
                  <a:srgbClr val="000000"/>
                </a:solidFill>
                <a:round/>
                <a:headEnd/>
                <a:tailEnd/>
              </a:ln>
            </p:spPr>
            <p:txBody>
              <a:bodyPr anchor="ctr"/>
              <a:lstStyle/>
              <a:p>
                <a:pPr algn="ctr"/>
                <a:endParaRPr/>
              </a:p>
            </p:txBody>
          </p:sp>
          <p:sp>
            <p:nvSpPr>
              <p:cNvPr id="1454" name="îşļiḍé">
                <a:extLst>
                  <a:ext uri="{FF2B5EF4-FFF2-40B4-BE49-F238E27FC236}">
                    <a16:creationId xmlns:a16="http://schemas.microsoft.com/office/drawing/2014/main" id="{AB734DFF-DF7D-5DCD-6061-CC150B6F1183}"/>
                  </a:ext>
                </a:extLst>
              </p:cNvPr>
              <p:cNvSpPr/>
              <p:nvPr/>
            </p:nvSpPr>
            <p:spPr bwMode="auto">
              <a:xfrm>
                <a:off x="8012843" y="2389154"/>
                <a:ext cx="177409" cy="323096"/>
              </a:xfrm>
              <a:custGeom>
                <a:avLst/>
                <a:gdLst>
                  <a:gd name="T0" fmla="*/ 66 w 91"/>
                  <a:gd name="T1" fmla="*/ 165 h 165"/>
                  <a:gd name="T2" fmla="*/ 63 w 91"/>
                  <a:gd name="T3" fmla="*/ 163 h 165"/>
                  <a:gd name="T4" fmla="*/ 63 w 91"/>
                  <a:gd name="T5" fmla="*/ 157 h 165"/>
                  <a:gd name="T6" fmla="*/ 81 w 91"/>
                  <a:gd name="T7" fmla="*/ 130 h 165"/>
                  <a:gd name="T8" fmla="*/ 38 w 91"/>
                  <a:gd name="T9" fmla="*/ 22 h 165"/>
                  <a:gd name="T10" fmla="*/ 8 w 91"/>
                  <a:gd name="T11" fmla="*/ 20 h 165"/>
                  <a:gd name="T12" fmla="*/ 1 w 91"/>
                  <a:gd name="T13" fmla="*/ 19 h 165"/>
                  <a:gd name="T14" fmla="*/ 2 w 91"/>
                  <a:gd name="T15" fmla="*/ 13 h 165"/>
                  <a:gd name="T16" fmla="*/ 43 w 91"/>
                  <a:gd name="T17" fmla="*/ 15 h 165"/>
                  <a:gd name="T18" fmla="*/ 90 w 91"/>
                  <a:gd name="T19" fmla="*/ 130 h 165"/>
                  <a:gd name="T20" fmla="*/ 69 w 91"/>
                  <a:gd name="T21" fmla="*/ 164 h 165"/>
                  <a:gd name="T22" fmla="*/ 66 w 91"/>
                  <a:gd name="T23" fmla="*/ 16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65">
                    <a:moveTo>
                      <a:pt x="66" y="165"/>
                    </a:moveTo>
                    <a:cubicBezTo>
                      <a:pt x="65" y="165"/>
                      <a:pt x="64" y="164"/>
                      <a:pt x="63" y="163"/>
                    </a:cubicBezTo>
                    <a:cubicBezTo>
                      <a:pt x="61" y="161"/>
                      <a:pt x="62" y="158"/>
                      <a:pt x="63" y="157"/>
                    </a:cubicBezTo>
                    <a:cubicBezTo>
                      <a:pt x="68" y="153"/>
                      <a:pt x="81" y="140"/>
                      <a:pt x="81" y="130"/>
                    </a:cubicBezTo>
                    <a:cubicBezTo>
                      <a:pt x="82" y="116"/>
                      <a:pt x="56" y="35"/>
                      <a:pt x="38" y="22"/>
                    </a:cubicBezTo>
                    <a:cubicBezTo>
                      <a:pt x="21" y="11"/>
                      <a:pt x="8" y="20"/>
                      <a:pt x="8" y="20"/>
                    </a:cubicBezTo>
                    <a:cubicBezTo>
                      <a:pt x="6" y="21"/>
                      <a:pt x="3" y="21"/>
                      <a:pt x="1" y="19"/>
                    </a:cubicBezTo>
                    <a:cubicBezTo>
                      <a:pt x="0" y="17"/>
                      <a:pt x="0" y="14"/>
                      <a:pt x="2" y="13"/>
                    </a:cubicBezTo>
                    <a:cubicBezTo>
                      <a:pt x="3" y="12"/>
                      <a:pt x="21" y="0"/>
                      <a:pt x="43" y="15"/>
                    </a:cubicBezTo>
                    <a:cubicBezTo>
                      <a:pt x="64" y="29"/>
                      <a:pt x="91" y="113"/>
                      <a:pt x="90" y="130"/>
                    </a:cubicBezTo>
                    <a:cubicBezTo>
                      <a:pt x="90" y="147"/>
                      <a:pt x="70" y="163"/>
                      <a:pt x="69" y="164"/>
                    </a:cubicBezTo>
                    <a:cubicBezTo>
                      <a:pt x="68" y="164"/>
                      <a:pt x="67" y="165"/>
                      <a:pt x="66" y="165"/>
                    </a:cubicBezTo>
                    <a:close/>
                  </a:path>
                </a:pathLst>
              </a:custGeom>
              <a:grpFill/>
              <a:ln w="3175">
                <a:solidFill>
                  <a:srgbClr val="000000"/>
                </a:solidFill>
                <a:round/>
                <a:headEnd/>
                <a:tailEnd/>
              </a:ln>
            </p:spPr>
            <p:txBody>
              <a:bodyPr anchor="ctr"/>
              <a:lstStyle/>
              <a:p>
                <a:pPr algn="ctr"/>
                <a:endParaRPr/>
              </a:p>
            </p:txBody>
          </p:sp>
          <p:sp>
            <p:nvSpPr>
              <p:cNvPr id="1455" name="íSlíḋé">
                <a:extLst>
                  <a:ext uri="{FF2B5EF4-FFF2-40B4-BE49-F238E27FC236}">
                    <a16:creationId xmlns:a16="http://schemas.microsoft.com/office/drawing/2014/main" id="{CD5F2AA8-6EE8-56BA-888D-180D4BC6A3C3}"/>
                  </a:ext>
                </a:extLst>
              </p:cNvPr>
              <p:cNvSpPr/>
              <p:nvPr/>
            </p:nvSpPr>
            <p:spPr bwMode="auto">
              <a:xfrm>
                <a:off x="4001748" y="5355766"/>
                <a:ext cx="172710" cy="311347"/>
              </a:xfrm>
              <a:custGeom>
                <a:avLst/>
                <a:gdLst>
                  <a:gd name="T0" fmla="*/ 36 w 88"/>
                  <a:gd name="T1" fmla="*/ 159 h 159"/>
                  <a:gd name="T2" fmla="*/ 35 w 88"/>
                  <a:gd name="T3" fmla="*/ 159 h 159"/>
                  <a:gd name="T4" fmla="*/ 6 w 88"/>
                  <a:gd name="T5" fmla="*/ 131 h 159"/>
                  <a:gd name="T6" fmla="*/ 46 w 88"/>
                  <a:gd name="T7" fmla="*/ 13 h 159"/>
                  <a:gd name="T8" fmla="*/ 84 w 88"/>
                  <a:gd name="T9" fmla="*/ 1 h 159"/>
                  <a:gd name="T10" fmla="*/ 88 w 88"/>
                  <a:gd name="T11" fmla="*/ 6 h 159"/>
                  <a:gd name="T12" fmla="*/ 84 w 88"/>
                  <a:gd name="T13" fmla="*/ 10 h 159"/>
                  <a:gd name="T14" fmla="*/ 84 w 88"/>
                  <a:gd name="T15" fmla="*/ 10 h 159"/>
                  <a:gd name="T16" fmla="*/ 52 w 88"/>
                  <a:gd name="T17" fmla="*/ 19 h 159"/>
                  <a:gd name="T18" fmla="*/ 15 w 88"/>
                  <a:gd name="T19" fmla="*/ 129 h 159"/>
                  <a:gd name="T20" fmla="*/ 36 w 88"/>
                  <a:gd name="T21" fmla="*/ 150 h 159"/>
                  <a:gd name="T22" fmla="*/ 40 w 88"/>
                  <a:gd name="T23" fmla="*/ 155 h 159"/>
                  <a:gd name="T24" fmla="*/ 36 w 88"/>
                  <a:gd name="T25"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159">
                    <a:moveTo>
                      <a:pt x="36" y="159"/>
                    </a:moveTo>
                    <a:cubicBezTo>
                      <a:pt x="36" y="159"/>
                      <a:pt x="35" y="159"/>
                      <a:pt x="35" y="159"/>
                    </a:cubicBezTo>
                    <a:cubicBezTo>
                      <a:pt x="34" y="159"/>
                      <a:pt x="13" y="156"/>
                      <a:pt x="6" y="131"/>
                    </a:cubicBezTo>
                    <a:cubicBezTo>
                      <a:pt x="0" y="107"/>
                      <a:pt x="35" y="25"/>
                      <a:pt x="46" y="13"/>
                    </a:cubicBezTo>
                    <a:cubicBezTo>
                      <a:pt x="57" y="0"/>
                      <a:pt x="83" y="1"/>
                      <a:pt x="84" y="1"/>
                    </a:cubicBezTo>
                    <a:cubicBezTo>
                      <a:pt x="86" y="1"/>
                      <a:pt x="88" y="3"/>
                      <a:pt x="88" y="6"/>
                    </a:cubicBezTo>
                    <a:cubicBezTo>
                      <a:pt x="88" y="8"/>
                      <a:pt x="86" y="10"/>
                      <a:pt x="84" y="10"/>
                    </a:cubicBezTo>
                    <a:cubicBezTo>
                      <a:pt x="84" y="10"/>
                      <a:pt x="84" y="10"/>
                      <a:pt x="84" y="10"/>
                    </a:cubicBezTo>
                    <a:cubicBezTo>
                      <a:pt x="77" y="10"/>
                      <a:pt x="59" y="11"/>
                      <a:pt x="52" y="19"/>
                    </a:cubicBezTo>
                    <a:cubicBezTo>
                      <a:pt x="43" y="29"/>
                      <a:pt x="9" y="107"/>
                      <a:pt x="15" y="129"/>
                    </a:cubicBezTo>
                    <a:cubicBezTo>
                      <a:pt x="20" y="148"/>
                      <a:pt x="36" y="150"/>
                      <a:pt x="36" y="150"/>
                    </a:cubicBezTo>
                    <a:cubicBezTo>
                      <a:pt x="39" y="150"/>
                      <a:pt x="40" y="152"/>
                      <a:pt x="40" y="155"/>
                    </a:cubicBezTo>
                    <a:cubicBezTo>
                      <a:pt x="40" y="157"/>
                      <a:pt x="38" y="159"/>
                      <a:pt x="36" y="159"/>
                    </a:cubicBezTo>
                    <a:close/>
                  </a:path>
                </a:pathLst>
              </a:custGeom>
              <a:grpFill/>
              <a:ln w="3175">
                <a:solidFill>
                  <a:srgbClr val="000000"/>
                </a:solidFill>
                <a:round/>
                <a:headEnd/>
                <a:tailEnd/>
              </a:ln>
            </p:spPr>
            <p:txBody>
              <a:bodyPr anchor="ctr"/>
              <a:lstStyle/>
              <a:p>
                <a:pPr algn="ctr"/>
                <a:endParaRPr/>
              </a:p>
            </p:txBody>
          </p:sp>
          <p:sp>
            <p:nvSpPr>
              <p:cNvPr id="1456" name="ïṡḷîḋe">
                <a:extLst>
                  <a:ext uri="{FF2B5EF4-FFF2-40B4-BE49-F238E27FC236}">
                    <a16:creationId xmlns:a16="http://schemas.microsoft.com/office/drawing/2014/main" id="{09A66073-6FB9-1AFD-73E5-F92808A1C9A5}"/>
                  </a:ext>
                </a:extLst>
              </p:cNvPr>
              <p:cNvSpPr/>
              <p:nvPr/>
            </p:nvSpPr>
            <p:spPr bwMode="auto">
              <a:xfrm>
                <a:off x="4900541" y="5551973"/>
                <a:ext cx="518130" cy="602724"/>
              </a:xfrm>
              <a:custGeom>
                <a:avLst/>
                <a:gdLst>
                  <a:gd name="T0" fmla="*/ 119 w 264"/>
                  <a:gd name="T1" fmla="*/ 308 h 308"/>
                  <a:gd name="T2" fmla="*/ 119 w 264"/>
                  <a:gd name="T3" fmla="*/ 308 h 308"/>
                  <a:gd name="T4" fmla="*/ 6 w 264"/>
                  <a:gd name="T5" fmla="*/ 262 h 308"/>
                  <a:gd name="T6" fmla="*/ 116 w 264"/>
                  <a:gd name="T7" fmla="*/ 3 h 308"/>
                  <a:gd name="T8" fmla="*/ 136 w 264"/>
                  <a:gd name="T9" fmla="*/ 0 h 308"/>
                  <a:gd name="T10" fmla="*/ 230 w 264"/>
                  <a:gd name="T11" fmla="*/ 42 h 308"/>
                  <a:gd name="T12" fmla="*/ 204 w 264"/>
                  <a:gd name="T13" fmla="*/ 235 h 308"/>
                  <a:gd name="T14" fmla="*/ 124 w 264"/>
                  <a:gd name="T15" fmla="*/ 308 h 308"/>
                  <a:gd name="T16" fmla="*/ 119 w 264"/>
                  <a:gd name="T17" fmla="*/ 308 h 308"/>
                  <a:gd name="T18" fmla="*/ 136 w 264"/>
                  <a:gd name="T19" fmla="*/ 9 h 308"/>
                  <a:gd name="T20" fmla="*/ 119 w 264"/>
                  <a:gd name="T21" fmla="*/ 11 h 308"/>
                  <a:gd name="T22" fmla="*/ 56 w 264"/>
                  <a:gd name="T23" fmla="*/ 130 h 308"/>
                  <a:gd name="T24" fmla="*/ 14 w 264"/>
                  <a:gd name="T25" fmla="*/ 260 h 308"/>
                  <a:gd name="T26" fmla="*/ 119 w 264"/>
                  <a:gd name="T27" fmla="*/ 299 h 308"/>
                  <a:gd name="T28" fmla="*/ 119 w 264"/>
                  <a:gd name="T29" fmla="*/ 299 h 308"/>
                  <a:gd name="T30" fmla="*/ 124 w 264"/>
                  <a:gd name="T31" fmla="*/ 299 h 308"/>
                  <a:gd name="T32" fmla="*/ 196 w 264"/>
                  <a:gd name="T33" fmla="*/ 231 h 308"/>
                  <a:gd name="T34" fmla="*/ 221 w 264"/>
                  <a:gd name="T35" fmla="*/ 46 h 308"/>
                  <a:gd name="T36" fmla="*/ 136 w 264"/>
                  <a:gd name="T37" fmla="*/ 9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4" h="308">
                    <a:moveTo>
                      <a:pt x="119" y="308"/>
                    </a:moveTo>
                    <a:cubicBezTo>
                      <a:pt x="119" y="308"/>
                      <a:pt x="119" y="308"/>
                      <a:pt x="119" y="308"/>
                    </a:cubicBezTo>
                    <a:cubicBezTo>
                      <a:pt x="84" y="308"/>
                      <a:pt x="11" y="287"/>
                      <a:pt x="6" y="262"/>
                    </a:cubicBezTo>
                    <a:cubicBezTo>
                      <a:pt x="0" y="236"/>
                      <a:pt x="88" y="14"/>
                      <a:pt x="116" y="3"/>
                    </a:cubicBezTo>
                    <a:cubicBezTo>
                      <a:pt x="121" y="1"/>
                      <a:pt x="128" y="0"/>
                      <a:pt x="136" y="0"/>
                    </a:cubicBezTo>
                    <a:cubicBezTo>
                      <a:pt x="167" y="0"/>
                      <a:pt x="219" y="16"/>
                      <a:pt x="230" y="42"/>
                    </a:cubicBezTo>
                    <a:cubicBezTo>
                      <a:pt x="264" y="123"/>
                      <a:pt x="223" y="204"/>
                      <a:pt x="204" y="235"/>
                    </a:cubicBezTo>
                    <a:cubicBezTo>
                      <a:pt x="179" y="277"/>
                      <a:pt x="146" y="306"/>
                      <a:pt x="124" y="308"/>
                    </a:cubicBezTo>
                    <a:cubicBezTo>
                      <a:pt x="122" y="308"/>
                      <a:pt x="121" y="308"/>
                      <a:pt x="119" y="308"/>
                    </a:cubicBezTo>
                    <a:close/>
                    <a:moveTo>
                      <a:pt x="136" y="9"/>
                    </a:moveTo>
                    <a:cubicBezTo>
                      <a:pt x="129" y="9"/>
                      <a:pt x="124" y="10"/>
                      <a:pt x="119" y="11"/>
                    </a:cubicBezTo>
                    <a:cubicBezTo>
                      <a:pt x="111" y="15"/>
                      <a:pt x="88" y="53"/>
                      <a:pt x="56" y="130"/>
                    </a:cubicBezTo>
                    <a:cubicBezTo>
                      <a:pt x="28" y="200"/>
                      <a:pt x="13" y="251"/>
                      <a:pt x="14" y="260"/>
                    </a:cubicBezTo>
                    <a:cubicBezTo>
                      <a:pt x="18" y="277"/>
                      <a:pt x="82" y="299"/>
                      <a:pt x="119" y="299"/>
                    </a:cubicBezTo>
                    <a:cubicBezTo>
                      <a:pt x="119" y="299"/>
                      <a:pt x="119" y="299"/>
                      <a:pt x="119" y="299"/>
                    </a:cubicBezTo>
                    <a:cubicBezTo>
                      <a:pt x="120" y="299"/>
                      <a:pt x="122" y="299"/>
                      <a:pt x="124" y="299"/>
                    </a:cubicBezTo>
                    <a:cubicBezTo>
                      <a:pt x="140" y="298"/>
                      <a:pt x="170" y="274"/>
                      <a:pt x="196" y="231"/>
                    </a:cubicBezTo>
                    <a:cubicBezTo>
                      <a:pt x="215" y="201"/>
                      <a:pt x="254" y="123"/>
                      <a:pt x="221" y="46"/>
                    </a:cubicBezTo>
                    <a:cubicBezTo>
                      <a:pt x="213" y="26"/>
                      <a:pt x="167" y="9"/>
                      <a:pt x="136" y="9"/>
                    </a:cubicBezTo>
                    <a:close/>
                  </a:path>
                </a:pathLst>
              </a:custGeom>
              <a:solidFill>
                <a:srgbClr val="D24C4C"/>
              </a:solidFill>
              <a:ln w="3175">
                <a:solidFill>
                  <a:srgbClr val="000000"/>
                </a:solidFill>
                <a:round/>
                <a:headEnd/>
                <a:tailEnd/>
              </a:ln>
            </p:spPr>
            <p:txBody>
              <a:bodyPr anchor="ctr"/>
              <a:lstStyle/>
              <a:p>
                <a:pPr algn="ctr"/>
                <a:endParaRPr/>
              </a:p>
            </p:txBody>
          </p:sp>
          <p:sp>
            <p:nvSpPr>
              <p:cNvPr id="1457" name="iśļîḍè">
                <a:extLst>
                  <a:ext uri="{FF2B5EF4-FFF2-40B4-BE49-F238E27FC236}">
                    <a16:creationId xmlns:a16="http://schemas.microsoft.com/office/drawing/2014/main" id="{E3052444-8AA8-DDEF-F53E-43C93E9099D5}"/>
                  </a:ext>
                </a:extLst>
              </p:cNvPr>
              <p:cNvSpPr/>
              <p:nvPr/>
            </p:nvSpPr>
            <p:spPr bwMode="auto">
              <a:xfrm>
                <a:off x="5267111" y="5745832"/>
                <a:ext cx="172710" cy="308998"/>
              </a:xfrm>
              <a:custGeom>
                <a:avLst/>
                <a:gdLst>
                  <a:gd name="T0" fmla="*/ 6 w 88"/>
                  <a:gd name="T1" fmla="*/ 158 h 158"/>
                  <a:gd name="T2" fmla="*/ 4 w 88"/>
                  <a:gd name="T3" fmla="*/ 158 h 158"/>
                  <a:gd name="T4" fmla="*/ 0 w 88"/>
                  <a:gd name="T5" fmla="*/ 153 h 158"/>
                  <a:gd name="T6" fmla="*/ 4 w 88"/>
                  <a:gd name="T7" fmla="*/ 149 h 158"/>
                  <a:gd name="T8" fmla="*/ 36 w 88"/>
                  <a:gd name="T9" fmla="*/ 140 h 158"/>
                  <a:gd name="T10" fmla="*/ 73 w 88"/>
                  <a:gd name="T11" fmla="*/ 30 h 158"/>
                  <a:gd name="T12" fmla="*/ 52 w 88"/>
                  <a:gd name="T13" fmla="*/ 9 h 158"/>
                  <a:gd name="T14" fmla="*/ 48 w 88"/>
                  <a:gd name="T15" fmla="*/ 4 h 158"/>
                  <a:gd name="T16" fmla="*/ 53 w 88"/>
                  <a:gd name="T17" fmla="*/ 0 h 158"/>
                  <a:gd name="T18" fmla="*/ 82 w 88"/>
                  <a:gd name="T19" fmla="*/ 28 h 158"/>
                  <a:gd name="T20" fmla="*/ 42 w 88"/>
                  <a:gd name="T21" fmla="*/ 146 h 158"/>
                  <a:gd name="T22" fmla="*/ 6 w 88"/>
                  <a:gd name="T23"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158">
                    <a:moveTo>
                      <a:pt x="6" y="158"/>
                    </a:moveTo>
                    <a:cubicBezTo>
                      <a:pt x="5" y="158"/>
                      <a:pt x="4" y="158"/>
                      <a:pt x="4" y="158"/>
                    </a:cubicBezTo>
                    <a:cubicBezTo>
                      <a:pt x="2" y="158"/>
                      <a:pt x="0" y="156"/>
                      <a:pt x="0" y="153"/>
                    </a:cubicBezTo>
                    <a:cubicBezTo>
                      <a:pt x="0" y="151"/>
                      <a:pt x="2" y="149"/>
                      <a:pt x="4" y="149"/>
                    </a:cubicBezTo>
                    <a:cubicBezTo>
                      <a:pt x="11" y="149"/>
                      <a:pt x="29" y="148"/>
                      <a:pt x="36" y="140"/>
                    </a:cubicBezTo>
                    <a:cubicBezTo>
                      <a:pt x="45" y="130"/>
                      <a:pt x="79" y="52"/>
                      <a:pt x="73" y="30"/>
                    </a:cubicBezTo>
                    <a:cubicBezTo>
                      <a:pt x="68" y="11"/>
                      <a:pt x="52" y="9"/>
                      <a:pt x="52" y="9"/>
                    </a:cubicBezTo>
                    <a:cubicBezTo>
                      <a:pt x="49" y="9"/>
                      <a:pt x="48" y="7"/>
                      <a:pt x="48" y="4"/>
                    </a:cubicBezTo>
                    <a:cubicBezTo>
                      <a:pt x="48" y="2"/>
                      <a:pt x="50" y="0"/>
                      <a:pt x="53" y="0"/>
                    </a:cubicBezTo>
                    <a:cubicBezTo>
                      <a:pt x="54" y="0"/>
                      <a:pt x="75" y="3"/>
                      <a:pt x="82" y="28"/>
                    </a:cubicBezTo>
                    <a:cubicBezTo>
                      <a:pt x="88" y="52"/>
                      <a:pt x="53" y="134"/>
                      <a:pt x="42" y="146"/>
                    </a:cubicBezTo>
                    <a:cubicBezTo>
                      <a:pt x="32" y="157"/>
                      <a:pt x="12" y="158"/>
                      <a:pt x="6" y="158"/>
                    </a:cubicBezTo>
                    <a:close/>
                  </a:path>
                </a:pathLst>
              </a:custGeom>
              <a:grpFill/>
              <a:ln w="3175">
                <a:solidFill>
                  <a:srgbClr val="000000"/>
                </a:solidFill>
                <a:round/>
                <a:headEnd/>
                <a:tailEnd/>
              </a:ln>
            </p:spPr>
            <p:txBody>
              <a:bodyPr anchor="ctr"/>
              <a:lstStyle/>
              <a:p>
                <a:pPr algn="ctr"/>
                <a:endParaRPr/>
              </a:p>
            </p:txBody>
          </p:sp>
          <p:sp>
            <p:nvSpPr>
              <p:cNvPr id="1458" name="islîḍè">
                <a:extLst>
                  <a:ext uri="{FF2B5EF4-FFF2-40B4-BE49-F238E27FC236}">
                    <a16:creationId xmlns:a16="http://schemas.microsoft.com/office/drawing/2014/main" id="{EAD5F89E-234A-75A9-1190-4D9C280470FF}"/>
                  </a:ext>
                </a:extLst>
              </p:cNvPr>
              <p:cNvSpPr/>
              <p:nvPr/>
            </p:nvSpPr>
            <p:spPr bwMode="auto">
              <a:xfrm>
                <a:off x="7687397" y="2604160"/>
                <a:ext cx="71669" cy="35247"/>
              </a:xfrm>
              <a:custGeom>
                <a:avLst/>
                <a:gdLst>
                  <a:gd name="T0" fmla="*/ 4 w 37"/>
                  <a:gd name="T1" fmla="*/ 18 h 18"/>
                  <a:gd name="T2" fmla="*/ 0 w 37"/>
                  <a:gd name="T3" fmla="*/ 14 h 18"/>
                  <a:gd name="T4" fmla="*/ 3 w 37"/>
                  <a:gd name="T5" fmla="*/ 9 h 18"/>
                  <a:gd name="T6" fmla="*/ 31 w 37"/>
                  <a:gd name="T7" fmla="*/ 0 h 18"/>
                  <a:gd name="T8" fmla="*/ 37 w 37"/>
                  <a:gd name="T9" fmla="*/ 3 h 18"/>
                  <a:gd name="T10" fmla="*/ 34 w 37"/>
                  <a:gd name="T11" fmla="*/ 9 h 18"/>
                  <a:gd name="T12" fmla="*/ 6 w 37"/>
                  <a:gd name="T13" fmla="*/ 17 h 18"/>
                  <a:gd name="T14" fmla="*/ 4 w 37"/>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18">
                    <a:moveTo>
                      <a:pt x="4" y="18"/>
                    </a:moveTo>
                    <a:cubicBezTo>
                      <a:pt x="3" y="18"/>
                      <a:pt x="1" y="16"/>
                      <a:pt x="0" y="14"/>
                    </a:cubicBezTo>
                    <a:cubicBezTo>
                      <a:pt x="0" y="12"/>
                      <a:pt x="1" y="10"/>
                      <a:pt x="3" y="9"/>
                    </a:cubicBezTo>
                    <a:cubicBezTo>
                      <a:pt x="31" y="0"/>
                      <a:pt x="31" y="0"/>
                      <a:pt x="31" y="0"/>
                    </a:cubicBezTo>
                    <a:cubicBezTo>
                      <a:pt x="33" y="0"/>
                      <a:pt x="36" y="1"/>
                      <a:pt x="37" y="3"/>
                    </a:cubicBezTo>
                    <a:cubicBezTo>
                      <a:pt x="37" y="6"/>
                      <a:pt x="36" y="8"/>
                      <a:pt x="34" y="9"/>
                    </a:cubicBezTo>
                    <a:cubicBezTo>
                      <a:pt x="6" y="17"/>
                      <a:pt x="6" y="17"/>
                      <a:pt x="6" y="17"/>
                    </a:cubicBezTo>
                    <a:cubicBezTo>
                      <a:pt x="5" y="18"/>
                      <a:pt x="5" y="18"/>
                      <a:pt x="4" y="18"/>
                    </a:cubicBezTo>
                    <a:close/>
                  </a:path>
                </a:pathLst>
              </a:custGeom>
              <a:grpFill/>
              <a:ln w="3175">
                <a:solidFill>
                  <a:srgbClr val="000000"/>
                </a:solidFill>
                <a:round/>
                <a:headEnd/>
                <a:tailEnd/>
              </a:ln>
            </p:spPr>
            <p:txBody>
              <a:bodyPr anchor="ctr"/>
              <a:lstStyle/>
              <a:p>
                <a:pPr algn="ctr"/>
                <a:endParaRPr/>
              </a:p>
            </p:txBody>
          </p:sp>
          <p:sp>
            <p:nvSpPr>
              <p:cNvPr id="1459" name="iṣ1iḋè">
                <a:extLst>
                  <a:ext uri="{FF2B5EF4-FFF2-40B4-BE49-F238E27FC236}">
                    <a16:creationId xmlns:a16="http://schemas.microsoft.com/office/drawing/2014/main" id="{505D1F37-2C0E-803E-4E11-73D0F5CFA968}"/>
                  </a:ext>
                </a:extLst>
              </p:cNvPr>
              <p:cNvSpPr/>
              <p:nvPr/>
            </p:nvSpPr>
            <p:spPr bwMode="auto">
              <a:xfrm>
                <a:off x="7737917" y="2827390"/>
                <a:ext cx="99866" cy="50521"/>
              </a:xfrm>
              <a:custGeom>
                <a:avLst/>
                <a:gdLst>
                  <a:gd name="T0" fmla="*/ 5 w 51"/>
                  <a:gd name="T1" fmla="*/ 26 h 26"/>
                  <a:gd name="T2" fmla="*/ 1 w 51"/>
                  <a:gd name="T3" fmla="*/ 23 h 26"/>
                  <a:gd name="T4" fmla="*/ 4 w 51"/>
                  <a:gd name="T5" fmla="*/ 17 h 26"/>
                  <a:gd name="T6" fmla="*/ 44 w 51"/>
                  <a:gd name="T7" fmla="*/ 1 h 26"/>
                  <a:gd name="T8" fmla="*/ 50 w 51"/>
                  <a:gd name="T9" fmla="*/ 3 h 26"/>
                  <a:gd name="T10" fmla="*/ 47 w 51"/>
                  <a:gd name="T11" fmla="*/ 9 h 26"/>
                  <a:gd name="T12" fmla="*/ 7 w 51"/>
                  <a:gd name="T13" fmla="*/ 26 h 26"/>
                  <a:gd name="T14" fmla="*/ 5 w 51"/>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26">
                    <a:moveTo>
                      <a:pt x="5" y="26"/>
                    </a:moveTo>
                    <a:cubicBezTo>
                      <a:pt x="4" y="26"/>
                      <a:pt x="2" y="25"/>
                      <a:pt x="1" y="23"/>
                    </a:cubicBezTo>
                    <a:cubicBezTo>
                      <a:pt x="0" y="21"/>
                      <a:pt x="1" y="18"/>
                      <a:pt x="4" y="17"/>
                    </a:cubicBezTo>
                    <a:cubicBezTo>
                      <a:pt x="44" y="1"/>
                      <a:pt x="44" y="1"/>
                      <a:pt x="44" y="1"/>
                    </a:cubicBezTo>
                    <a:cubicBezTo>
                      <a:pt x="46" y="0"/>
                      <a:pt x="49" y="1"/>
                      <a:pt x="50" y="3"/>
                    </a:cubicBezTo>
                    <a:cubicBezTo>
                      <a:pt x="51" y="5"/>
                      <a:pt x="50" y="8"/>
                      <a:pt x="47" y="9"/>
                    </a:cubicBezTo>
                    <a:cubicBezTo>
                      <a:pt x="7" y="26"/>
                      <a:pt x="7" y="26"/>
                      <a:pt x="7" y="26"/>
                    </a:cubicBezTo>
                    <a:cubicBezTo>
                      <a:pt x="6" y="26"/>
                      <a:pt x="6" y="26"/>
                      <a:pt x="5" y="26"/>
                    </a:cubicBezTo>
                    <a:close/>
                  </a:path>
                </a:pathLst>
              </a:custGeom>
              <a:grpFill/>
              <a:ln w="3175">
                <a:solidFill>
                  <a:srgbClr val="000000"/>
                </a:solidFill>
                <a:round/>
                <a:headEnd/>
                <a:tailEnd/>
              </a:ln>
            </p:spPr>
            <p:txBody>
              <a:bodyPr anchor="ctr"/>
              <a:lstStyle/>
              <a:p>
                <a:pPr algn="ctr"/>
                <a:endParaRPr/>
              </a:p>
            </p:txBody>
          </p:sp>
          <p:sp>
            <p:nvSpPr>
              <p:cNvPr id="1460" name="ïś1îḑe">
                <a:extLst>
                  <a:ext uri="{FF2B5EF4-FFF2-40B4-BE49-F238E27FC236}">
                    <a16:creationId xmlns:a16="http://schemas.microsoft.com/office/drawing/2014/main" id="{8E07AFC0-3501-97B7-9E97-5968347181D3}"/>
                  </a:ext>
                </a:extLst>
              </p:cNvPr>
              <p:cNvSpPr/>
              <p:nvPr/>
            </p:nvSpPr>
            <p:spPr bwMode="auto">
              <a:xfrm>
                <a:off x="4499904" y="5346367"/>
                <a:ext cx="361868" cy="365393"/>
              </a:xfrm>
              <a:custGeom>
                <a:avLst/>
                <a:gdLst>
                  <a:gd name="T0" fmla="*/ 49 w 185"/>
                  <a:gd name="T1" fmla="*/ 187 h 187"/>
                  <a:gd name="T2" fmla="*/ 34 w 185"/>
                  <a:gd name="T3" fmla="*/ 180 h 187"/>
                  <a:gd name="T4" fmla="*/ 16 w 185"/>
                  <a:gd name="T5" fmla="*/ 82 h 187"/>
                  <a:gd name="T6" fmla="*/ 79 w 185"/>
                  <a:gd name="T7" fmla="*/ 39 h 187"/>
                  <a:gd name="T8" fmla="*/ 115 w 185"/>
                  <a:gd name="T9" fmla="*/ 30 h 187"/>
                  <a:gd name="T10" fmla="*/ 178 w 185"/>
                  <a:gd name="T11" fmla="*/ 2 h 187"/>
                  <a:gd name="T12" fmla="*/ 184 w 185"/>
                  <a:gd name="T13" fmla="*/ 3 h 187"/>
                  <a:gd name="T14" fmla="*/ 183 w 185"/>
                  <a:gd name="T15" fmla="*/ 9 h 187"/>
                  <a:gd name="T16" fmla="*/ 117 w 185"/>
                  <a:gd name="T17" fmla="*/ 38 h 187"/>
                  <a:gd name="T18" fmla="*/ 82 w 185"/>
                  <a:gd name="T19" fmla="*/ 47 h 187"/>
                  <a:gd name="T20" fmla="*/ 24 w 185"/>
                  <a:gd name="T21" fmla="*/ 87 h 187"/>
                  <a:gd name="T22" fmla="*/ 40 w 185"/>
                  <a:gd name="T23" fmla="*/ 174 h 187"/>
                  <a:gd name="T24" fmla="*/ 51 w 185"/>
                  <a:gd name="T25" fmla="*/ 178 h 187"/>
                  <a:gd name="T26" fmla="*/ 60 w 185"/>
                  <a:gd name="T27" fmla="*/ 163 h 187"/>
                  <a:gd name="T28" fmla="*/ 61 w 185"/>
                  <a:gd name="T29" fmla="*/ 144 h 187"/>
                  <a:gd name="T30" fmla="*/ 71 w 185"/>
                  <a:gd name="T31" fmla="*/ 105 h 187"/>
                  <a:gd name="T32" fmla="*/ 104 w 185"/>
                  <a:gd name="T33" fmla="*/ 104 h 187"/>
                  <a:gd name="T34" fmla="*/ 156 w 185"/>
                  <a:gd name="T35" fmla="*/ 103 h 187"/>
                  <a:gd name="T36" fmla="*/ 162 w 185"/>
                  <a:gd name="T37" fmla="*/ 105 h 187"/>
                  <a:gd name="T38" fmla="*/ 160 w 185"/>
                  <a:gd name="T39" fmla="*/ 111 h 187"/>
                  <a:gd name="T40" fmla="*/ 103 w 185"/>
                  <a:gd name="T41" fmla="*/ 113 h 187"/>
                  <a:gd name="T42" fmla="*/ 77 w 185"/>
                  <a:gd name="T43" fmla="*/ 112 h 187"/>
                  <a:gd name="T44" fmla="*/ 70 w 185"/>
                  <a:gd name="T45" fmla="*/ 145 h 187"/>
                  <a:gd name="T46" fmla="*/ 69 w 185"/>
                  <a:gd name="T47" fmla="*/ 164 h 187"/>
                  <a:gd name="T48" fmla="*/ 54 w 185"/>
                  <a:gd name="T49" fmla="*/ 187 h 187"/>
                  <a:gd name="T50" fmla="*/ 49 w 185"/>
                  <a:gd name="T51"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85" h="187">
                    <a:moveTo>
                      <a:pt x="49" y="187"/>
                    </a:moveTo>
                    <a:cubicBezTo>
                      <a:pt x="45" y="187"/>
                      <a:pt x="40" y="186"/>
                      <a:pt x="34" y="180"/>
                    </a:cubicBezTo>
                    <a:cubicBezTo>
                      <a:pt x="19" y="167"/>
                      <a:pt x="0" y="106"/>
                      <a:pt x="16" y="82"/>
                    </a:cubicBezTo>
                    <a:cubicBezTo>
                      <a:pt x="32" y="60"/>
                      <a:pt x="40" y="53"/>
                      <a:pt x="79" y="39"/>
                    </a:cubicBezTo>
                    <a:cubicBezTo>
                      <a:pt x="92" y="34"/>
                      <a:pt x="104" y="32"/>
                      <a:pt x="115" y="30"/>
                    </a:cubicBezTo>
                    <a:cubicBezTo>
                      <a:pt x="136" y="26"/>
                      <a:pt x="155" y="22"/>
                      <a:pt x="178" y="2"/>
                    </a:cubicBezTo>
                    <a:cubicBezTo>
                      <a:pt x="179" y="0"/>
                      <a:pt x="182" y="1"/>
                      <a:pt x="184" y="3"/>
                    </a:cubicBezTo>
                    <a:cubicBezTo>
                      <a:pt x="185" y="4"/>
                      <a:pt x="185" y="7"/>
                      <a:pt x="183" y="9"/>
                    </a:cubicBezTo>
                    <a:cubicBezTo>
                      <a:pt x="159" y="31"/>
                      <a:pt x="138" y="34"/>
                      <a:pt x="117" y="38"/>
                    </a:cubicBezTo>
                    <a:cubicBezTo>
                      <a:pt x="106" y="40"/>
                      <a:pt x="95" y="43"/>
                      <a:pt x="82" y="47"/>
                    </a:cubicBezTo>
                    <a:cubicBezTo>
                      <a:pt x="45" y="60"/>
                      <a:pt x="38" y="66"/>
                      <a:pt x="24" y="87"/>
                    </a:cubicBezTo>
                    <a:cubicBezTo>
                      <a:pt x="10" y="107"/>
                      <a:pt x="27" y="162"/>
                      <a:pt x="40" y="174"/>
                    </a:cubicBezTo>
                    <a:cubicBezTo>
                      <a:pt x="43" y="177"/>
                      <a:pt x="47" y="180"/>
                      <a:pt x="51" y="178"/>
                    </a:cubicBezTo>
                    <a:cubicBezTo>
                      <a:pt x="55" y="177"/>
                      <a:pt x="59" y="171"/>
                      <a:pt x="60" y="163"/>
                    </a:cubicBezTo>
                    <a:cubicBezTo>
                      <a:pt x="61" y="158"/>
                      <a:pt x="61" y="151"/>
                      <a:pt x="61" y="144"/>
                    </a:cubicBezTo>
                    <a:cubicBezTo>
                      <a:pt x="62" y="129"/>
                      <a:pt x="63" y="112"/>
                      <a:pt x="71" y="105"/>
                    </a:cubicBezTo>
                    <a:cubicBezTo>
                      <a:pt x="78" y="100"/>
                      <a:pt x="89" y="102"/>
                      <a:pt x="104" y="104"/>
                    </a:cubicBezTo>
                    <a:cubicBezTo>
                      <a:pt x="121" y="107"/>
                      <a:pt x="142" y="111"/>
                      <a:pt x="156" y="103"/>
                    </a:cubicBezTo>
                    <a:cubicBezTo>
                      <a:pt x="158" y="102"/>
                      <a:pt x="161" y="103"/>
                      <a:pt x="162" y="105"/>
                    </a:cubicBezTo>
                    <a:cubicBezTo>
                      <a:pt x="163" y="107"/>
                      <a:pt x="162" y="110"/>
                      <a:pt x="160" y="111"/>
                    </a:cubicBezTo>
                    <a:cubicBezTo>
                      <a:pt x="144" y="120"/>
                      <a:pt x="121" y="116"/>
                      <a:pt x="103" y="113"/>
                    </a:cubicBezTo>
                    <a:cubicBezTo>
                      <a:pt x="92" y="111"/>
                      <a:pt x="80" y="109"/>
                      <a:pt x="77" y="112"/>
                    </a:cubicBezTo>
                    <a:cubicBezTo>
                      <a:pt x="71" y="117"/>
                      <a:pt x="71" y="132"/>
                      <a:pt x="70" y="145"/>
                    </a:cubicBezTo>
                    <a:cubicBezTo>
                      <a:pt x="70" y="152"/>
                      <a:pt x="70" y="159"/>
                      <a:pt x="69" y="164"/>
                    </a:cubicBezTo>
                    <a:cubicBezTo>
                      <a:pt x="67" y="176"/>
                      <a:pt x="62" y="184"/>
                      <a:pt x="54" y="187"/>
                    </a:cubicBezTo>
                    <a:cubicBezTo>
                      <a:pt x="53" y="187"/>
                      <a:pt x="51" y="187"/>
                      <a:pt x="49" y="187"/>
                    </a:cubicBezTo>
                    <a:close/>
                  </a:path>
                </a:pathLst>
              </a:custGeom>
              <a:grpFill/>
              <a:ln w="3175">
                <a:solidFill>
                  <a:srgbClr val="000000"/>
                </a:solidFill>
                <a:round/>
                <a:headEnd/>
                <a:tailEnd/>
              </a:ln>
            </p:spPr>
            <p:txBody>
              <a:bodyPr anchor="ctr"/>
              <a:lstStyle/>
              <a:p>
                <a:pPr algn="ctr"/>
                <a:endParaRPr/>
              </a:p>
            </p:txBody>
          </p:sp>
          <p:sp>
            <p:nvSpPr>
              <p:cNvPr id="1461" name="îş1ídé">
                <a:extLst>
                  <a:ext uri="{FF2B5EF4-FFF2-40B4-BE49-F238E27FC236}">
                    <a16:creationId xmlns:a16="http://schemas.microsoft.com/office/drawing/2014/main" id="{A1431633-3746-934E-581B-10FB2D8498C3}"/>
                  </a:ext>
                </a:extLst>
              </p:cNvPr>
              <p:cNvSpPr/>
              <p:nvPr/>
            </p:nvSpPr>
            <p:spPr bwMode="auto">
              <a:xfrm>
                <a:off x="4935790" y="4006986"/>
                <a:ext cx="770732" cy="1285336"/>
              </a:xfrm>
              <a:custGeom>
                <a:avLst/>
                <a:gdLst>
                  <a:gd name="T0" fmla="*/ 5 w 393"/>
                  <a:gd name="T1" fmla="*/ 657 h 657"/>
                  <a:gd name="T2" fmla="*/ 2 w 393"/>
                  <a:gd name="T3" fmla="*/ 656 h 657"/>
                  <a:gd name="T4" fmla="*/ 2 w 393"/>
                  <a:gd name="T5" fmla="*/ 650 h 657"/>
                  <a:gd name="T6" fmla="*/ 110 w 393"/>
                  <a:gd name="T7" fmla="*/ 497 h 657"/>
                  <a:gd name="T8" fmla="*/ 217 w 393"/>
                  <a:gd name="T9" fmla="*/ 345 h 657"/>
                  <a:gd name="T10" fmla="*/ 384 w 393"/>
                  <a:gd name="T11" fmla="*/ 4 h 657"/>
                  <a:gd name="T12" fmla="*/ 390 w 393"/>
                  <a:gd name="T13" fmla="*/ 1 h 657"/>
                  <a:gd name="T14" fmla="*/ 392 w 393"/>
                  <a:gd name="T15" fmla="*/ 7 h 657"/>
                  <a:gd name="T16" fmla="*/ 224 w 393"/>
                  <a:gd name="T17" fmla="*/ 350 h 657"/>
                  <a:gd name="T18" fmla="*/ 118 w 393"/>
                  <a:gd name="T19" fmla="*/ 502 h 657"/>
                  <a:gd name="T20" fmla="*/ 8 w 393"/>
                  <a:gd name="T21" fmla="*/ 655 h 657"/>
                  <a:gd name="T22" fmla="*/ 5 w 393"/>
                  <a:gd name="T23" fmla="*/ 657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3" h="657">
                    <a:moveTo>
                      <a:pt x="5" y="657"/>
                    </a:moveTo>
                    <a:cubicBezTo>
                      <a:pt x="4" y="657"/>
                      <a:pt x="3" y="656"/>
                      <a:pt x="2" y="656"/>
                    </a:cubicBezTo>
                    <a:cubicBezTo>
                      <a:pt x="0" y="654"/>
                      <a:pt x="0" y="651"/>
                      <a:pt x="2" y="650"/>
                    </a:cubicBezTo>
                    <a:cubicBezTo>
                      <a:pt x="28" y="617"/>
                      <a:pt x="68" y="559"/>
                      <a:pt x="110" y="497"/>
                    </a:cubicBezTo>
                    <a:cubicBezTo>
                      <a:pt x="147" y="443"/>
                      <a:pt x="185" y="387"/>
                      <a:pt x="217" y="345"/>
                    </a:cubicBezTo>
                    <a:cubicBezTo>
                      <a:pt x="294" y="243"/>
                      <a:pt x="383" y="6"/>
                      <a:pt x="384" y="4"/>
                    </a:cubicBezTo>
                    <a:cubicBezTo>
                      <a:pt x="385" y="1"/>
                      <a:pt x="388" y="0"/>
                      <a:pt x="390" y="1"/>
                    </a:cubicBezTo>
                    <a:cubicBezTo>
                      <a:pt x="392" y="2"/>
                      <a:pt x="393" y="5"/>
                      <a:pt x="392" y="7"/>
                    </a:cubicBezTo>
                    <a:cubicBezTo>
                      <a:pt x="392" y="9"/>
                      <a:pt x="302" y="247"/>
                      <a:pt x="224" y="350"/>
                    </a:cubicBezTo>
                    <a:cubicBezTo>
                      <a:pt x="192" y="392"/>
                      <a:pt x="154" y="448"/>
                      <a:pt x="118" y="502"/>
                    </a:cubicBezTo>
                    <a:cubicBezTo>
                      <a:pt x="75" y="564"/>
                      <a:pt x="35" y="622"/>
                      <a:pt x="8" y="655"/>
                    </a:cubicBezTo>
                    <a:cubicBezTo>
                      <a:pt x="8" y="656"/>
                      <a:pt x="6" y="657"/>
                      <a:pt x="5" y="657"/>
                    </a:cubicBezTo>
                    <a:close/>
                  </a:path>
                </a:pathLst>
              </a:custGeom>
              <a:grpFill/>
              <a:ln w="3175">
                <a:solidFill>
                  <a:srgbClr val="000000"/>
                </a:solidFill>
                <a:round/>
                <a:headEnd/>
                <a:tailEnd/>
              </a:ln>
            </p:spPr>
            <p:txBody>
              <a:bodyPr anchor="ctr"/>
              <a:lstStyle/>
              <a:p>
                <a:pPr algn="ctr"/>
                <a:endParaRPr/>
              </a:p>
            </p:txBody>
          </p:sp>
          <p:sp>
            <p:nvSpPr>
              <p:cNvPr id="1462" name="îSḷîďe">
                <a:extLst>
                  <a:ext uri="{FF2B5EF4-FFF2-40B4-BE49-F238E27FC236}">
                    <a16:creationId xmlns:a16="http://schemas.microsoft.com/office/drawing/2014/main" id="{15D0F62C-803E-1304-8480-57C792035834}"/>
                  </a:ext>
                </a:extLst>
              </p:cNvPr>
              <p:cNvSpPr/>
              <p:nvPr/>
            </p:nvSpPr>
            <p:spPr bwMode="auto">
              <a:xfrm>
                <a:off x="4494029" y="5587221"/>
                <a:ext cx="200907" cy="267876"/>
              </a:xfrm>
              <a:custGeom>
                <a:avLst/>
                <a:gdLst>
                  <a:gd name="T0" fmla="*/ 29 w 103"/>
                  <a:gd name="T1" fmla="*/ 137 h 137"/>
                  <a:gd name="T2" fmla="*/ 29 w 103"/>
                  <a:gd name="T3" fmla="*/ 137 h 137"/>
                  <a:gd name="T4" fmla="*/ 8 w 103"/>
                  <a:gd name="T5" fmla="*/ 126 h 137"/>
                  <a:gd name="T6" fmla="*/ 3 w 103"/>
                  <a:gd name="T7" fmla="*/ 95 h 137"/>
                  <a:gd name="T8" fmla="*/ 37 w 103"/>
                  <a:gd name="T9" fmla="*/ 51 h 137"/>
                  <a:gd name="T10" fmla="*/ 43 w 103"/>
                  <a:gd name="T11" fmla="*/ 51 h 137"/>
                  <a:gd name="T12" fmla="*/ 43 w 103"/>
                  <a:gd name="T13" fmla="*/ 57 h 137"/>
                  <a:gd name="T14" fmla="*/ 11 w 103"/>
                  <a:gd name="T15" fmla="*/ 98 h 137"/>
                  <a:gd name="T16" fmla="*/ 15 w 103"/>
                  <a:gd name="T17" fmla="*/ 121 h 137"/>
                  <a:gd name="T18" fmla="*/ 29 w 103"/>
                  <a:gd name="T19" fmla="*/ 128 h 137"/>
                  <a:gd name="T20" fmla="*/ 30 w 103"/>
                  <a:gd name="T21" fmla="*/ 128 h 137"/>
                  <a:gd name="T22" fmla="*/ 87 w 103"/>
                  <a:gd name="T23" fmla="*/ 48 h 137"/>
                  <a:gd name="T24" fmla="*/ 88 w 103"/>
                  <a:gd name="T25" fmla="*/ 15 h 137"/>
                  <a:gd name="T26" fmla="*/ 75 w 103"/>
                  <a:gd name="T27" fmla="*/ 10 h 137"/>
                  <a:gd name="T28" fmla="*/ 70 w 103"/>
                  <a:gd name="T29" fmla="*/ 7 h 137"/>
                  <a:gd name="T30" fmla="*/ 74 w 103"/>
                  <a:gd name="T31" fmla="*/ 2 h 137"/>
                  <a:gd name="T32" fmla="*/ 95 w 103"/>
                  <a:gd name="T33" fmla="*/ 9 h 137"/>
                  <a:gd name="T34" fmla="*/ 95 w 103"/>
                  <a:gd name="T35" fmla="*/ 52 h 137"/>
                  <a:gd name="T36" fmla="*/ 29 w 103"/>
                  <a:gd name="T3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3" h="137">
                    <a:moveTo>
                      <a:pt x="29" y="137"/>
                    </a:moveTo>
                    <a:cubicBezTo>
                      <a:pt x="29" y="137"/>
                      <a:pt x="29" y="137"/>
                      <a:pt x="29" y="137"/>
                    </a:cubicBezTo>
                    <a:cubicBezTo>
                      <a:pt x="21" y="137"/>
                      <a:pt x="13" y="133"/>
                      <a:pt x="8" y="126"/>
                    </a:cubicBezTo>
                    <a:cubicBezTo>
                      <a:pt x="2" y="117"/>
                      <a:pt x="0" y="105"/>
                      <a:pt x="3" y="95"/>
                    </a:cubicBezTo>
                    <a:cubicBezTo>
                      <a:pt x="7" y="81"/>
                      <a:pt x="33" y="54"/>
                      <a:pt x="37" y="51"/>
                    </a:cubicBezTo>
                    <a:cubicBezTo>
                      <a:pt x="38" y="49"/>
                      <a:pt x="41" y="49"/>
                      <a:pt x="43" y="51"/>
                    </a:cubicBezTo>
                    <a:cubicBezTo>
                      <a:pt x="44" y="53"/>
                      <a:pt x="44" y="55"/>
                      <a:pt x="43" y="57"/>
                    </a:cubicBezTo>
                    <a:cubicBezTo>
                      <a:pt x="35" y="65"/>
                      <a:pt x="14" y="87"/>
                      <a:pt x="11" y="98"/>
                    </a:cubicBezTo>
                    <a:cubicBezTo>
                      <a:pt x="9" y="105"/>
                      <a:pt x="11" y="114"/>
                      <a:pt x="15" y="121"/>
                    </a:cubicBezTo>
                    <a:cubicBezTo>
                      <a:pt x="18" y="124"/>
                      <a:pt x="22" y="128"/>
                      <a:pt x="29" y="128"/>
                    </a:cubicBezTo>
                    <a:cubicBezTo>
                      <a:pt x="29" y="128"/>
                      <a:pt x="29" y="128"/>
                      <a:pt x="30" y="128"/>
                    </a:cubicBezTo>
                    <a:cubicBezTo>
                      <a:pt x="42" y="128"/>
                      <a:pt x="72" y="82"/>
                      <a:pt x="87" y="48"/>
                    </a:cubicBezTo>
                    <a:cubicBezTo>
                      <a:pt x="93" y="35"/>
                      <a:pt x="94" y="22"/>
                      <a:pt x="88" y="15"/>
                    </a:cubicBezTo>
                    <a:cubicBezTo>
                      <a:pt x="85" y="11"/>
                      <a:pt x="81" y="9"/>
                      <a:pt x="75" y="10"/>
                    </a:cubicBezTo>
                    <a:cubicBezTo>
                      <a:pt x="73" y="11"/>
                      <a:pt x="70" y="9"/>
                      <a:pt x="70" y="7"/>
                    </a:cubicBezTo>
                    <a:cubicBezTo>
                      <a:pt x="70" y="4"/>
                      <a:pt x="71" y="2"/>
                      <a:pt x="74" y="2"/>
                    </a:cubicBezTo>
                    <a:cubicBezTo>
                      <a:pt x="83" y="0"/>
                      <a:pt x="90" y="3"/>
                      <a:pt x="95" y="9"/>
                    </a:cubicBezTo>
                    <a:cubicBezTo>
                      <a:pt x="103" y="19"/>
                      <a:pt x="103" y="35"/>
                      <a:pt x="95" y="52"/>
                    </a:cubicBezTo>
                    <a:cubicBezTo>
                      <a:pt x="95" y="53"/>
                      <a:pt x="55" y="137"/>
                      <a:pt x="29" y="137"/>
                    </a:cubicBezTo>
                    <a:close/>
                  </a:path>
                </a:pathLst>
              </a:custGeom>
              <a:grpFill/>
              <a:ln w="3175">
                <a:solidFill>
                  <a:srgbClr val="000000"/>
                </a:solidFill>
                <a:round/>
                <a:headEnd/>
                <a:tailEnd/>
              </a:ln>
            </p:spPr>
            <p:txBody>
              <a:bodyPr anchor="ctr"/>
              <a:lstStyle/>
              <a:p>
                <a:pPr algn="ctr"/>
                <a:endParaRPr/>
              </a:p>
            </p:txBody>
          </p:sp>
          <p:sp>
            <p:nvSpPr>
              <p:cNvPr id="1463" name="ïŝḷíḍè">
                <a:extLst>
                  <a:ext uri="{FF2B5EF4-FFF2-40B4-BE49-F238E27FC236}">
                    <a16:creationId xmlns:a16="http://schemas.microsoft.com/office/drawing/2014/main" id="{58512CCF-63BB-AAC0-01EC-811AF552A762}"/>
                  </a:ext>
                </a:extLst>
              </p:cNvPr>
              <p:cNvSpPr/>
              <p:nvPr/>
            </p:nvSpPr>
            <p:spPr bwMode="auto">
              <a:xfrm>
                <a:off x="4541025" y="5616593"/>
                <a:ext cx="238504" cy="287850"/>
              </a:xfrm>
              <a:custGeom>
                <a:avLst/>
                <a:gdLst>
                  <a:gd name="T0" fmla="*/ 39 w 122"/>
                  <a:gd name="T1" fmla="*/ 147 h 147"/>
                  <a:gd name="T2" fmla="*/ 25 w 122"/>
                  <a:gd name="T3" fmla="*/ 145 h 147"/>
                  <a:gd name="T4" fmla="*/ 1 w 122"/>
                  <a:gd name="T5" fmla="*/ 119 h 147"/>
                  <a:gd name="T6" fmla="*/ 4 w 122"/>
                  <a:gd name="T7" fmla="*/ 113 h 147"/>
                  <a:gd name="T8" fmla="*/ 9 w 122"/>
                  <a:gd name="T9" fmla="*/ 117 h 147"/>
                  <a:gd name="T10" fmla="*/ 28 w 122"/>
                  <a:gd name="T11" fmla="*/ 136 h 147"/>
                  <a:gd name="T12" fmla="*/ 63 w 122"/>
                  <a:gd name="T13" fmla="*/ 129 h 147"/>
                  <a:gd name="T14" fmla="*/ 113 w 122"/>
                  <a:gd name="T15" fmla="*/ 30 h 147"/>
                  <a:gd name="T16" fmla="*/ 111 w 122"/>
                  <a:gd name="T17" fmla="*/ 23 h 147"/>
                  <a:gd name="T18" fmla="*/ 78 w 122"/>
                  <a:gd name="T19" fmla="*/ 21 h 147"/>
                  <a:gd name="T20" fmla="*/ 72 w 122"/>
                  <a:gd name="T21" fmla="*/ 20 h 147"/>
                  <a:gd name="T22" fmla="*/ 74 w 122"/>
                  <a:gd name="T23" fmla="*/ 14 h 147"/>
                  <a:gd name="T24" fmla="*/ 117 w 122"/>
                  <a:gd name="T25" fmla="*/ 17 h 147"/>
                  <a:gd name="T26" fmla="*/ 122 w 122"/>
                  <a:gd name="T27" fmla="*/ 30 h 147"/>
                  <a:gd name="T28" fmla="*/ 69 w 122"/>
                  <a:gd name="T29" fmla="*/ 135 h 147"/>
                  <a:gd name="T30" fmla="*/ 39 w 122"/>
                  <a:gd name="T31"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2" h="147">
                    <a:moveTo>
                      <a:pt x="39" y="147"/>
                    </a:moveTo>
                    <a:cubicBezTo>
                      <a:pt x="34" y="147"/>
                      <a:pt x="30" y="146"/>
                      <a:pt x="25" y="145"/>
                    </a:cubicBezTo>
                    <a:cubicBezTo>
                      <a:pt x="12" y="141"/>
                      <a:pt x="3" y="131"/>
                      <a:pt x="1" y="119"/>
                    </a:cubicBezTo>
                    <a:cubicBezTo>
                      <a:pt x="0" y="116"/>
                      <a:pt x="2" y="114"/>
                      <a:pt x="4" y="113"/>
                    </a:cubicBezTo>
                    <a:cubicBezTo>
                      <a:pt x="7" y="113"/>
                      <a:pt x="9" y="115"/>
                      <a:pt x="9" y="117"/>
                    </a:cubicBezTo>
                    <a:cubicBezTo>
                      <a:pt x="11" y="126"/>
                      <a:pt x="18" y="133"/>
                      <a:pt x="28" y="136"/>
                    </a:cubicBezTo>
                    <a:cubicBezTo>
                      <a:pt x="40" y="140"/>
                      <a:pt x="54" y="137"/>
                      <a:pt x="63" y="129"/>
                    </a:cubicBezTo>
                    <a:cubicBezTo>
                      <a:pt x="78" y="113"/>
                      <a:pt x="113" y="54"/>
                      <a:pt x="113" y="30"/>
                    </a:cubicBezTo>
                    <a:cubicBezTo>
                      <a:pt x="113" y="27"/>
                      <a:pt x="112" y="24"/>
                      <a:pt x="111" y="23"/>
                    </a:cubicBezTo>
                    <a:cubicBezTo>
                      <a:pt x="98" y="11"/>
                      <a:pt x="78" y="21"/>
                      <a:pt x="78" y="21"/>
                    </a:cubicBezTo>
                    <a:cubicBezTo>
                      <a:pt x="75" y="23"/>
                      <a:pt x="73" y="22"/>
                      <a:pt x="72" y="20"/>
                    </a:cubicBezTo>
                    <a:cubicBezTo>
                      <a:pt x="71" y="17"/>
                      <a:pt x="71" y="15"/>
                      <a:pt x="74" y="14"/>
                    </a:cubicBezTo>
                    <a:cubicBezTo>
                      <a:pt x="75" y="13"/>
                      <a:pt x="100" y="0"/>
                      <a:pt x="117" y="17"/>
                    </a:cubicBezTo>
                    <a:cubicBezTo>
                      <a:pt x="120" y="20"/>
                      <a:pt x="122" y="24"/>
                      <a:pt x="122" y="30"/>
                    </a:cubicBezTo>
                    <a:cubicBezTo>
                      <a:pt x="122" y="57"/>
                      <a:pt x="85" y="119"/>
                      <a:pt x="69" y="135"/>
                    </a:cubicBezTo>
                    <a:cubicBezTo>
                      <a:pt x="61" y="143"/>
                      <a:pt x="50" y="147"/>
                      <a:pt x="39" y="147"/>
                    </a:cubicBezTo>
                    <a:close/>
                  </a:path>
                </a:pathLst>
              </a:custGeom>
              <a:grpFill/>
              <a:ln w="3175">
                <a:solidFill>
                  <a:srgbClr val="000000"/>
                </a:solidFill>
                <a:round/>
                <a:headEnd/>
                <a:tailEnd/>
              </a:ln>
            </p:spPr>
            <p:txBody>
              <a:bodyPr anchor="ctr"/>
              <a:lstStyle/>
              <a:p>
                <a:pPr algn="ctr"/>
                <a:endParaRPr/>
              </a:p>
            </p:txBody>
          </p:sp>
          <p:sp>
            <p:nvSpPr>
              <p:cNvPr id="1464" name="ïṧļïdé">
                <a:extLst>
                  <a:ext uri="{FF2B5EF4-FFF2-40B4-BE49-F238E27FC236}">
                    <a16:creationId xmlns:a16="http://schemas.microsoft.com/office/drawing/2014/main" id="{75DB5C98-2394-002F-4410-21BBD9234C1C}"/>
                  </a:ext>
                </a:extLst>
              </p:cNvPr>
              <p:cNvSpPr/>
              <p:nvPr/>
            </p:nvSpPr>
            <p:spPr bwMode="auto">
              <a:xfrm>
                <a:off x="4636192" y="5688262"/>
                <a:ext cx="207957" cy="246728"/>
              </a:xfrm>
              <a:custGeom>
                <a:avLst/>
                <a:gdLst>
                  <a:gd name="T0" fmla="*/ 38 w 106"/>
                  <a:gd name="T1" fmla="*/ 126 h 126"/>
                  <a:gd name="T2" fmla="*/ 1 w 106"/>
                  <a:gd name="T3" fmla="*/ 106 h 126"/>
                  <a:gd name="T4" fmla="*/ 2 w 106"/>
                  <a:gd name="T5" fmla="*/ 100 h 126"/>
                  <a:gd name="T6" fmla="*/ 8 w 106"/>
                  <a:gd name="T7" fmla="*/ 101 h 126"/>
                  <a:gd name="T8" fmla="*/ 48 w 106"/>
                  <a:gd name="T9" fmla="*/ 116 h 126"/>
                  <a:gd name="T10" fmla="*/ 95 w 106"/>
                  <a:gd name="T11" fmla="*/ 31 h 126"/>
                  <a:gd name="T12" fmla="*/ 93 w 106"/>
                  <a:gd name="T13" fmla="*/ 17 h 126"/>
                  <a:gd name="T14" fmla="*/ 70 w 106"/>
                  <a:gd name="T15" fmla="*/ 12 h 126"/>
                  <a:gd name="T16" fmla="*/ 65 w 106"/>
                  <a:gd name="T17" fmla="*/ 9 h 126"/>
                  <a:gd name="T18" fmla="*/ 68 w 106"/>
                  <a:gd name="T19" fmla="*/ 3 h 126"/>
                  <a:gd name="T20" fmla="*/ 99 w 106"/>
                  <a:gd name="T21" fmla="*/ 11 h 126"/>
                  <a:gd name="T22" fmla="*/ 104 w 106"/>
                  <a:gd name="T23" fmla="*/ 33 h 126"/>
                  <a:gd name="T24" fmla="*/ 51 w 106"/>
                  <a:gd name="T25" fmla="*/ 124 h 126"/>
                  <a:gd name="T26" fmla="*/ 38 w 106"/>
                  <a:gd name="T27" fmla="*/ 12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126">
                    <a:moveTo>
                      <a:pt x="38" y="126"/>
                    </a:moveTo>
                    <a:cubicBezTo>
                      <a:pt x="16" y="126"/>
                      <a:pt x="2" y="107"/>
                      <a:pt x="1" y="106"/>
                    </a:cubicBezTo>
                    <a:cubicBezTo>
                      <a:pt x="0" y="104"/>
                      <a:pt x="0" y="101"/>
                      <a:pt x="2" y="100"/>
                    </a:cubicBezTo>
                    <a:cubicBezTo>
                      <a:pt x="4" y="99"/>
                      <a:pt x="7" y="99"/>
                      <a:pt x="8" y="101"/>
                    </a:cubicBezTo>
                    <a:cubicBezTo>
                      <a:pt x="9" y="102"/>
                      <a:pt x="25" y="123"/>
                      <a:pt x="48" y="116"/>
                    </a:cubicBezTo>
                    <a:cubicBezTo>
                      <a:pt x="70" y="109"/>
                      <a:pt x="88" y="67"/>
                      <a:pt x="95" y="31"/>
                    </a:cubicBezTo>
                    <a:cubicBezTo>
                      <a:pt x="96" y="25"/>
                      <a:pt x="96" y="20"/>
                      <a:pt x="93" y="17"/>
                    </a:cubicBezTo>
                    <a:cubicBezTo>
                      <a:pt x="87" y="11"/>
                      <a:pt x="74" y="11"/>
                      <a:pt x="70" y="12"/>
                    </a:cubicBezTo>
                    <a:cubicBezTo>
                      <a:pt x="67" y="13"/>
                      <a:pt x="65" y="11"/>
                      <a:pt x="65" y="9"/>
                    </a:cubicBezTo>
                    <a:cubicBezTo>
                      <a:pt x="64" y="6"/>
                      <a:pt x="66" y="4"/>
                      <a:pt x="68" y="3"/>
                    </a:cubicBezTo>
                    <a:cubicBezTo>
                      <a:pt x="69" y="3"/>
                      <a:pt x="89" y="0"/>
                      <a:pt x="99" y="11"/>
                    </a:cubicBezTo>
                    <a:cubicBezTo>
                      <a:pt x="104" y="16"/>
                      <a:pt x="106" y="23"/>
                      <a:pt x="104" y="33"/>
                    </a:cubicBezTo>
                    <a:cubicBezTo>
                      <a:pt x="98" y="63"/>
                      <a:pt x="80" y="116"/>
                      <a:pt x="51" y="124"/>
                    </a:cubicBezTo>
                    <a:cubicBezTo>
                      <a:pt x="46" y="126"/>
                      <a:pt x="42" y="126"/>
                      <a:pt x="38" y="126"/>
                    </a:cubicBezTo>
                    <a:close/>
                  </a:path>
                </a:pathLst>
              </a:custGeom>
              <a:grpFill/>
              <a:ln w="3175">
                <a:solidFill>
                  <a:srgbClr val="000000"/>
                </a:solidFill>
                <a:round/>
                <a:headEnd/>
                <a:tailEnd/>
              </a:ln>
            </p:spPr>
            <p:txBody>
              <a:bodyPr anchor="ctr"/>
              <a:lstStyle/>
              <a:p>
                <a:pPr algn="ctr"/>
                <a:endParaRPr/>
              </a:p>
            </p:txBody>
          </p:sp>
          <p:sp>
            <p:nvSpPr>
              <p:cNvPr id="1465" name="îŝ1íḓê">
                <a:extLst>
                  <a:ext uri="{FF2B5EF4-FFF2-40B4-BE49-F238E27FC236}">
                    <a16:creationId xmlns:a16="http://schemas.microsoft.com/office/drawing/2014/main" id="{2D5F241D-9C59-D2ED-0BE3-F20B924C446D}"/>
                  </a:ext>
                </a:extLst>
              </p:cNvPr>
              <p:cNvSpPr/>
              <p:nvPr/>
            </p:nvSpPr>
            <p:spPr bwMode="auto">
              <a:xfrm>
                <a:off x="4736058" y="5747007"/>
                <a:ext cx="170360" cy="210306"/>
              </a:xfrm>
              <a:custGeom>
                <a:avLst/>
                <a:gdLst>
                  <a:gd name="T0" fmla="*/ 25 w 87"/>
                  <a:gd name="T1" fmla="*/ 107 h 107"/>
                  <a:gd name="T2" fmla="*/ 6 w 87"/>
                  <a:gd name="T3" fmla="*/ 102 h 107"/>
                  <a:gd name="T4" fmla="*/ 0 w 87"/>
                  <a:gd name="T5" fmla="*/ 90 h 107"/>
                  <a:gd name="T6" fmla="*/ 5 w 87"/>
                  <a:gd name="T7" fmla="*/ 86 h 107"/>
                  <a:gd name="T8" fmla="*/ 5 w 87"/>
                  <a:gd name="T9" fmla="*/ 86 h 107"/>
                  <a:gd name="T10" fmla="*/ 9 w 87"/>
                  <a:gd name="T11" fmla="*/ 90 h 107"/>
                  <a:gd name="T12" fmla="*/ 12 w 87"/>
                  <a:gd name="T13" fmla="*/ 95 h 107"/>
                  <a:gd name="T14" fmla="*/ 32 w 87"/>
                  <a:gd name="T15" fmla="*/ 98 h 107"/>
                  <a:gd name="T16" fmla="*/ 76 w 87"/>
                  <a:gd name="T17" fmla="*/ 33 h 107"/>
                  <a:gd name="T18" fmla="*/ 64 w 87"/>
                  <a:gd name="T19" fmla="*/ 13 h 107"/>
                  <a:gd name="T20" fmla="*/ 52 w 87"/>
                  <a:gd name="T21" fmla="*/ 11 h 107"/>
                  <a:gd name="T22" fmla="*/ 46 w 87"/>
                  <a:gd name="T23" fmla="*/ 10 h 107"/>
                  <a:gd name="T24" fmla="*/ 47 w 87"/>
                  <a:gd name="T25" fmla="*/ 4 h 107"/>
                  <a:gd name="T26" fmla="*/ 68 w 87"/>
                  <a:gd name="T27" fmla="*/ 6 h 107"/>
                  <a:gd name="T28" fmla="*/ 85 w 87"/>
                  <a:gd name="T29" fmla="*/ 35 h 107"/>
                  <a:gd name="T30" fmla="*/ 34 w 87"/>
                  <a:gd name="T31" fmla="*/ 107 h 107"/>
                  <a:gd name="T32" fmla="*/ 25 w 87"/>
                  <a:gd name="T33"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 h="107">
                    <a:moveTo>
                      <a:pt x="25" y="107"/>
                    </a:moveTo>
                    <a:cubicBezTo>
                      <a:pt x="17" y="107"/>
                      <a:pt x="11" y="106"/>
                      <a:pt x="6" y="102"/>
                    </a:cubicBezTo>
                    <a:cubicBezTo>
                      <a:pt x="1" y="97"/>
                      <a:pt x="0" y="91"/>
                      <a:pt x="0" y="90"/>
                    </a:cubicBezTo>
                    <a:cubicBezTo>
                      <a:pt x="0" y="88"/>
                      <a:pt x="2" y="86"/>
                      <a:pt x="5" y="86"/>
                    </a:cubicBezTo>
                    <a:cubicBezTo>
                      <a:pt x="5" y="86"/>
                      <a:pt x="5" y="86"/>
                      <a:pt x="5" y="86"/>
                    </a:cubicBezTo>
                    <a:cubicBezTo>
                      <a:pt x="7" y="86"/>
                      <a:pt x="9" y="87"/>
                      <a:pt x="9" y="90"/>
                    </a:cubicBezTo>
                    <a:cubicBezTo>
                      <a:pt x="9" y="90"/>
                      <a:pt x="9" y="93"/>
                      <a:pt x="12" y="95"/>
                    </a:cubicBezTo>
                    <a:cubicBezTo>
                      <a:pt x="15" y="97"/>
                      <a:pt x="21" y="100"/>
                      <a:pt x="32" y="98"/>
                    </a:cubicBezTo>
                    <a:cubicBezTo>
                      <a:pt x="57" y="95"/>
                      <a:pt x="73" y="49"/>
                      <a:pt x="76" y="33"/>
                    </a:cubicBezTo>
                    <a:cubicBezTo>
                      <a:pt x="77" y="25"/>
                      <a:pt x="71" y="18"/>
                      <a:pt x="64" y="13"/>
                    </a:cubicBezTo>
                    <a:cubicBezTo>
                      <a:pt x="59" y="10"/>
                      <a:pt x="54" y="10"/>
                      <a:pt x="52" y="11"/>
                    </a:cubicBezTo>
                    <a:cubicBezTo>
                      <a:pt x="50" y="12"/>
                      <a:pt x="48" y="12"/>
                      <a:pt x="46" y="10"/>
                    </a:cubicBezTo>
                    <a:cubicBezTo>
                      <a:pt x="45" y="8"/>
                      <a:pt x="45" y="5"/>
                      <a:pt x="47" y="4"/>
                    </a:cubicBezTo>
                    <a:cubicBezTo>
                      <a:pt x="52" y="0"/>
                      <a:pt x="60" y="1"/>
                      <a:pt x="68" y="6"/>
                    </a:cubicBezTo>
                    <a:cubicBezTo>
                      <a:pt x="78" y="12"/>
                      <a:pt x="87" y="23"/>
                      <a:pt x="85" y="35"/>
                    </a:cubicBezTo>
                    <a:cubicBezTo>
                      <a:pt x="82" y="48"/>
                      <a:pt x="66" y="103"/>
                      <a:pt x="34" y="107"/>
                    </a:cubicBezTo>
                    <a:cubicBezTo>
                      <a:pt x="31" y="107"/>
                      <a:pt x="28" y="107"/>
                      <a:pt x="25" y="107"/>
                    </a:cubicBezTo>
                    <a:close/>
                  </a:path>
                </a:pathLst>
              </a:custGeom>
              <a:grpFill/>
              <a:ln w="3175">
                <a:solidFill>
                  <a:srgbClr val="000000"/>
                </a:solidFill>
                <a:round/>
                <a:headEnd/>
                <a:tailEnd/>
              </a:ln>
            </p:spPr>
            <p:txBody>
              <a:bodyPr anchor="ctr"/>
              <a:lstStyle/>
              <a:p>
                <a:pPr algn="ctr"/>
                <a:endParaRPr/>
              </a:p>
            </p:txBody>
          </p:sp>
          <p:sp>
            <p:nvSpPr>
              <p:cNvPr id="1466" name="iṩļíďè">
                <a:extLst>
                  <a:ext uri="{FF2B5EF4-FFF2-40B4-BE49-F238E27FC236}">
                    <a16:creationId xmlns:a16="http://schemas.microsoft.com/office/drawing/2014/main" id="{5B395D91-305C-C555-FE46-23D939F11C14}"/>
                  </a:ext>
                </a:extLst>
              </p:cNvPr>
              <p:cNvSpPr/>
              <p:nvPr/>
            </p:nvSpPr>
            <p:spPr bwMode="auto">
              <a:xfrm>
                <a:off x="4635017" y="5549624"/>
                <a:ext cx="408864" cy="178584"/>
              </a:xfrm>
              <a:custGeom>
                <a:avLst/>
                <a:gdLst>
                  <a:gd name="T0" fmla="*/ 204 w 209"/>
                  <a:gd name="T1" fmla="*/ 91 h 91"/>
                  <a:gd name="T2" fmla="*/ 202 w 209"/>
                  <a:gd name="T3" fmla="*/ 90 h 91"/>
                  <a:gd name="T4" fmla="*/ 4 w 209"/>
                  <a:gd name="T5" fmla="*/ 9 h 91"/>
                  <a:gd name="T6" fmla="*/ 1 w 209"/>
                  <a:gd name="T7" fmla="*/ 3 h 91"/>
                  <a:gd name="T8" fmla="*/ 7 w 209"/>
                  <a:gd name="T9" fmla="*/ 0 h 91"/>
                  <a:gd name="T10" fmla="*/ 205 w 209"/>
                  <a:gd name="T11" fmla="*/ 82 h 91"/>
                  <a:gd name="T12" fmla="*/ 208 w 209"/>
                  <a:gd name="T13" fmla="*/ 88 h 91"/>
                  <a:gd name="T14" fmla="*/ 204 w 209"/>
                  <a:gd name="T15" fmla="*/ 91 h 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91">
                    <a:moveTo>
                      <a:pt x="204" y="91"/>
                    </a:moveTo>
                    <a:cubicBezTo>
                      <a:pt x="203" y="91"/>
                      <a:pt x="202" y="91"/>
                      <a:pt x="202" y="90"/>
                    </a:cubicBezTo>
                    <a:cubicBezTo>
                      <a:pt x="4" y="9"/>
                      <a:pt x="4" y="9"/>
                      <a:pt x="4" y="9"/>
                    </a:cubicBezTo>
                    <a:cubicBezTo>
                      <a:pt x="1" y="8"/>
                      <a:pt x="0" y="5"/>
                      <a:pt x="1" y="3"/>
                    </a:cubicBezTo>
                    <a:cubicBezTo>
                      <a:pt x="2" y="1"/>
                      <a:pt x="5" y="0"/>
                      <a:pt x="7" y="0"/>
                    </a:cubicBezTo>
                    <a:cubicBezTo>
                      <a:pt x="205" y="82"/>
                      <a:pt x="205" y="82"/>
                      <a:pt x="205" y="82"/>
                    </a:cubicBezTo>
                    <a:cubicBezTo>
                      <a:pt x="208" y="83"/>
                      <a:pt x="209" y="86"/>
                      <a:pt x="208" y="88"/>
                    </a:cubicBezTo>
                    <a:cubicBezTo>
                      <a:pt x="207" y="90"/>
                      <a:pt x="205" y="91"/>
                      <a:pt x="204" y="91"/>
                    </a:cubicBezTo>
                    <a:close/>
                  </a:path>
                </a:pathLst>
              </a:custGeom>
              <a:grpFill/>
              <a:ln w="3175">
                <a:solidFill>
                  <a:srgbClr val="000000"/>
                </a:solidFill>
                <a:round/>
                <a:headEnd/>
                <a:tailEnd/>
              </a:ln>
            </p:spPr>
            <p:txBody>
              <a:bodyPr anchor="ctr"/>
              <a:lstStyle/>
              <a:p>
                <a:pPr algn="ctr"/>
                <a:endParaRPr/>
              </a:p>
            </p:txBody>
          </p:sp>
          <p:sp>
            <p:nvSpPr>
              <p:cNvPr id="1467" name="iš1îdè">
                <a:extLst>
                  <a:ext uri="{FF2B5EF4-FFF2-40B4-BE49-F238E27FC236}">
                    <a16:creationId xmlns:a16="http://schemas.microsoft.com/office/drawing/2014/main" id="{AD139E9C-0B47-0029-B2A0-85811DD3D016}"/>
                  </a:ext>
                </a:extLst>
              </p:cNvPr>
              <p:cNvSpPr/>
              <p:nvPr/>
            </p:nvSpPr>
            <p:spPr bwMode="auto">
              <a:xfrm>
                <a:off x="4844148" y="5910317"/>
                <a:ext cx="103391" cy="48171"/>
              </a:xfrm>
              <a:custGeom>
                <a:avLst/>
                <a:gdLst>
                  <a:gd name="T0" fmla="*/ 48 w 53"/>
                  <a:gd name="T1" fmla="*/ 25 h 25"/>
                  <a:gd name="T2" fmla="*/ 46 w 53"/>
                  <a:gd name="T3" fmla="*/ 25 h 25"/>
                  <a:gd name="T4" fmla="*/ 3 w 53"/>
                  <a:gd name="T5" fmla="*/ 9 h 25"/>
                  <a:gd name="T6" fmla="*/ 0 w 53"/>
                  <a:gd name="T7" fmla="*/ 4 h 25"/>
                  <a:gd name="T8" fmla="*/ 6 w 53"/>
                  <a:gd name="T9" fmla="*/ 1 h 25"/>
                  <a:gd name="T10" fmla="*/ 49 w 53"/>
                  <a:gd name="T11" fmla="*/ 16 h 25"/>
                  <a:gd name="T12" fmla="*/ 52 w 53"/>
                  <a:gd name="T13" fmla="*/ 22 h 25"/>
                  <a:gd name="T14" fmla="*/ 48 w 53"/>
                  <a:gd name="T15" fmla="*/ 2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5">
                    <a:moveTo>
                      <a:pt x="48" y="25"/>
                    </a:moveTo>
                    <a:cubicBezTo>
                      <a:pt x="47" y="25"/>
                      <a:pt x="47" y="25"/>
                      <a:pt x="46" y="25"/>
                    </a:cubicBezTo>
                    <a:cubicBezTo>
                      <a:pt x="3" y="9"/>
                      <a:pt x="3" y="9"/>
                      <a:pt x="3" y="9"/>
                    </a:cubicBezTo>
                    <a:cubicBezTo>
                      <a:pt x="1" y="8"/>
                      <a:pt x="0" y="6"/>
                      <a:pt x="0" y="4"/>
                    </a:cubicBezTo>
                    <a:cubicBezTo>
                      <a:pt x="1" y="1"/>
                      <a:pt x="4" y="0"/>
                      <a:pt x="6" y="1"/>
                    </a:cubicBezTo>
                    <a:cubicBezTo>
                      <a:pt x="49" y="16"/>
                      <a:pt x="49" y="16"/>
                      <a:pt x="49" y="16"/>
                    </a:cubicBezTo>
                    <a:cubicBezTo>
                      <a:pt x="52" y="17"/>
                      <a:pt x="53" y="20"/>
                      <a:pt x="52" y="22"/>
                    </a:cubicBezTo>
                    <a:cubicBezTo>
                      <a:pt x="51" y="24"/>
                      <a:pt x="50" y="25"/>
                      <a:pt x="48" y="25"/>
                    </a:cubicBezTo>
                    <a:close/>
                  </a:path>
                </a:pathLst>
              </a:custGeom>
              <a:grpFill/>
              <a:ln w="3175">
                <a:solidFill>
                  <a:srgbClr val="000000"/>
                </a:solidFill>
                <a:round/>
                <a:headEnd/>
                <a:tailEnd/>
              </a:ln>
            </p:spPr>
            <p:txBody>
              <a:bodyPr anchor="ctr"/>
              <a:lstStyle/>
              <a:p>
                <a:pPr algn="ctr"/>
                <a:endParaRPr/>
              </a:p>
            </p:txBody>
          </p:sp>
          <p:sp>
            <p:nvSpPr>
              <p:cNvPr id="1468" name="ïŝḷïdé">
                <a:extLst>
                  <a:ext uri="{FF2B5EF4-FFF2-40B4-BE49-F238E27FC236}">
                    <a16:creationId xmlns:a16="http://schemas.microsoft.com/office/drawing/2014/main" id="{652D4088-C11A-7952-8714-8B6FE6BFB817}"/>
                  </a:ext>
                </a:extLst>
              </p:cNvPr>
              <p:cNvSpPr/>
              <p:nvPr/>
            </p:nvSpPr>
            <p:spPr bwMode="auto">
              <a:xfrm>
                <a:off x="4394163" y="5698836"/>
                <a:ext cx="126889" cy="64619"/>
              </a:xfrm>
              <a:custGeom>
                <a:avLst/>
                <a:gdLst>
                  <a:gd name="T0" fmla="*/ 60 w 65"/>
                  <a:gd name="T1" fmla="*/ 33 h 33"/>
                  <a:gd name="T2" fmla="*/ 58 w 65"/>
                  <a:gd name="T3" fmla="*/ 33 h 33"/>
                  <a:gd name="T4" fmla="*/ 3 w 65"/>
                  <a:gd name="T5" fmla="*/ 9 h 33"/>
                  <a:gd name="T6" fmla="*/ 1 w 65"/>
                  <a:gd name="T7" fmla="*/ 3 h 33"/>
                  <a:gd name="T8" fmla="*/ 6 w 65"/>
                  <a:gd name="T9" fmla="*/ 1 h 33"/>
                  <a:gd name="T10" fmla="*/ 62 w 65"/>
                  <a:gd name="T11" fmla="*/ 25 h 33"/>
                  <a:gd name="T12" fmla="*/ 64 w 65"/>
                  <a:gd name="T13" fmla="*/ 30 h 33"/>
                  <a:gd name="T14" fmla="*/ 60 w 65"/>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33">
                    <a:moveTo>
                      <a:pt x="60" y="33"/>
                    </a:moveTo>
                    <a:cubicBezTo>
                      <a:pt x="59" y="33"/>
                      <a:pt x="59" y="33"/>
                      <a:pt x="58" y="33"/>
                    </a:cubicBezTo>
                    <a:cubicBezTo>
                      <a:pt x="3" y="9"/>
                      <a:pt x="3" y="9"/>
                      <a:pt x="3" y="9"/>
                    </a:cubicBezTo>
                    <a:cubicBezTo>
                      <a:pt x="1" y="8"/>
                      <a:pt x="0" y="5"/>
                      <a:pt x="1" y="3"/>
                    </a:cubicBezTo>
                    <a:cubicBezTo>
                      <a:pt x="2" y="1"/>
                      <a:pt x="4" y="0"/>
                      <a:pt x="6" y="1"/>
                    </a:cubicBezTo>
                    <a:cubicBezTo>
                      <a:pt x="62" y="25"/>
                      <a:pt x="62" y="25"/>
                      <a:pt x="62" y="25"/>
                    </a:cubicBezTo>
                    <a:cubicBezTo>
                      <a:pt x="64" y="26"/>
                      <a:pt x="65" y="28"/>
                      <a:pt x="64" y="30"/>
                    </a:cubicBezTo>
                    <a:cubicBezTo>
                      <a:pt x="63" y="32"/>
                      <a:pt x="62" y="33"/>
                      <a:pt x="60" y="33"/>
                    </a:cubicBezTo>
                    <a:close/>
                  </a:path>
                </a:pathLst>
              </a:custGeom>
              <a:grpFill/>
              <a:ln w="3175">
                <a:solidFill>
                  <a:srgbClr val="000000"/>
                </a:solidFill>
                <a:round/>
                <a:headEnd/>
                <a:tailEnd/>
              </a:ln>
            </p:spPr>
            <p:txBody>
              <a:bodyPr anchor="ctr"/>
              <a:lstStyle/>
              <a:p>
                <a:pPr algn="ctr"/>
                <a:endParaRPr/>
              </a:p>
            </p:txBody>
          </p:sp>
          <p:sp>
            <p:nvSpPr>
              <p:cNvPr id="1469" name="íṣḻîḓê">
                <a:extLst>
                  <a:ext uri="{FF2B5EF4-FFF2-40B4-BE49-F238E27FC236}">
                    <a16:creationId xmlns:a16="http://schemas.microsoft.com/office/drawing/2014/main" id="{17746EB2-54ED-614D-EE20-126317E48A85}"/>
                  </a:ext>
                </a:extLst>
              </p:cNvPr>
              <p:cNvSpPr/>
              <p:nvPr/>
            </p:nvSpPr>
            <p:spPr bwMode="auto">
              <a:xfrm>
                <a:off x="4477581" y="5477956"/>
                <a:ext cx="70494" cy="42296"/>
              </a:xfrm>
              <a:custGeom>
                <a:avLst/>
                <a:gdLst>
                  <a:gd name="T0" fmla="*/ 31 w 36"/>
                  <a:gd name="T1" fmla="*/ 22 h 22"/>
                  <a:gd name="T2" fmla="*/ 29 w 36"/>
                  <a:gd name="T3" fmla="*/ 22 h 22"/>
                  <a:gd name="T4" fmla="*/ 3 w 36"/>
                  <a:gd name="T5" fmla="*/ 9 h 22"/>
                  <a:gd name="T6" fmla="*/ 1 w 36"/>
                  <a:gd name="T7" fmla="*/ 3 h 22"/>
                  <a:gd name="T8" fmla="*/ 7 w 36"/>
                  <a:gd name="T9" fmla="*/ 1 h 22"/>
                  <a:gd name="T10" fmla="*/ 33 w 36"/>
                  <a:gd name="T11" fmla="*/ 14 h 22"/>
                  <a:gd name="T12" fmla="*/ 35 w 36"/>
                  <a:gd name="T13" fmla="*/ 20 h 22"/>
                  <a:gd name="T14" fmla="*/ 31 w 36"/>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2">
                    <a:moveTo>
                      <a:pt x="31" y="22"/>
                    </a:moveTo>
                    <a:cubicBezTo>
                      <a:pt x="30" y="22"/>
                      <a:pt x="30" y="22"/>
                      <a:pt x="29" y="22"/>
                    </a:cubicBezTo>
                    <a:cubicBezTo>
                      <a:pt x="3" y="9"/>
                      <a:pt x="3" y="9"/>
                      <a:pt x="3" y="9"/>
                    </a:cubicBezTo>
                    <a:cubicBezTo>
                      <a:pt x="1" y="8"/>
                      <a:pt x="0" y="5"/>
                      <a:pt x="1" y="3"/>
                    </a:cubicBezTo>
                    <a:cubicBezTo>
                      <a:pt x="2" y="1"/>
                      <a:pt x="5" y="0"/>
                      <a:pt x="7" y="1"/>
                    </a:cubicBezTo>
                    <a:cubicBezTo>
                      <a:pt x="33" y="14"/>
                      <a:pt x="33" y="14"/>
                      <a:pt x="33" y="14"/>
                    </a:cubicBezTo>
                    <a:cubicBezTo>
                      <a:pt x="35" y="15"/>
                      <a:pt x="36" y="17"/>
                      <a:pt x="35" y="20"/>
                    </a:cubicBezTo>
                    <a:cubicBezTo>
                      <a:pt x="34" y="21"/>
                      <a:pt x="33" y="22"/>
                      <a:pt x="31" y="22"/>
                    </a:cubicBezTo>
                    <a:close/>
                  </a:path>
                </a:pathLst>
              </a:custGeom>
              <a:grpFill/>
              <a:ln w="3175">
                <a:solidFill>
                  <a:srgbClr val="000000"/>
                </a:solidFill>
                <a:round/>
                <a:headEnd/>
                <a:tailEnd/>
              </a:ln>
            </p:spPr>
            <p:txBody>
              <a:bodyPr anchor="ctr"/>
              <a:lstStyle/>
              <a:p>
                <a:pPr algn="ctr"/>
                <a:endParaRPr/>
              </a:p>
            </p:txBody>
          </p:sp>
          <p:sp>
            <p:nvSpPr>
              <p:cNvPr id="1470" name="íšḻíḓè">
                <a:extLst>
                  <a:ext uri="{FF2B5EF4-FFF2-40B4-BE49-F238E27FC236}">
                    <a16:creationId xmlns:a16="http://schemas.microsoft.com/office/drawing/2014/main" id="{74ABFB41-8728-DD98-5243-315B1E263DF6}"/>
                  </a:ext>
                </a:extLst>
              </p:cNvPr>
              <p:cNvSpPr/>
              <p:nvPr/>
            </p:nvSpPr>
            <p:spPr bwMode="auto">
              <a:xfrm>
                <a:off x="5128473" y="4790641"/>
                <a:ext cx="616820" cy="646193"/>
              </a:xfrm>
              <a:custGeom>
                <a:avLst/>
                <a:gdLst>
                  <a:gd name="T0" fmla="*/ 5 w 315"/>
                  <a:gd name="T1" fmla="*/ 330 h 330"/>
                  <a:gd name="T2" fmla="*/ 2 w 315"/>
                  <a:gd name="T3" fmla="*/ 329 h 330"/>
                  <a:gd name="T4" fmla="*/ 2 w 315"/>
                  <a:gd name="T5" fmla="*/ 323 h 330"/>
                  <a:gd name="T6" fmla="*/ 57 w 315"/>
                  <a:gd name="T7" fmla="*/ 272 h 330"/>
                  <a:gd name="T8" fmla="*/ 306 w 315"/>
                  <a:gd name="T9" fmla="*/ 3 h 330"/>
                  <a:gd name="T10" fmla="*/ 312 w 315"/>
                  <a:gd name="T11" fmla="*/ 2 h 330"/>
                  <a:gd name="T12" fmla="*/ 314 w 315"/>
                  <a:gd name="T13" fmla="*/ 8 h 330"/>
                  <a:gd name="T14" fmla="*/ 63 w 315"/>
                  <a:gd name="T15" fmla="*/ 278 h 330"/>
                  <a:gd name="T16" fmla="*/ 8 w 315"/>
                  <a:gd name="T17" fmla="*/ 329 h 330"/>
                  <a:gd name="T18" fmla="*/ 5 w 315"/>
                  <a:gd name="T19" fmla="*/ 33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5" h="330">
                    <a:moveTo>
                      <a:pt x="5" y="330"/>
                    </a:moveTo>
                    <a:cubicBezTo>
                      <a:pt x="4" y="330"/>
                      <a:pt x="3" y="330"/>
                      <a:pt x="2" y="329"/>
                    </a:cubicBezTo>
                    <a:cubicBezTo>
                      <a:pt x="0" y="327"/>
                      <a:pt x="0" y="324"/>
                      <a:pt x="2" y="323"/>
                    </a:cubicBezTo>
                    <a:cubicBezTo>
                      <a:pt x="18" y="307"/>
                      <a:pt x="37" y="290"/>
                      <a:pt x="57" y="272"/>
                    </a:cubicBezTo>
                    <a:cubicBezTo>
                      <a:pt x="146" y="189"/>
                      <a:pt x="268" y="75"/>
                      <a:pt x="306" y="3"/>
                    </a:cubicBezTo>
                    <a:cubicBezTo>
                      <a:pt x="307" y="1"/>
                      <a:pt x="310" y="0"/>
                      <a:pt x="312" y="2"/>
                    </a:cubicBezTo>
                    <a:cubicBezTo>
                      <a:pt x="314" y="3"/>
                      <a:pt x="315" y="5"/>
                      <a:pt x="314" y="8"/>
                    </a:cubicBezTo>
                    <a:cubicBezTo>
                      <a:pt x="275" y="81"/>
                      <a:pt x="157" y="190"/>
                      <a:pt x="63" y="278"/>
                    </a:cubicBezTo>
                    <a:cubicBezTo>
                      <a:pt x="43" y="296"/>
                      <a:pt x="24" y="314"/>
                      <a:pt x="8" y="329"/>
                    </a:cubicBezTo>
                    <a:cubicBezTo>
                      <a:pt x="7" y="330"/>
                      <a:pt x="6" y="330"/>
                      <a:pt x="5" y="330"/>
                    </a:cubicBezTo>
                    <a:close/>
                  </a:path>
                </a:pathLst>
              </a:custGeom>
              <a:grpFill/>
              <a:ln w="3175">
                <a:solidFill>
                  <a:srgbClr val="000000"/>
                </a:solidFill>
                <a:round/>
                <a:headEnd/>
                <a:tailEnd/>
              </a:ln>
            </p:spPr>
            <p:txBody>
              <a:bodyPr anchor="ctr"/>
              <a:lstStyle/>
              <a:p>
                <a:pPr algn="ctr"/>
                <a:endParaRPr/>
              </a:p>
            </p:txBody>
          </p:sp>
          <p:sp>
            <p:nvSpPr>
              <p:cNvPr id="1471" name="í$ľîḍé">
                <a:extLst>
                  <a:ext uri="{FF2B5EF4-FFF2-40B4-BE49-F238E27FC236}">
                    <a16:creationId xmlns:a16="http://schemas.microsoft.com/office/drawing/2014/main" id="{C60132AA-E804-7958-6982-DDA33BDD51D1}"/>
                  </a:ext>
                </a:extLst>
              </p:cNvPr>
              <p:cNvSpPr/>
              <p:nvPr/>
            </p:nvSpPr>
            <p:spPr bwMode="auto">
              <a:xfrm>
                <a:off x="4991010" y="5508503"/>
                <a:ext cx="110440" cy="197383"/>
              </a:xfrm>
              <a:custGeom>
                <a:avLst/>
                <a:gdLst>
                  <a:gd name="T0" fmla="*/ 5 w 56"/>
                  <a:gd name="T1" fmla="*/ 101 h 101"/>
                  <a:gd name="T2" fmla="*/ 4 w 56"/>
                  <a:gd name="T3" fmla="*/ 101 h 101"/>
                  <a:gd name="T4" fmla="*/ 1 w 56"/>
                  <a:gd name="T5" fmla="*/ 96 h 101"/>
                  <a:gd name="T6" fmla="*/ 2 w 56"/>
                  <a:gd name="T7" fmla="*/ 93 h 101"/>
                  <a:gd name="T8" fmla="*/ 18 w 56"/>
                  <a:gd name="T9" fmla="*/ 37 h 101"/>
                  <a:gd name="T10" fmla="*/ 43 w 56"/>
                  <a:gd name="T11" fmla="*/ 6 h 101"/>
                  <a:gd name="T12" fmla="*/ 48 w 56"/>
                  <a:gd name="T13" fmla="*/ 2 h 101"/>
                  <a:gd name="T14" fmla="*/ 54 w 56"/>
                  <a:gd name="T15" fmla="*/ 2 h 101"/>
                  <a:gd name="T16" fmla="*/ 54 w 56"/>
                  <a:gd name="T17" fmla="*/ 8 h 101"/>
                  <a:gd name="T18" fmla="*/ 49 w 56"/>
                  <a:gd name="T19" fmla="*/ 13 h 101"/>
                  <a:gd name="T20" fmla="*/ 26 w 56"/>
                  <a:gd name="T21" fmla="*/ 39 h 101"/>
                  <a:gd name="T22" fmla="*/ 10 w 56"/>
                  <a:gd name="T23" fmla="*/ 96 h 101"/>
                  <a:gd name="T24" fmla="*/ 9 w 56"/>
                  <a:gd name="T25" fmla="*/ 98 h 101"/>
                  <a:gd name="T26" fmla="*/ 5 w 56"/>
                  <a:gd name="T27"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 h="101">
                    <a:moveTo>
                      <a:pt x="5" y="101"/>
                    </a:moveTo>
                    <a:cubicBezTo>
                      <a:pt x="4" y="101"/>
                      <a:pt x="4" y="101"/>
                      <a:pt x="4" y="101"/>
                    </a:cubicBezTo>
                    <a:cubicBezTo>
                      <a:pt x="1" y="100"/>
                      <a:pt x="0" y="98"/>
                      <a:pt x="1" y="96"/>
                    </a:cubicBezTo>
                    <a:cubicBezTo>
                      <a:pt x="1" y="95"/>
                      <a:pt x="1" y="94"/>
                      <a:pt x="2" y="93"/>
                    </a:cubicBezTo>
                    <a:cubicBezTo>
                      <a:pt x="5" y="85"/>
                      <a:pt x="12" y="63"/>
                      <a:pt x="18" y="37"/>
                    </a:cubicBezTo>
                    <a:cubicBezTo>
                      <a:pt x="19" y="31"/>
                      <a:pt x="26" y="23"/>
                      <a:pt x="43" y="6"/>
                    </a:cubicBezTo>
                    <a:cubicBezTo>
                      <a:pt x="48" y="2"/>
                      <a:pt x="48" y="2"/>
                      <a:pt x="48" y="2"/>
                    </a:cubicBezTo>
                    <a:cubicBezTo>
                      <a:pt x="49" y="0"/>
                      <a:pt x="52" y="0"/>
                      <a:pt x="54" y="2"/>
                    </a:cubicBezTo>
                    <a:cubicBezTo>
                      <a:pt x="56" y="4"/>
                      <a:pt x="56" y="7"/>
                      <a:pt x="54" y="8"/>
                    </a:cubicBezTo>
                    <a:cubicBezTo>
                      <a:pt x="49" y="13"/>
                      <a:pt x="49" y="13"/>
                      <a:pt x="49" y="13"/>
                    </a:cubicBezTo>
                    <a:cubicBezTo>
                      <a:pt x="38" y="24"/>
                      <a:pt x="27" y="35"/>
                      <a:pt x="26" y="39"/>
                    </a:cubicBezTo>
                    <a:cubicBezTo>
                      <a:pt x="21" y="65"/>
                      <a:pt x="13" y="87"/>
                      <a:pt x="10" y="96"/>
                    </a:cubicBezTo>
                    <a:cubicBezTo>
                      <a:pt x="10" y="97"/>
                      <a:pt x="9" y="98"/>
                      <a:pt x="9" y="98"/>
                    </a:cubicBezTo>
                    <a:cubicBezTo>
                      <a:pt x="9" y="100"/>
                      <a:pt x="7" y="101"/>
                      <a:pt x="5" y="101"/>
                    </a:cubicBezTo>
                    <a:close/>
                  </a:path>
                </a:pathLst>
              </a:custGeom>
              <a:grpFill/>
              <a:ln w="3175">
                <a:solidFill>
                  <a:srgbClr val="000000"/>
                </a:solidFill>
                <a:round/>
                <a:headEnd/>
                <a:tailEnd/>
              </a:ln>
            </p:spPr>
            <p:txBody>
              <a:bodyPr anchor="ctr"/>
              <a:lstStyle/>
              <a:p>
                <a:pPr algn="ctr"/>
                <a:endParaRPr/>
              </a:p>
            </p:txBody>
          </p:sp>
          <p:sp>
            <p:nvSpPr>
              <p:cNvPr id="1472" name="îṩḷídé">
                <a:extLst>
                  <a:ext uri="{FF2B5EF4-FFF2-40B4-BE49-F238E27FC236}">
                    <a16:creationId xmlns:a16="http://schemas.microsoft.com/office/drawing/2014/main" id="{907BDA00-C900-A323-8F0D-9A1D5F15922B}"/>
                  </a:ext>
                </a:extLst>
              </p:cNvPr>
              <p:cNvSpPr/>
              <p:nvPr/>
            </p:nvSpPr>
            <p:spPr bwMode="auto">
              <a:xfrm>
                <a:off x="6809749" y="4171471"/>
                <a:ext cx="730785" cy="269051"/>
              </a:xfrm>
              <a:custGeom>
                <a:avLst/>
                <a:gdLst>
                  <a:gd name="T0" fmla="*/ 150 w 373"/>
                  <a:gd name="T1" fmla="*/ 138 h 138"/>
                  <a:gd name="T2" fmla="*/ 124 w 373"/>
                  <a:gd name="T3" fmla="*/ 137 h 138"/>
                  <a:gd name="T4" fmla="*/ 120 w 373"/>
                  <a:gd name="T5" fmla="*/ 132 h 138"/>
                  <a:gd name="T6" fmla="*/ 117 w 373"/>
                  <a:gd name="T7" fmla="*/ 43 h 138"/>
                  <a:gd name="T8" fmla="*/ 99 w 373"/>
                  <a:gd name="T9" fmla="*/ 132 h 138"/>
                  <a:gd name="T10" fmla="*/ 94 w 373"/>
                  <a:gd name="T11" fmla="*/ 136 h 138"/>
                  <a:gd name="T12" fmla="*/ 4 w 373"/>
                  <a:gd name="T13" fmla="*/ 123 h 138"/>
                  <a:gd name="T14" fmla="*/ 0 w 373"/>
                  <a:gd name="T15" fmla="*/ 118 h 138"/>
                  <a:gd name="T16" fmla="*/ 5 w 373"/>
                  <a:gd name="T17" fmla="*/ 114 h 138"/>
                  <a:gd name="T18" fmla="*/ 91 w 373"/>
                  <a:gd name="T19" fmla="*/ 126 h 138"/>
                  <a:gd name="T20" fmla="*/ 115 w 373"/>
                  <a:gd name="T21" fmla="*/ 4 h 138"/>
                  <a:gd name="T22" fmla="*/ 120 w 373"/>
                  <a:gd name="T23" fmla="*/ 0 h 138"/>
                  <a:gd name="T24" fmla="*/ 124 w 373"/>
                  <a:gd name="T25" fmla="*/ 4 h 138"/>
                  <a:gd name="T26" fmla="*/ 128 w 373"/>
                  <a:gd name="T27" fmla="*/ 128 h 138"/>
                  <a:gd name="T28" fmla="*/ 221 w 373"/>
                  <a:gd name="T29" fmla="*/ 118 h 138"/>
                  <a:gd name="T30" fmla="*/ 220 w 373"/>
                  <a:gd name="T31" fmla="*/ 14 h 138"/>
                  <a:gd name="T32" fmla="*/ 224 w 373"/>
                  <a:gd name="T33" fmla="*/ 9 h 138"/>
                  <a:gd name="T34" fmla="*/ 229 w 373"/>
                  <a:gd name="T35" fmla="*/ 13 h 138"/>
                  <a:gd name="T36" fmla="*/ 253 w 373"/>
                  <a:gd name="T37" fmla="*/ 113 h 138"/>
                  <a:gd name="T38" fmla="*/ 365 w 373"/>
                  <a:gd name="T39" fmla="*/ 57 h 138"/>
                  <a:gd name="T40" fmla="*/ 372 w 373"/>
                  <a:gd name="T41" fmla="*/ 58 h 138"/>
                  <a:gd name="T42" fmla="*/ 371 w 373"/>
                  <a:gd name="T43" fmla="*/ 64 h 138"/>
                  <a:gd name="T44" fmla="*/ 251 w 373"/>
                  <a:gd name="T45" fmla="*/ 122 h 138"/>
                  <a:gd name="T46" fmla="*/ 246 w 373"/>
                  <a:gd name="T47" fmla="*/ 119 h 138"/>
                  <a:gd name="T48" fmla="*/ 229 w 373"/>
                  <a:gd name="T49" fmla="*/ 51 h 138"/>
                  <a:gd name="T50" fmla="*/ 229 w 373"/>
                  <a:gd name="T51" fmla="*/ 120 h 138"/>
                  <a:gd name="T52" fmla="*/ 227 w 373"/>
                  <a:gd name="T53" fmla="*/ 124 h 138"/>
                  <a:gd name="T54" fmla="*/ 150 w 373"/>
                  <a:gd name="T55"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3" h="138">
                    <a:moveTo>
                      <a:pt x="150" y="138"/>
                    </a:moveTo>
                    <a:cubicBezTo>
                      <a:pt x="142" y="138"/>
                      <a:pt x="133" y="137"/>
                      <a:pt x="124" y="137"/>
                    </a:cubicBezTo>
                    <a:cubicBezTo>
                      <a:pt x="121" y="136"/>
                      <a:pt x="120" y="135"/>
                      <a:pt x="120" y="132"/>
                    </a:cubicBezTo>
                    <a:cubicBezTo>
                      <a:pt x="117" y="43"/>
                      <a:pt x="117" y="43"/>
                      <a:pt x="117" y="43"/>
                    </a:cubicBezTo>
                    <a:cubicBezTo>
                      <a:pt x="99" y="132"/>
                      <a:pt x="99" y="132"/>
                      <a:pt x="99" y="132"/>
                    </a:cubicBezTo>
                    <a:cubicBezTo>
                      <a:pt x="98" y="134"/>
                      <a:pt x="96" y="136"/>
                      <a:pt x="94" y="136"/>
                    </a:cubicBezTo>
                    <a:cubicBezTo>
                      <a:pt x="94" y="136"/>
                      <a:pt x="47" y="131"/>
                      <a:pt x="4" y="123"/>
                    </a:cubicBezTo>
                    <a:cubicBezTo>
                      <a:pt x="1" y="122"/>
                      <a:pt x="0" y="120"/>
                      <a:pt x="0" y="118"/>
                    </a:cubicBezTo>
                    <a:cubicBezTo>
                      <a:pt x="1" y="115"/>
                      <a:pt x="3" y="114"/>
                      <a:pt x="5" y="114"/>
                    </a:cubicBezTo>
                    <a:cubicBezTo>
                      <a:pt x="41" y="120"/>
                      <a:pt x="79" y="125"/>
                      <a:pt x="91" y="126"/>
                    </a:cubicBezTo>
                    <a:cubicBezTo>
                      <a:pt x="115" y="4"/>
                      <a:pt x="115" y="4"/>
                      <a:pt x="115" y="4"/>
                    </a:cubicBezTo>
                    <a:cubicBezTo>
                      <a:pt x="116" y="1"/>
                      <a:pt x="118" y="0"/>
                      <a:pt x="120" y="0"/>
                    </a:cubicBezTo>
                    <a:cubicBezTo>
                      <a:pt x="122" y="0"/>
                      <a:pt x="124" y="2"/>
                      <a:pt x="124" y="4"/>
                    </a:cubicBezTo>
                    <a:cubicBezTo>
                      <a:pt x="128" y="128"/>
                      <a:pt x="128" y="128"/>
                      <a:pt x="128" y="128"/>
                    </a:cubicBezTo>
                    <a:cubicBezTo>
                      <a:pt x="182" y="132"/>
                      <a:pt x="212" y="121"/>
                      <a:pt x="221" y="118"/>
                    </a:cubicBezTo>
                    <a:cubicBezTo>
                      <a:pt x="220" y="14"/>
                      <a:pt x="220" y="14"/>
                      <a:pt x="220" y="14"/>
                    </a:cubicBezTo>
                    <a:cubicBezTo>
                      <a:pt x="220" y="11"/>
                      <a:pt x="222" y="9"/>
                      <a:pt x="224" y="9"/>
                    </a:cubicBezTo>
                    <a:cubicBezTo>
                      <a:pt x="226" y="9"/>
                      <a:pt x="228" y="10"/>
                      <a:pt x="229" y="13"/>
                    </a:cubicBezTo>
                    <a:cubicBezTo>
                      <a:pt x="253" y="113"/>
                      <a:pt x="253" y="113"/>
                      <a:pt x="253" y="113"/>
                    </a:cubicBezTo>
                    <a:cubicBezTo>
                      <a:pt x="306" y="104"/>
                      <a:pt x="365" y="58"/>
                      <a:pt x="365" y="57"/>
                    </a:cubicBezTo>
                    <a:cubicBezTo>
                      <a:pt x="367" y="56"/>
                      <a:pt x="370" y="56"/>
                      <a:pt x="372" y="58"/>
                    </a:cubicBezTo>
                    <a:cubicBezTo>
                      <a:pt x="373" y="60"/>
                      <a:pt x="373" y="63"/>
                      <a:pt x="371" y="64"/>
                    </a:cubicBezTo>
                    <a:cubicBezTo>
                      <a:pt x="368" y="66"/>
                      <a:pt x="307" y="115"/>
                      <a:pt x="251" y="122"/>
                    </a:cubicBezTo>
                    <a:cubicBezTo>
                      <a:pt x="248" y="123"/>
                      <a:pt x="246" y="121"/>
                      <a:pt x="246" y="119"/>
                    </a:cubicBezTo>
                    <a:cubicBezTo>
                      <a:pt x="229" y="51"/>
                      <a:pt x="229" y="51"/>
                      <a:pt x="229" y="51"/>
                    </a:cubicBezTo>
                    <a:cubicBezTo>
                      <a:pt x="229" y="120"/>
                      <a:pt x="229" y="120"/>
                      <a:pt x="229" y="120"/>
                    </a:cubicBezTo>
                    <a:cubicBezTo>
                      <a:pt x="229" y="122"/>
                      <a:pt x="228" y="124"/>
                      <a:pt x="227" y="124"/>
                    </a:cubicBezTo>
                    <a:cubicBezTo>
                      <a:pt x="226" y="125"/>
                      <a:pt x="201" y="138"/>
                      <a:pt x="150" y="138"/>
                    </a:cubicBezTo>
                    <a:close/>
                  </a:path>
                </a:pathLst>
              </a:custGeom>
              <a:grpFill/>
              <a:ln w="3175">
                <a:solidFill>
                  <a:srgbClr val="000000"/>
                </a:solidFill>
                <a:round/>
                <a:headEnd/>
                <a:tailEnd/>
              </a:ln>
            </p:spPr>
            <p:txBody>
              <a:bodyPr anchor="ctr"/>
              <a:lstStyle/>
              <a:p>
                <a:pPr algn="ctr"/>
                <a:endParaRPr/>
              </a:p>
            </p:txBody>
          </p:sp>
          <p:sp>
            <p:nvSpPr>
              <p:cNvPr id="1473" name="íSḷiďè">
                <a:extLst>
                  <a:ext uri="{FF2B5EF4-FFF2-40B4-BE49-F238E27FC236}">
                    <a16:creationId xmlns:a16="http://schemas.microsoft.com/office/drawing/2014/main" id="{2CA1DF65-B3E1-9C52-4A8F-808DCD865BB7}"/>
                  </a:ext>
                </a:extLst>
              </p:cNvPr>
              <p:cNvSpPr/>
              <p:nvPr/>
            </p:nvSpPr>
            <p:spPr bwMode="auto">
              <a:xfrm>
                <a:off x="7391323" y="3263277"/>
                <a:ext cx="395940" cy="137463"/>
              </a:xfrm>
              <a:custGeom>
                <a:avLst/>
                <a:gdLst>
                  <a:gd name="T0" fmla="*/ 22 w 202"/>
                  <a:gd name="T1" fmla="*/ 70 h 70"/>
                  <a:gd name="T2" fmla="*/ 1 w 202"/>
                  <a:gd name="T3" fmla="*/ 61 h 70"/>
                  <a:gd name="T4" fmla="*/ 0 w 202"/>
                  <a:gd name="T5" fmla="*/ 55 h 70"/>
                  <a:gd name="T6" fmla="*/ 103 w 202"/>
                  <a:gd name="T7" fmla="*/ 19 h 70"/>
                  <a:gd name="T8" fmla="*/ 115 w 202"/>
                  <a:gd name="T9" fmla="*/ 16 h 70"/>
                  <a:gd name="T10" fmla="*/ 199 w 202"/>
                  <a:gd name="T11" fmla="*/ 8 h 70"/>
                  <a:gd name="T12" fmla="*/ 201 w 202"/>
                  <a:gd name="T13" fmla="*/ 17 h 70"/>
                  <a:gd name="T14" fmla="*/ 177 w 202"/>
                  <a:gd name="T15" fmla="*/ 35 h 70"/>
                  <a:gd name="T16" fmla="*/ 172 w 202"/>
                  <a:gd name="T17" fmla="*/ 32 h 70"/>
                  <a:gd name="T18" fmla="*/ 175 w 202"/>
                  <a:gd name="T19" fmla="*/ 27 h 70"/>
                  <a:gd name="T20" fmla="*/ 192 w 202"/>
                  <a:gd name="T21" fmla="*/ 14 h 70"/>
                  <a:gd name="T22" fmla="*/ 117 w 202"/>
                  <a:gd name="T23" fmla="*/ 24 h 70"/>
                  <a:gd name="T24" fmla="*/ 105 w 202"/>
                  <a:gd name="T25" fmla="*/ 28 h 70"/>
                  <a:gd name="T26" fmla="*/ 9 w 202"/>
                  <a:gd name="T27" fmla="*/ 57 h 70"/>
                  <a:gd name="T28" fmla="*/ 27 w 202"/>
                  <a:gd name="T29" fmla="*/ 60 h 70"/>
                  <a:gd name="T30" fmla="*/ 32 w 202"/>
                  <a:gd name="T31" fmla="*/ 64 h 70"/>
                  <a:gd name="T32" fmla="*/ 28 w 202"/>
                  <a:gd name="T33" fmla="*/ 69 h 70"/>
                  <a:gd name="T34" fmla="*/ 22 w 202"/>
                  <a:gd name="T35"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2" h="70">
                    <a:moveTo>
                      <a:pt x="22" y="70"/>
                    </a:moveTo>
                    <a:cubicBezTo>
                      <a:pt x="15" y="70"/>
                      <a:pt x="6" y="68"/>
                      <a:pt x="1" y="61"/>
                    </a:cubicBezTo>
                    <a:cubicBezTo>
                      <a:pt x="0" y="59"/>
                      <a:pt x="0" y="57"/>
                      <a:pt x="0" y="55"/>
                    </a:cubicBezTo>
                    <a:cubicBezTo>
                      <a:pt x="4" y="46"/>
                      <a:pt x="33" y="37"/>
                      <a:pt x="103" y="19"/>
                    </a:cubicBezTo>
                    <a:cubicBezTo>
                      <a:pt x="115" y="16"/>
                      <a:pt x="115" y="16"/>
                      <a:pt x="115" y="16"/>
                    </a:cubicBezTo>
                    <a:cubicBezTo>
                      <a:pt x="175" y="0"/>
                      <a:pt x="192" y="1"/>
                      <a:pt x="199" y="8"/>
                    </a:cubicBezTo>
                    <a:cubicBezTo>
                      <a:pt x="201" y="10"/>
                      <a:pt x="202" y="13"/>
                      <a:pt x="201" y="17"/>
                    </a:cubicBezTo>
                    <a:cubicBezTo>
                      <a:pt x="199" y="24"/>
                      <a:pt x="186" y="33"/>
                      <a:pt x="177" y="35"/>
                    </a:cubicBezTo>
                    <a:cubicBezTo>
                      <a:pt x="175" y="36"/>
                      <a:pt x="173" y="34"/>
                      <a:pt x="172" y="32"/>
                    </a:cubicBezTo>
                    <a:cubicBezTo>
                      <a:pt x="172" y="30"/>
                      <a:pt x="173" y="27"/>
                      <a:pt x="175" y="27"/>
                    </a:cubicBezTo>
                    <a:cubicBezTo>
                      <a:pt x="183" y="25"/>
                      <a:pt x="192" y="17"/>
                      <a:pt x="192" y="14"/>
                    </a:cubicBezTo>
                    <a:cubicBezTo>
                      <a:pt x="188" y="11"/>
                      <a:pt x="172" y="10"/>
                      <a:pt x="117" y="24"/>
                    </a:cubicBezTo>
                    <a:cubicBezTo>
                      <a:pt x="105" y="28"/>
                      <a:pt x="105" y="28"/>
                      <a:pt x="105" y="28"/>
                    </a:cubicBezTo>
                    <a:cubicBezTo>
                      <a:pt x="68" y="37"/>
                      <a:pt x="18" y="50"/>
                      <a:pt x="9" y="57"/>
                    </a:cubicBezTo>
                    <a:cubicBezTo>
                      <a:pt x="13" y="61"/>
                      <a:pt x="23" y="61"/>
                      <a:pt x="27" y="60"/>
                    </a:cubicBezTo>
                    <a:cubicBezTo>
                      <a:pt x="29" y="60"/>
                      <a:pt x="31" y="62"/>
                      <a:pt x="32" y="64"/>
                    </a:cubicBezTo>
                    <a:cubicBezTo>
                      <a:pt x="32" y="67"/>
                      <a:pt x="30" y="69"/>
                      <a:pt x="28" y="69"/>
                    </a:cubicBezTo>
                    <a:cubicBezTo>
                      <a:pt x="27" y="69"/>
                      <a:pt x="25" y="70"/>
                      <a:pt x="22" y="70"/>
                    </a:cubicBezTo>
                    <a:close/>
                  </a:path>
                </a:pathLst>
              </a:custGeom>
              <a:grpFill/>
              <a:ln w="3175">
                <a:solidFill>
                  <a:srgbClr val="000000"/>
                </a:solidFill>
                <a:round/>
                <a:headEnd/>
                <a:tailEnd/>
              </a:ln>
            </p:spPr>
            <p:txBody>
              <a:bodyPr anchor="ctr"/>
              <a:lstStyle/>
              <a:p>
                <a:pPr algn="ctr"/>
                <a:endParaRPr/>
              </a:p>
            </p:txBody>
          </p:sp>
          <p:sp>
            <p:nvSpPr>
              <p:cNvPr id="1474" name="ïṣļíde">
                <a:extLst>
                  <a:ext uri="{FF2B5EF4-FFF2-40B4-BE49-F238E27FC236}">
                    <a16:creationId xmlns:a16="http://schemas.microsoft.com/office/drawing/2014/main" id="{9200B49A-D10F-EFCF-6F81-E5B7FBF979FF}"/>
                  </a:ext>
                </a:extLst>
              </p:cNvPr>
              <p:cNvSpPr/>
              <p:nvPr/>
            </p:nvSpPr>
            <p:spPr bwMode="auto">
              <a:xfrm>
                <a:off x="7365475" y="3228030"/>
                <a:ext cx="98691" cy="158611"/>
              </a:xfrm>
              <a:custGeom>
                <a:avLst/>
                <a:gdLst>
                  <a:gd name="T0" fmla="*/ 18 w 50"/>
                  <a:gd name="T1" fmla="*/ 81 h 81"/>
                  <a:gd name="T2" fmla="*/ 14 w 50"/>
                  <a:gd name="T3" fmla="*/ 78 h 81"/>
                  <a:gd name="T4" fmla="*/ 2 w 50"/>
                  <a:gd name="T5" fmla="*/ 34 h 81"/>
                  <a:gd name="T6" fmla="*/ 44 w 50"/>
                  <a:gd name="T7" fmla="*/ 1 h 81"/>
                  <a:gd name="T8" fmla="*/ 50 w 50"/>
                  <a:gd name="T9" fmla="*/ 4 h 81"/>
                  <a:gd name="T10" fmla="*/ 47 w 50"/>
                  <a:gd name="T11" fmla="*/ 9 h 81"/>
                  <a:gd name="T12" fmla="*/ 11 w 50"/>
                  <a:gd name="T13" fmla="*/ 33 h 81"/>
                  <a:gd name="T14" fmla="*/ 22 w 50"/>
                  <a:gd name="T15" fmla="*/ 75 h 81"/>
                  <a:gd name="T16" fmla="*/ 19 w 50"/>
                  <a:gd name="T17" fmla="*/ 81 h 81"/>
                  <a:gd name="T18" fmla="*/ 18 w 50"/>
                  <a:gd name="T1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81">
                    <a:moveTo>
                      <a:pt x="18" y="81"/>
                    </a:moveTo>
                    <a:cubicBezTo>
                      <a:pt x="16" y="81"/>
                      <a:pt x="14" y="80"/>
                      <a:pt x="14" y="78"/>
                    </a:cubicBezTo>
                    <a:cubicBezTo>
                      <a:pt x="13" y="77"/>
                      <a:pt x="3" y="53"/>
                      <a:pt x="2" y="34"/>
                    </a:cubicBezTo>
                    <a:cubicBezTo>
                      <a:pt x="0" y="13"/>
                      <a:pt x="40" y="2"/>
                      <a:pt x="44" y="1"/>
                    </a:cubicBezTo>
                    <a:cubicBezTo>
                      <a:pt x="47" y="0"/>
                      <a:pt x="49" y="2"/>
                      <a:pt x="50" y="4"/>
                    </a:cubicBezTo>
                    <a:cubicBezTo>
                      <a:pt x="50" y="6"/>
                      <a:pt x="49" y="9"/>
                      <a:pt x="47" y="9"/>
                    </a:cubicBezTo>
                    <a:cubicBezTo>
                      <a:pt x="37" y="12"/>
                      <a:pt x="10" y="22"/>
                      <a:pt x="11" y="33"/>
                    </a:cubicBezTo>
                    <a:cubicBezTo>
                      <a:pt x="12" y="51"/>
                      <a:pt x="22" y="75"/>
                      <a:pt x="22" y="75"/>
                    </a:cubicBezTo>
                    <a:cubicBezTo>
                      <a:pt x="23" y="77"/>
                      <a:pt x="22" y="80"/>
                      <a:pt x="19" y="81"/>
                    </a:cubicBezTo>
                    <a:cubicBezTo>
                      <a:pt x="19" y="81"/>
                      <a:pt x="18" y="81"/>
                      <a:pt x="18" y="81"/>
                    </a:cubicBezTo>
                    <a:close/>
                  </a:path>
                </a:pathLst>
              </a:custGeom>
              <a:grpFill/>
              <a:ln w="3175">
                <a:solidFill>
                  <a:srgbClr val="000000"/>
                </a:solidFill>
                <a:round/>
                <a:headEnd/>
                <a:tailEnd/>
              </a:ln>
            </p:spPr>
            <p:txBody>
              <a:bodyPr anchor="ctr"/>
              <a:lstStyle/>
              <a:p>
                <a:pPr algn="ctr"/>
                <a:endParaRPr/>
              </a:p>
            </p:txBody>
          </p:sp>
          <p:sp>
            <p:nvSpPr>
              <p:cNvPr id="1475" name="iṡļîdê">
                <a:extLst>
                  <a:ext uri="{FF2B5EF4-FFF2-40B4-BE49-F238E27FC236}">
                    <a16:creationId xmlns:a16="http://schemas.microsoft.com/office/drawing/2014/main" id="{F5F51617-BBA6-FEB9-88DF-EC44A6F5AB27}"/>
                  </a:ext>
                </a:extLst>
              </p:cNvPr>
              <p:cNvSpPr/>
              <p:nvPr/>
            </p:nvSpPr>
            <p:spPr bwMode="auto">
              <a:xfrm>
                <a:off x="7667423" y="3179859"/>
                <a:ext cx="115140" cy="115140"/>
              </a:xfrm>
              <a:custGeom>
                <a:avLst/>
                <a:gdLst>
                  <a:gd name="T0" fmla="*/ 54 w 59"/>
                  <a:gd name="T1" fmla="*/ 59 h 59"/>
                  <a:gd name="T2" fmla="*/ 50 w 59"/>
                  <a:gd name="T3" fmla="*/ 55 h 59"/>
                  <a:gd name="T4" fmla="*/ 39 w 59"/>
                  <a:gd name="T5" fmla="*/ 12 h 59"/>
                  <a:gd name="T6" fmla="*/ 7 w 59"/>
                  <a:gd name="T7" fmla="*/ 15 h 59"/>
                  <a:gd name="T8" fmla="*/ 1 w 59"/>
                  <a:gd name="T9" fmla="*/ 12 h 59"/>
                  <a:gd name="T10" fmla="*/ 4 w 59"/>
                  <a:gd name="T11" fmla="*/ 7 h 59"/>
                  <a:gd name="T12" fmla="*/ 42 w 59"/>
                  <a:gd name="T13" fmla="*/ 4 h 59"/>
                  <a:gd name="T14" fmla="*/ 59 w 59"/>
                  <a:gd name="T15" fmla="*/ 54 h 59"/>
                  <a:gd name="T16" fmla="*/ 55 w 59"/>
                  <a:gd name="T17" fmla="*/ 59 h 59"/>
                  <a:gd name="T18" fmla="*/ 54 w 59"/>
                  <a:gd name="T19"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59">
                    <a:moveTo>
                      <a:pt x="54" y="59"/>
                    </a:moveTo>
                    <a:cubicBezTo>
                      <a:pt x="52" y="59"/>
                      <a:pt x="50" y="57"/>
                      <a:pt x="50" y="55"/>
                    </a:cubicBezTo>
                    <a:cubicBezTo>
                      <a:pt x="49" y="36"/>
                      <a:pt x="45" y="14"/>
                      <a:pt x="39" y="12"/>
                    </a:cubicBezTo>
                    <a:cubicBezTo>
                      <a:pt x="31" y="9"/>
                      <a:pt x="13" y="13"/>
                      <a:pt x="7" y="15"/>
                    </a:cubicBezTo>
                    <a:cubicBezTo>
                      <a:pt x="4" y="16"/>
                      <a:pt x="2" y="15"/>
                      <a:pt x="1" y="12"/>
                    </a:cubicBezTo>
                    <a:cubicBezTo>
                      <a:pt x="0" y="10"/>
                      <a:pt x="2" y="7"/>
                      <a:pt x="4" y="7"/>
                    </a:cubicBezTo>
                    <a:cubicBezTo>
                      <a:pt x="7" y="6"/>
                      <a:pt x="29" y="0"/>
                      <a:pt x="42" y="4"/>
                    </a:cubicBezTo>
                    <a:cubicBezTo>
                      <a:pt x="56" y="9"/>
                      <a:pt x="58" y="44"/>
                      <a:pt x="59" y="54"/>
                    </a:cubicBezTo>
                    <a:cubicBezTo>
                      <a:pt x="59" y="57"/>
                      <a:pt x="57" y="59"/>
                      <a:pt x="55" y="59"/>
                    </a:cubicBezTo>
                    <a:cubicBezTo>
                      <a:pt x="55" y="59"/>
                      <a:pt x="55" y="59"/>
                      <a:pt x="54" y="59"/>
                    </a:cubicBezTo>
                    <a:close/>
                  </a:path>
                </a:pathLst>
              </a:custGeom>
              <a:grpFill/>
              <a:ln w="3175">
                <a:solidFill>
                  <a:srgbClr val="000000"/>
                </a:solidFill>
                <a:round/>
                <a:headEnd/>
                <a:tailEnd/>
              </a:ln>
            </p:spPr>
            <p:txBody>
              <a:bodyPr anchor="ctr"/>
              <a:lstStyle/>
              <a:p>
                <a:pPr algn="ctr"/>
                <a:endParaRPr/>
              </a:p>
            </p:txBody>
          </p:sp>
          <p:sp>
            <p:nvSpPr>
              <p:cNvPr id="1476" name="îš1îḋê">
                <a:extLst>
                  <a:ext uri="{FF2B5EF4-FFF2-40B4-BE49-F238E27FC236}">
                    <a16:creationId xmlns:a16="http://schemas.microsoft.com/office/drawing/2014/main" id="{6F73BE48-8938-F7E2-B390-17D7C8581136}"/>
                  </a:ext>
                </a:extLst>
              </p:cNvPr>
              <p:cNvSpPr/>
              <p:nvPr/>
            </p:nvSpPr>
            <p:spPr bwMode="auto">
              <a:xfrm>
                <a:off x="7400722" y="2950754"/>
                <a:ext cx="278450" cy="206782"/>
              </a:xfrm>
              <a:custGeom>
                <a:avLst/>
                <a:gdLst>
                  <a:gd name="T0" fmla="*/ 44 w 142"/>
                  <a:gd name="T1" fmla="*/ 106 h 106"/>
                  <a:gd name="T2" fmla="*/ 27 w 142"/>
                  <a:gd name="T3" fmla="*/ 105 h 106"/>
                  <a:gd name="T4" fmla="*/ 0 w 142"/>
                  <a:gd name="T5" fmla="*/ 36 h 106"/>
                  <a:gd name="T6" fmla="*/ 2 w 142"/>
                  <a:gd name="T7" fmla="*/ 33 h 106"/>
                  <a:gd name="T8" fmla="*/ 3 w 142"/>
                  <a:gd name="T9" fmla="*/ 30 h 106"/>
                  <a:gd name="T10" fmla="*/ 128 w 142"/>
                  <a:gd name="T11" fmla="*/ 10 h 106"/>
                  <a:gd name="T12" fmla="*/ 140 w 142"/>
                  <a:gd name="T13" fmla="*/ 37 h 106"/>
                  <a:gd name="T14" fmla="*/ 133 w 142"/>
                  <a:gd name="T15" fmla="*/ 87 h 106"/>
                  <a:gd name="T16" fmla="*/ 44 w 142"/>
                  <a:gd name="T17" fmla="*/ 106 h 106"/>
                  <a:gd name="T18" fmla="*/ 9 w 142"/>
                  <a:gd name="T19" fmla="*/ 37 h 106"/>
                  <a:gd name="T20" fmla="*/ 29 w 142"/>
                  <a:gd name="T21" fmla="*/ 96 h 106"/>
                  <a:gd name="T22" fmla="*/ 126 w 142"/>
                  <a:gd name="T23" fmla="*/ 82 h 106"/>
                  <a:gd name="T24" fmla="*/ 131 w 142"/>
                  <a:gd name="T25" fmla="*/ 38 h 106"/>
                  <a:gd name="T26" fmla="*/ 123 w 142"/>
                  <a:gd name="T27" fmla="*/ 17 h 106"/>
                  <a:gd name="T28" fmla="*/ 9 w 142"/>
                  <a:gd name="T29" fmla="*/ 37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2" h="106">
                    <a:moveTo>
                      <a:pt x="44" y="106"/>
                    </a:moveTo>
                    <a:cubicBezTo>
                      <a:pt x="36" y="106"/>
                      <a:pt x="30" y="106"/>
                      <a:pt x="27" y="105"/>
                    </a:cubicBezTo>
                    <a:cubicBezTo>
                      <a:pt x="7" y="99"/>
                      <a:pt x="0" y="42"/>
                      <a:pt x="0" y="36"/>
                    </a:cubicBezTo>
                    <a:cubicBezTo>
                      <a:pt x="0" y="35"/>
                      <a:pt x="1" y="34"/>
                      <a:pt x="2" y="33"/>
                    </a:cubicBezTo>
                    <a:cubicBezTo>
                      <a:pt x="2" y="32"/>
                      <a:pt x="2" y="31"/>
                      <a:pt x="3" y="30"/>
                    </a:cubicBezTo>
                    <a:cubicBezTo>
                      <a:pt x="18" y="20"/>
                      <a:pt x="114" y="0"/>
                      <a:pt x="128" y="10"/>
                    </a:cubicBezTo>
                    <a:cubicBezTo>
                      <a:pt x="136" y="15"/>
                      <a:pt x="139" y="29"/>
                      <a:pt x="140" y="37"/>
                    </a:cubicBezTo>
                    <a:cubicBezTo>
                      <a:pt x="142" y="54"/>
                      <a:pt x="141" y="77"/>
                      <a:pt x="133" y="87"/>
                    </a:cubicBezTo>
                    <a:cubicBezTo>
                      <a:pt x="123" y="100"/>
                      <a:pt x="73" y="106"/>
                      <a:pt x="44" y="106"/>
                    </a:cubicBezTo>
                    <a:close/>
                    <a:moveTo>
                      <a:pt x="9" y="37"/>
                    </a:moveTo>
                    <a:cubicBezTo>
                      <a:pt x="9" y="51"/>
                      <a:pt x="19" y="93"/>
                      <a:pt x="29" y="96"/>
                    </a:cubicBezTo>
                    <a:cubicBezTo>
                      <a:pt x="43" y="100"/>
                      <a:pt x="117" y="93"/>
                      <a:pt x="126" y="82"/>
                    </a:cubicBezTo>
                    <a:cubicBezTo>
                      <a:pt x="131" y="75"/>
                      <a:pt x="134" y="56"/>
                      <a:pt x="131" y="38"/>
                    </a:cubicBezTo>
                    <a:cubicBezTo>
                      <a:pt x="129" y="25"/>
                      <a:pt x="125" y="19"/>
                      <a:pt x="123" y="17"/>
                    </a:cubicBezTo>
                    <a:cubicBezTo>
                      <a:pt x="114" y="11"/>
                      <a:pt x="25" y="26"/>
                      <a:pt x="9" y="37"/>
                    </a:cubicBezTo>
                    <a:close/>
                  </a:path>
                </a:pathLst>
              </a:custGeom>
              <a:grpFill/>
              <a:ln w="3175">
                <a:solidFill>
                  <a:srgbClr val="000000"/>
                </a:solidFill>
                <a:round/>
                <a:headEnd/>
                <a:tailEnd/>
              </a:ln>
            </p:spPr>
            <p:txBody>
              <a:bodyPr anchor="ctr"/>
              <a:lstStyle/>
              <a:p>
                <a:pPr algn="ctr"/>
                <a:endParaRPr/>
              </a:p>
            </p:txBody>
          </p:sp>
          <p:sp>
            <p:nvSpPr>
              <p:cNvPr id="1477" name="ïSliḍé">
                <a:extLst>
                  <a:ext uri="{FF2B5EF4-FFF2-40B4-BE49-F238E27FC236}">
                    <a16:creationId xmlns:a16="http://schemas.microsoft.com/office/drawing/2014/main" id="{A1A05C85-E757-5674-9CF9-D46E05841A86}"/>
                  </a:ext>
                </a:extLst>
              </p:cNvPr>
              <p:cNvSpPr/>
              <p:nvPr/>
            </p:nvSpPr>
            <p:spPr bwMode="auto">
              <a:xfrm>
                <a:off x="4841799" y="5264124"/>
                <a:ext cx="319572" cy="272576"/>
              </a:xfrm>
              <a:custGeom>
                <a:avLst/>
                <a:gdLst>
                  <a:gd name="T0" fmla="*/ 133 w 163"/>
                  <a:gd name="T1" fmla="*/ 139 h 139"/>
                  <a:gd name="T2" fmla="*/ 130 w 163"/>
                  <a:gd name="T3" fmla="*/ 137 h 139"/>
                  <a:gd name="T4" fmla="*/ 105 w 163"/>
                  <a:gd name="T5" fmla="*/ 115 h 139"/>
                  <a:gd name="T6" fmla="*/ 102 w 163"/>
                  <a:gd name="T7" fmla="*/ 110 h 139"/>
                  <a:gd name="T8" fmla="*/ 108 w 163"/>
                  <a:gd name="T9" fmla="*/ 107 h 139"/>
                  <a:gd name="T10" fmla="*/ 134 w 163"/>
                  <a:gd name="T11" fmla="*/ 128 h 139"/>
                  <a:gd name="T12" fmla="*/ 153 w 163"/>
                  <a:gd name="T13" fmla="*/ 105 h 139"/>
                  <a:gd name="T14" fmla="*/ 153 w 163"/>
                  <a:gd name="T15" fmla="*/ 104 h 139"/>
                  <a:gd name="T16" fmla="*/ 120 w 163"/>
                  <a:gd name="T17" fmla="*/ 54 h 139"/>
                  <a:gd name="T18" fmla="*/ 33 w 163"/>
                  <a:gd name="T19" fmla="*/ 13 h 139"/>
                  <a:gd name="T20" fmla="*/ 10 w 163"/>
                  <a:gd name="T21" fmla="*/ 38 h 139"/>
                  <a:gd name="T22" fmla="*/ 30 w 163"/>
                  <a:gd name="T23" fmla="*/ 51 h 139"/>
                  <a:gd name="T24" fmla="*/ 33 w 163"/>
                  <a:gd name="T25" fmla="*/ 56 h 139"/>
                  <a:gd name="T26" fmla="*/ 27 w 163"/>
                  <a:gd name="T27" fmla="*/ 59 h 139"/>
                  <a:gd name="T28" fmla="*/ 1 w 163"/>
                  <a:gd name="T29" fmla="*/ 41 h 139"/>
                  <a:gd name="T30" fmla="*/ 1 w 163"/>
                  <a:gd name="T31" fmla="*/ 36 h 139"/>
                  <a:gd name="T32" fmla="*/ 35 w 163"/>
                  <a:gd name="T33" fmla="*/ 4 h 139"/>
                  <a:gd name="T34" fmla="*/ 125 w 163"/>
                  <a:gd name="T35" fmla="*/ 47 h 139"/>
                  <a:gd name="T36" fmla="*/ 162 w 163"/>
                  <a:gd name="T37" fmla="*/ 103 h 139"/>
                  <a:gd name="T38" fmla="*/ 162 w 163"/>
                  <a:gd name="T39" fmla="*/ 104 h 139"/>
                  <a:gd name="T40" fmla="*/ 154 w 163"/>
                  <a:gd name="T41" fmla="*/ 120 h 139"/>
                  <a:gd name="T42" fmla="*/ 133 w 163"/>
                  <a:gd name="T43" fmla="*/ 13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3" h="139">
                    <a:moveTo>
                      <a:pt x="133" y="139"/>
                    </a:moveTo>
                    <a:cubicBezTo>
                      <a:pt x="132" y="139"/>
                      <a:pt x="131" y="138"/>
                      <a:pt x="130" y="137"/>
                    </a:cubicBezTo>
                    <a:cubicBezTo>
                      <a:pt x="123" y="130"/>
                      <a:pt x="111" y="117"/>
                      <a:pt x="105" y="115"/>
                    </a:cubicBezTo>
                    <a:cubicBezTo>
                      <a:pt x="103" y="115"/>
                      <a:pt x="101" y="112"/>
                      <a:pt x="102" y="110"/>
                    </a:cubicBezTo>
                    <a:cubicBezTo>
                      <a:pt x="103" y="107"/>
                      <a:pt x="105" y="106"/>
                      <a:pt x="108" y="107"/>
                    </a:cubicBezTo>
                    <a:cubicBezTo>
                      <a:pt x="116" y="109"/>
                      <a:pt x="128" y="122"/>
                      <a:pt x="134" y="128"/>
                    </a:cubicBezTo>
                    <a:cubicBezTo>
                      <a:pt x="140" y="123"/>
                      <a:pt x="152" y="109"/>
                      <a:pt x="153" y="105"/>
                    </a:cubicBezTo>
                    <a:cubicBezTo>
                      <a:pt x="153" y="105"/>
                      <a:pt x="153" y="104"/>
                      <a:pt x="153" y="104"/>
                    </a:cubicBezTo>
                    <a:cubicBezTo>
                      <a:pt x="153" y="97"/>
                      <a:pt x="152" y="81"/>
                      <a:pt x="120" y="54"/>
                    </a:cubicBezTo>
                    <a:cubicBezTo>
                      <a:pt x="84" y="23"/>
                      <a:pt x="33" y="13"/>
                      <a:pt x="33" y="13"/>
                    </a:cubicBezTo>
                    <a:cubicBezTo>
                      <a:pt x="27" y="11"/>
                      <a:pt x="16" y="25"/>
                      <a:pt x="10" y="38"/>
                    </a:cubicBezTo>
                    <a:cubicBezTo>
                      <a:pt x="13" y="41"/>
                      <a:pt x="20" y="48"/>
                      <a:pt x="30" y="51"/>
                    </a:cubicBezTo>
                    <a:cubicBezTo>
                      <a:pt x="32" y="51"/>
                      <a:pt x="34" y="54"/>
                      <a:pt x="33" y="56"/>
                    </a:cubicBezTo>
                    <a:cubicBezTo>
                      <a:pt x="32" y="58"/>
                      <a:pt x="30" y="60"/>
                      <a:pt x="27" y="59"/>
                    </a:cubicBezTo>
                    <a:cubicBezTo>
                      <a:pt x="11" y="55"/>
                      <a:pt x="1" y="41"/>
                      <a:pt x="1" y="41"/>
                    </a:cubicBezTo>
                    <a:cubicBezTo>
                      <a:pt x="0" y="39"/>
                      <a:pt x="0" y="38"/>
                      <a:pt x="1" y="36"/>
                    </a:cubicBezTo>
                    <a:cubicBezTo>
                      <a:pt x="4" y="30"/>
                      <a:pt x="19" y="0"/>
                      <a:pt x="35" y="4"/>
                    </a:cubicBezTo>
                    <a:cubicBezTo>
                      <a:pt x="37" y="4"/>
                      <a:pt x="88" y="15"/>
                      <a:pt x="125" y="47"/>
                    </a:cubicBezTo>
                    <a:cubicBezTo>
                      <a:pt x="160" y="77"/>
                      <a:pt x="162" y="96"/>
                      <a:pt x="162" y="103"/>
                    </a:cubicBezTo>
                    <a:cubicBezTo>
                      <a:pt x="162" y="104"/>
                      <a:pt x="162" y="104"/>
                      <a:pt x="162" y="104"/>
                    </a:cubicBezTo>
                    <a:cubicBezTo>
                      <a:pt x="163" y="107"/>
                      <a:pt x="162" y="110"/>
                      <a:pt x="154" y="120"/>
                    </a:cubicBezTo>
                    <a:cubicBezTo>
                      <a:pt x="151" y="123"/>
                      <a:pt x="138" y="139"/>
                      <a:pt x="133" y="139"/>
                    </a:cubicBezTo>
                    <a:close/>
                  </a:path>
                </a:pathLst>
              </a:custGeom>
              <a:grpFill/>
              <a:ln w="3175">
                <a:solidFill>
                  <a:srgbClr val="000000"/>
                </a:solidFill>
                <a:round/>
                <a:headEnd/>
                <a:tailEnd/>
              </a:ln>
            </p:spPr>
            <p:txBody>
              <a:bodyPr anchor="ctr"/>
              <a:lstStyle/>
              <a:p>
                <a:pPr algn="ctr"/>
                <a:endParaRPr/>
              </a:p>
            </p:txBody>
          </p:sp>
          <p:sp>
            <p:nvSpPr>
              <p:cNvPr id="1478" name="ïSļídé">
                <a:extLst>
                  <a:ext uri="{FF2B5EF4-FFF2-40B4-BE49-F238E27FC236}">
                    <a16:creationId xmlns:a16="http://schemas.microsoft.com/office/drawing/2014/main" id="{27FB80D0-1078-B8B0-4ACD-6C05604D92F4}"/>
                  </a:ext>
                </a:extLst>
              </p:cNvPr>
              <p:cNvSpPr/>
              <p:nvPr/>
            </p:nvSpPr>
            <p:spPr bwMode="auto">
              <a:xfrm>
                <a:off x="4600945" y="5440359"/>
                <a:ext cx="129239" cy="129239"/>
              </a:xfrm>
              <a:custGeom>
                <a:avLst/>
                <a:gdLst>
                  <a:gd name="T0" fmla="*/ 61 w 66"/>
                  <a:gd name="T1" fmla="*/ 66 h 66"/>
                  <a:gd name="T2" fmla="*/ 57 w 66"/>
                  <a:gd name="T3" fmla="*/ 61 h 66"/>
                  <a:gd name="T4" fmla="*/ 5 w 66"/>
                  <a:gd name="T5" fmla="*/ 9 h 66"/>
                  <a:gd name="T6" fmla="*/ 4 w 66"/>
                  <a:gd name="T7" fmla="*/ 9 h 66"/>
                  <a:gd name="T8" fmla="*/ 0 w 66"/>
                  <a:gd name="T9" fmla="*/ 5 h 66"/>
                  <a:gd name="T10" fmla="*/ 4 w 66"/>
                  <a:gd name="T11" fmla="*/ 0 h 66"/>
                  <a:gd name="T12" fmla="*/ 66 w 66"/>
                  <a:gd name="T13" fmla="*/ 61 h 66"/>
                  <a:gd name="T14" fmla="*/ 62 w 66"/>
                  <a:gd name="T15" fmla="*/ 66 h 66"/>
                  <a:gd name="T16" fmla="*/ 61 w 66"/>
                  <a:gd name="T17"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 h="66">
                    <a:moveTo>
                      <a:pt x="61" y="66"/>
                    </a:moveTo>
                    <a:cubicBezTo>
                      <a:pt x="59" y="66"/>
                      <a:pt x="57" y="64"/>
                      <a:pt x="57" y="61"/>
                    </a:cubicBezTo>
                    <a:cubicBezTo>
                      <a:pt x="54" y="9"/>
                      <a:pt x="7" y="9"/>
                      <a:pt x="5" y="9"/>
                    </a:cubicBezTo>
                    <a:cubicBezTo>
                      <a:pt x="4" y="9"/>
                      <a:pt x="4" y="9"/>
                      <a:pt x="4" y="9"/>
                    </a:cubicBezTo>
                    <a:cubicBezTo>
                      <a:pt x="2" y="9"/>
                      <a:pt x="0" y="7"/>
                      <a:pt x="0" y="5"/>
                    </a:cubicBezTo>
                    <a:cubicBezTo>
                      <a:pt x="0" y="2"/>
                      <a:pt x="2" y="0"/>
                      <a:pt x="4" y="0"/>
                    </a:cubicBezTo>
                    <a:cubicBezTo>
                      <a:pt x="5" y="0"/>
                      <a:pt x="62" y="0"/>
                      <a:pt x="66" y="61"/>
                    </a:cubicBezTo>
                    <a:cubicBezTo>
                      <a:pt x="66" y="63"/>
                      <a:pt x="64" y="65"/>
                      <a:pt x="62" y="66"/>
                    </a:cubicBezTo>
                    <a:cubicBezTo>
                      <a:pt x="62" y="66"/>
                      <a:pt x="61" y="66"/>
                      <a:pt x="61" y="66"/>
                    </a:cubicBezTo>
                    <a:close/>
                  </a:path>
                </a:pathLst>
              </a:custGeom>
              <a:grpFill/>
              <a:ln w="3175">
                <a:solidFill>
                  <a:srgbClr val="000000"/>
                </a:solidFill>
                <a:round/>
                <a:headEnd/>
                <a:tailEnd/>
              </a:ln>
            </p:spPr>
            <p:txBody>
              <a:bodyPr anchor="ctr"/>
              <a:lstStyle/>
              <a:p>
                <a:pPr algn="ctr"/>
                <a:endParaRPr/>
              </a:p>
            </p:txBody>
          </p:sp>
          <p:sp>
            <p:nvSpPr>
              <p:cNvPr id="1479" name="iśḻíḍe">
                <a:extLst>
                  <a:ext uri="{FF2B5EF4-FFF2-40B4-BE49-F238E27FC236}">
                    <a16:creationId xmlns:a16="http://schemas.microsoft.com/office/drawing/2014/main" id="{F97C1E42-0CB8-0770-06DB-96A4DD232CF0}"/>
                  </a:ext>
                </a:extLst>
              </p:cNvPr>
              <p:cNvSpPr/>
              <p:nvPr/>
            </p:nvSpPr>
            <p:spPr bwMode="auto">
              <a:xfrm>
                <a:off x="5849859" y="2936656"/>
                <a:ext cx="355993" cy="328971"/>
              </a:xfrm>
              <a:custGeom>
                <a:avLst/>
                <a:gdLst>
                  <a:gd name="T0" fmla="*/ 5 w 182"/>
                  <a:gd name="T1" fmla="*/ 168 h 168"/>
                  <a:gd name="T2" fmla="*/ 3 w 182"/>
                  <a:gd name="T3" fmla="*/ 167 h 168"/>
                  <a:gd name="T4" fmla="*/ 1 w 182"/>
                  <a:gd name="T5" fmla="*/ 162 h 168"/>
                  <a:gd name="T6" fmla="*/ 114 w 182"/>
                  <a:gd name="T7" fmla="*/ 15 h 168"/>
                  <a:gd name="T8" fmla="*/ 178 w 182"/>
                  <a:gd name="T9" fmla="*/ 6 h 168"/>
                  <a:gd name="T10" fmla="*/ 181 w 182"/>
                  <a:gd name="T11" fmla="*/ 11 h 168"/>
                  <a:gd name="T12" fmla="*/ 175 w 182"/>
                  <a:gd name="T13" fmla="*/ 14 h 168"/>
                  <a:gd name="T14" fmla="*/ 116 w 182"/>
                  <a:gd name="T15" fmla="*/ 24 h 168"/>
                  <a:gd name="T16" fmla="*/ 9 w 182"/>
                  <a:gd name="T17" fmla="*/ 165 h 168"/>
                  <a:gd name="T18" fmla="*/ 5 w 182"/>
                  <a:gd name="T19"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2" h="168">
                    <a:moveTo>
                      <a:pt x="5" y="168"/>
                    </a:moveTo>
                    <a:cubicBezTo>
                      <a:pt x="4" y="168"/>
                      <a:pt x="4" y="168"/>
                      <a:pt x="3" y="167"/>
                    </a:cubicBezTo>
                    <a:cubicBezTo>
                      <a:pt x="1" y="166"/>
                      <a:pt x="0" y="164"/>
                      <a:pt x="1" y="162"/>
                    </a:cubicBezTo>
                    <a:cubicBezTo>
                      <a:pt x="8" y="146"/>
                      <a:pt x="67" y="31"/>
                      <a:pt x="114" y="15"/>
                    </a:cubicBezTo>
                    <a:cubicBezTo>
                      <a:pt x="160" y="0"/>
                      <a:pt x="177" y="5"/>
                      <a:pt x="178" y="6"/>
                    </a:cubicBezTo>
                    <a:cubicBezTo>
                      <a:pt x="180" y="7"/>
                      <a:pt x="182" y="9"/>
                      <a:pt x="181" y="11"/>
                    </a:cubicBezTo>
                    <a:cubicBezTo>
                      <a:pt x="180" y="14"/>
                      <a:pt x="178" y="15"/>
                      <a:pt x="175" y="14"/>
                    </a:cubicBezTo>
                    <a:cubicBezTo>
                      <a:pt x="175" y="14"/>
                      <a:pt x="159" y="9"/>
                      <a:pt x="116" y="24"/>
                    </a:cubicBezTo>
                    <a:cubicBezTo>
                      <a:pt x="76" y="37"/>
                      <a:pt x="20" y="140"/>
                      <a:pt x="9" y="165"/>
                    </a:cubicBezTo>
                    <a:cubicBezTo>
                      <a:pt x="8" y="167"/>
                      <a:pt x="7" y="168"/>
                      <a:pt x="5" y="168"/>
                    </a:cubicBezTo>
                    <a:close/>
                  </a:path>
                </a:pathLst>
              </a:custGeom>
              <a:grpFill/>
              <a:ln w="3175">
                <a:solidFill>
                  <a:srgbClr val="000000"/>
                </a:solidFill>
                <a:round/>
                <a:headEnd/>
                <a:tailEnd/>
              </a:ln>
            </p:spPr>
            <p:txBody>
              <a:bodyPr anchor="ctr"/>
              <a:lstStyle/>
              <a:p>
                <a:pPr algn="ctr"/>
                <a:endParaRPr/>
              </a:p>
            </p:txBody>
          </p:sp>
        </p:grpSp>
        <p:sp>
          <p:nvSpPr>
            <p:cNvPr id="1366" name="文本框 1365">
              <a:extLst>
                <a:ext uri="{FF2B5EF4-FFF2-40B4-BE49-F238E27FC236}">
                  <a16:creationId xmlns:a16="http://schemas.microsoft.com/office/drawing/2014/main" id="{D0EB8044-26F6-A7F7-B8DE-6D5E6112CB1E}"/>
                </a:ext>
              </a:extLst>
            </p:cNvPr>
            <p:cNvSpPr txBox="1"/>
            <p:nvPr/>
          </p:nvSpPr>
          <p:spPr>
            <a:xfrm>
              <a:off x="10124719" y="4021323"/>
              <a:ext cx="1703920" cy="369332"/>
            </a:xfrm>
            <a:prstGeom prst="rect">
              <a:avLst/>
            </a:prstGeom>
            <a:noFill/>
          </p:spPr>
          <p:txBody>
            <a:bodyPr wrap="square">
              <a:spAutoFit/>
            </a:bodyPr>
            <a:lstStyle>
              <a:defPPr>
                <a:defRPr lang="zh-CN"/>
              </a:defPPr>
              <a:lvl1pPr algn="ctr">
                <a:defRPr>
                  <a:latin typeface="Calibri" panose="020F0502020204030204" pitchFamily="34" charset="0"/>
                  <a:cs typeface="Calibri" panose="020F0502020204030204" pitchFamily="34" charset="0"/>
                </a:defRPr>
              </a:lvl1pPr>
            </a:lstStyle>
            <a:p>
              <a:r>
                <a:rPr lang="en-US" altLang="zh-CN" dirty="0"/>
                <a:t>Motion</a:t>
              </a:r>
              <a:endParaRPr lang="zh-CN" altLang="en-US" dirty="0"/>
            </a:p>
          </p:txBody>
        </p:sp>
      </p:grpSp>
      <p:sp>
        <p:nvSpPr>
          <p:cNvPr id="1540" name="椭圆 1539">
            <a:extLst>
              <a:ext uri="{FF2B5EF4-FFF2-40B4-BE49-F238E27FC236}">
                <a16:creationId xmlns:a16="http://schemas.microsoft.com/office/drawing/2014/main" id="{20C179E6-89DD-1FEF-B629-F4437E321C07}"/>
              </a:ext>
            </a:extLst>
          </p:cNvPr>
          <p:cNvSpPr/>
          <p:nvPr/>
        </p:nvSpPr>
        <p:spPr>
          <a:xfrm>
            <a:off x="7518573" y="2105148"/>
            <a:ext cx="539307" cy="521061"/>
          </a:xfrm>
          <a:prstGeom prst="ellipse">
            <a:avLst/>
          </a:prstGeom>
          <a:gradFill flip="none" rotWithShape="1">
            <a:gsLst>
              <a:gs pos="63000">
                <a:srgbClr val="915C9A">
                  <a:alpha val="0"/>
                </a:srgbClr>
              </a:gs>
              <a:gs pos="100000">
                <a:srgbClr val="915C9A"/>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41" name="组合 1540">
            <a:extLst>
              <a:ext uri="{FF2B5EF4-FFF2-40B4-BE49-F238E27FC236}">
                <a16:creationId xmlns:a16="http://schemas.microsoft.com/office/drawing/2014/main" id="{831E9C16-00F1-7236-CA7D-0A10F6124AA0}"/>
              </a:ext>
            </a:extLst>
          </p:cNvPr>
          <p:cNvGrpSpPr/>
          <p:nvPr/>
        </p:nvGrpSpPr>
        <p:grpSpPr>
          <a:xfrm>
            <a:off x="8169327" y="3937467"/>
            <a:ext cx="738789" cy="903640"/>
            <a:chOff x="9077084" y="3972985"/>
            <a:chExt cx="738789" cy="903640"/>
          </a:xfrm>
        </p:grpSpPr>
        <p:sp>
          <p:nvSpPr>
            <p:cNvPr id="1542" name="íṧlîḍé">
              <a:extLst>
                <a:ext uri="{FF2B5EF4-FFF2-40B4-BE49-F238E27FC236}">
                  <a16:creationId xmlns:a16="http://schemas.microsoft.com/office/drawing/2014/main" id="{6733C06C-18DA-FB52-0F6A-56884F4B9507}"/>
                </a:ext>
              </a:extLst>
            </p:cNvPr>
            <p:cNvSpPr/>
            <p:nvPr/>
          </p:nvSpPr>
          <p:spPr bwMode="auto">
            <a:xfrm>
              <a:off x="9129107" y="4654346"/>
              <a:ext cx="126003" cy="65535"/>
            </a:xfrm>
            <a:custGeom>
              <a:avLst/>
              <a:gdLst>
                <a:gd name="T0" fmla="*/ 237 w 237"/>
                <a:gd name="T1" fmla="*/ 122 h 123"/>
                <a:gd name="T2" fmla="*/ 228 w 237"/>
                <a:gd name="T3" fmla="*/ 3 h 123"/>
                <a:gd name="T4" fmla="*/ 34 w 237"/>
                <a:gd name="T5" fmla="*/ 0 h 123"/>
                <a:gd name="T6" fmla="*/ 16 w 237"/>
                <a:gd name="T7" fmla="*/ 72 h 123"/>
                <a:gd name="T8" fmla="*/ 0 w 237"/>
                <a:gd name="T9" fmla="*/ 123 h 123"/>
                <a:gd name="T10" fmla="*/ 138 w 237"/>
                <a:gd name="T11" fmla="*/ 123 h 123"/>
                <a:gd name="T12" fmla="*/ 237 w 237"/>
                <a:gd name="T13" fmla="*/ 122 h 123"/>
              </a:gdLst>
              <a:ahLst/>
              <a:cxnLst>
                <a:cxn ang="0">
                  <a:pos x="T0" y="T1"/>
                </a:cxn>
                <a:cxn ang="0">
                  <a:pos x="T2" y="T3"/>
                </a:cxn>
                <a:cxn ang="0">
                  <a:pos x="T4" y="T5"/>
                </a:cxn>
                <a:cxn ang="0">
                  <a:pos x="T6" y="T7"/>
                </a:cxn>
                <a:cxn ang="0">
                  <a:pos x="T8" y="T9"/>
                </a:cxn>
                <a:cxn ang="0">
                  <a:pos x="T10" y="T11"/>
                </a:cxn>
                <a:cxn ang="0">
                  <a:pos x="T12" y="T13"/>
                </a:cxn>
              </a:cxnLst>
              <a:rect l="0" t="0" r="r" b="b"/>
              <a:pathLst>
                <a:path w="237" h="123">
                  <a:moveTo>
                    <a:pt x="237" y="122"/>
                  </a:moveTo>
                  <a:cubicBezTo>
                    <a:pt x="235" y="82"/>
                    <a:pt x="232" y="42"/>
                    <a:pt x="228" y="3"/>
                  </a:cubicBezTo>
                  <a:cubicBezTo>
                    <a:pt x="164" y="2"/>
                    <a:pt x="99" y="1"/>
                    <a:pt x="34" y="0"/>
                  </a:cubicBezTo>
                  <a:cubicBezTo>
                    <a:pt x="29" y="24"/>
                    <a:pt x="23" y="48"/>
                    <a:pt x="16" y="72"/>
                  </a:cubicBezTo>
                  <a:cubicBezTo>
                    <a:pt x="11" y="89"/>
                    <a:pt x="6" y="106"/>
                    <a:pt x="0" y="123"/>
                  </a:cubicBezTo>
                  <a:cubicBezTo>
                    <a:pt x="46" y="123"/>
                    <a:pt x="92" y="123"/>
                    <a:pt x="138" y="123"/>
                  </a:cubicBezTo>
                  <a:cubicBezTo>
                    <a:pt x="171" y="122"/>
                    <a:pt x="204" y="122"/>
                    <a:pt x="237" y="122"/>
                  </a:cubicBezTo>
                  <a:close/>
                </a:path>
              </a:pathLst>
            </a:custGeom>
            <a:solidFill>
              <a:schemeClr val="bg2"/>
            </a:solidFill>
            <a:ln>
              <a:noFill/>
            </a:ln>
          </p:spPr>
          <p:txBody>
            <a:bodyPr anchor="ctr"/>
            <a:lstStyle/>
            <a:p>
              <a:pPr algn="ctr"/>
              <a:endParaRPr/>
            </a:p>
          </p:txBody>
        </p:sp>
        <p:sp>
          <p:nvSpPr>
            <p:cNvPr id="1543" name="íSḷíḋè">
              <a:extLst>
                <a:ext uri="{FF2B5EF4-FFF2-40B4-BE49-F238E27FC236}">
                  <a16:creationId xmlns:a16="http://schemas.microsoft.com/office/drawing/2014/main" id="{2DF78049-87D0-3A2C-EC66-5348CFB70B41}"/>
                </a:ext>
              </a:extLst>
            </p:cNvPr>
            <p:cNvSpPr/>
            <p:nvPr/>
          </p:nvSpPr>
          <p:spPr bwMode="auto">
            <a:xfrm>
              <a:off x="9077084" y="4813117"/>
              <a:ext cx="190525" cy="61481"/>
            </a:xfrm>
            <a:custGeom>
              <a:avLst/>
              <a:gdLst>
                <a:gd name="T0" fmla="*/ 359 w 359"/>
                <a:gd name="T1" fmla="*/ 109 h 116"/>
                <a:gd name="T2" fmla="*/ 349 w 359"/>
                <a:gd name="T3" fmla="*/ 37 h 116"/>
                <a:gd name="T4" fmla="*/ 347 w 359"/>
                <a:gd name="T5" fmla="*/ 3 h 116"/>
                <a:gd name="T6" fmla="*/ 276 w 359"/>
                <a:gd name="T7" fmla="*/ 4 h 116"/>
                <a:gd name="T8" fmla="*/ 38 w 359"/>
                <a:gd name="T9" fmla="*/ 0 h 116"/>
                <a:gd name="T10" fmla="*/ 5 w 359"/>
                <a:gd name="T11" fmla="*/ 101 h 116"/>
                <a:gd name="T12" fmla="*/ 0 w 359"/>
                <a:gd name="T13" fmla="*/ 116 h 116"/>
                <a:gd name="T14" fmla="*/ 343 w 359"/>
                <a:gd name="T15" fmla="*/ 109 h 116"/>
                <a:gd name="T16" fmla="*/ 359 w 359"/>
                <a:gd name="T17" fmla="*/ 109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116">
                  <a:moveTo>
                    <a:pt x="359" y="109"/>
                  </a:moveTo>
                  <a:cubicBezTo>
                    <a:pt x="356" y="85"/>
                    <a:pt x="352" y="61"/>
                    <a:pt x="349" y="37"/>
                  </a:cubicBezTo>
                  <a:cubicBezTo>
                    <a:pt x="348" y="26"/>
                    <a:pt x="347" y="14"/>
                    <a:pt x="347" y="3"/>
                  </a:cubicBezTo>
                  <a:cubicBezTo>
                    <a:pt x="323" y="4"/>
                    <a:pt x="299" y="4"/>
                    <a:pt x="276" y="4"/>
                  </a:cubicBezTo>
                  <a:cubicBezTo>
                    <a:pt x="197" y="2"/>
                    <a:pt x="117" y="1"/>
                    <a:pt x="38" y="0"/>
                  </a:cubicBezTo>
                  <a:cubicBezTo>
                    <a:pt x="27" y="34"/>
                    <a:pt x="16" y="67"/>
                    <a:pt x="5" y="101"/>
                  </a:cubicBezTo>
                  <a:cubicBezTo>
                    <a:pt x="3" y="106"/>
                    <a:pt x="2" y="111"/>
                    <a:pt x="0" y="116"/>
                  </a:cubicBezTo>
                  <a:cubicBezTo>
                    <a:pt x="114" y="114"/>
                    <a:pt x="229" y="110"/>
                    <a:pt x="343" y="109"/>
                  </a:cubicBezTo>
                  <a:cubicBezTo>
                    <a:pt x="348" y="109"/>
                    <a:pt x="353" y="109"/>
                    <a:pt x="359" y="109"/>
                  </a:cubicBezTo>
                  <a:close/>
                </a:path>
              </a:pathLst>
            </a:custGeom>
            <a:solidFill>
              <a:schemeClr val="bg2"/>
            </a:solidFill>
            <a:ln>
              <a:noFill/>
            </a:ln>
          </p:spPr>
          <p:txBody>
            <a:bodyPr anchor="ctr"/>
            <a:lstStyle/>
            <a:p>
              <a:pPr algn="ctr"/>
              <a:endParaRPr/>
            </a:p>
          </p:txBody>
        </p:sp>
        <p:sp>
          <p:nvSpPr>
            <p:cNvPr id="1544" name="iṥľîḍe">
              <a:extLst>
                <a:ext uri="{FF2B5EF4-FFF2-40B4-BE49-F238E27FC236}">
                  <a16:creationId xmlns:a16="http://schemas.microsoft.com/office/drawing/2014/main" id="{D559039A-5357-5610-07BF-FB65A8F02ED8}"/>
                </a:ext>
              </a:extLst>
            </p:cNvPr>
            <p:cNvSpPr/>
            <p:nvPr/>
          </p:nvSpPr>
          <p:spPr bwMode="auto">
            <a:xfrm>
              <a:off x="9101406" y="4732380"/>
              <a:ext cx="158770" cy="70603"/>
            </a:xfrm>
            <a:custGeom>
              <a:avLst/>
              <a:gdLst>
                <a:gd name="T0" fmla="*/ 299 w 299"/>
                <a:gd name="T1" fmla="*/ 133 h 133"/>
                <a:gd name="T2" fmla="*/ 294 w 299"/>
                <a:gd name="T3" fmla="*/ 52 h 133"/>
                <a:gd name="T4" fmla="*/ 291 w 299"/>
                <a:gd name="T5" fmla="*/ 1 h 133"/>
                <a:gd name="T6" fmla="*/ 156 w 299"/>
                <a:gd name="T7" fmla="*/ 1 h 133"/>
                <a:gd name="T8" fmla="*/ 43 w 299"/>
                <a:gd name="T9" fmla="*/ 2 h 133"/>
                <a:gd name="T10" fmla="*/ 11 w 299"/>
                <a:gd name="T11" fmla="*/ 96 h 133"/>
                <a:gd name="T12" fmla="*/ 0 w 299"/>
                <a:gd name="T13" fmla="*/ 128 h 133"/>
                <a:gd name="T14" fmla="*/ 266 w 299"/>
                <a:gd name="T15" fmla="*/ 133 h 133"/>
                <a:gd name="T16" fmla="*/ 299 w 299"/>
                <a:gd name="T17"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9" h="133">
                  <a:moveTo>
                    <a:pt x="299" y="133"/>
                  </a:moveTo>
                  <a:cubicBezTo>
                    <a:pt x="297" y="106"/>
                    <a:pt x="296" y="79"/>
                    <a:pt x="294" y="52"/>
                  </a:cubicBezTo>
                  <a:cubicBezTo>
                    <a:pt x="293" y="35"/>
                    <a:pt x="292" y="18"/>
                    <a:pt x="291" y="1"/>
                  </a:cubicBezTo>
                  <a:cubicBezTo>
                    <a:pt x="246" y="0"/>
                    <a:pt x="201" y="1"/>
                    <a:pt x="156" y="1"/>
                  </a:cubicBezTo>
                  <a:cubicBezTo>
                    <a:pt x="118" y="2"/>
                    <a:pt x="81" y="2"/>
                    <a:pt x="43" y="2"/>
                  </a:cubicBezTo>
                  <a:cubicBezTo>
                    <a:pt x="32" y="33"/>
                    <a:pt x="21" y="64"/>
                    <a:pt x="11" y="96"/>
                  </a:cubicBezTo>
                  <a:cubicBezTo>
                    <a:pt x="7" y="107"/>
                    <a:pt x="4" y="117"/>
                    <a:pt x="0" y="128"/>
                  </a:cubicBezTo>
                  <a:cubicBezTo>
                    <a:pt x="89" y="129"/>
                    <a:pt x="178" y="130"/>
                    <a:pt x="266" y="133"/>
                  </a:cubicBezTo>
                  <a:cubicBezTo>
                    <a:pt x="277" y="133"/>
                    <a:pt x="288" y="133"/>
                    <a:pt x="299" y="133"/>
                  </a:cubicBezTo>
                  <a:close/>
                </a:path>
              </a:pathLst>
            </a:custGeom>
            <a:solidFill>
              <a:schemeClr val="bg2"/>
            </a:solidFill>
            <a:ln>
              <a:noFill/>
            </a:ln>
          </p:spPr>
          <p:txBody>
            <a:bodyPr anchor="ctr"/>
            <a:lstStyle/>
            <a:p>
              <a:pPr algn="ctr"/>
              <a:endParaRPr/>
            </a:p>
          </p:txBody>
        </p:sp>
        <p:sp>
          <p:nvSpPr>
            <p:cNvPr id="1545" name="iSľïďè">
              <a:extLst>
                <a:ext uri="{FF2B5EF4-FFF2-40B4-BE49-F238E27FC236}">
                  <a16:creationId xmlns:a16="http://schemas.microsoft.com/office/drawing/2014/main" id="{79131EC5-3E4B-CE66-E53B-08EB9A931014}"/>
                </a:ext>
              </a:extLst>
            </p:cNvPr>
            <p:cNvSpPr/>
            <p:nvPr/>
          </p:nvSpPr>
          <p:spPr bwMode="auto">
            <a:xfrm>
              <a:off x="9261866" y="4656036"/>
              <a:ext cx="88168" cy="65197"/>
            </a:xfrm>
            <a:custGeom>
              <a:avLst/>
              <a:gdLst>
                <a:gd name="T0" fmla="*/ 166 w 166"/>
                <a:gd name="T1" fmla="*/ 123 h 123"/>
                <a:gd name="T2" fmla="*/ 160 w 166"/>
                <a:gd name="T3" fmla="*/ 113 h 123"/>
                <a:gd name="T4" fmla="*/ 92 w 166"/>
                <a:gd name="T5" fmla="*/ 1 h 123"/>
                <a:gd name="T6" fmla="*/ 86 w 166"/>
                <a:gd name="T7" fmla="*/ 2 h 123"/>
                <a:gd name="T8" fmla="*/ 0 w 166"/>
                <a:gd name="T9" fmla="*/ 0 h 123"/>
                <a:gd name="T10" fmla="*/ 9 w 166"/>
                <a:gd name="T11" fmla="*/ 119 h 123"/>
                <a:gd name="T12" fmla="*/ 58 w 166"/>
                <a:gd name="T13" fmla="*/ 120 h 123"/>
                <a:gd name="T14" fmla="*/ 166 w 166"/>
                <a:gd name="T15" fmla="*/ 123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 h="123">
                  <a:moveTo>
                    <a:pt x="166" y="123"/>
                  </a:moveTo>
                  <a:cubicBezTo>
                    <a:pt x="164" y="120"/>
                    <a:pt x="162" y="117"/>
                    <a:pt x="160" y="113"/>
                  </a:cubicBezTo>
                  <a:cubicBezTo>
                    <a:pt x="137" y="76"/>
                    <a:pt x="115" y="38"/>
                    <a:pt x="92" y="1"/>
                  </a:cubicBezTo>
                  <a:cubicBezTo>
                    <a:pt x="91" y="1"/>
                    <a:pt x="89" y="2"/>
                    <a:pt x="86" y="2"/>
                  </a:cubicBezTo>
                  <a:cubicBezTo>
                    <a:pt x="58" y="1"/>
                    <a:pt x="29" y="0"/>
                    <a:pt x="0" y="0"/>
                  </a:cubicBezTo>
                  <a:cubicBezTo>
                    <a:pt x="4" y="40"/>
                    <a:pt x="7" y="79"/>
                    <a:pt x="9" y="119"/>
                  </a:cubicBezTo>
                  <a:cubicBezTo>
                    <a:pt x="25" y="119"/>
                    <a:pt x="41" y="120"/>
                    <a:pt x="58" y="120"/>
                  </a:cubicBezTo>
                  <a:cubicBezTo>
                    <a:pt x="94" y="121"/>
                    <a:pt x="130" y="119"/>
                    <a:pt x="166" y="123"/>
                  </a:cubicBezTo>
                  <a:close/>
                </a:path>
              </a:pathLst>
            </a:custGeom>
            <a:solidFill>
              <a:schemeClr val="bg2"/>
            </a:solidFill>
            <a:ln>
              <a:noFill/>
            </a:ln>
          </p:spPr>
          <p:txBody>
            <a:bodyPr anchor="ctr"/>
            <a:lstStyle/>
            <a:p>
              <a:pPr algn="ctr"/>
              <a:endParaRPr/>
            </a:p>
          </p:txBody>
        </p:sp>
        <p:sp>
          <p:nvSpPr>
            <p:cNvPr id="1546" name="iṥľîḋê">
              <a:extLst>
                <a:ext uri="{FF2B5EF4-FFF2-40B4-BE49-F238E27FC236}">
                  <a16:creationId xmlns:a16="http://schemas.microsoft.com/office/drawing/2014/main" id="{FB3472CA-0A2C-0782-1EEB-523FB320DB68}"/>
                </a:ext>
              </a:extLst>
            </p:cNvPr>
            <p:cNvSpPr/>
            <p:nvPr/>
          </p:nvSpPr>
          <p:spPr bwMode="auto">
            <a:xfrm>
              <a:off x="9267609" y="4730353"/>
              <a:ext cx="140867" cy="74656"/>
            </a:xfrm>
            <a:custGeom>
              <a:avLst/>
              <a:gdLst>
                <a:gd name="T0" fmla="*/ 6 w 265"/>
                <a:gd name="T1" fmla="*/ 137 h 141"/>
                <a:gd name="T2" fmla="*/ 265 w 265"/>
                <a:gd name="T3" fmla="*/ 141 h 141"/>
                <a:gd name="T4" fmla="*/ 173 w 265"/>
                <a:gd name="T5" fmla="*/ 12 h 141"/>
                <a:gd name="T6" fmla="*/ 170 w 265"/>
                <a:gd name="T7" fmla="*/ 11 h 141"/>
                <a:gd name="T8" fmla="*/ 0 w 265"/>
                <a:gd name="T9" fmla="*/ 5 h 141"/>
                <a:gd name="T10" fmla="*/ 3 w 265"/>
                <a:gd name="T11" fmla="*/ 56 h 141"/>
                <a:gd name="T12" fmla="*/ 6 w 265"/>
                <a:gd name="T13" fmla="*/ 137 h 141"/>
              </a:gdLst>
              <a:ahLst/>
              <a:cxnLst>
                <a:cxn ang="0">
                  <a:pos x="T0" y="T1"/>
                </a:cxn>
                <a:cxn ang="0">
                  <a:pos x="T2" y="T3"/>
                </a:cxn>
                <a:cxn ang="0">
                  <a:pos x="T4" y="T5"/>
                </a:cxn>
                <a:cxn ang="0">
                  <a:pos x="T6" y="T7"/>
                </a:cxn>
                <a:cxn ang="0">
                  <a:pos x="T8" y="T9"/>
                </a:cxn>
                <a:cxn ang="0">
                  <a:pos x="T10" y="T11"/>
                </a:cxn>
                <a:cxn ang="0">
                  <a:pos x="T12" y="T13"/>
                </a:cxn>
              </a:cxnLst>
              <a:rect l="0" t="0" r="r" b="b"/>
              <a:pathLst>
                <a:path w="265" h="141">
                  <a:moveTo>
                    <a:pt x="6" y="137"/>
                  </a:moveTo>
                  <a:cubicBezTo>
                    <a:pt x="93" y="134"/>
                    <a:pt x="180" y="122"/>
                    <a:pt x="265" y="141"/>
                  </a:cubicBezTo>
                  <a:cubicBezTo>
                    <a:pt x="235" y="97"/>
                    <a:pt x="203" y="55"/>
                    <a:pt x="173" y="12"/>
                  </a:cubicBezTo>
                  <a:cubicBezTo>
                    <a:pt x="172" y="12"/>
                    <a:pt x="171" y="12"/>
                    <a:pt x="170" y="11"/>
                  </a:cubicBezTo>
                  <a:cubicBezTo>
                    <a:pt x="115" y="0"/>
                    <a:pt x="55" y="5"/>
                    <a:pt x="0" y="5"/>
                  </a:cubicBezTo>
                  <a:cubicBezTo>
                    <a:pt x="1" y="22"/>
                    <a:pt x="2" y="39"/>
                    <a:pt x="3" y="56"/>
                  </a:cubicBezTo>
                  <a:cubicBezTo>
                    <a:pt x="5" y="83"/>
                    <a:pt x="5" y="110"/>
                    <a:pt x="6" y="137"/>
                  </a:cubicBezTo>
                  <a:close/>
                </a:path>
              </a:pathLst>
            </a:custGeom>
            <a:solidFill>
              <a:schemeClr val="bg2"/>
            </a:solidFill>
            <a:ln>
              <a:noFill/>
            </a:ln>
          </p:spPr>
          <p:txBody>
            <a:bodyPr anchor="ctr"/>
            <a:lstStyle/>
            <a:p>
              <a:pPr algn="ctr"/>
              <a:endParaRPr/>
            </a:p>
          </p:txBody>
        </p:sp>
        <p:sp>
          <p:nvSpPr>
            <p:cNvPr id="1547" name="ï$ḷïḍè">
              <a:extLst>
                <a:ext uri="{FF2B5EF4-FFF2-40B4-BE49-F238E27FC236}">
                  <a16:creationId xmlns:a16="http://schemas.microsoft.com/office/drawing/2014/main" id="{3438B1C7-478B-5861-792D-5F1CCDACB65E}"/>
                </a:ext>
              </a:extLst>
            </p:cNvPr>
            <p:cNvSpPr/>
            <p:nvPr/>
          </p:nvSpPr>
          <p:spPr bwMode="auto">
            <a:xfrm>
              <a:off x="9483806" y="4814130"/>
              <a:ext cx="171269" cy="62495"/>
            </a:xfrm>
            <a:custGeom>
              <a:avLst/>
              <a:gdLst>
                <a:gd name="T0" fmla="*/ 323 w 323"/>
                <a:gd name="T1" fmla="*/ 96 h 118"/>
                <a:gd name="T2" fmla="*/ 302 w 323"/>
                <a:gd name="T3" fmla="*/ 41 h 118"/>
                <a:gd name="T4" fmla="*/ 291 w 323"/>
                <a:gd name="T5" fmla="*/ 2 h 118"/>
                <a:gd name="T6" fmla="*/ 76 w 323"/>
                <a:gd name="T7" fmla="*/ 0 h 118"/>
                <a:gd name="T8" fmla="*/ 67 w 323"/>
                <a:gd name="T9" fmla="*/ 14 h 118"/>
                <a:gd name="T10" fmla="*/ 0 w 323"/>
                <a:gd name="T11" fmla="*/ 118 h 118"/>
                <a:gd name="T12" fmla="*/ 281 w 323"/>
                <a:gd name="T13" fmla="*/ 99 h 118"/>
                <a:gd name="T14" fmla="*/ 323 w 323"/>
                <a:gd name="T15" fmla="*/ 96 h 1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3" h="118">
                  <a:moveTo>
                    <a:pt x="323" y="96"/>
                  </a:moveTo>
                  <a:cubicBezTo>
                    <a:pt x="316" y="78"/>
                    <a:pt x="309" y="60"/>
                    <a:pt x="302" y="41"/>
                  </a:cubicBezTo>
                  <a:cubicBezTo>
                    <a:pt x="298" y="29"/>
                    <a:pt x="294" y="15"/>
                    <a:pt x="291" y="2"/>
                  </a:cubicBezTo>
                  <a:cubicBezTo>
                    <a:pt x="219" y="3"/>
                    <a:pt x="147" y="3"/>
                    <a:pt x="76" y="0"/>
                  </a:cubicBezTo>
                  <a:cubicBezTo>
                    <a:pt x="73" y="4"/>
                    <a:pt x="70" y="9"/>
                    <a:pt x="67" y="14"/>
                  </a:cubicBezTo>
                  <a:cubicBezTo>
                    <a:pt x="45" y="49"/>
                    <a:pt x="21" y="82"/>
                    <a:pt x="0" y="118"/>
                  </a:cubicBezTo>
                  <a:cubicBezTo>
                    <a:pt x="94" y="116"/>
                    <a:pt x="187" y="107"/>
                    <a:pt x="281" y="99"/>
                  </a:cubicBezTo>
                  <a:cubicBezTo>
                    <a:pt x="295" y="98"/>
                    <a:pt x="309" y="97"/>
                    <a:pt x="323" y="96"/>
                  </a:cubicBezTo>
                  <a:close/>
                </a:path>
              </a:pathLst>
            </a:custGeom>
            <a:solidFill>
              <a:schemeClr val="bg2"/>
            </a:solidFill>
            <a:ln>
              <a:noFill/>
            </a:ln>
          </p:spPr>
          <p:txBody>
            <a:bodyPr anchor="ctr"/>
            <a:lstStyle/>
            <a:p>
              <a:pPr algn="ctr"/>
              <a:endParaRPr/>
            </a:p>
          </p:txBody>
        </p:sp>
        <p:sp>
          <p:nvSpPr>
            <p:cNvPr id="1548" name="ïṧļidê">
              <a:extLst>
                <a:ext uri="{FF2B5EF4-FFF2-40B4-BE49-F238E27FC236}">
                  <a16:creationId xmlns:a16="http://schemas.microsoft.com/office/drawing/2014/main" id="{E2C66651-8713-4ED7-CF9A-D707CA6FD11C}"/>
                </a:ext>
              </a:extLst>
            </p:cNvPr>
            <p:cNvSpPr/>
            <p:nvPr/>
          </p:nvSpPr>
          <p:spPr bwMode="auto">
            <a:xfrm>
              <a:off x="9174373" y="3990551"/>
              <a:ext cx="586775" cy="861752"/>
            </a:xfrm>
            <a:custGeom>
              <a:avLst/>
              <a:gdLst>
                <a:gd name="T0" fmla="*/ 240 w 1106"/>
                <a:gd name="T1" fmla="*/ 1009 h 1625"/>
                <a:gd name="T2" fmla="*/ 201 w 1106"/>
                <a:gd name="T3" fmla="*/ 1050 h 1625"/>
                <a:gd name="T4" fmla="*/ 201 w 1106"/>
                <a:gd name="T5" fmla="*/ 1071 h 1625"/>
                <a:gd name="T6" fmla="*/ 238 w 1106"/>
                <a:gd name="T7" fmla="*/ 1047 h 1625"/>
                <a:gd name="T8" fmla="*/ 246 w 1106"/>
                <a:gd name="T9" fmla="*/ 1059 h 1625"/>
                <a:gd name="T10" fmla="*/ 210 w 1106"/>
                <a:gd name="T11" fmla="*/ 1089 h 1625"/>
                <a:gd name="T12" fmla="*/ 524 w 1106"/>
                <a:gd name="T13" fmla="*/ 1625 h 1625"/>
                <a:gd name="T14" fmla="*/ 897 w 1106"/>
                <a:gd name="T15" fmla="*/ 1089 h 1625"/>
                <a:gd name="T16" fmla="*/ 1038 w 1106"/>
                <a:gd name="T17" fmla="*/ 796 h 1625"/>
                <a:gd name="T18" fmla="*/ 142 w 1106"/>
                <a:gd name="T19" fmla="*/ 302 h 1625"/>
                <a:gd name="T20" fmla="*/ 186 w 1106"/>
                <a:gd name="T21" fmla="*/ 1041 h 1625"/>
                <a:gd name="T22" fmla="*/ 355 w 1106"/>
                <a:gd name="T23" fmla="*/ 1137 h 1625"/>
                <a:gd name="T24" fmla="*/ 322 w 1106"/>
                <a:gd name="T25" fmla="*/ 1224 h 1625"/>
                <a:gd name="T26" fmla="*/ 333 w 1106"/>
                <a:gd name="T27" fmla="*/ 1244 h 1625"/>
                <a:gd name="T28" fmla="*/ 379 w 1106"/>
                <a:gd name="T29" fmla="*/ 1164 h 1625"/>
                <a:gd name="T30" fmla="*/ 333 w 1106"/>
                <a:gd name="T31" fmla="*/ 1244 h 1625"/>
                <a:gd name="T32" fmla="*/ 387 w 1106"/>
                <a:gd name="T33" fmla="*/ 1180 h 1625"/>
                <a:gd name="T34" fmla="*/ 349 w 1106"/>
                <a:gd name="T35" fmla="*/ 1281 h 1625"/>
                <a:gd name="T36" fmla="*/ 370 w 1106"/>
                <a:gd name="T37" fmla="*/ 1296 h 1625"/>
                <a:gd name="T38" fmla="*/ 399 w 1106"/>
                <a:gd name="T39" fmla="*/ 1212 h 1625"/>
                <a:gd name="T40" fmla="*/ 370 w 1106"/>
                <a:gd name="T41" fmla="*/ 1296 h 1625"/>
                <a:gd name="T42" fmla="*/ 411 w 1106"/>
                <a:gd name="T43" fmla="*/ 1242 h 1625"/>
                <a:gd name="T44" fmla="*/ 389 w 1106"/>
                <a:gd name="T45" fmla="*/ 1324 h 1625"/>
                <a:gd name="T46" fmla="*/ 402 w 1106"/>
                <a:gd name="T47" fmla="*/ 1348 h 1625"/>
                <a:gd name="T48" fmla="*/ 437 w 1106"/>
                <a:gd name="T49" fmla="*/ 1275 h 1625"/>
                <a:gd name="T50" fmla="*/ 402 w 1106"/>
                <a:gd name="T51" fmla="*/ 1348 h 1625"/>
                <a:gd name="T52" fmla="*/ 434 w 1106"/>
                <a:gd name="T53" fmla="*/ 1325 h 1625"/>
                <a:gd name="T54" fmla="*/ 422 w 1106"/>
                <a:gd name="T55" fmla="*/ 1383 h 1625"/>
                <a:gd name="T56" fmla="*/ 435 w 1106"/>
                <a:gd name="T57" fmla="*/ 1416 h 1625"/>
                <a:gd name="T58" fmla="*/ 459 w 1106"/>
                <a:gd name="T59" fmla="*/ 1342 h 1625"/>
                <a:gd name="T60" fmla="*/ 435 w 1106"/>
                <a:gd name="T61" fmla="*/ 1416 h 1625"/>
                <a:gd name="T62" fmla="*/ 467 w 1106"/>
                <a:gd name="T63" fmla="*/ 1381 h 1625"/>
                <a:gd name="T64" fmla="*/ 460 w 1106"/>
                <a:gd name="T65" fmla="*/ 1445 h 1625"/>
                <a:gd name="T66" fmla="*/ 475 w 1106"/>
                <a:gd name="T67" fmla="*/ 1474 h 1625"/>
                <a:gd name="T68" fmla="*/ 481 w 1106"/>
                <a:gd name="T69" fmla="*/ 1413 h 1625"/>
                <a:gd name="T70" fmla="*/ 475 w 1106"/>
                <a:gd name="T71" fmla="*/ 1474 h 1625"/>
                <a:gd name="T72" fmla="*/ 490 w 1106"/>
                <a:gd name="T73" fmla="*/ 1492 h 1625"/>
                <a:gd name="T74" fmla="*/ 504 w 1106"/>
                <a:gd name="T75" fmla="*/ 1443 h 1625"/>
                <a:gd name="T76" fmla="*/ 517 w 1106"/>
                <a:gd name="T77" fmla="*/ 1507 h 1625"/>
                <a:gd name="T78" fmla="*/ 510 w 1106"/>
                <a:gd name="T79" fmla="*/ 1483 h 1625"/>
                <a:gd name="T80" fmla="*/ 517 w 1106"/>
                <a:gd name="T81" fmla="*/ 1507 h 1625"/>
                <a:gd name="T82" fmla="*/ 704 w 1106"/>
                <a:gd name="T83" fmla="*/ 968 h 1625"/>
                <a:gd name="T84" fmla="*/ 930 w 1106"/>
                <a:gd name="T85" fmla="*/ 738 h 1625"/>
                <a:gd name="T86" fmla="*/ 933 w 1106"/>
                <a:gd name="T87" fmla="*/ 657 h 1625"/>
                <a:gd name="T88" fmla="*/ 619 w 1106"/>
                <a:gd name="T89" fmla="*/ 970 h 1625"/>
                <a:gd name="T90" fmla="*/ 933 w 1106"/>
                <a:gd name="T91" fmla="*/ 657 h 1625"/>
                <a:gd name="T92" fmla="*/ 891 w 1106"/>
                <a:gd name="T93" fmla="*/ 402 h 1625"/>
                <a:gd name="T94" fmla="*/ 421 w 1106"/>
                <a:gd name="T95" fmla="*/ 936 h 1625"/>
                <a:gd name="T96" fmla="*/ 250 w 1106"/>
                <a:gd name="T97" fmla="*/ 792 h 1625"/>
                <a:gd name="T98" fmla="*/ 671 w 1106"/>
                <a:gd name="T99" fmla="*/ 250 h 1625"/>
                <a:gd name="T100" fmla="*/ 329 w 1106"/>
                <a:gd name="T101" fmla="*/ 317 h 1625"/>
                <a:gd name="T102" fmla="*/ 200 w 1106"/>
                <a:gd name="T103" fmla="*/ 488 h 1625"/>
                <a:gd name="T104" fmla="*/ 556 w 1106"/>
                <a:gd name="T105" fmla="*/ 233 h 1625"/>
                <a:gd name="T106" fmla="*/ 496 w 1106"/>
                <a:gd name="T107" fmla="*/ 217 h 1625"/>
                <a:gd name="T108" fmla="*/ 199 w 1106"/>
                <a:gd name="T109" fmla="*/ 410 h 1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06" h="1625">
                  <a:moveTo>
                    <a:pt x="186" y="1041"/>
                  </a:moveTo>
                  <a:cubicBezTo>
                    <a:pt x="203" y="1028"/>
                    <a:pt x="221" y="1016"/>
                    <a:pt x="240" y="1009"/>
                  </a:cubicBezTo>
                  <a:cubicBezTo>
                    <a:pt x="247" y="1006"/>
                    <a:pt x="253" y="1016"/>
                    <a:pt x="246" y="1020"/>
                  </a:cubicBezTo>
                  <a:cubicBezTo>
                    <a:pt x="230" y="1030"/>
                    <a:pt x="216" y="1040"/>
                    <a:pt x="201" y="1050"/>
                  </a:cubicBezTo>
                  <a:cubicBezTo>
                    <a:pt x="199" y="1052"/>
                    <a:pt x="196" y="1054"/>
                    <a:pt x="193" y="1056"/>
                  </a:cubicBezTo>
                  <a:cubicBezTo>
                    <a:pt x="196" y="1061"/>
                    <a:pt x="199" y="1066"/>
                    <a:pt x="201" y="1071"/>
                  </a:cubicBezTo>
                  <a:cubicBezTo>
                    <a:pt x="212" y="1064"/>
                    <a:pt x="223" y="1057"/>
                    <a:pt x="233" y="1050"/>
                  </a:cubicBezTo>
                  <a:cubicBezTo>
                    <a:pt x="235" y="1049"/>
                    <a:pt x="236" y="1048"/>
                    <a:pt x="238" y="1047"/>
                  </a:cubicBezTo>
                  <a:cubicBezTo>
                    <a:pt x="242" y="1045"/>
                    <a:pt x="246" y="1047"/>
                    <a:pt x="247" y="1050"/>
                  </a:cubicBezTo>
                  <a:cubicBezTo>
                    <a:pt x="249" y="1053"/>
                    <a:pt x="249" y="1056"/>
                    <a:pt x="246" y="1059"/>
                  </a:cubicBezTo>
                  <a:cubicBezTo>
                    <a:pt x="234" y="1069"/>
                    <a:pt x="221" y="1077"/>
                    <a:pt x="208" y="1085"/>
                  </a:cubicBezTo>
                  <a:cubicBezTo>
                    <a:pt x="209" y="1087"/>
                    <a:pt x="210" y="1088"/>
                    <a:pt x="210" y="1089"/>
                  </a:cubicBezTo>
                  <a:cubicBezTo>
                    <a:pt x="262" y="1192"/>
                    <a:pt x="320" y="1292"/>
                    <a:pt x="379" y="1390"/>
                  </a:cubicBezTo>
                  <a:cubicBezTo>
                    <a:pt x="426" y="1468"/>
                    <a:pt x="487" y="1541"/>
                    <a:pt x="524" y="1625"/>
                  </a:cubicBezTo>
                  <a:cubicBezTo>
                    <a:pt x="592" y="1478"/>
                    <a:pt x="700" y="1355"/>
                    <a:pt x="798" y="1228"/>
                  </a:cubicBezTo>
                  <a:cubicBezTo>
                    <a:pt x="833" y="1184"/>
                    <a:pt x="866" y="1137"/>
                    <a:pt x="897" y="1089"/>
                  </a:cubicBezTo>
                  <a:cubicBezTo>
                    <a:pt x="908" y="1073"/>
                    <a:pt x="918" y="1058"/>
                    <a:pt x="927" y="1042"/>
                  </a:cubicBezTo>
                  <a:cubicBezTo>
                    <a:pt x="974" y="964"/>
                    <a:pt x="1013" y="882"/>
                    <a:pt x="1038" y="796"/>
                  </a:cubicBezTo>
                  <a:cubicBezTo>
                    <a:pt x="1106" y="569"/>
                    <a:pt x="1043" y="288"/>
                    <a:pt x="838" y="151"/>
                  </a:cubicBezTo>
                  <a:cubicBezTo>
                    <a:pt x="612" y="0"/>
                    <a:pt x="289" y="77"/>
                    <a:pt x="142" y="302"/>
                  </a:cubicBezTo>
                  <a:cubicBezTo>
                    <a:pt x="0" y="521"/>
                    <a:pt x="64" y="780"/>
                    <a:pt x="167" y="1000"/>
                  </a:cubicBezTo>
                  <a:cubicBezTo>
                    <a:pt x="173" y="1014"/>
                    <a:pt x="180" y="1028"/>
                    <a:pt x="186" y="1041"/>
                  </a:cubicBezTo>
                  <a:close/>
                  <a:moveTo>
                    <a:pt x="317" y="1221"/>
                  </a:moveTo>
                  <a:cubicBezTo>
                    <a:pt x="328" y="1193"/>
                    <a:pt x="342" y="1165"/>
                    <a:pt x="355" y="1137"/>
                  </a:cubicBezTo>
                  <a:cubicBezTo>
                    <a:pt x="356" y="1135"/>
                    <a:pt x="361" y="1137"/>
                    <a:pt x="360" y="1140"/>
                  </a:cubicBezTo>
                  <a:cubicBezTo>
                    <a:pt x="347" y="1167"/>
                    <a:pt x="336" y="1197"/>
                    <a:pt x="322" y="1224"/>
                  </a:cubicBezTo>
                  <a:cubicBezTo>
                    <a:pt x="321" y="1227"/>
                    <a:pt x="315" y="1224"/>
                    <a:pt x="317" y="1221"/>
                  </a:cubicBezTo>
                  <a:close/>
                  <a:moveTo>
                    <a:pt x="333" y="1244"/>
                  </a:moveTo>
                  <a:cubicBezTo>
                    <a:pt x="346" y="1216"/>
                    <a:pt x="359" y="1187"/>
                    <a:pt x="374" y="1160"/>
                  </a:cubicBezTo>
                  <a:cubicBezTo>
                    <a:pt x="376" y="1157"/>
                    <a:pt x="381" y="1160"/>
                    <a:pt x="379" y="1164"/>
                  </a:cubicBezTo>
                  <a:cubicBezTo>
                    <a:pt x="364" y="1191"/>
                    <a:pt x="355" y="1221"/>
                    <a:pt x="338" y="1247"/>
                  </a:cubicBezTo>
                  <a:cubicBezTo>
                    <a:pt x="336" y="1250"/>
                    <a:pt x="331" y="1247"/>
                    <a:pt x="333" y="1244"/>
                  </a:cubicBezTo>
                  <a:close/>
                  <a:moveTo>
                    <a:pt x="344" y="1279"/>
                  </a:moveTo>
                  <a:cubicBezTo>
                    <a:pt x="355" y="1245"/>
                    <a:pt x="377" y="1215"/>
                    <a:pt x="387" y="1180"/>
                  </a:cubicBezTo>
                  <a:cubicBezTo>
                    <a:pt x="388" y="1178"/>
                    <a:pt x="391" y="1179"/>
                    <a:pt x="391" y="1181"/>
                  </a:cubicBezTo>
                  <a:cubicBezTo>
                    <a:pt x="382" y="1216"/>
                    <a:pt x="365" y="1250"/>
                    <a:pt x="349" y="1281"/>
                  </a:cubicBezTo>
                  <a:cubicBezTo>
                    <a:pt x="347" y="1284"/>
                    <a:pt x="343" y="1282"/>
                    <a:pt x="344" y="1279"/>
                  </a:cubicBezTo>
                  <a:close/>
                  <a:moveTo>
                    <a:pt x="370" y="1296"/>
                  </a:moveTo>
                  <a:cubicBezTo>
                    <a:pt x="369" y="1299"/>
                    <a:pt x="365" y="1297"/>
                    <a:pt x="365" y="1294"/>
                  </a:cubicBezTo>
                  <a:cubicBezTo>
                    <a:pt x="373" y="1265"/>
                    <a:pt x="394" y="1242"/>
                    <a:pt x="399" y="1212"/>
                  </a:cubicBezTo>
                  <a:cubicBezTo>
                    <a:pt x="399" y="1210"/>
                    <a:pt x="401" y="1210"/>
                    <a:pt x="401" y="1212"/>
                  </a:cubicBezTo>
                  <a:cubicBezTo>
                    <a:pt x="402" y="1241"/>
                    <a:pt x="383" y="1272"/>
                    <a:pt x="370" y="1296"/>
                  </a:cubicBezTo>
                  <a:close/>
                  <a:moveTo>
                    <a:pt x="383" y="1322"/>
                  </a:moveTo>
                  <a:cubicBezTo>
                    <a:pt x="391" y="1295"/>
                    <a:pt x="406" y="1270"/>
                    <a:pt x="411" y="1242"/>
                  </a:cubicBezTo>
                  <a:cubicBezTo>
                    <a:pt x="412" y="1240"/>
                    <a:pt x="416" y="1241"/>
                    <a:pt x="416" y="1243"/>
                  </a:cubicBezTo>
                  <a:cubicBezTo>
                    <a:pt x="412" y="1271"/>
                    <a:pt x="400" y="1298"/>
                    <a:pt x="389" y="1324"/>
                  </a:cubicBezTo>
                  <a:cubicBezTo>
                    <a:pt x="387" y="1327"/>
                    <a:pt x="382" y="1326"/>
                    <a:pt x="383" y="1322"/>
                  </a:cubicBezTo>
                  <a:close/>
                  <a:moveTo>
                    <a:pt x="402" y="1348"/>
                  </a:moveTo>
                  <a:cubicBezTo>
                    <a:pt x="410" y="1323"/>
                    <a:pt x="421" y="1298"/>
                    <a:pt x="431" y="1273"/>
                  </a:cubicBezTo>
                  <a:cubicBezTo>
                    <a:pt x="432" y="1269"/>
                    <a:pt x="438" y="1271"/>
                    <a:pt x="437" y="1275"/>
                  </a:cubicBezTo>
                  <a:cubicBezTo>
                    <a:pt x="427" y="1300"/>
                    <a:pt x="418" y="1325"/>
                    <a:pt x="409" y="1351"/>
                  </a:cubicBezTo>
                  <a:cubicBezTo>
                    <a:pt x="407" y="1355"/>
                    <a:pt x="400" y="1353"/>
                    <a:pt x="402" y="1348"/>
                  </a:cubicBezTo>
                  <a:close/>
                  <a:moveTo>
                    <a:pt x="415" y="1382"/>
                  </a:moveTo>
                  <a:cubicBezTo>
                    <a:pt x="417" y="1362"/>
                    <a:pt x="426" y="1342"/>
                    <a:pt x="434" y="1325"/>
                  </a:cubicBezTo>
                  <a:cubicBezTo>
                    <a:pt x="436" y="1321"/>
                    <a:pt x="443" y="1323"/>
                    <a:pt x="441" y="1327"/>
                  </a:cubicBezTo>
                  <a:cubicBezTo>
                    <a:pt x="433" y="1345"/>
                    <a:pt x="428" y="1364"/>
                    <a:pt x="422" y="1383"/>
                  </a:cubicBezTo>
                  <a:cubicBezTo>
                    <a:pt x="421" y="1386"/>
                    <a:pt x="415" y="1386"/>
                    <a:pt x="415" y="1382"/>
                  </a:cubicBezTo>
                  <a:close/>
                  <a:moveTo>
                    <a:pt x="435" y="1416"/>
                  </a:moveTo>
                  <a:cubicBezTo>
                    <a:pt x="439" y="1391"/>
                    <a:pt x="447" y="1365"/>
                    <a:pt x="453" y="1340"/>
                  </a:cubicBezTo>
                  <a:cubicBezTo>
                    <a:pt x="453" y="1336"/>
                    <a:pt x="460" y="1338"/>
                    <a:pt x="459" y="1342"/>
                  </a:cubicBezTo>
                  <a:cubicBezTo>
                    <a:pt x="454" y="1367"/>
                    <a:pt x="449" y="1393"/>
                    <a:pt x="442" y="1418"/>
                  </a:cubicBezTo>
                  <a:cubicBezTo>
                    <a:pt x="441" y="1421"/>
                    <a:pt x="435" y="1420"/>
                    <a:pt x="435" y="1416"/>
                  </a:cubicBezTo>
                  <a:close/>
                  <a:moveTo>
                    <a:pt x="454" y="1444"/>
                  </a:moveTo>
                  <a:cubicBezTo>
                    <a:pt x="454" y="1423"/>
                    <a:pt x="461" y="1401"/>
                    <a:pt x="467" y="1381"/>
                  </a:cubicBezTo>
                  <a:cubicBezTo>
                    <a:pt x="468" y="1377"/>
                    <a:pt x="475" y="1379"/>
                    <a:pt x="474" y="1384"/>
                  </a:cubicBezTo>
                  <a:cubicBezTo>
                    <a:pt x="468" y="1404"/>
                    <a:pt x="466" y="1425"/>
                    <a:pt x="460" y="1445"/>
                  </a:cubicBezTo>
                  <a:cubicBezTo>
                    <a:pt x="459" y="1449"/>
                    <a:pt x="453" y="1448"/>
                    <a:pt x="454" y="1444"/>
                  </a:cubicBezTo>
                  <a:close/>
                  <a:moveTo>
                    <a:pt x="475" y="1474"/>
                  </a:moveTo>
                  <a:cubicBezTo>
                    <a:pt x="474" y="1478"/>
                    <a:pt x="468" y="1477"/>
                    <a:pt x="468" y="1473"/>
                  </a:cubicBezTo>
                  <a:cubicBezTo>
                    <a:pt x="469" y="1453"/>
                    <a:pt x="476" y="1432"/>
                    <a:pt x="481" y="1413"/>
                  </a:cubicBezTo>
                  <a:cubicBezTo>
                    <a:pt x="482" y="1408"/>
                    <a:pt x="489" y="1410"/>
                    <a:pt x="488" y="1415"/>
                  </a:cubicBezTo>
                  <a:cubicBezTo>
                    <a:pt x="483" y="1435"/>
                    <a:pt x="479" y="1454"/>
                    <a:pt x="475" y="1474"/>
                  </a:cubicBezTo>
                  <a:close/>
                  <a:moveTo>
                    <a:pt x="496" y="1493"/>
                  </a:moveTo>
                  <a:cubicBezTo>
                    <a:pt x="495" y="1496"/>
                    <a:pt x="490" y="1496"/>
                    <a:pt x="490" y="1492"/>
                  </a:cubicBezTo>
                  <a:cubicBezTo>
                    <a:pt x="489" y="1475"/>
                    <a:pt x="496" y="1459"/>
                    <a:pt x="497" y="1442"/>
                  </a:cubicBezTo>
                  <a:cubicBezTo>
                    <a:pt x="497" y="1438"/>
                    <a:pt x="504" y="1438"/>
                    <a:pt x="504" y="1443"/>
                  </a:cubicBezTo>
                  <a:cubicBezTo>
                    <a:pt x="504" y="1459"/>
                    <a:pt x="502" y="1478"/>
                    <a:pt x="496" y="1493"/>
                  </a:cubicBezTo>
                  <a:close/>
                  <a:moveTo>
                    <a:pt x="517" y="1507"/>
                  </a:moveTo>
                  <a:cubicBezTo>
                    <a:pt x="517" y="1512"/>
                    <a:pt x="510" y="1512"/>
                    <a:pt x="510" y="1507"/>
                  </a:cubicBezTo>
                  <a:cubicBezTo>
                    <a:pt x="509" y="1499"/>
                    <a:pt x="510" y="1491"/>
                    <a:pt x="510" y="1483"/>
                  </a:cubicBezTo>
                  <a:cubicBezTo>
                    <a:pt x="510" y="1478"/>
                    <a:pt x="518" y="1478"/>
                    <a:pt x="518" y="1483"/>
                  </a:cubicBezTo>
                  <a:cubicBezTo>
                    <a:pt x="518" y="1491"/>
                    <a:pt x="518" y="1499"/>
                    <a:pt x="517" y="1507"/>
                  </a:cubicBezTo>
                  <a:close/>
                  <a:moveTo>
                    <a:pt x="711" y="981"/>
                  </a:moveTo>
                  <a:cubicBezTo>
                    <a:pt x="703" y="986"/>
                    <a:pt x="696" y="973"/>
                    <a:pt x="704" y="968"/>
                  </a:cubicBezTo>
                  <a:cubicBezTo>
                    <a:pt x="792" y="914"/>
                    <a:pt x="884" y="835"/>
                    <a:pt x="920" y="735"/>
                  </a:cubicBezTo>
                  <a:cubicBezTo>
                    <a:pt x="922" y="728"/>
                    <a:pt x="932" y="731"/>
                    <a:pt x="930" y="738"/>
                  </a:cubicBezTo>
                  <a:cubicBezTo>
                    <a:pt x="900" y="844"/>
                    <a:pt x="802" y="926"/>
                    <a:pt x="711" y="981"/>
                  </a:cubicBezTo>
                  <a:close/>
                  <a:moveTo>
                    <a:pt x="933" y="657"/>
                  </a:moveTo>
                  <a:cubicBezTo>
                    <a:pt x="904" y="816"/>
                    <a:pt x="780" y="947"/>
                    <a:pt x="623" y="984"/>
                  </a:cubicBezTo>
                  <a:cubicBezTo>
                    <a:pt x="614" y="986"/>
                    <a:pt x="610" y="972"/>
                    <a:pt x="619" y="970"/>
                  </a:cubicBezTo>
                  <a:cubicBezTo>
                    <a:pt x="780" y="934"/>
                    <a:pt x="877" y="804"/>
                    <a:pt x="926" y="655"/>
                  </a:cubicBezTo>
                  <a:cubicBezTo>
                    <a:pt x="928" y="650"/>
                    <a:pt x="934" y="653"/>
                    <a:pt x="933" y="657"/>
                  </a:cubicBezTo>
                  <a:close/>
                  <a:moveTo>
                    <a:pt x="671" y="250"/>
                  </a:moveTo>
                  <a:cubicBezTo>
                    <a:pt x="759" y="269"/>
                    <a:pt x="849" y="321"/>
                    <a:pt x="891" y="402"/>
                  </a:cubicBezTo>
                  <a:cubicBezTo>
                    <a:pt x="934" y="486"/>
                    <a:pt x="935" y="586"/>
                    <a:pt x="904" y="675"/>
                  </a:cubicBezTo>
                  <a:cubicBezTo>
                    <a:pt x="835" y="875"/>
                    <a:pt x="633" y="1008"/>
                    <a:pt x="421" y="936"/>
                  </a:cubicBezTo>
                  <a:cubicBezTo>
                    <a:pt x="414" y="934"/>
                    <a:pt x="382" y="917"/>
                    <a:pt x="379" y="911"/>
                  </a:cubicBezTo>
                  <a:cubicBezTo>
                    <a:pt x="314" y="886"/>
                    <a:pt x="280" y="841"/>
                    <a:pt x="250" y="792"/>
                  </a:cubicBezTo>
                  <a:cubicBezTo>
                    <a:pt x="197" y="703"/>
                    <a:pt x="191" y="589"/>
                    <a:pt x="229" y="492"/>
                  </a:cubicBezTo>
                  <a:cubicBezTo>
                    <a:pt x="297" y="317"/>
                    <a:pt x="486" y="211"/>
                    <a:pt x="671" y="250"/>
                  </a:cubicBezTo>
                  <a:close/>
                  <a:moveTo>
                    <a:pt x="556" y="233"/>
                  </a:moveTo>
                  <a:cubicBezTo>
                    <a:pt x="473" y="246"/>
                    <a:pt x="397" y="264"/>
                    <a:pt x="329" y="317"/>
                  </a:cubicBezTo>
                  <a:cubicBezTo>
                    <a:pt x="272" y="362"/>
                    <a:pt x="225" y="418"/>
                    <a:pt x="207" y="490"/>
                  </a:cubicBezTo>
                  <a:cubicBezTo>
                    <a:pt x="206" y="495"/>
                    <a:pt x="199" y="493"/>
                    <a:pt x="200" y="488"/>
                  </a:cubicBezTo>
                  <a:cubicBezTo>
                    <a:pt x="231" y="320"/>
                    <a:pt x="399" y="238"/>
                    <a:pt x="552" y="217"/>
                  </a:cubicBezTo>
                  <a:cubicBezTo>
                    <a:pt x="562" y="216"/>
                    <a:pt x="566" y="231"/>
                    <a:pt x="556" y="233"/>
                  </a:cubicBezTo>
                  <a:close/>
                  <a:moveTo>
                    <a:pt x="492" y="201"/>
                  </a:moveTo>
                  <a:cubicBezTo>
                    <a:pt x="503" y="200"/>
                    <a:pt x="506" y="215"/>
                    <a:pt x="496" y="217"/>
                  </a:cubicBezTo>
                  <a:cubicBezTo>
                    <a:pt x="372" y="244"/>
                    <a:pt x="273" y="305"/>
                    <a:pt x="203" y="412"/>
                  </a:cubicBezTo>
                  <a:cubicBezTo>
                    <a:pt x="202" y="414"/>
                    <a:pt x="198" y="413"/>
                    <a:pt x="199" y="410"/>
                  </a:cubicBezTo>
                  <a:cubicBezTo>
                    <a:pt x="245" y="293"/>
                    <a:pt x="374" y="224"/>
                    <a:pt x="492" y="201"/>
                  </a:cubicBezTo>
                  <a:close/>
                </a:path>
              </a:pathLst>
            </a:custGeom>
            <a:solidFill>
              <a:srgbClr val="C8BCD4"/>
            </a:solidFill>
            <a:ln>
              <a:noFill/>
            </a:ln>
          </p:spPr>
          <p:txBody>
            <a:bodyPr anchor="ctr"/>
            <a:lstStyle/>
            <a:p>
              <a:pPr algn="ctr"/>
              <a:endParaRPr/>
            </a:p>
          </p:txBody>
        </p:sp>
        <p:sp>
          <p:nvSpPr>
            <p:cNvPr id="1549" name="íṩḻïḑê">
              <a:extLst>
                <a:ext uri="{FF2B5EF4-FFF2-40B4-BE49-F238E27FC236}">
                  <a16:creationId xmlns:a16="http://schemas.microsoft.com/office/drawing/2014/main" id="{2D2613C0-58B2-A81F-D82A-B6A21F542773}"/>
                </a:ext>
              </a:extLst>
            </p:cNvPr>
            <p:cNvSpPr/>
            <p:nvPr/>
          </p:nvSpPr>
          <p:spPr bwMode="auto">
            <a:xfrm>
              <a:off x="9506440" y="4735758"/>
              <a:ext cx="61144" cy="70264"/>
            </a:xfrm>
            <a:custGeom>
              <a:avLst/>
              <a:gdLst>
                <a:gd name="T0" fmla="*/ 0 w 115"/>
                <a:gd name="T1" fmla="*/ 133 h 133"/>
                <a:gd name="T2" fmla="*/ 26 w 115"/>
                <a:gd name="T3" fmla="*/ 131 h 133"/>
                <a:gd name="T4" fmla="*/ 115 w 115"/>
                <a:gd name="T5" fmla="*/ 1 h 133"/>
                <a:gd name="T6" fmla="*/ 94 w 115"/>
                <a:gd name="T7" fmla="*/ 0 h 133"/>
                <a:gd name="T8" fmla="*/ 0 w 115"/>
                <a:gd name="T9" fmla="*/ 133 h 133"/>
              </a:gdLst>
              <a:ahLst/>
              <a:cxnLst>
                <a:cxn ang="0">
                  <a:pos x="T0" y="T1"/>
                </a:cxn>
                <a:cxn ang="0">
                  <a:pos x="T2" y="T3"/>
                </a:cxn>
                <a:cxn ang="0">
                  <a:pos x="T4" y="T5"/>
                </a:cxn>
                <a:cxn ang="0">
                  <a:pos x="T6" y="T7"/>
                </a:cxn>
                <a:cxn ang="0">
                  <a:pos x="T8" y="T9"/>
                </a:cxn>
              </a:cxnLst>
              <a:rect l="0" t="0" r="r" b="b"/>
              <a:pathLst>
                <a:path w="115" h="133">
                  <a:moveTo>
                    <a:pt x="0" y="133"/>
                  </a:moveTo>
                  <a:cubicBezTo>
                    <a:pt x="9" y="132"/>
                    <a:pt x="18" y="132"/>
                    <a:pt x="26" y="131"/>
                  </a:cubicBezTo>
                  <a:cubicBezTo>
                    <a:pt x="55" y="87"/>
                    <a:pt x="84" y="43"/>
                    <a:pt x="115" y="1"/>
                  </a:cubicBezTo>
                  <a:cubicBezTo>
                    <a:pt x="108" y="0"/>
                    <a:pt x="101" y="0"/>
                    <a:pt x="94" y="0"/>
                  </a:cubicBezTo>
                  <a:cubicBezTo>
                    <a:pt x="61" y="43"/>
                    <a:pt x="29" y="87"/>
                    <a:pt x="0" y="133"/>
                  </a:cubicBezTo>
                  <a:close/>
                </a:path>
              </a:pathLst>
            </a:custGeom>
            <a:solidFill>
              <a:schemeClr val="bg2"/>
            </a:solidFill>
            <a:ln>
              <a:noFill/>
            </a:ln>
          </p:spPr>
          <p:txBody>
            <a:bodyPr anchor="ctr"/>
            <a:lstStyle/>
            <a:p>
              <a:pPr algn="ctr"/>
              <a:endParaRPr/>
            </a:p>
          </p:txBody>
        </p:sp>
        <p:sp>
          <p:nvSpPr>
            <p:cNvPr id="1550" name="iş1îdé">
              <a:extLst>
                <a:ext uri="{FF2B5EF4-FFF2-40B4-BE49-F238E27FC236}">
                  <a16:creationId xmlns:a16="http://schemas.microsoft.com/office/drawing/2014/main" id="{5525E755-2967-4F52-9825-EF67B1842015}"/>
                </a:ext>
              </a:extLst>
            </p:cNvPr>
            <p:cNvSpPr/>
            <p:nvPr/>
          </p:nvSpPr>
          <p:spPr bwMode="auto">
            <a:xfrm>
              <a:off x="9529749" y="4736096"/>
              <a:ext cx="104721" cy="68575"/>
            </a:xfrm>
            <a:custGeom>
              <a:avLst/>
              <a:gdLst>
                <a:gd name="T0" fmla="*/ 197 w 197"/>
                <a:gd name="T1" fmla="*/ 126 h 129"/>
                <a:gd name="T2" fmla="*/ 188 w 197"/>
                <a:gd name="T3" fmla="*/ 95 h 129"/>
                <a:gd name="T4" fmla="*/ 155 w 197"/>
                <a:gd name="T5" fmla="*/ 0 h 129"/>
                <a:gd name="T6" fmla="*/ 82 w 197"/>
                <a:gd name="T7" fmla="*/ 0 h 129"/>
                <a:gd name="T8" fmla="*/ 0 w 197"/>
                <a:gd name="T9" fmla="*/ 129 h 129"/>
                <a:gd name="T10" fmla="*/ 197 w 197"/>
                <a:gd name="T11" fmla="*/ 126 h 129"/>
              </a:gdLst>
              <a:ahLst/>
              <a:cxnLst>
                <a:cxn ang="0">
                  <a:pos x="T0" y="T1"/>
                </a:cxn>
                <a:cxn ang="0">
                  <a:pos x="T2" y="T3"/>
                </a:cxn>
                <a:cxn ang="0">
                  <a:pos x="T4" y="T5"/>
                </a:cxn>
                <a:cxn ang="0">
                  <a:pos x="T6" y="T7"/>
                </a:cxn>
                <a:cxn ang="0">
                  <a:pos x="T8" y="T9"/>
                </a:cxn>
                <a:cxn ang="0">
                  <a:pos x="T10" y="T11"/>
                </a:cxn>
              </a:cxnLst>
              <a:rect l="0" t="0" r="r" b="b"/>
              <a:pathLst>
                <a:path w="197" h="129">
                  <a:moveTo>
                    <a:pt x="197" y="126"/>
                  </a:moveTo>
                  <a:cubicBezTo>
                    <a:pt x="194" y="115"/>
                    <a:pt x="191" y="105"/>
                    <a:pt x="188" y="95"/>
                  </a:cubicBezTo>
                  <a:cubicBezTo>
                    <a:pt x="177" y="64"/>
                    <a:pt x="163" y="33"/>
                    <a:pt x="155" y="0"/>
                  </a:cubicBezTo>
                  <a:cubicBezTo>
                    <a:pt x="131" y="1"/>
                    <a:pt x="107" y="1"/>
                    <a:pt x="82" y="0"/>
                  </a:cubicBezTo>
                  <a:cubicBezTo>
                    <a:pt x="54" y="42"/>
                    <a:pt x="27" y="86"/>
                    <a:pt x="0" y="129"/>
                  </a:cubicBezTo>
                  <a:cubicBezTo>
                    <a:pt x="65" y="126"/>
                    <a:pt x="131" y="126"/>
                    <a:pt x="197" y="126"/>
                  </a:cubicBezTo>
                  <a:close/>
                </a:path>
              </a:pathLst>
            </a:custGeom>
            <a:solidFill>
              <a:schemeClr val="bg2"/>
            </a:solidFill>
            <a:ln>
              <a:noFill/>
            </a:ln>
          </p:spPr>
          <p:txBody>
            <a:bodyPr anchor="ctr"/>
            <a:lstStyle/>
            <a:p>
              <a:pPr algn="ctr"/>
              <a:endParaRPr/>
            </a:p>
          </p:txBody>
        </p:sp>
        <p:sp>
          <p:nvSpPr>
            <p:cNvPr id="1551" name="ïṩļîdé">
              <a:extLst>
                <a:ext uri="{FF2B5EF4-FFF2-40B4-BE49-F238E27FC236}">
                  <a16:creationId xmlns:a16="http://schemas.microsoft.com/office/drawing/2014/main" id="{551C288C-0A68-927D-BA61-3F3C2B9E241D}"/>
                </a:ext>
              </a:extLst>
            </p:cNvPr>
            <p:cNvSpPr/>
            <p:nvPr/>
          </p:nvSpPr>
          <p:spPr bwMode="auto">
            <a:xfrm>
              <a:off x="9608459" y="4642860"/>
              <a:ext cx="132759" cy="81749"/>
            </a:xfrm>
            <a:custGeom>
              <a:avLst/>
              <a:gdLst>
                <a:gd name="T0" fmla="*/ 39 w 250"/>
                <a:gd name="T1" fmla="*/ 0 h 154"/>
                <a:gd name="T2" fmla="*/ 0 w 250"/>
                <a:gd name="T3" fmla="*/ 50 h 154"/>
                <a:gd name="T4" fmla="*/ 25 w 250"/>
                <a:gd name="T5" fmla="*/ 154 h 154"/>
                <a:gd name="T6" fmla="*/ 224 w 250"/>
                <a:gd name="T7" fmla="*/ 150 h 154"/>
                <a:gd name="T8" fmla="*/ 250 w 250"/>
                <a:gd name="T9" fmla="*/ 149 h 154"/>
                <a:gd name="T10" fmla="*/ 183 w 250"/>
                <a:gd name="T11" fmla="*/ 10 h 154"/>
                <a:gd name="T12" fmla="*/ 39 w 250"/>
                <a:gd name="T13" fmla="*/ 0 h 154"/>
              </a:gdLst>
              <a:ahLst/>
              <a:cxnLst>
                <a:cxn ang="0">
                  <a:pos x="T0" y="T1"/>
                </a:cxn>
                <a:cxn ang="0">
                  <a:pos x="T2" y="T3"/>
                </a:cxn>
                <a:cxn ang="0">
                  <a:pos x="T4" y="T5"/>
                </a:cxn>
                <a:cxn ang="0">
                  <a:pos x="T6" y="T7"/>
                </a:cxn>
                <a:cxn ang="0">
                  <a:pos x="T8" y="T9"/>
                </a:cxn>
                <a:cxn ang="0">
                  <a:pos x="T10" y="T11"/>
                </a:cxn>
                <a:cxn ang="0">
                  <a:pos x="T12" y="T13"/>
                </a:cxn>
              </a:cxnLst>
              <a:rect l="0" t="0" r="r" b="b"/>
              <a:pathLst>
                <a:path w="250" h="154">
                  <a:moveTo>
                    <a:pt x="39" y="0"/>
                  </a:moveTo>
                  <a:cubicBezTo>
                    <a:pt x="26" y="17"/>
                    <a:pt x="13" y="33"/>
                    <a:pt x="0" y="50"/>
                  </a:cubicBezTo>
                  <a:cubicBezTo>
                    <a:pt x="13" y="84"/>
                    <a:pt x="17" y="119"/>
                    <a:pt x="25" y="154"/>
                  </a:cubicBezTo>
                  <a:cubicBezTo>
                    <a:pt x="91" y="152"/>
                    <a:pt x="158" y="150"/>
                    <a:pt x="224" y="150"/>
                  </a:cubicBezTo>
                  <a:cubicBezTo>
                    <a:pt x="233" y="150"/>
                    <a:pt x="242" y="149"/>
                    <a:pt x="250" y="149"/>
                  </a:cubicBezTo>
                  <a:cubicBezTo>
                    <a:pt x="226" y="104"/>
                    <a:pt x="202" y="58"/>
                    <a:pt x="183" y="10"/>
                  </a:cubicBezTo>
                  <a:cubicBezTo>
                    <a:pt x="134" y="12"/>
                    <a:pt x="85" y="10"/>
                    <a:pt x="39" y="0"/>
                  </a:cubicBezTo>
                  <a:close/>
                </a:path>
              </a:pathLst>
            </a:custGeom>
            <a:solidFill>
              <a:schemeClr val="bg2"/>
            </a:solidFill>
            <a:ln>
              <a:noFill/>
            </a:ln>
          </p:spPr>
          <p:txBody>
            <a:bodyPr anchor="ctr"/>
            <a:lstStyle/>
            <a:p>
              <a:pPr algn="ctr"/>
              <a:endParaRPr/>
            </a:p>
          </p:txBody>
        </p:sp>
        <p:sp>
          <p:nvSpPr>
            <p:cNvPr id="1552" name="íśliḓè">
              <a:extLst>
                <a:ext uri="{FF2B5EF4-FFF2-40B4-BE49-F238E27FC236}">
                  <a16:creationId xmlns:a16="http://schemas.microsoft.com/office/drawing/2014/main" id="{C21E00F8-23BE-5F7D-361D-68E282919CC3}"/>
                </a:ext>
              </a:extLst>
            </p:cNvPr>
            <p:cNvSpPr/>
            <p:nvPr/>
          </p:nvSpPr>
          <p:spPr bwMode="auto">
            <a:xfrm>
              <a:off x="9625011" y="4733393"/>
              <a:ext cx="158433" cy="69588"/>
            </a:xfrm>
            <a:custGeom>
              <a:avLst/>
              <a:gdLst>
                <a:gd name="T0" fmla="*/ 231 w 299"/>
                <a:gd name="T1" fmla="*/ 0 h 131"/>
                <a:gd name="T2" fmla="*/ 175 w 299"/>
                <a:gd name="T3" fmla="*/ 2 h 131"/>
                <a:gd name="T4" fmla="*/ 0 w 299"/>
                <a:gd name="T5" fmla="*/ 5 h 131"/>
                <a:gd name="T6" fmla="*/ 30 w 299"/>
                <a:gd name="T7" fmla="*/ 95 h 131"/>
                <a:gd name="T8" fmla="*/ 41 w 299"/>
                <a:gd name="T9" fmla="*/ 131 h 131"/>
                <a:gd name="T10" fmla="*/ 156 w 299"/>
                <a:gd name="T11" fmla="*/ 130 h 131"/>
                <a:gd name="T12" fmla="*/ 299 w 299"/>
                <a:gd name="T13" fmla="*/ 129 h 131"/>
                <a:gd name="T14" fmla="*/ 249 w 299"/>
                <a:gd name="T15" fmla="*/ 33 h 131"/>
                <a:gd name="T16" fmla="*/ 231 w 299"/>
                <a:gd name="T1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9" h="131">
                  <a:moveTo>
                    <a:pt x="231" y="0"/>
                  </a:moveTo>
                  <a:cubicBezTo>
                    <a:pt x="212" y="1"/>
                    <a:pt x="193" y="2"/>
                    <a:pt x="175" y="2"/>
                  </a:cubicBezTo>
                  <a:cubicBezTo>
                    <a:pt x="117" y="2"/>
                    <a:pt x="58" y="4"/>
                    <a:pt x="0" y="5"/>
                  </a:cubicBezTo>
                  <a:cubicBezTo>
                    <a:pt x="9" y="35"/>
                    <a:pt x="21" y="65"/>
                    <a:pt x="30" y="95"/>
                  </a:cubicBezTo>
                  <a:cubicBezTo>
                    <a:pt x="34" y="106"/>
                    <a:pt x="38" y="119"/>
                    <a:pt x="41" y="131"/>
                  </a:cubicBezTo>
                  <a:cubicBezTo>
                    <a:pt x="79" y="131"/>
                    <a:pt x="118" y="131"/>
                    <a:pt x="156" y="130"/>
                  </a:cubicBezTo>
                  <a:cubicBezTo>
                    <a:pt x="204" y="130"/>
                    <a:pt x="251" y="130"/>
                    <a:pt x="299" y="129"/>
                  </a:cubicBezTo>
                  <a:cubicBezTo>
                    <a:pt x="282" y="97"/>
                    <a:pt x="266" y="65"/>
                    <a:pt x="249" y="33"/>
                  </a:cubicBezTo>
                  <a:cubicBezTo>
                    <a:pt x="243" y="22"/>
                    <a:pt x="237" y="11"/>
                    <a:pt x="231" y="0"/>
                  </a:cubicBezTo>
                  <a:close/>
                </a:path>
              </a:pathLst>
            </a:custGeom>
            <a:solidFill>
              <a:schemeClr val="bg2"/>
            </a:solidFill>
            <a:ln>
              <a:noFill/>
            </a:ln>
          </p:spPr>
          <p:txBody>
            <a:bodyPr anchor="ctr"/>
            <a:lstStyle/>
            <a:p>
              <a:pPr algn="ctr"/>
              <a:endParaRPr/>
            </a:p>
          </p:txBody>
        </p:sp>
        <p:sp>
          <p:nvSpPr>
            <p:cNvPr id="1553" name="iṡḻïďê">
              <a:extLst>
                <a:ext uri="{FF2B5EF4-FFF2-40B4-BE49-F238E27FC236}">
                  <a16:creationId xmlns:a16="http://schemas.microsoft.com/office/drawing/2014/main" id="{BD6EFC13-4FE5-7DE7-1B72-5EAFB93D7B7A}"/>
                </a:ext>
              </a:extLst>
            </p:cNvPr>
            <p:cNvSpPr/>
            <p:nvPr/>
          </p:nvSpPr>
          <p:spPr bwMode="auto">
            <a:xfrm>
              <a:off x="9649671" y="4814806"/>
              <a:ext cx="165865" cy="49658"/>
            </a:xfrm>
            <a:custGeom>
              <a:avLst/>
              <a:gdLst>
                <a:gd name="T0" fmla="*/ 29 w 312"/>
                <a:gd name="T1" fmla="*/ 94 h 94"/>
                <a:gd name="T2" fmla="*/ 312 w 312"/>
                <a:gd name="T3" fmla="*/ 86 h 94"/>
                <a:gd name="T4" fmla="*/ 279 w 312"/>
                <a:gd name="T5" fmla="*/ 25 h 94"/>
                <a:gd name="T6" fmla="*/ 265 w 312"/>
                <a:gd name="T7" fmla="*/ 0 h 94"/>
                <a:gd name="T8" fmla="*/ 108 w 312"/>
                <a:gd name="T9" fmla="*/ 0 h 94"/>
                <a:gd name="T10" fmla="*/ 0 w 312"/>
                <a:gd name="T11" fmla="*/ 1 h 94"/>
                <a:gd name="T12" fmla="*/ 14 w 312"/>
                <a:gd name="T13" fmla="*/ 50 h 94"/>
                <a:gd name="T14" fmla="*/ 29 w 312"/>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2" h="94">
                  <a:moveTo>
                    <a:pt x="29" y="94"/>
                  </a:moveTo>
                  <a:cubicBezTo>
                    <a:pt x="123" y="89"/>
                    <a:pt x="217" y="87"/>
                    <a:pt x="312" y="86"/>
                  </a:cubicBezTo>
                  <a:cubicBezTo>
                    <a:pt x="301" y="66"/>
                    <a:pt x="291" y="44"/>
                    <a:pt x="279" y="25"/>
                  </a:cubicBezTo>
                  <a:cubicBezTo>
                    <a:pt x="274" y="17"/>
                    <a:pt x="270" y="8"/>
                    <a:pt x="265" y="0"/>
                  </a:cubicBezTo>
                  <a:cubicBezTo>
                    <a:pt x="213" y="0"/>
                    <a:pt x="161" y="0"/>
                    <a:pt x="108" y="0"/>
                  </a:cubicBezTo>
                  <a:cubicBezTo>
                    <a:pt x="72" y="0"/>
                    <a:pt x="36" y="1"/>
                    <a:pt x="0" y="1"/>
                  </a:cubicBezTo>
                  <a:cubicBezTo>
                    <a:pt x="4" y="18"/>
                    <a:pt x="8" y="34"/>
                    <a:pt x="14" y="50"/>
                  </a:cubicBezTo>
                  <a:cubicBezTo>
                    <a:pt x="19" y="65"/>
                    <a:pt x="25" y="79"/>
                    <a:pt x="29" y="94"/>
                  </a:cubicBezTo>
                  <a:close/>
                </a:path>
              </a:pathLst>
            </a:custGeom>
            <a:solidFill>
              <a:schemeClr val="bg2"/>
            </a:solidFill>
            <a:ln>
              <a:noFill/>
            </a:ln>
          </p:spPr>
          <p:txBody>
            <a:bodyPr anchor="ctr"/>
            <a:lstStyle/>
            <a:p>
              <a:pPr algn="ctr"/>
              <a:endParaRPr/>
            </a:p>
          </p:txBody>
        </p:sp>
        <p:sp>
          <p:nvSpPr>
            <p:cNvPr id="1554" name="íśḷíḍé">
              <a:extLst>
                <a:ext uri="{FF2B5EF4-FFF2-40B4-BE49-F238E27FC236}">
                  <a16:creationId xmlns:a16="http://schemas.microsoft.com/office/drawing/2014/main" id="{938E40F8-3EEE-107E-51F8-565366FAD438}"/>
                </a:ext>
              </a:extLst>
            </p:cNvPr>
            <p:cNvSpPr/>
            <p:nvPr/>
          </p:nvSpPr>
          <p:spPr bwMode="auto">
            <a:xfrm>
              <a:off x="9468943" y="4812441"/>
              <a:ext cx="45942" cy="64184"/>
            </a:xfrm>
            <a:custGeom>
              <a:avLst/>
              <a:gdLst>
                <a:gd name="T0" fmla="*/ 4 w 87"/>
                <a:gd name="T1" fmla="*/ 115 h 121"/>
                <a:gd name="T2" fmla="*/ 0 w 87"/>
                <a:gd name="T3" fmla="*/ 121 h 121"/>
                <a:gd name="T4" fmla="*/ 9 w 87"/>
                <a:gd name="T5" fmla="*/ 121 h 121"/>
                <a:gd name="T6" fmla="*/ 87 w 87"/>
                <a:gd name="T7" fmla="*/ 2 h 121"/>
                <a:gd name="T8" fmla="*/ 64 w 87"/>
                <a:gd name="T9" fmla="*/ 0 h 121"/>
                <a:gd name="T10" fmla="*/ 4 w 87"/>
                <a:gd name="T11" fmla="*/ 115 h 121"/>
              </a:gdLst>
              <a:ahLst/>
              <a:cxnLst>
                <a:cxn ang="0">
                  <a:pos x="T0" y="T1"/>
                </a:cxn>
                <a:cxn ang="0">
                  <a:pos x="T2" y="T3"/>
                </a:cxn>
                <a:cxn ang="0">
                  <a:pos x="T4" y="T5"/>
                </a:cxn>
                <a:cxn ang="0">
                  <a:pos x="T6" y="T7"/>
                </a:cxn>
                <a:cxn ang="0">
                  <a:pos x="T8" y="T9"/>
                </a:cxn>
                <a:cxn ang="0">
                  <a:pos x="T10" y="T11"/>
                </a:cxn>
              </a:cxnLst>
              <a:rect l="0" t="0" r="r" b="b"/>
              <a:pathLst>
                <a:path w="87" h="121">
                  <a:moveTo>
                    <a:pt x="4" y="115"/>
                  </a:moveTo>
                  <a:cubicBezTo>
                    <a:pt x="3" y="117"/>
                    <a:pt x="2" y="119"/>
                    <a:pt x="0" y="121"/>
                  </a:cubicBezTo>
                  <a:cubicBezTo>
                    <a:pt x="3" y="121"/>
                    <a:pt x="6" y="121"/>
                    <a:pt x="9" y="121"/>
                  </a:cubicBezTo>
                  <a:cubicBezTo>
                    <a:pt x="32" y="80"/>
                    <a:pt x="61" y="41"/>
                    <a:pt x="87" y="2"/>
                  </a:cubicBezTo>
                  <a:cubicBezTo>
                    <a:pt x="79" y="1"/>
                    <a:pt x="72" y="1"/>
                    <a:pt x="64" y="0"/>
                  </a:cubicBezTo>
                  <a:cubicBezTo>
                    <a:pt x="42" y="37"/>
                    <a:pt x="21" y="75"/>
                    <a:pt x="4" y="115"/>
                  </a:cubicBezTo>
                  <a:close/>
                </a:path>
              </a:pathLst>
            </a:custGeom>
            <a:solidFill>
              <a:schemeClr val="bg2"/>
            </a:solidFill>
            <a:ln>
              <a:noFill/>
            </a:ln>
          </p:spPr>
          <p:txBody>
            <a:bodyPr anchor="ctr"/>
            <a:lstStyle/>
            <a:p>
              <a:pPr algn="ctr"/>
              <a:endParaRPr/>
            </a:p>
          </p:txBody>
        </p:sp>
        <p:sp>
          <p:nvSpPr>
            <p:cNvPr id="1555" name="îś1iḓê">
              <a:extLst>
                <a:ext uri="{FF2B5EF4-FFF2-40B4-BE49-F238E27FC236}">
                  <a16:creationId xmlns:a16="http://schemas.microsoft.com/office/drawing/2014/main" id="{B8B948CD-5657-379C-E1A1-3C5389E3FF74}"/>
                </a:ext>
              </a:extLst>
            </p:cNvPr>
            <p:cNvSpPr/>
            <p:nvPr/>
          </p:nvSpPr>
          <p:spPr bwMode="auto">
            <a:xfrm>
              <a:off x="9271325" y="4807712"/>
              <a:ext cx="179377" cy="68913"/>
            </a:xfrm>
            <a:custGeom>
              <a:avLst/>
              <a:gdLst>
                <a:gd name="T0" fmla="*/ 9 w 338"/>
                <a:gd name="T1" fmla="*/ 119 h 130"/>
                <a:gd name="T2" fmla="*/ 326 w 338"/>
                <a:gd name="T3" fmla="*/ 130 h 130"/>
                <a:gd name="T4" fmla="*/ 338 w 338"/>
                <a:gd name="T5" fmla="*/ 130 h 130"/>
                <a:gd name="T6" fmla="*/ 329 w 338"/>
                <a:gd name="T7" fmla="*/ 115 h 130"/>
                <a:gd name="T8" fmla="*/ 267 w 338"/>
                <a:gd name="T9" fmla="*/ 8 h 130"/>
                <a:gd name="T10" fmla="*/ 252 w 338"/>
                <a:gd name="T11" fmla="*/ 18 h 130"/>
                <a:gd name="T12" fmla="*/ 0 w 338"/>
                <a:gd name="T13" fmla="*/ 12 h 130"/>
                <a:gd name="T14" fmla="*/ 5 w 338"/>
                <a:gd name="T15" fmla="*/ 74 h 130"/>
                <a:gd name="T16" fmla="*/ 9 w 338"/>
                <a:gd name="T17" fmla="*/ 119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 h="130">
                  <a:moveTo>
                    <a:pt x="9" y="119"/>
                  </a:moveTo>
                  <a:cubicBezTo>
                    <a:pt x="115" y="119"/>
                    <a:pt x="220" y="127"/>
                    <a:pt x="326" y="130"/>
                  </a:cubicBezTo>
                  <a:cubicBezTo>
                    <a:pt x="330" y="130"/>
                    <a:pt x="334" y="130"/>
                    <a:pt x="338" y="130"/>
                  </a:cubicBezTo>
                  <a:cubicBezTo>
                    <a:pt x="334" y="125"/>
                    <a:pt x="329" y="119"/>
                    <a:pt x="329" y="115"/>
                  </a:cubicBezTo>
                  <a:cubicBezTo>
                    <a:pt x="312" y="78"/>
                    <a:pt x="290" y="42"/>
                    <a:pt x="267" y="8"/>
                  </a:cubicBezTo>
                  <a:cubicBezTo>
                    <a:pt x="266" y="14"/>
                    <a:pt x="260" y="20"/>
                    <a:pt x="252" y="18"/>
                  </a:cubicBezTo>
                  <a:cubicBezTo>
                    <a:pt x="171" y="0"/>
                    <a:pt x="85" y="8"/>
                    <a:pt x="0" y="12"/>
                  </a:cubicBezTo>
                  <a:cubicBezTo>
                    <a:pt x="2" y="33"/>
                    <a:pt x="3" y="54"/>
                    <a:pt x="5" y="74"/>
                  </a:cubicBezTo>
                  <a:cubicBezTo>
                    <a:pt x="7" y="89"/>
                    <a:pt x="9" y="104"/>
                    <a:pt x="9" y="119"/>
                  </a:cubicBezTo>
                  <a:close/>
                </a:path>
              </a:pathLst>
            </a:custGeom>
            <a:solidFill>
              <a:schemeClr val="bg2"/>
            </a:solidFill>
            <a:ln>
              <a:noFill/>
            </a:ln>
          </p:spPr>
          <p:txBody>
            <a:bodyPr anchor="ctr"/>
            <a:lstStyle/>
            <a:p>
              <a:pPr algn="ctr"/>
              <a:endParaRPr/>
            </a:p>
          </p:txBody>
        </p:sp>
        <p:sp>
          <p:nvSpPr>
            <p:cNvPr id="1556" name="ïślídé">
              <a:extLst>
                <a:ext uri="{FF2B5EF4-FFF2-40B4-BE49-F238E27FC236}">
                  <a16:creationId xmlns:a16="http://schemas.microsoft.com/office/drawing/2014/main" id="{BBBDDDF6-1212-0DB8-7E1C-205DE2CC5D3C}"/>
                </a:ext>
              </a:extLst>
            </p:cNvPr>
            <p:cNvSpPr/>
            <p:nvPr/>
          </p:nvSpPr>
          <p:spPr bwMode="auto">
            <a:xfrm>
              <a:off x="9562854" y="4680358"/>
              <a:ext cx="46618" cy="46618"/>
            </a:xfrm>
            <a:custGeom>
              <a:avLst/>
              <a:gdLst>
                <a:gd name="T0" fmla="*/ 0 w 88"/>
                <a:gd name="T1" fmla="*/ 88 h 88"/>
                <a:gd name="T2" fmla="*/ 88 w 88"/>
                <a:gd name="T3" fmla="*/ 84 h 88"/>
                <a:gd name="T4" fmla="*/ 69 w 88"/>
                <a:gd name="T5" fmla="*/ 0 h 88"/>
                <a:gd name="T6" fmla="*/ 0 w 88"/>
                <a:gd name="T7" fmla="*/ 88 h 88"/>
              </a:gdLst>
              <a:ahLst/>
              <a:cxnLst>
                <a:cxn ang="0">
                  <a:pos x="T0" y="T1"/>
                </a:cxn>
                <a:cxn ang="0">
                  <a:pos x="T2" y="T3"/>
                </a:cxn>
                <a:cxn ang="0">
                  <a:pos x="T4" y="T5"/>
                </a:cxn>
                <a:cxn ang="0">
                  <a:pos x="T6" y="T7"/>
                </a:cxn>
              </a:cxnLst>
              <a:rect l="0" t="0" r="r" b="b"/>
              <a:pathLst>
                <a:path w="88" h="88">
                  <a:moveTo>
                    <a:pt x="0" y="88"/>
                  </a:moveTo>
                  <a:cubicBezTo>
                    <a:pt x="29" y="87"/>
                    <a:pt x="59" y="85"/>
                    <a:pt x="88" y="84"/>
                  </a:cubicBezTo>
                  <a:cubicBezTo>
                    <a:pt x="83" y="56"/>
                    <a:pt x="79" y="27"/>
                    <a:pt x="69" y="0"/>
                  </a:cubicBezTo>
                  <a:cubicBezTo>
                    <a:pt x="46" y="29"/>
                    <a:pt x="23" y="59"/>
                    <a:pt x="0" y="88"/>
                  </a:cubicBezTo>
                  <a:close/>
                </a:path>
              </a:pathLst>
            </a:custGeom>
            <a:solidFill>
              <a:schemeClr val="bg2"/>
            </a:solidFill>
            <a:ln>
              <a:noFill/>
            </a:ln>
          </p:spPr>
          <p:txBody>
            <a:bodyPr anchor="ctr"/>
            <a:lstStyle/>
            <a:p>
              <a:pPr algn="ctr"/>
              <a:endParaRPr/>
            </a:p>
          </p:txBody>
        </p:sp>
        <p:sp>
          <p:nvSpPr>
            <p:cNvPr id="1557" name="ï$ḻïdê">
              <a:extLst>
                <a:ext uri="{FF2B5EF4-FFF2-40B4-BE49-F238E27FC236}">
                  <a16:creationId xmlns:a16="http://schemas.microsoft.com/office/drawing/2014/main" id="{0DB2EC45-9E98-C060-5D8F-185F40ACABE0}"/>
                </a:ext>
              </a:extLst>
            </p:cNvPr>
            <p:cNvSpPr/>
            <p:nvPr/>
          </p:nvSpPr>
          <p:spPr bwMode="auto">
            <a:xfrm>
              <a:off x="9275716" y="4102366"/>
              <a:ext cx="394899" cy="422599"/>
            </a:xfrm>
            <a:custGeom>
              <a:avLst/>
              <a:gdLst>
                <a:gd name="T0" fmla="*/ 38 w 744"/>
                <a:gd name="T1" fmla="*/ 281 h 797"/>
                <a:gd name="T2" fmla="*/ 59 w 744"/>
                <a:gd name="T3" fmla="*/ 581 h 797"/>
                <a:gd name="T4" fmla="*/ 188 w 744"/>
                <a:gd name="T5" fmla="*/ 700 h 797"/>
                <a:gd name="T6" fmla="*/ 230 w 744"/>
                <a:gd name="T7" fmla="*/ 725 h 797"/>
                <a:gd name="T8" fmla="*/ 713 w 744"/>
                <a:gd name="T9" fmla="*/ 464 h 797"/>
                <a:gd name="T10" fmla="*/ 700 w 744"/>
                <a:gd name="T11" fmla="*/ 191 h 797"/>
                <a:gd name="T12" fmla="*/ 480 w 744"/>
                <a:gd name="T13" fmla="*/ 39 h 797"/>
                <a:gd name="T14" fmla="*/ 38 w 744"/>
                <a:gd name="T15" fmla="*/ 281 h 797"/>
                <a:gd name="T16" fmla="*/ 467 w 744"/>
                <a:gd name="T17" fmla="*/ 84 h 797"/>
                <a:gd name="T18" fmla="*/ 656 w 744"/>
                <a:gd name="T19" fmla="*/ 215 h 797"/>
                <a:gd name="T20" fmla="*/ 665 w 744"/>
                <a:gd name="T21" fmla="*/ 449 h 797"/>
                <a:gd name="T22" fmla="*/ 517 w 744"/>
                <a:gd name="T23" fmla="*/ 648 h 797"/>
                <a:gd name="T24" fmla="*/ 245 w 744"/>
                <a:gd name="T25" fmla="*/ 678 h 797"/>
                <a:gd name="T26" fmla="*/ 207 w 744"/>
                <a:gd name="T27" fmla="*/ 660 h 797"/>
                <a:gd name="T28" fmla="*/ 96 w 744"/>
                <a:gd name="T29" fmla="*/ 561 h 797"/>
                <a:gd name="T30" fmla="*/ 80 w 744"/>
                <a:gd name="T31" fmla="*/ 294 h 797"/>
                <a:gd name="T32" fmla="*/ 467 w 744"/>
                <a:gd name="T33" fmla="*/ 84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4" h="797">
                  <a:moveTo>
                    <a:pt x="38" y="281"/>
                  </a:moveTo>
                  <a:cubicBezTo>
                    <a:pt x="0" y="378"/>
                    <a:pt x="6" y="492"/>
                    <a:pt x="59" y="581"/>
                  </a:cubicBezTo>
                  <a:cubicBezTo>
                    <a:pt x="89" y="630"/>
                    <a:pt x="123" y="675"/>
                    <a:pt x="188" y="700"/>
                  </a:cubicBezTo>
                  <a:cubicBezTo>
                    <a:pt x="191" y="706"/>
                    <a:pt x="223" y="723"/>
                    <a:pt x="230" y="725"/>
                  </a:cubicBezTo>
                  <a:cubicBezTo>
                    <a:pt x="442" y="797"/>
                    <a:pt x="644" y="664"/>
                    <a:pt x="713" y="464"/>
                  </a:cubicBezTo>
                  <a:cubicBezTo>
                    <a:pt x="744" y="375"/>
                    <a:pt x="743" y="275"/>
                    <a:pt x="700" y="191"/>
                  </a:cubicBezTo>
                  <a:cubicBezTo>
                    <a:pt x="658" y="110"/>
                    <a:pt x="568" y="58"/>
                    <a:pt x="480" y="39"/>
                  </a:cubicBezTo>
                  <a:cubicBezTo>
                    <a:pt x="295" y="0"/>
                    <a:pt x="106" y="106"/>
                    <a:pt x="38" y="281"/>
                  </a:cubicBezTo>
                  <a:close/>
                  <a:moveTo>
                    <a:pt x="467" y="84"/>
                  </a:moveTo>
                  <a:cubicBezTo>
                    <a:pt x="545" y="99"/>
                    <a:pt x="617" y="146"/>
                    <a:pt x="656" y="215"/>
                  </a:cubicBezTo>
                  <a:cubicBezTo>
                    <a:pt x="697" y="286"/>
                    <a:pt x="688" y="374"/>
                    <a:pt x="665" y="449"/>
                  </a:cubicBezTo>
                  <a:cubicBezTo>
                    <a:pt x="640" y="529"/>
                    <a:pt x="588" y="602"/>
                    <a:pt x="517" y="648"/>
                  </a:cubicBezTo>
                  <a:cubicBezTo>
                    <a:pt x="434" y="702"/>
                    <a:pt x="337" y="702"/>
                    <a:pt x="245" y="678"/>
                  </a:cubicBezTo>
                  <a:cubicBezTo>
                    <a:pt x="237" y="676"/>
                    <a:pt x="227" y="673"/>
                    <a:pt x="207" y="660"/>
                  </a:cubicBezTo>
                  <a:cubicBezTo>
                    <a:pt x="154" y="634"/>
                    <a:pt x="127" y="610"/>
                    <a:pt x="96" y="561"/>
                  </a:cubicBezTo>
                  <a:cubicBezTo>
                    <a:pt x="45" y="482"/>
                    <a:pt x="50" y="379"/>
                    <a:pt x="80" y="294"/>
                  </a:cubicBezTo>
                  <a:cubicBezTo>
                    <a:pt x="135" y="139"/>
                    <a:pt x="309" y="55"/>
                    <a:pt x="467" y="8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58" name="íşḷïḑè">
              <a:extLst>
                <a:ext uri="{FF2B5EF4-FFF2-40B4-BE49-F238E27FC236}">
                  <a16:creationId xmlns:a16="http://schemas.microsoft.com/office/drawing/2014/main" id="{CBD458DC-8DAD-D7A2-F04C-6131E412E784}"/>
                </a:ext>
              </a:extLst>
            </p:cNvPr>
            <p:cNvSpPr/>
            <p:nvPr/>
          </p:nvSpPr>
          <p:spPr bwMode="auto">
            <a:xfrm>
              <a:off x="9341589" y="4592527"/>
              <a:ext cx="24322" cy="48645"/>
            </a:xfrm>
            <a:custGeom>
              <a:avLst/>
              <a:gdLst>
                <a:gd name="T0" fmla="*/ 40 w 46"/>
                <a:gd name="T1" fmla="*/ 2 h 92"/>
                <a:gd name="T2" fmla="*/ 2 w 46"/>
                <a:gd name="T3" fmla="*/ 86 h 92"/>
                <a:gd name="T4" fmla="*/ 7 w 46"/>
                <a:gd name="T5" fmla="*/ 89 h 92"/>
                <a:gd name="T6" fmla="*/ 45 w 46"/>
                <a:gd name="T7" fmla="*/ 5 h 92"/>
                <a:gd name="T8" fmla="*/ 40 w 46"/>
                <a:gd name="T9" fmla="*/ 2 h 92"/>
              </a:gdLst>
              <a:ahLst/>
              <a:cxnLst>
                <a:cxn ang="0">
                  <a:pos x="T0" y="T1"/>
                </a:cxn>
                <a:cxn ang="0">
                  <a:pos x="T2" y="T3"/>
                </a:cxn>
                <a:cxn ang="0">
                  <a:pos x="T4" y="T5"/>
                </a:cxn>
                <a:cxn ang="0">
                  <a:pos x="T6" y="T7"/>
                </a:cxn>
                <a:cxn ang="0">
                  <a:pos x="T8" y="T9"/>
                </a:cxn>
              </a:cxnLst>
              <a:rect l="0" t="0" r="r" b="b"/>
              <a:pathLst>
                <a:path w="46" h="92">
                  <a:moveTo>
                    <a:pt x="40" y="2"/>
                  </a:moveTo>
                  <a:cubicBezTo>
                    <a:pt x="27" y="30"/>
                    <a:pt x="13" y="58"/>
                    <a:pt x="2" y="86"/>
                  </a:cubicBezTo>
                  <a:cubicBezTo>
                    <a:pt x="0" y="89"/>
                    <a:pt x="6" y="92"/>
                    <a:pt x="7" y="89"/>
                  </a:cubicBezTo>
                  <a:cubicBezTo>
                    <a:pt x="21" y="62"/>
                    <a:pt x="32" y="32"/>
                    <a:pt x="45" y="5"/>
                  </a:cubicBezTo>
                  <a:cubicBezTo>
                    <a:pt x="46" y="2"/>
                    <a:pt x="41" y="0"/>
                    <a:pt x="40" y="2"/>
                  </a:cubicBezTo>
                  <a:close/>
                </a:path>
              </a:pathLst>
            </a:custGeom>
            <a:solidFill>
              <a:schemeClr val="bg2"/>
            </a:solidFill>
            <a:ln>
              <a:noFill/>
            </a:ln>
          </p:spPr>
          <p:txBody>
            <a:bodyPr anchor="ctr"/>
            <a:lstStyle/>
            <a:p>
              <a:pPr algn="ctr"/>
              <a:endParaRPr/>
            </a:p>
          </p:txBody>
        </p:sp>
        <p:sp>
          <p:nvSpPr>
            <p:cNvPr id="1559" name="îŝľîḓè">
              <a:extLst>
                <a:ext uri="{FF2B5EF4-FFF2-40B4-BE49-F238E27FC236}">
                  <a16:creationId xmlns:a16="http://schemas.microsoft.com/office/drawing/2014/main" id="{71DC50AB-D1F0-7040-BD56-6DCA8B54E6FA}"/>
                </a:ext>
              </a:extLst>
            </p:cNvPr>
            <p:cNvSpPr/>
            <p:nvPr/>
          </p:nvSpPr>
          <p:spPr bwMode="auto">
            <a:xfrm>
              <a:off x="9350034" y="4604013"/>
              <a:ext cx="26349" cy="49320"/>
            </a:xfrm>
            <a:custGeom>
              <a:avLst/>
              <a:gdLst>
                <a:gd name="T0" fmla="*/ 43 w 50"/>
                <a:gd name="T1" fmla="*/ 3 h 93"/>
                <a:gd name="T2" fmla="*/ 2 w 50"/>
                <a:gd name="T3" fmla="*/ 87 h 93"/>
                <a:gd name="T4" fmla="*/ 7 w 50"/>
                <a:gd name="T5" fmla="*/ 90 h 93"/>
                <a:gd name="T6" fmla="*/ 48 w 50"/>
                <a:gd name="T7" fmla="*/ 7 h 93"/>
                <a:gd name="T8" fmla="*/ 43 w 50"/>
                <a:gd name="T9" fmla="*/ 3 h 93"/>
              </a:gdLst>
              <a:ahLst/>
              <a:cxnLst>
                <a:cxn ang="0">
                  <a:pos x="T0" y="T1"/>
                </a:cxn>
                <a:cxn ang="0">
                  <a:pos x="T2" y="T3"/>
                </a:cxn>
                <a:cxn ang="0">
                  <a:pos x="T4" y="T5"/>
                </a:cxn>
                <a:cxn ang="0">
                  <a:pos x="T6" y="T7"/>
                </a:cxn>
                <a:cxn ang="0">
                  <a:pos x="T8" y="T9"/>
                </a:cxn>
              </a:cxnLst>
              <a:rect l="0" t="0" r="r" b="b"/>
              <a:pathLst>
                <a:path w="50" h="93">
                  <a:moveTo>
                    <a:pt x="43" y="3"/>
                  </a:moveTo>
                  <a:cubicBezTo>
                    <a:pt x="28" y="30"/>
                    <a:pt x="15" y="59"/>
                    <a:pt x="2" y="87"/>
                  </a:cubicBezTo>
                  <a:cubicBezTo>
                    <a:pt x="0" y="90"/>
                    <a:pt x="5" y="93"/>
                    <a:pt x="7" y="90"/>
                  </a:cubicBezTo>
                  <a:cubicBezTo>
                    <a:pt x="24" y="64"/>
                    <a:pt x="33" y="34"/>
                    <a:pt x="48" y="7"/>
                  </a:cubicBezTo>
                  <a:cubicBezTo>
                    <a:pt x="50" y="3"/>
                    <a:pt x="45" y="0"/>
                    <a:pt x="43" y="3"/>
                  </a:cubicBezTo>
                  <a:close/>
                </a:path>
              </a:pathLst>
            </a:custGeom>
            <a:solidFill>
              <a:schemeClr val="bg2"/>
            </a:solidFill>
            <a:ln>
              <a:noFill/>
            </a:ln>
          </p:spPr>
          <p:txBody>
            <a:bodyPr anchor="ctr"/>
            <a:lstStyle/>
            <a:p>
              <a:pPr algn="ctr"/>
              <a:endParaRPr/>
            </a:p>
          </p:txBody>
        </p:sp>
        <p:sp>
          <p:nvSpPr>
            <p:cNvPr id="1560" name="îṧlíḓê">
              <a:extLst>
                <a:ext uri="{FF2B5EF4-FFF2-40B4-BE49-F238E27FC236}">
                  <a16:creationId xmlns:a16="http://schemas.microsoft.com/office/drawing/2014/main" id="{586972C4-8370-18D7-CAB8-D8AF2B529B95}"/>
                </a:ext>
              </a:extLst>
            </p:cNvPr>
            <p:cNvSpPr/>
            <p:nvPr/>
          </p:nvSpPr>
          <p:spPr bwMode="auto">
            <a:xfrm>
              <a:off x="9356452" y="4615160"/>
              <a:ext cx="25336" cy="56414"/>
            </a:xfrm>
            <a:custGeom>
              <a:avLst/>
              <a:gdLst>
                <a:gd name="T0" fmla="*/ 44 w 48"/>
                <a:gd name="T1" fmla="*/ 2 h 106"/>
                <a:gd name="T2" fmla="*/ 1 w 48"/>
                <a:gd name="T3" fmla="*/ 101 h 106"/>
                <a:gd name="T4" fmla="*/ 6 w 48"/>
                <a:gd name="T5" fmla="*/ 103 h 106"/>
                <a:gd name="T6" fmla="*/ 48 w 48"/>
                <a:gd name="T7" fmla="*/ 3 h 106"/>
                <a:gd name="T8" fmla="*/ 44 w 48"/>
                <a:gd name="T9" fmla="*/ 2 h 106"/>
              </a:gdLst>
              <a:ahLst/>
              <a:cxnLst>
                <a:cxn ang="0">
                  <a:pos x="T0" y="T1"/>
                </a:cxn>
                <a:cxn ang="0">
                  <a:pos x="T2" y="T3"/>
                </a:cxn>
                <a:cxn ang="0">
                  <a:pos x="T4" y="T5"/>
                </a:cxn>
                <a:cxn ang="0">
                  <a:pos x="T6" y="T7"/>
                </a:cxn>
                <a:cxn ang="0">
                  <a:pos x="T8" y="T9"/>
                </a:cxn>
              </a:cxnLst>
              <a:rect l="0" t="0" r="r" b="b"/>
              <a:pathLst>
                <a:path w="48" h="106">
                  <a:moveTo>
                    <a:pt x="44" y="2"/>
                  </a:moveTo>
                  <a:cubicBezTo>
                    <a:pt x="34" y="37"/>
                    <a:pt x="12" y="67"/>
                    <a:pt x="1" y="101"/>
                  </a:cubicBezTo>
                  <a:cubicBezTo>
                    <a:pt x="0" y="104"/>
                    <a:pt x="4" y="106"/>
                    <a:pt x="6" y="103"/>
                  </a:cubicBezTo>
                  <a:cubicBezTo>
                    <a:pt x="22" y="72"/>
                    <a:pt x="39" y="38"/>
                    <a:pt x="48" y="3"/>
                  </a:cubicBezTo>
                  <a:cubicBezTo>
                    <a:pt x="48" y="1"/>
                    <a:pt x="45" y="0"/>
                    <a:pt x="44" y="2"/>
                  </a:cubicBezTo>
                  <a:close/>
                </a:path>
              </a:pathLst>
            </a:custGeom>
            <a:solidFill>
              <a:schemeClr val="bg2"/>
            </a:solidFill>
            <a:ln>
              <a:noFill/>
            </a:ln>
          </p:spPr>
          <p:txBody>
            <a:bodyPr anchor="ctr"/>
            <a:lstStyle/>
            <a:p>
              <a:pPr algn="ctr"/>
              <a:endParaRPr/>
            </a:p>
          </p:txBody>
        </p:sp>
        <p:sp>
          <p:nvSpPr>
            <p:cNvPr id="1561" name="iSliḓe">
              <a:extLst>
                <a:ext uri="{FF2B5EF4-FFF2-40B4-BE49-F238E27FC236}">
                  <a16:creationId xmlns:a16="http://schemas.microsoft.com/office/drawing/2014/main" id="{7FCA6BB2-5921-6A1B-0E15-AD37AF0FDC20}"/>
                </a:ext>
              </a:extLst>
            </p:cNvPr>
            <p:cNvSpPr/>
            <p:nvPr/>
          </p:nvSpPr>
          <p:spPr bwMode="auto">
            <a:xfrm>
              <a:off x="9367939" y="4632051"/>
              <a:ext cx="19593" cy="47294"/>
            </a:xfrm>
            <a:custGeom>
              <a:avLst/>
              <a:gdLst>
                <a:gd name="T0" fmla="*/ 34 w 37"/>
                <a:gd name="T1" fmla="*/ 2 h 89"/>
                <a:gd name="T2" fmla="*/ 0 w 37"/>
                <a:gd name="T3" fmla="*/ 84 h 89"/>
                <a:gd name="T4" fmla="*/ 5 w 37"/>
                <a:gd name="T5" fmla="*/ 86 h 89"/>
                <a:gd name="T6" fmla="*/ 36 w 37"/>
                <a:gd name="T7" fmla="*/ 2 h 89"/>
                <a:gd name="T8" fmla="*/ 34 w 37"/>
                <a:gd name="T9" fmla="*/ 2 h 89"/>
              </a:gdLst>
              <a:ahLst/>
              <a:cxnLst>
                <a:cxn ang="0">
                  <a:pos x="T0" y="T1"/>
                </a:cxn>
                <a:cxn ang="0">
                  <a:pos x="T2" y="T3"/>
                </a:cxn>
                <a:cxn ang="0">
                  <a:pos x="T4" y="T5"/>
                </a:cxn>
                <a:cxn ang="0">
                  <a:pos x="T6" y="T7"/>
                </a:cxn>
                <a:cxn ang="0">
                  <a:pos x="T8" y="T9"/>
                </a:cxn>
              </a:cxnLst>
              <a:rect l="0" t="0" r="r" b="b"/>
              <a:pathLst>
                <a:path w="37" h="89">
                  <a:moveTo>
                    <a:pt x="34" y="2"/>
                  </a:moveTo>
                  <a:cubicBezTo>
                    <a:pt x="29" y="32"/>
                    <a:pt x="8" y="55"/>
                    <a:pt x="0" y="84"/>
                  </a:cubicBezTo>
                  <a:cubicBezTo>
                    <a:pt x="0" y="87"/>
                    <a:pt x="4" y="89"/>
                    <a:pt x="5" y="86"/>
                  </a:cubicBezTo>
                  <a:cubicBezTo>
                    <a:pt x="18" y="62"/>
                    <a:pt x="37" y="31"/>
                    <a:pt x="36" y="2"/>
                  </a:cubicBezTo>
                  <a:cubicBezTo>
                    <a:pt x="36" y="0"/>
                    <a:pt x="34" y="0"/>
                    <a:pt x="34" y="2"/>
                  </a:cubicBezTo>
                  <a:close/>
                </a:path>
              </a:pathLst>
            </a:custGeom>
            <a:solidFill>
              <a:schemeClr val="bg2"/>
            </a:solidFill>
            <a:ln>
              <a:noFill/>
            </a:ln>
          </p:spPr>
          <p:txBody>
            <a:bodyPr anchor="ctr"/>
            <a:lstStyle/>
            <a:p>
              <a:pPr algn="ctr"/>
              <a:endParaRPr/>
            </a:p>
          </p:txBody>
        </p:sp>
        <p:sp>
          <p:nvSpPr>
            <p:cNvPr id="1562" name="íşḷíďé">
              <a:extLst>
                <a:ext uri="{FF2B5EF4-FFF2-40B4-BE49-F238E27FC236}">
                  <a16:creationId xmlns:a16="http://schemas.microsoft.com/office/drawing/2014/main" id="{FDE216CC-6671-8BE6-B903-92682E075D4B}"/>
                </a:ext>
              </a:extLst>
            </p:cNvPr>
            <p:cNvSpPr/>
            <p:nvPr/>
          </p:nvSpPr>
          <p:spPr bwMode="auto">
            <a:xfrm>
              <a:off x="9377059" y="4648265"/>
              <a:ext cx="17904" cy="45942"/>
            </a:xfrm>
            <a:custGeom>
              <a:avLst/>
              <a:gdLst>
                <a:gd name="T0" fmla="*/ 29 w 34"/>
                <a:gd name="T1" fmla="*/ 2 h 87"/>
                <a:gd name="T2" fmla="*/ 1 w 34"/>
                <a:gd name="T3" fmla="*/ 82 h 87"/>
                <a:gd name="T4" fmla="*/ 7 w 34"/>
                <a:gd name="T5" fmla="*/ 84 h 87"/>
                <a:gd name="T6" fmla="*/ 34 w 34"/>
                <a:gd name="T7" fmla="*/ 3 h 87"/>
                <a:gd name="T8" fmla="*/ 29 w 34"/>
                <a:gd name="T9" fmla="*/ 2 h 87"/>
              </a:gdLst>
              <a:ahLst/>
              <a:cxnLst>
                <a:cxn ang="0">
                  <a:pos x="T0" y="T1"/>
                </a:cxn>
                <a:cxn ang="0">
                  <a:pos x="T2" y="T3"/>
                </a:cxn>
                <a:cxn ang="0">
                  <a:pos x="T4" y="T5"/>
                </a:cxn>
                <a:cxn ang="0">
                  <a:pos x="T6" y="T7"/>
                </a:cxn>
                <a:cxn ang="0">
                  <a:pos x="T8" y="T9"/>
                </a:cxn>
              </a:cxnLst>
              <a:rect l="0" t="0" r="r" b="b"/>
              <a:pathLst>
                <a:path w="34" h="87">
                  <a:moveTo>
                    <a:pt x="29" y="2"/>
                  </a:moveTo>
                  <a:cubicBezTo>
                    <a:pt x="24" y="30"/>
                    <a:pt x="9" y="55"/>
                    <a:pt x="1" y="82"/>
                  </a:cubicBezTo>
                  <a:cubicBezTo>
                    <a:pt x="0" y="86"/>
                    <a:pt x="5" y="87"/>
                    <a:pt x="7" y="84"/>
                  </a:cubicBezTo>
                  <a:cubicBezTo>
                    <a:pt x="18" y="58"/>
                    <a:pt x="30" y="31"/>
                    <a:pt x="34" y="3"/>
                  </a:cubicBezTo>
                  <a:cubicBezTo>
                    <a:pt x="34" y="1"/>
                    <a:pt x="30" y="0"/>
                    <a:pt x="29" y="2"/>
                  </a:cubicBezTo>
                  <a:close/>
                </a:path>
              </a:pathLst>
            </a:custGeom>
            <a:solidFill>
              <a:schemeClr val="bg2"/>
            </a:solidFill>
            <a:ln>
              <a:noFill/>
            </a:ln>
          </p:spPr>
          <p:txBody>
            <a:bodyPr anchor="ctr"/>
            <a:lstStyle/>
            <a:p>
              <a:pPr algn="ctr"/>
              <a:endParaRPr/>
            </a:p>
          </p:txBody>
        </p:sp>
        <p:sp>
          <p:nvSpPr>
            <p:cNvPr id="1563" name="íš1ïḋé">
              <a:extLst>
                <a:ext uri="{FF2B5EF4-FFF2-40B4-BE49-F238E27FC236}">
                  <a16:creationId xmlns:a16="http://schemas.microsoft.com/office/drawing/2014/main" id="{2414E321-6069-364F-5F21-6F0AED0B987B}"/>
                </a:ext>
              </a:extLst>
            </p:cNvPr>
            <p:cNvSpPr/>
            <p:nvPr/>
          </p:nvSpPr>
          <p:spPr bwMode="auto">
            <a:xfrm>
              <a:off x="9386517" y="4663467"/>
              <a:ext cx="20269" cy="45604"/>
            </a:xfrm>
            <a:custGeom>
              <a:avLst/>
              <a:gdLst>
                <a:gd name="T0" fmla="*/ 31 w 38"/>
                <a:gd name="T1" fmla="*/ 4 h 86"/>
                <a:gd name="T2" fmla="*/ 2 w 38"/>
                <a:gd name="T3" fmla="*/ 79 h 86"/>
                <a:gd name="T4" fmla="*/ 9 w 38"/>
                <a:gd name="T5" fmla="*/ 82 h 86"/>
                <a:gd name="T6" fmla="*/ 37 w 38"/>
                <a:gd name="T7" fmla="*/ 6 h 86"/>
                <a:gd name="T8" fmla="*/ 31 w 38"/>
                <a:gd name="T9" fmla="*/ 4 h 86"/>
              </a:gdLst>
              <a:ahLst/>
              <a:cxnLst>
                <a:cxn ang="0">
                  <a:pos x="T0" y="T1"/>
                </a:cxn>
                <a:cxn ang="0">
                  <a:pos x="T2" y="T3"/>
                </a:cxn>
                <a:cxn ang="0">
                  <a:pos x="T4" y="T5"/>
                </a:cxn>
                <a:cxn ang="0">
                  <a:pos x="T6" y="T7"/>
                </a:cxn>
                <a:cxn ang="0">
                  <a:pos x="T8" y="T9"/>
                </a:cxn>
              </a:cxnLst>
              <a:rect l="0" t="0" r="r" b="b"/>
              <a:pathLst>
                <a:path w="38" h="86">
                  <a:moveTo>
                    <a:pt x="31" y="4"/>
                  </a:moveTo>
                  <a:cubicBezTo>
                    <a:pt x="21" y="29"/>
                    <a:pt x="10" y="54"/>
                    <a:pt x="2" y="79"/>
                  </a:cubicBezTo>
                  <a:cubicBezTo>
                    <a:pt x="0" y="84"/>
                    <a:pt x="7" y="86"/>
                    <a:pt x="9" y="82"/>
                  </a:cubicBezTo>
                  <a:cubicBezTo>
                    <a:pt x="18" y="56"/>
                    <a:pt x="27" y="31"/>
                    <a:pt x="37" y="6"/>
                  </a:cubicBezTo>
                  <a:cubicBezTo>
                    <a:pt x="38" y="2"/>
                    <a:pt x="32" y="0"/>
                    <a:pt x="31" y="4"/>
                  </a:cubicBezTo>
                  <a:close/>
                </a:path>
              </a:pathLst>
            </a:custGeom>
            <a:solidFill>
              <a:schemeClr val="bg2"/>
            </a:solidFill>
            <a:ln>
              <a:noFill/>
            </a:ln>
          </p:spPr>
          <p:txBody>
            <a:bodyPr anchor="ctr"/>
            <a:lstStyle/>
            <a:p>
              <a:pPr algn="ctr"/>
              <a:endParaRPr/>
            </a:p>
          </p:txBody>
        </p:sp>
        <p:sp>
          <p:nvSpPr>
            <p:cNvPr id="1564" name="îṣḻíḑè">
              <a:extLst>
                <a:ext uri="{FF2B5EF4-FFF2-40B4-BE49-F238E27FC236}">
                  <a16:creationId xmlns:a16="http://schemas.microsoft.com/office/drawing/2014/main" id="{BED9ECB3-46D5-6D68-5562-C20C025790C1}"/>
                </a:ext>
              </a:extLst>
            </p:cNvPr>
            <p:cNvSpPr/>
            <p:nvPr/>
          </p:nvSpPr>
          <p:spPr bwMode="auto">
            <a:xfrm>
              <a:off x="9394625" y="4691167"/>
              <a:ext cx="14864" cy="34457"/>
            </a:xfrm>
            <a:custGeom>
              <a:avLst/>
              <a:gdLst>
                <a:gd name="T0" fmla="*/ 19 w 28"/>
                <a:gd name="T1" fmla="*/ 4 h 65"/>
                <a:gd name="T2" fmla="*/ 0 w 28"/>
                <a:gd name="T3" fmla="*/ 61 h 65"/>
                <a:gd name="T4" fmla="*/ 7 w 28"/>
                <a:gd name="T5" fmla="*/ 62 h 65"/>
                <a:gd name="T6" fmla="*/ 26 w 28"/>
                <a:gd name="T7" fmla="*/ 6 h 65"/>
                <a:gd name="T8" fmla="*/ 19 w 28"/>
                <a:gd name="T9" fmla="*/ 4 h 65"/>
              </a:gdLst>
              <a:ahLst/>
              <a:cxnLst>
                <a:cxn ang="0">
                  <a:pos x="T0" y="T1"/>
                </a:cxn>
                <a:cxn ang="0">
                  <a:pos x="T2" y="T3"/>
                </a:cxn>
                <a:cxn ang="0">
                  <a:pos x="T4" y="T5"/>
                </a:cxn>
                <a:cxn ang="0">
                  <a:pos x="T6" y="T7"/>
                </a:cxn>
                <a:cxn ang="0">
                  <a:pos x="T8" y="T9"/>
                </a:cxn>
              </a:cxnLst>
              <a:rect l="0" t="0" r="r" b="b"/>
              <a:pathLst>
                <a:path w="28" h="65">
                  <a:moveTo>
                    <a:pt x="19" y="4"/>
                  </a:moveTo>
                  <a:cubicBezTo>
                    <a:pt x="11" y="21"/>
                    <a:pt x="2" y="41"/>
                    <a:pt x="0" y="61"/>
                  </a:cubicBezTo>
                  <a:cubicBezTo>
                    <a:pt x="0" y="65"/>
                    <a:pt x="6" y="65"/>
                    <a:pt x="7" y="62"/>
                  </a:cubicBezTo>
                  <a:cubicBezTo>
                    <a:pt x="13" y="43"/>
                    <a:pt x="18" y="24"/>
                    <a:pt x="26" y="6"/>
                  </a:cubicBezTo>
                  <a:cubicBezTo>
                    <a:pt x="28" y="2"/>
                    <a:pt x="21" y="0"/>
                    <a:pt x="19" y="4"/>
                  </a:cubicBezTo>
                  <a:close/>
                </a:path>
              </a:pathLst>
            </a:custGeom>
            <a:solidFill>
              <a:schemeClr val="bg2"/>
            </a:solidFill>
            <a:ln>
              <a:noFill/>
            </a:ln>
          </p:spPr>
          <p:txBody>
            <a:bodyPr anchor="ctr"/>
            <a:lstStyle/>
            <a:p>
              <a:pPr algn="ctr"/>
              <a:endParaRPr/>
            </a:p>
          </p:txBody>
        </p:sp>
        <p:sp>
          <p:nvSpPr>
            <p:cNvPr id="1565" name="îŝḻîdê">
              <a:extLst>
                <a:ext uri="{FF2B5EF4-FFF2-40B4-BE49-F238E27FC236}">
                  <a16:creationId xmlns:a16="http://schemas.microsoft.com/office/drawing/2014/main" id="{482815E6-FC3C-436C-590A-D3FABEB9AA83}"/>
                </a:ext>
              </a:extLst>
            </p:cNvPr>
            <p:cNvSpPr/>
            <p:nvPr/>
          </p:nvSpPr>
          <p:spPr bwMode="auto">
            <a:xfrm>
              <a:off x="9405097" y="4698937"/>
              <a:ext cx="13174" cy="45266"/>
            </a:xfrm>
            <a:custGeom>
              <a:avLst/>
              <a:gdLst>
                <a:gd name="T0" fmla="*/ 18 w 25"/>
                <a:gd name="T1" fmla="*/ 4 h 85"/>
                <a:gd name="T2" fmla="*/ 0 w 25"/>
                <a:gd name="T3" fmla="*/ 80 h 85"/>
                <a:gd name="T4" fmla="*/ 7 w 25"/>
                <a:gd name="T5" fmla="*/ 82 h 85"/>
                <a:gd name="T6" fmla="*/ 24 w 25"/>
                <a:gd name="T7" fmla="*/ 6 h 85"/>
                <a:gd name="T8" fmla="*/ 18 w 25"/>
                <a:gd name="T9" fmla="*/ 4 h 85"/>
              </a:gdLst>
              <a:ahLst/>
              <a:cxnLst>
                <a:cxn ang="0">
                  <a:pos x="T0" y="T1"/>
                </a:cxn>
                <a:cxn ang="0">
                  <a:pos x="T2" y="T3"/>
                </a:cxn>
                <a:cxn ang="0">
                  <a:pos x="T4" y="T5"/>
                </a:cxn>
                <a:cxn ang="0">
                  <a:pos x="T6" y="T7"/>
                </a:cxn>
                <a:cxn ang="0">
                  <a:pos x="T8" y="T9"/>
                </a:cxn>
              </a:cxnLst>
              <a:rect l="0" t="0" r="r" b="b"/>
              <a:pathLst>
                <a:path w="25" h="85">
                  <a:moveTo>
                    <a:pt x="18" y="4"/>
                  </a:moveTo>
                  <a:cubicBezTo>
                    <a:pt x="12" y="29"/>
                    <a:pt x="4" y="55"/>
                    <a:pt x="0" y="80"/>
                  </a:cubicBezTo>
                  <a:cubicBezTo>
                    <a:pt x="0" y="84"/>
                    <a:pt x="6" y="85"/>
                    <a:pt x="7" y="82"/>
                  </a:cubicBezTo>
                  <a:cubicBezTo>
                    <a:pt x="14" y="57"/>
                    <a:pt x="19" y="31"/>
                    <a:pt x="24" y="6"/>
                  </a:cubicBezTo>
                  <a:cubicBezTo>
                    <a:pt x="25" y="2"/>
                    <a:pt x="18" y="0"/>
                    <a:pt x="18" y="4"/>
                  </a:cubicBezTo>
                  <a:close/>
                </a:path>
              </a:pathLst>
            </a:custGeom>
            <a:solidFill>
              <a:schemeClr val="bg2"/>
            </a:solidFill>
            <a:ln>
              <a:noFill/>
            </a:ln>
          </p:spPr>
          <p:txBody>
            <a:bodyPr anchor="ctr"/>
            <a:lstStyle/>
            <a:p>
              <a:pPr algn="ctr"/>
              <a:endParaRPr/>
            </a:p>
          </p:txBody>
        </p:sp>
        <p:sp>
          <p:nvSpPr>
            <p:cNvPr id="1566" name="ïṡľïďe">
              <a:extLst>
                <a:ext uri="{FF2B5EF4-FFF2-40B4-BE49-F238E27FC236}">
                  <a16:creationId xmlns:a16="http://schemas.microsoft.com/office/drawing/2014/main" id="{9FED4D01-2942-96D1-938E-84481CF273CB}"/>
                </a:ext>
              </a:extLst>
            </p:cNvPr>
            <p:cNvSpPr/>
            <p:nvPr/>
          </p:nvSpPr>
          <p:spPr bwMode="auto">
            <a:xfrm>
              <a:off x="9414556" y="4720895"/>
              <a:ext cx="11824" cy="38173"/>
            </a:xfrm>
            <a:custGeom>
              <a:avLst/>
              <a:gdLst>
                <a:gd name="T0" fmla="*/ 14 w 22"/>
                <a:gd name="T1" fmla="*/ 4 h 72"/>
                <a:gd name="T2" fmla="*/ 1 w 22"/>
                <a:gd name="T3" fmla="*/ 67 h 72"/>
                <a:gd name="T4" fmla="*/ 7 w 22"/>
                <a:gd name="T5" fmla="*/ 68 h 72"/>
                <a:gd name="T6" fmla="*/ 21 w 22"/>
                <a:gd name="T7" fmla="*/ 7 h 72"/>
                <a:gd name="T8" fmla="*/ 14 w 22"/>
                <a:gd name="T9" fmla="*/ 4 h 72"/>
              </a:gdLst>
              <a:ahLst/>
              <a:cxnLst>
                <a:cxn ang="0">
                  <a:pos x="T0" y="T1"/>
                </a:cxn>
                <a:cxn ang="0">
                  <a:pos x="T2" y="T3"/>
                </a:cxn>
                <a:cxn ang="0">
                  <a:pos x="T4" y="T5"/>
                </a:cxn>
                <a:cxn ang="0">
                  <a:pos x="T6" y="T7"/>
                </a:cxn>
                <a:cxn ang="0">
                  <a:pos x="T8" y="T9"/>
                </a:cxn>
              </a:cxnLst>
              <a:rect l="0" t="0" r="r" b="b"/>
              <a:pathLst>
                <a:path w="22" h="72">
                  <a:moveTo>
                    <a:pt x="14" y="4"/>
                  </a:moveTo>
                  <a:cubicBezTo>
                    <a:pt x="8" y="24"/>
                    <a:pt x="1" y="46"/>
                    <a:pt x="1" y="67"/>
                  </a:cubicBezTo>
                  <a:cubicBezTo>
                    <a:pt x="0" y="71"/>
                    <a:pt x="6" y="72"/>
                    <a:pt x="7" y="68"/>
                  </a:cubicBezTo>
                  <a:cubicBezTo>
                    <a:pt x="13" y="48"/>
                    <a:pt x="15" y="27"/>
                    <a:pt x="21" y="7"/>
                  </a:cubicBezTo>
                  <a:cubicBezTo>
                    <a:pt x="22" y="2"/>
                    <a:pt x="15" y="0"/>
                    <a:pt x="14" y="4"/>
                  </a:cubicBezTo>
                  <a:close/>
                </a:path>
              </a:pathLst>
            </a:custGeom>
            <a:solidFill>
              <a:schemeClr val="bg2"/>
            </a:solidFill>
            <a:ln>
              <a:noFill/>
            </a:ln>
          </p:spPr>
          <p:txBody>
            <a:bodyPr anchor="ctr"/>
            <a:lstStyle/>
            <a:p>
              <a:pPr algn="ctr"/>
              <a:endParaRPr/>
            </a:p>
          </p:txBody>
        </p:sp>
        <p:sp>
          <p:nvSpPr>
            <p:cNvPr id="1567" name="îslîḑé">
              <a:extLst>
                <a:ext uri="{FF2B5EF4-FFF2-40B4-BE49-F238E27FC236}">
                  <a16:creationId xmlns:a16="http://schemas.microsoft.com/office/drawing/2014/main" id="{27233455-3847-3A78-C893-D3684A4884DB}"/>
                </a:ext>
              </a:extLst>
            </p:cNvPr>
            <p:cNvSpPr/>
            <p:nvPr/>
          </p:nvSpPr>
          <p:spPr bwMode="auto">
            <a:xfrm>
              <a:off x="9422663" y="4737109"/>
              <a:ext cx="11148" cy="37159"/>
            </a:xfrm>
            <a:custGeom>
              <a:avLst/>
              <a:gdLst>
                <a:gd name="T0" fmla="*/ 13 w 21"/>
                <a:gd name="T1" fmla="*/ 5 h 70"/>
                <a:gd name="T2" fmla="*/ 0 w 21"/>
                <a:gd name="T3" fmla="*/ 65 h 70"/>
                <a:gd name="T4" fmla="*/ 7 w 21"/>
                <a:gd name="T5" fmla="*/ 66 h 70"/>
                <a:gd name="T6" fmla="*/ 20 w 21"/>
                <a:gd name="T7" fmla="*/ 7 h 70"/>
                <a:gd name="T8" fmla="*/ 13 w 21"/>
                <a:gd name="T9" fmla="*/ 5 h 70"/>
              </a:gdLst>
              <a:ahLst/>
              <a:cxnLst>
                <a:cxn ang="0">
                  <a:pos x="T0" y="T1"/>
                </a:cxn>
                <a:cxn ang="0">
                  <a:pos x="T2" y="T3"/>
                </a:cxn>
                <a:cxn ang="0">
                  <a:pos x="T4" y="T5"/>
                </a:cxn>
                <a:cxn ang="0">
                  <a:pos x="T6" y="T7"/>
                </a:cxn>
                <a:cxn ang="0">
                  <a:pos x="T8" y="T9"/>
                </a:cxn>
              </a:cxnLst>
              <a:rect l="0" t="0" r="r" b="b"/>
              <a:pathLst>
                <a:path w="21" h="70">
                  <a:moveTo>
                    <a:pt x="13" y="5"/>
                  </a:moveTo>
                  <a:cubicBezTo>
                    <a:pt x="8" y="24"/>
                    <a:pt x="1" y="45"/>
                    <a:pt x="0" y="65"/>
                  </a:cubicBezTo>
                  <a:cubicBezTo>
                    <a:pt x="0" y="69"/>
                    <a:pt x="6" y="70"/>
                    <a:pt x="7" y="66"/>
                  </a:cubicBezTo>
                  <a:cubicBezTo>
                    <a:pt x="11" y="46"/>
                    <a:pt x="15" y="27"/>
                    <a:pt x="20" y="7"/>
                  </a:cubicBezTo>
                  <a:cubicBezTo>
                    <a:pt x="21" y="2"/>
                    <a:pt x="14" y="0"/>
                    <a:pt x="13" y="5"/>
                  </a:cubicBezTo>
                  <a:close/>
                </a:path>
              </a:pathLst>
            </a:custGeom>
            <a:solidFill>
              <a:schemeClr val="bg2"/>
            </a:solidFill>
            <a:ln>
              <a:noFill/>
            </a:ln>
          </p:spPr>
          <p:txBody>
            <a:bodyPr anchor="ctr"/>
            <a:lstStyle/>
            <a:p>
              <a:pPr algn="ctr"/>
              <a:endParaRPr/>
            </a:p>
          </p:txBody>
        </p:sp>
        <p:sp>
          <p:nvSpPr>
            <p:cNvPr id="1568" name="î$ḻïḋê">
              <a:extLst>
                <a:ext uri="{FF2B5EF4-FFF2-40B4-BE49-F238E27FC236}">
                  <a16:creationId xmlns:a16="http://schemas.microsoft.com/office/drawing/2014/main" id="{25C6D159-E436-B530-7097-33C554E5CF67}"/>
                </a:ext>
              </a:extLst>
            </p:cNvPr>
            <p:cNvSpPr/>
            <p:nvPr/>
          </p:nvSpPr>
          <p:spPr bwMode="auto">
            <a:xfrm>
              <a:off x="9433811" y="4752986"/>
              <a:ext cx="8108" cy="30741"/>
            </a:xfrm>
            <a:custGeom>
              <a:avLst/>
              <a:gdLst>
                <a:gd name="T0" fmla="*/ 8 w 15"/>
                <a:gd name="T1" fmla="*/ 4 h 58"/>
                <a:gd name="T2" fmla="*/ 1 w 15"/>
                <a:gd name="T3" fmla="*/ 54 h 58"/>
                <a:gd name="T4" fmla="*/ 7 w 15"/>
                <a:gd name="T5" fmla="*/ 55 h 58"/>
                <a:gd name="T6" fmla="*/ 15 w 15"/>
                <a:gd name="T7" fmla="*/ 5 h 58"/>
                <a:gd name="T8" fmla="*/ 8 w 15"/>
                <a:gd name="T9" fmla="*/ 4 h 58"/>
              </a:gdLst>
              <a:ahLst/>
              <a:cxnLst>
                <a:cxn ang="0">
                  <a:pos x="T0" y="T1"/>
                </a:cxn>
                <a:cxn ang="0">
                  <a:pos x="T2" y="T3"/>
                </a:cxn>
                <a:cxn ang="0">
                  <a:pos x="T4" y="T5"/>
                </a:cxn>
                <a:cxn ang="0">
                  <a:pos x="T6" y="T7"/>
                </a:cxn>
                <a:cxn ang="0">
                  <a:pos x="T8" y="T9"/>
                </a:cxn>
              </a:cxnLst>
              <a:rect l="0" t="0" r="r" b="b"/>
              <a:pathLst>
                <a:path w="15" h="58">
                  <a:moveTo>
                    <a:pt x="8" y="4"/>
                  </a:moveTo>
                  <a:cubicBezTo>
                    <a:pt x="7" y="21"/>
                    <a:pt x="0" y="37"/>
                    <a:pt x="1" y="54"/>
                  </a:cubicBezTo>
                  <a:cubicBezTo>
                    <a:pt x="1" y="58"/>
                    <a:pt x="6" y="58"/>
                    <a:pt x="7" y="55"/>
                  </a:cubicBezTo>
                  <a:cubicBezTo>
                    <a:pt x="13" y="40"/>
                    <a:pt x="15" y="21"/>
                    <a:pt x="15" y="5"/>
                  </a:cubicBezTo>
                  <a:cubicBezTo>
                    <a:pt x="15" y="0"/>
                    <a:pt x="8" y="0"/>
                    <a:pt x="8" y="4"/>
                  </a:cubicBezTo>
                  <a:close/>
                </a:path>
              </a:pathLst>
            </a:custGeom>
            <a:solidFill>
              <a:schemeClr val="bg2"/>
            </a:solidFill>
            <a:ln>
              <a:noFill/>
            </a:ln>
          </p:spPr>
          <p:txBody>
            <a:bodyPr anchor="ctr"/>
            <a:lstStyle/>
            <a:p>
              <a:pPr algn="ctr"/>
              <a:endParaRPr/>
            </a:p>
          </p:txBody>
        </p:sp>
        <p:sp>
          <p:nvSpPr>
            <p:cNvPr id="1569" name="íšļîḓe">
              <a:extLst>
                <a:ext uri="{FF2B5EF4-FFF2-40B4-BE49-F238E27FC236}">
                  <a16:creationId xmlns:a16="http://schemas.microsoft.com/office/drawing/2014/main" id="{B9EF76A5-799A-3FBE-8078-2235DB54992E}"/>
                </a:ext>
              </a:extLst>
            </p:cNvPr>
            <p:cNvSpPr/>
            <p:nvPr/>
          </p:nvSpPr>
          <p:spPr bwMode="auto">
            <a:xfrm>
              <a:off x="9444283" y="4774269"/>
              <a:ext cx="5068" cy="18242"/>
            </a:xfrm>
            <a:custGeom>
              <a:avLst/>
              <a:gdLst>
                <a:gd name="T0" fmla="*/ 1 w 9"/>
                <a:gd name="T1" fmla="*/ 5 h 34"/>
                <a:gd name="T2" fmla="*/ 1 w 9"/>
                <a:gd name="T3" fmla="*/ 29 h 34"/>
                <a:gd name="T4" fmla="*/ 8 w 9"/>
                <a:gd name="T5" fmla="*/ 29 h 34"/>
                <a:gd name="T6" fmla="*/ 9 w 9"/>
                <a:gd name="T7" fmla="*/ 5 h 34"/>
                <a:gd name="T8" fmla="*/ 1 w 9"/>
                <a:gd name="T9" fmla="*/ 5 h 34"/>
              </a:gdLst>
              <a:ahLst/>
              <a:cxnLst>
                <a:cxn ang="0">
                  <a:pos x="T0" y="T1"/>
                </a:cxn>
                <a:cxn ang="0">
                  <a:pos x="T2" y="T3"/>
                </a:cxn>
                <a:cxn ang="0">
                  <a:pos x="T4" y="T5"/>
                </a:cxn>
                <a:cxn ang="0">
                  <a:pos x="T6" y="T7"/>
                </a:cxn>
                <a:cxn ang="0">
                  <a:pos x="T8" y="T9"/>
                </a:cxn>
              </a:cxnLst>
              <a:rect l="0" t="0" r="r" b="b"/>
              <a:pathLst>
                <a:path w="9" h="34">
                  <a:moveTo>
                    <a:pt x="1" y="5"/>
                  </a:moveTo>
                  <a:cubicBezTo>
                    <a:pt x="1" y="13"/>
                    <a:pt x="0" y="21"/>
                    <a:pt x="1" y="29"/>
                  </a:cubicBezTo>
                  <a:cubicBezTo>
                    <a:pt x="1" y="34"/>
                    <a:pt x="8" y="34"/>
                    <a:pt x="8" y="29"/>
                  </a:cubicBezTo>
                  <a:cubicBezTo>
                    <a:pt x="9" y="21"/>
                    <a:pt x="9" y="13"/>
                    <a:pt x="9" y="5"/>
                  </a:cubicBezTo>
                  <a:cubicBezTo>
                    <a:pt x="9" y="0"/>
                    <a:pt x="1" y="0"/>
                    <a:pt x="1" y="5"/>
                  </a:cubicBezTo>
                  <a:close/>
                </a:path>
              </a:pathLst>
            </a:custGeom>
            <a:solidFill>
              <a:schemeClr val="bg2"/>
            </a:solidFill>
            <a:ln>
              <a:noFill/>
            </a:ln>
          </p:spPr>
          <p:txBody>
            <a:bodyPr anchor="ctr"/>
            <a:lstStyle/>
            <a:p>
              <a:pPr algn="ctr"/>
              <a:endParaRPr/>
            </a:p>
          </p:txBody>
        </p:sp>
        <p:sp>
          <p:nvSpPr>
            <p:cNvPr id="1570" name="iṣľïḓe">
              <a:extLst>
                <a:ext uri="{FF2B5EF4-FFF2-40B4-BE49-F238E27FC236}">
                  <a16:creationId xmlns:a16="http://schemas.microsoft.com/office/drawing/2014/main" id="{0A9060E0-F21D-1F7D-FC76-9C9773616E77}"/>
                </a:ext>
              </a:extLst>
            </p:cNvPr>
            <p:cNvSpPr/>
            <p:nvPr/>
          </p:nvSpPr>
          <p:spPr bwMode="auto">
            <a:xfrm>
              <a:off x="9497995" y="4335116"/>
              <a:ext cx="171945" cy="178363"/>
            </a:xfrm>
            <a:custGeom>
              <a:avLst/>
              <a:gdLst>
                <a:gd name="T0" fmla="*/ 9 w 324"/>
                <a:gd name="T1" fmla="*/ 320 h 336"/>
                <a:gd name="T2" fmla="*/ 13 w 324"/>
                <a:gd name="T3" fmla="*/ 334 h 336"/>
                <a:gd name="T4" fmla="*/ 323 w 324"/>
                <a:gd name="T5" fmla="*/ 7 h 336"/>
                <a:gd name="T6" fmla="*/ 316 w 324"/>
                <a:gd name="T7" fmla="*/ 5 h 336"/>
                <a:gd name="T8" fmla="*/ 9 w 324"/>
                <a:gd name="T9" fmla="*/ 320 h 336"/>
              </a:gdLst>
              <a:ahLst/>
              <a:cxnLst>
                <a:cxn ang="0">
                  <a:pos x="T0" y="T1"/>
                </a:cxn>
                <a:cxn ang="0">
                  <a:pos x="T2" y="T3"/>
                </a:cxn>
                <a:cxn ang="0">
                  <a:pos x="T4" y="T5"/>
                </a:cxn>
                <a:cxn ang="0">
                  <a:pos x="T6" y="T7"/>
                </a:cxn>
                <a:cxn ang="0">
                  <a:pos x="T8" y="T9"/>
                </a:cxn>
              </a:cxnLst>
              <a:rect l="0" t="0" r="r" b="b"/>
              <a:pathLst>
                <a:path w="324" h="336">
                  <a:moveTo>
                    <a:pt x="9" y="320"/>
                  </a:moveTo>
                  <a:cubicBezTo>
                    <a:pt x="0" y="322"/>
                    <a:pt x="4" y="336"/>
                    <a:pt x="13" y="334"/>
                  </a:cubicBezTo>
                  <a:cubicBezTo>
                    <a:pt x="170" y="297"/>
                    <a:pt x="294" y="166"/>
                    <a:pt x="323" y="7"/>
                  </a:cubicBezTo>
                  <a:cubicBezTo>
                    <a:pt x="324" y="3"/>
                    <a:pt x="318" y="0"/>
                    <a:pt x="316" y="5"/>
                  </a:cubicBezTo>
                  <a:cubicBezTo>
                    <a:pt x="267" y="154"/>
                    <a:pt x="170" y="284"/>
                    <a:pt x="9" y="32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71" name="íṧḻïḑé">
              <a:extLst>
                <a:ext uri="{FF2B5EF4-FFF2-40B4-BE49-F238E27FC236}">
                  <a16:creationId xmlns:a16="http://schemas.microsoft.com/office/drawing/2014/main" id="{A5461EB7-8981-A9D7-0FE4-5E0CAB4A73B3}"/>
                </a:ext>
              </a:extLst>
            </p:cNvPr>
            <p:cNvSpPr/>
            <p:nvPr/>
          </p:nvSpPr>
          <p:spPr bwMode="auto">
            <a:xfrm>
              <a:off x="9543599" y="4376667"/>
              <a:ext cx="125327" cy="136812"/>
            </a:xfrm>
            <a:custGeom>
              <a:avLst/>
              <a:gdLst>
                <a:gd name="T0" fmla="*/ 224 w 236"/>
                <a:gd name="T1" fmla="*/ 7 h 258"/>
                <a:gd name="T2" fmla="*/ 8 w 236"/>
                <a:gd name="T3" fmla="*/ 240 h 258"/>
                <a:gd name="T4" fmla="*/ 15 w 236"/>
                <a:gd name="T5" fmla="*/ 253 h 258"/>
                <a:gd name="T6" fmla="*/ 234 w 236"/>
                <a:gd name="T7" fmla="*/ 10 h 258"/>
                <a:gd name="T8" fmla="*/ 224 w 236"/>
                <a:gd name="T9" fmla="*/ 7 h 258"/>
              </a:gdLst>
              <a:ahLst/>
              <a:cxnLst>
                <a:cxn ang="0">
                  <a:pos x="T0" y="T1"/>
                </a:cxn>
                <a:cxn ang="0">
                  <a:pos x="T2" y="T3"/>
                </a:cxn>
                <a:cxn ang="0">
                  <a:pos x="T4" y="T5"/>
                </a:cxn>
                <a:cxn ang="0">
                  <a:pos x="T6" y="T7"/>
                </a:cxn>
                <a:cxn ang="0">
                  <a:pos x="T8" y="T9"/>
                </a:cxn>
              </a:cxnLst>
              <a:rect l="0" t="0" r="r" b="b"/>
              <a:pathLst>
                <a:path w="236" h="258">
                  <a:moveTo>
                    <a:pt x="224" y="7"/>
                  </a:moveTo>
                  <a:cubicBezTo>
                    <a:pt x="188" y="107"/>
                    <a:pt x="96" y="186"/>
                    <a:pt x="8" y="240"/>
                  </a:cubicBezTo>
                  <a:cubicBezTo>
                    <a:pt x="0" y="245"/>
                    <a:pt x="7" y="258"/>
                    <a:pt x="15" y="253"/>
                  </a:cubicBezTo>
                  <a:cubicBezTo>
                    <a:pt x="106" y="198"/>
                    <a:pt x="204" y="116"/>
                    <a:pt x="234" y="10"/>
                  </a:cubicBezTo>
                  <a:cubicBezTo>
                    <a:pt x="236" y="3"/>
                    <a:pt x="226" y="0"/>
                    <a:pt x="224" y="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72" name="iṩḻïde">
              <a:extLst>
                <a:ext uri="{FF2B5EF4-FFF2-40B4-BE49-F238E27FC236}">
                  <a16:creationId xmlns:a16="http://schemas.microsoft.com/office/drawing/2014/main" id="{6F495DF3-B71B-D0FD-11F9-68C228FD15F4}"/>
                </a:ext>
              </a:extLst>
            </p:cNvPr>
            <p:cNvSpPr/>
            <p:nvPr/>
          </p:nvSpPr>
          <p:spPr bwMode="auto">
            <a:xfrm>
              <a:off x="9279770" y="4105068"/>
              <a:ext cx="194916" cy="147960"/>
            </a:xfrm>
            <a:custGeom>
              <a:avLst/>
              <a:gdLst>
                <a:gd name="T0" fmla="*/ 1 w 367"/>
                <a:gd name="T1" fmla="*/ 272 h 279"/>
                <a:gd name="T2" fmla="*/ 8 w 367"/>
                <a:gd name="T3" fmla="*/ 274 h 279"/>
                <a:gd name="T4" fmla="*/ 130 w 367"/>
                <a:gd name="T5" fmla="*/ 101 h 279"/>
                <a:gd name="T6" fmla="*/ 357 w 367"/>
                <a:gd name="T7" fmla="*/ 17 h 279"/>
                <a:gd name="T8" fmla="*/ 353 w 367"/>
                <a:gd name="T9" fmla="*/ 1 h 279"/>
                <a:gd name="T10" fmla="*/ 1 w 367"/>
                <a:gd name="T11" fmla="*/ 272 h 279"/>
              </a:gdLst>
              <a:ahLst/>
              <a:cxnLst>
                <a:cxn ang="0">
                  <a:pos x="T0" y="T1"/>
                </a:cxn>
                <a:cxn ang="0">
                  <a:pos x="T2" y="T3"/>
                </a:cxn>
                <a:cxn ang="0">
                  <a:pos x="T4" y="T5"/>
                </a:cxn>
                <a:cxn ang="0">
                  <a:pos x="T6" y="T7"/>
                </a:cxn>
                <a:cxn ang="0">
                  <a:pos x="T8" y="T9"/>
                </a:cxn>
                <a:cxn ang="0">
                  <a:pos x="T10" y="T11"/>
                </a:cxn>
              </a:cxnLst>
              <a:rect l="0" t="0" r="r" b="b"/>
              <a:pathLst>
                <a:path w="367" h="279">
                  <a:moveTo>
                    <a:pt x="1" y="272"/>
                  </a:moveTo>
                  <a:cubicBezTo>
                    <a:pt x="0" y="277"/>
                    <a:pt x="7" y="279"/>
                    <a:pt x="8" y="274"/>
                  </a:cubicBezTo>
                  <a:cubicBezTo>
                    <a:pt x="26" y="202"/>
                    <a:pt x="73" y="146"/>
                    <a:pt x="130" y="101"/>
                  </a:cubicBezTo>
                  <a:cubicBezTo>
                    <a:pt x="198" y="48"/>
                    <a:pt x="274" y="30"/>
                    <a:pt x="357" y="17"/>
                  </a:cubicBezTo>
                  <a:cubicBezTo>
                    <a:pt x="367" y="15"/>
                    <a:pt x="363" y="0"/>
                    <a:pt x="353" y="1"/>
                  </a:cubicBezTo>
                  <a:cubicBezTo>
                    <a:pt x="200" y="22"/>
                    <a:pt x="32" y="104"/>
                    <a:pt x="1" y="27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73" name="í$1íḓè">
              <a:extLst>
                <a:ext uri="{FF2B5EF4-FFF2-40B4-BE49-F238E27FC236}">
                  <a16:creationId xmlns:a16="http://schemas.microsoft.com/office/drawing/2014/main" id="{BAABA512-FE0E-9237-B3DA-DDB354DC8871}"/>
                </a:ext>
              </a:extLst>
            </p:cNvPr>
            <p:cNvSpPr/>
            <p:nvPr/>
          </p:nvSpPr>
          <p:spPr bwMode="auto">
            <a:xfrm>
              <a:off x="9279432" y="4096623"/>
              <a:ext cx="163500" cy="113504"/>
            </a:xfrm>
            <a:custGeom>
              <a:avLst/>
              <a:gdLst>
                <a:gd name="T0" fmla="*/ 5 w 308"/>
                <a:gd name="T1" fmla="*/ 212 h 214"/>
                <a:gd name="T2" fmla="*/ 298 w 308"/>
                <a:gd name="T3" fmla="*/ 17 h 214"/>
                <a:gd name="T4" fmla="*/ 294 w 308"/>
                <a:gd name="T5" fmla="*/ 1 h 214"/>
                <a:gd name="T6" fmla="*/ 1 w 308"/>
                <a:gd name="T7" fmla="*/ 210 h 214"/>
                <a:gd name="T8" fmla="*/ 5 w 308"/>
                <a:gd name="T9" fmla="*/ 212 h 214"/>
              </a:gdLst>
              <a:ahLst/>
              <a:cxnLst>
                <a:cxn ang="0">
                  <a:pos x="T0" y="T1"/>
                </a:cxn>
                <a:cxn ang="0">
                  <a:pos x="T2" y="T3"/>
                </a:cxn>
                <a:cxn ang="0">
                  <a:pos x="T4" y="T5"/>
                </a:cxn>
                <a:cxn ang="0">
                  <a:pos x="T6" y="T7"/>
                </a:cxn>
                <a:cxn ang="0">
                  <a:pos x="T8" y="T9"/>
                </a:cxn>
              </a:cxnLst>
              <a:rect l="0" t="0" r="r" b="b"/>
              <a:pathLst>
                <a:path w="308" h="214">
                  <a:moveTo>
                    <a:pt x="5" y="212"/>
                  </a:moveTo>
                  <a:cubicBezTo>
                    <a:pt x="75" y="105"/>
                    <a:pt x="174" y="44"/>
                    <a:pt x="298" y="17"/>
                  </a:cubicBezTo>
                  <a:cubicBezTo>
                    <a:pt x="308" y="15"/>
                    <a:pt x="305" y="0"/>
                    <a:pt x="294" y="1"/>
                  </a:cubicBezTo>
                  <a:cubicBezTo>
                    <a:pt x="176" y="24"/>
                    <a:pt x="47" y="93"/>
                    <a:pt x="1" y="210"/>
                  </a:cubicBezTo>
                  <a:cubicBezTo>
                    <a:pt x="0" y="213"/>
                    <a:pt x="4" y="214"/>
                    <a:pt x="5" y="2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74" name="îṣľïde">
              <a:extLst>
                <a:ext uri="{FF2B5EF4-FFF2-40B4-BE49-F238E27FC236}">
                  <a16:creationId xmlns:a16="http://schemas.microsoft.com/office/drawing/2014/main" id="{E56F39E9-8D69-E7BE-4E5D-E2B36D38739A}"/>
                </a:ext>
              </a:extLst>
            </p:cNvPr>
            <p:cNvSpPr/>
            <p:nvPr/>
          </p:nvSpPr>
          <p:spPr bwMode="auto">
            <a:xfrm>
              <a:off x="9329766" y="3987510"/>
              <a:ext cx="262140" cy="46955"/>
            </a:xfrm>
            <a:custGeom>
              <a:avLst/>
              <a:gdLst>
                <a:gd name="T0" fmla="*/ 4 w 494"/>
                <a:gd name="T1" fmla="*/ 89 h 89"/>
                <a:gd name="T2" fmla="*/ 90 w 494"/>
                <a:gd name="T3" fmla="*/ 53 h 89"/>
                <a:gd name="T4" fmla="*/ 232 w 494"/>
                <a:gd name="T5" fmla="*/ 19 h 89"/>
                <a:gd name="T6" fmla="*/ 480 w 494"/>
                <a:gd name="T7" fmla="*/ 63 h 89"/>
                <a:gd name="T8" fmla="*/ 485 w 494"/>
                <a:gd name="T9" fmla="*/ 49 h 89"/>
                <a:gd name="T10" fmla="*/ 232 w 494"/>
                <a:gd name="T11" fmla="*/ 6 h 89"/>
                <a:gd name="T12" fmla="*/ 2 w 494"/>
                <a:gd name="T13" fmla="*/ 84 h 89"/>
                <a:gd name="T14" fmla="*/ 4 w 494"/>
                <a:gd name="T15" fmla="*/ 89 h 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4" h="89">
                  <a:moveTo>
                    <a:pt x="4" y="89"/>
                  </a:moveTo>
                  <a:cubicBezTo>
                    <a:pt x="34" y="81"/>
                    <a:pt x="62" y="66"/>
                    <a:pt x="90" y="53"/>
                  </a:cubicBezTo>
                  <a:cubicBezTo>
                    <a:pt x="135" y="33"/>
                    <a:pt x="183" y="24"/>
                    <a:pt x="232" y="19"/>
                  </a:cubicBezTo>
                  <a:cubicBezTo>
                    <a:pt x="318" y="11"/>
                    <a:pt x="398" y="40"/>
                    <a:pt x="480" y="63"/>
                  </a:cubicBezTo>
                  <a:cubicBezTo>
                    <a:pt x="490" y="66"/>
                    <a:pt x="494" y="51"/>
                    <a:pt x="485" y="49"/>
                  </a:cubicBezTo>
                  <a:cubicBezTo>
                    <a:pt x="401" y="23"/>
                    <a:pt x="320" y="0"/>
                    <a:pt x="232" y="6"/>
                  </a:cubicBezTo>
                  <a:cubicBezTo>
                    <a:pt x="147" y="11"/>
                    <a:pt x="76" y="47"/>
                    <a:pt x="2" y="84"/>
                  </a:cubicBezTo>
                  <a:cubicBezTo>
                    <a:pt x="0" y="86"/>
                    <a:pt x="1" y="89"/>
                    <a:pt x="4" y="8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75" name="i$ļíďe">
              <a:extLst>
                <a:ext uri="{FF2B5EF4-FFF2-40B4-BE49-F238E27FC236}">
                  <a16:creationId xmlns:a16="http://schemas.microsoft.com/office/drawing/2014/main" id="{79153A58-9069-1461-35B3-E5EAE8477130}"/>
                </a:ext>
              </a:extLst>
            </p:cNvPr>
            <p:cNvSpPr/>
            <p:nvPr/>
          </p:nvSpPr>
          <p:spPr bwMode="auto">
            <a:xfrm>
              <a:off x="9351386" y="3972985"/>
              <a:ext cx="212482" cy="36146"/>
            </a:xfrm>
            <a:custGeom>
              <a:avLst/>
              <a:gdLst>
                <a:gd name="T0" fmla="*/ 6 w 400"/>
                <a:gd name="T1" fmla="*/ 67 h 68"/>
                <a:gd name="T2" fmla="*/ 162 w 400"/>
                <a:gd name="T3" fmla="*/ 21 h 68"/>
                <a:gd name="T4" fmla="*/ 383 w 400"/>
                <a:gd name="T5" fmla="*/ 46 h 68"/>
                <a:gd name="T6" fmla="*/ 391 w 400"/>
                <a:gd name="T7" fmla="*/ 33 h 68"/>
                <a:gd name="T8" fmla="*/ 207 w 400"/>
                <a:gd name="T9" fmla="*/ 2 h 68"/>
                <a:gd name="T10" fmla="*/ 4 w 400"/>
                <a:gd name="T11" fmla="*/ 60 h 68"/>
                <a:gd name="T12" fmla="*/ 6 w 400"/>
                <a:gd name="T13" fmla="*/ 67 h 68"/>
              </a:gdLst>
              <a:ahLst/>
              <a:cxnLst>
                <a:cxn ang="0">
                  <a:pos x="T0" y="T1"/>
                </a:cxn>
                <a:cxn ang="0">
                  <a:pos x="T2" y="T3"/>
                </a:cxn>
                <a:cxn ang="0">
                  <a:pos x="T4" y="T5"/>
                </a:cxn>
                <a:cxn ang="0">
                  <a:pos x="T6" y="T7"/>
                </a:cxn>
                <a:cxn ang="0">
                  <a:pos x="T8" y="T9"/>
                </a:cxn>
                <a:cxn ang="0">
                  <a:pos x="T10" y="T11"/>
                </a:cxn>
                <a:cxn ang="0">
                  <a:pos x="T12" y="T13"/>
                </a:cxn>
              </a:cxnLst>
              <a:rect l="0" t="0" r="r" b="b"/>
              <a:pathLst>
                <a:path w="400" h="68">
                  <a:moveTo>
                    <a:pt x="6" y="67"/>
                  </a:moveTo>
                  <a:cubicBezTo>
                    <a:pt x="60" y="58"/>
                    <a:pt x="108" y="30"/>
                    <a:pt x="162" y="21"/>
                  </a:cubicBezTo>
                  <a:cubicBezTo>
                    <a:pt x="232" y="9"/>
                    <a:pt x="318" y="16"/>
                    <a:pt x="383" y="46"/>
                  </a:cubicBezTo>
                  <a:cubicBezTo>
                    <a:pt x="392" y="50"/>
                    <a:pt x="400" y="37"/>
                    <a:pt x="391" y="33"/>
                  </a:cubicBezTo>
                  <a:cubicBezTo>
                    <a:pt x="336" y="7"/>
                    <a:pt x="267" y="0"/>
                    <a:pt x="207" y="2"/>
                  </a:cubicBezTo>
                  <a:cubicBezTo>
                    <a:pt x="131" y="5"/>
                    <a:pt x="74" y="40"/>
                    <a:pt x="4" y="60"/>
                  </a:cubicBezTo>
                  <a:cubicBezTo>
                    <a:pt x="0" y="61"/>
                    <a:pt x="1" y="68"/>
                    <a:pt x="6" y="6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76" name="iṡlîḑê">
              <a:extLst>
                <a:ext uri="{FF2B5EF4-FFF2-40B4-BE49-F238E27FC236}">
                  <a16:creationId xmlns:a16="http://schemas.microsoft.com/office/drawing/2014/main" id="{DEEFD088-EE34-BE27-F647-394DBB7DE09C}"/>
                </a:ext>
              </a:extLst>
            </p:cNvPr>
            <p:cNvSpPr/>
            <p:nvPr/>
          </p:nvSpPr>
          <p:spPr bwMode="auto">
            <a:xfrm>
              <a:off x="9735812" y="4570232"/>
              <a:ext cx="80061" cy="7769"/>
            </a:xfrm>
            <a:custGeom>
              <a:avLst/>
              <a:gdLst>
                <a:gd name="T0" fmla="*/ 145 w 151"/>
                <a:gd name="T1" fmla="*/ 0 h 15"/>
                <a:gd name="T2" fmla="*/ 71 w 151"/>
                <a:gd name="T3" fmla="*/ 5 h 15"/>
                <a:gd name="T4" fmla="*/ 3 w 151"/>
                <a:gd name="T5" fmla="*/ 11 h 15"/>
                <a:gd name="T6" fmla="*/ 3 w 151"/>
                <a:gd name="T7" fmla="*/ 15 h 15"/>
                <a:gd name="T8" fmla="*/ 145 w 151"/>
                <a:gd name="T9" fmla="*/ 9 h 15"/>
                <a:gd name="T10" fmla="*/ 145 w 151"/>
                <a:gd name="T11" fmla="*/ 0 h 15"/>
              </a:gdLst>
              <a:ahLst/>
              <a:cxnLst>
                <a:cxn ang="0">
                  <a:pos x="T0" y="T1"/>
                </a:cxn>
                <a:cxn ang="0">
                  <a:pos x="T2" y="T3"/>
                </a:cxn>
                <a:cxn ang="0">
                  <a:pos x="T4" y="T5"/>
                </a:cxn>
                <a:cxn ang="0">
                  <a:pos x="T6" y="T7"/>
                </a:cxn>
                <a:cxn ang="0">
                  <a:pos x="T8" y="T9"/>
                </a:cxn>
                <a:cxn ang="0">
                  <a:pos x="T10" y="T11"/>
                </a:cxn>
              </a:cxnLst>
              <a:rect l="0" t="0" r="r" b="b"/>
              <a:pathLst>
                <a:path w="151" h="15">
                  <a:moveTo>
                    <a:pt x="145" y="0"/>
                  </a:moveTo>
                  <a:cubicBezTo>
                    <a:pt x="120" y="1"/>
                    <a:pt x="96" y="4"/>
                    <a:pt x="71" y="5"/>
                  </a:cubicBezTo>
                  <a:cubicBezTo>
                    <a:pt x="48" y="5"/>
                    <a:pt x="25" y="5"/>
                    <a:pt x="3" y="11"/>
                  </a:cubicBezTo>
                  <a:cubicBezTo>
                    <a:pt x="0" y="11"/>
                    <a:pt x="1" y="15"/>
                    <a:pt x="3" y="15"/>
                  </a:cubicBezTo>
                  <a:cubicBezTo>
                    <a:pt x="50" y="10"/>
                    <a:pt x="98" y="12"/>
                    <a:pt x="145" y="9"/>
                  </a:cubicBezTo>
                  <a:cubicBezTo>
                    <a:pt x="151" y="8"/>
                    <a:pt x="151" y="0"/>
                    <a:pt x="145" y="0"/>
                  </a:cubicBezTo>
                  <a:close/>
                </a:path>
              </a:pathLst>
            </a:custGeom>
            <a:solidFill>
              <a:schemeClr val="bg2"/>
            </a:solidFill>
            <a:ln>
              <a:noFill/>
            </a:ln>
          </p:spPr>
          <p:txBody>
            <a:bodyPr anchor="ctr"/>
            <a:lstStyle/>
            <a:p>
              <a:pPr algn="ctr"/>
              <a:endParaRPr/>
            </a:p>
          </p:txBody>
        </p:sp>
        <p:sp>
          <p:nvSpPr>
            <p:cNvPr id="1577" name="îṣlîdê">
              <a:extLst>
                <a:ext uri="{FF2B5EF4-FFF2-40B4-BE49-F238E27FC236}">
                  <a16:creationId xmlns:a16="http://schemas.microsoft.com/office/drawing/2014/main" id="{41C1941B-F879-7C3B-9162-E4DDECB0394C}"/>
                </a:ext>
              </a:extLst>
            </p:cNvPr>
            <p:cNvSpPr/>
            <p:nvPr/>
          </p:nvSpPr>
          <p:spPr bwMode="auto">
            <a:xfrm>
              <a:off x="9712841" y="4409435"/>
              <a:ext cx="47294" cy="125665"/>
            </a:xfrm>
            <a:custGeom>
              <a:avLst/>
              <a:gdLst>
                <a:gd name="T0" fmla="*/ 60 w 89"/>
                <a:gd name="T1" fmla="*/ 128 h 237"/>
                <a:gd name="T2" fmla="*/ 89 w 89"/>
                <a:gd name="T3" fmla="*/ 1 h 237"/>
                <a:gd name="T4" fmla="*/ 87 w 89"/>
                <a:gd name="T5" fmla="*/ 1 h 237"/>
                <a:gd name="T6" fmla="*/ 52 w 89"/>
                <a:gd name="T7" fmla="*/ 126 h 237"/>
                <a:gd name="T8" fmla="*/ 25 w 89"/>
                <a:gd name="T9" fmla="*/ 185 h 237"/>
                <a:gd name="T10" fmla="*/ 0 w 89"/>
                <a:gd name="T11" fmla="*/ 230 h 237"/>
                <a:gd name="T12" fmla="*/ 1 w 89"/>
                <a:gd name="T13" fmla="*/ 234 h 237"/>
                <a:gd name="T14" fmla="*/ 2 w 89"/>
                <a:gd name="T15" fmla="*/ 235 h 237"/>
                <a:gd name="T16" fmla="*/ 9 w 89"/>
                <a:gd name="T17" fmla="*/ 233 h 237"/>
                <a:gd name="T18" fmla="*/ 9 w 89"/>
                <a:gd name="T19" fmla="*/ 232 h 237"/>
                <a:gd name="T20" fmla="*/ 8 w 89"/>
                <a:gd name="T21" fmla="*/ 229 h 237"/>
                <a:gd name="T22" fmla="*/ 36 w 89"/>
                <a:gd name="T23" fmla="*/ 182 h 237"/>
                <a:gd name="T24" fmla="*/ 60 w 89"/>
                <a:gd name="T25" fmla="*/ 128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 h="237">
                  <a:moveTo>
                    <a:pt x="60" y="128"/>
                  </a:moveTo>
                  <a:cubicBezTo>
                    <a:pt x="73" y="89"/>
                    <a:pt x="89" y="43"/>
                    <a:pt x="89" y="1"/>
                  </a:cubicBezTo>
                  <a:cubicBezTo>
                    <a:pt x="89" y="0"/>
                    <a:pt x="88" y="0"/>
                    <a:pt x="87" y="1"/>
                  </a:cubicBezTo>
                  <a:cubicBezTo>
                    <a:pt x="79" y="43"/>
                    <a:pt x="66" y="85"/>
                    <a:pt x="52" y="126"/>
                  </a:cubicBezTo>
                  <a:cubicBezTo>
                    <a:pt x="45" y="147"/>
                    <a:pt x="36" y="166"/>
                    <a:pt x="25" y="185"/>
                  </a:cubicBezTo>
                  <a:cubicBezTo>
                    <a:pt x="17" y="200"/>
                    <a:pt x="6" y="214"/>
                    <a:pt x="0" y="230"/>
                  </a:cubicBezTo>
                  <a:cubicBezTo>
                    <a:pt x="0" y="232"/>
                    <a:pt x="0" y="233"/>
                    <a:pt x="1" y="234"/>
                  </a:cubicBezTo>
                  <a:cubicBezTo>
                    <a:pt x="1" y="235"/>
                    <a:pt x="1" y="235"/>
                    <a:pt x="2" y="235"/>
                  </a:cubicBezTo>
                  <a:cubicBezTo>
                    <a:pt x="4" y="237"/>
                    <a:pt x="8" y="236"/>
                    <a:pt x="9" y="233"/>
                  </a:cubicBezTo>
                  <a:cubicBezTo>
                    <a:pt x="9" y="233"/>
                    <a:pt x="9" y="232"/>
                    <a:pt x="9" y="232"/>
                  </a:cubicBezTo>
                  <a:cubicBezTo>
                    <a:pt x="9" y="231"/>
                    <a:pt x="9" y="230"/>
                    <a:pt x="8" y="229"/>
                  </a:cubicBezTo>
                  <a:cubicBezTo>
                    <a:pt x="9" y="222"/>
                    <a:pt x="34" y="187"/>
                    <a:pt x="36" y="182"/>
                  </a:cubicBezTo>
                  <a:cubicBezTo>
                    <a:pt x="46" y="165"/>
                    <a:pt x="53" y="147"/>
                    <a:pt x="60" y="12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78" name="ísľiḋê">
              <a:extLst>
                <a:ext uri="{FF2B5EF4-FFF2-40B4-BE49-F238E27FC236}">
                  <a16:creationId xmlns:a16="http://schemas.microsoft.com/office/drawing/2014/main" id="{47059657-10A7-8230-452B-16DEC61D5454}"/>
                </a:ext>
              </a:extLst>
            </p:cNvPr>
            <p:cNvSpPr/>
            <p:nvPr/>
          </p:nvSpPr>
          <p:spPr bwMode="auto">
            <a:xfrm>
              <a:off x="9728381" y="4441189"/>
              <a:ext cx="37159" cy="91209"/>
            </a:xfrm>
            <a:custGeom>
              <a:avLst/>
              <a:gdLst>
                <a:gd name="T0" fmla="*/ 10 w 70"/>
                <a:gd name="T1" fmla="*/ 167 h 172"/>
                <a:gd name="T2" fmla="*/ 43 w 70"/>
                <a:gd name="T3" fmla="*/ 101 h 172"/>
                <a:gd name="T4" fmla="*/ 69 w 70"/>
                <a:gd name="T5" fmla="*/ 3 h 172"/>
                <a:gd name="T6" fmla="*/ 66 w 70"/>
                <a:gd name="T7" fmla="*/ 2 h 172"/>
                <a:gd name="T8" fmla="*/ 42 w 70"/>
                <a:gd name="T9" fmla="*/ 83 h 172"/>
                <a:gd name="T10" fmla="*/ 3 w 70"/>
                <a:gd name="T11" fmla="*/ 162 h 172"/>
                <a:gd name="T12" fmla="*/ 10 w 70"/>
                <a:gd name="T13" fmla="*/ 167 h 172"/>
              </a:gdLst>
              <a:ahLst/>
              <a:cxnLst>
                <a:cxn ang="0">
                  <a:pos x="T0" y="T1"/>
                </a:cxn>
                <a:cxn ang="0">
                  <a:pos x="T2" y="T3"/>
                </a:cxn>
                <a:cxn ang="0">
                  <a:pos x="T4" y="T5"/>
                </a:cxn>
                <a:cxn ang="0">
                  <a:pos x="T6" y="T7"/>
                </a:cxn>
                <a:cxn ang="0">
                  <a:pos x="T8" y="T9"/>
                </a:cxn>
                <a:cxn ang="0">
                  <a:pos x="T10" y="T11"/>
                </a:cxn>
                <a:cxn ang="0">
                  <a:pos x="T12" y="T13"/>
                </a:cxn>
              </a:cxnLst>
              <a:rect l="0" t="0" r="r" b="b"/>
              <a:pathLst>
                <a:path w="70" h="172">
                  <a:moveTo>
                    <a:pt x="10" y="167"/>
                  </a:moveTo>
                  <a:cubicBezTo>
                    <a:pt x="21" y="145"/>
                    <a:pt x="34" y="124"/>
                    <a:pt x="43" y="101"/>
                  </a:cubicBezTo>
                  <a:cubicBezTo>
                    <a:pt x="56" y="70"/>
                    <a:pt x="64" y="36"/>
                    <a:pt x="69" y="3"/>
                  </a:cubicBezTo>
                  <a:cubicBezTo>
                    <a:pt x="70" y="1"/>
                    <a:pt x="67" y="0"/>
                    <a:pt x="66" y="2"/>
                  </a:cubicBezTo>
                  <a:cubicBezTo>
                    <a:pt x="60" y="29"/>
                    <a:pt x="52" y="57"/>
                    <a:pt x="42" y="83"/>
                  </a:cubicBezTo>
                  <a:cubicBezTo>
                    <a:pt x="31" y="111"/>
                    <a:pt x="16" y="136"/>
                    <a:pt x="3" y="162"/>
                  </a:cubicBezTo>
                  <a:cubicBezTo>
                    <a:pt x="0" y="167"/>
                    <a:pt x="8" y="172"/>
                    <a:pt x="10" y="167"/>
                  </a:cubicBezTo>
                  <a:close/>
                </a:path>
              </a:pathLst>
            </a:custGeom>
            <a:solidFill>
              <a:schemeClr val="bg2"/>
            </a:solidFill>
            <a:ln>
              <a:noFill/>
            </a:ln>
          </p:spPr>
          <p:txBody>
            <a:bodyPr anchor="ctr"/>
            <a:lstStyle/>
            <a:p>
              <a:pPr algn="ctr"/>
              <a:endParaRPr/>
            </a:p>
          </p:txBody>
        </p:sp>
        <p:sp>
          <p:nvSpPr>
            <p:cNvPr id="1579" name="íŝľîḋè">
              <a:extLst>
                <a:ext uri="{FF2B5EF4-FFF2-40B4-BE49-F238E27FC236}">
                  <a16:creationId xmlns:a16="http://schemas.microsoft.com/office/drawing/2014/main" id="{BF1C30AA-F11F-F101-DC0F-0F1F66E546F2}"/>
                </a:ext>
              </a:extLst>
            </p:cNvPr>
            <p:cNvSpPr/>
            <p:nvPr/>
          </p:nvSpPr>
          <p:spPr bwMode="auto">
            <a:xfrm>
              <a:off x="9744258" y="4465849"/>
              <a:ext cx="24998" cy="66548"/>
            </a:xfrm>
            <a:custGeom>
              <a:avLst/>
              <a:gdLst>
                <a:gd name="T0" fmla="*/ 8 w 47"/>
                <a:gd name="T1" fmla="*/ 123 h 126"/>
                <a:gd name="T2" fmla="*/ 26 w 47"/>
                <a:gd name="T3" fmla="*/ 88 h 126"/>
                <a:gd name="T4" fmla="*/ 47 w 47"/>
                <a:gd name="T5" fmla="*/ 3 h 126"/>
                <a:gd name="T6" fmla="*/ 44 w 47"/>
                <a:gd name="T7" fmla="*/ 3 h 126"/>
                <a:gd name="T8" fmla="*/ 2 w 47"/>
                <a:gd name="T9" fmla="*/ 118 h 126"/>
                <a:gd name="T10" fmla="*/ 8 w 47"/>
                <a:gd name="T11" fmla="*/ 123 h 126"/>
              </a:gdLst>
              <a:ahLst/>
              <a:cxnLst>
                <a:cxn ang="0">
                  <a:pos x="T0" y="T1"/>
                </a:cxn>
                <a:cxn ang="0">
                  <a:pos x="T2" y="T3"/>
                </a:cxn>
                <a:cxn ang="0">
                  <a:pos x="T4" y="T5"/>
                </a:cxn>
                <a:cxn ang="0">
                  <a:pos x="T6" y="T7"/>
                </a:cxn>
                <a:cxn ang="0">
                  <a:pos x="T8" y="T9"/>
                </a:cxn>
                <a:cxn ang="0">
                  <a:pos x="T10" y="T11"/>
                </a:cxn>
              </a:cxnLst>
              <a:rect l="0" t="0" r="r" b="b"/>
              <a:pathLst>
                <a:path w="47" h="126">
                  <a:moveTo>
                    <a:pt x="8" y="123"/>
                  </a:moveTo>
                  <a:cubicBezTo>
                    <a:pt x="18" y="115"/>
                    <a:pt x="21" y="98"/>
                    <a:pt x="26" y="88"/>
                  </a:cubicBezTo>
                  <a:cubicBezTo>
                    <a:pt x="37" y="61"/>
                    <a:pt x="45" y="32"/>
                    <a:pt x="47" y="3"/>
                  </a:cubicBezTo>
                  <a:cubicBezTo>
                    <a:pt x="47" y="1"/>
                    <a:pt x="44" y="0"/>
                    <a:pt x="44" y="3"/>
                  </a:cubicBezTo>
                  <a:cubicBezTo>
                    <a:pt x="36" y="42"/>
                    <a:pt x="22" y="83"/>
                    <a:pt x="2" y="118"/>
                  </a:cubicBezTo>
                  <a:cubicBezTo>
                    <a:pt x="0" y="122"/>
                    <a:pt x="5" y="126"/>
                    <a:pt x="8" y="123"/>
                  </a:cubicBezTo>
                  <a:close/>
                </a:path>
              </a:pathLst>
            </a:custGeom>
            <a:solidFill>
              <a:schemeClr val="bg2"/>
            </a:solidFill>
            <a:ln>
              <a:noFill/>
            </a:ln>
          </p:spPr>
          <p:txBody>
            <a:bodyPr anchor="ctr"/>
            <a:lstStyle/>
            <a:p>
              <a:pPr algn="ctr"/>
              <a:endParaRPr/>
            </a:p>
          </p:txBody>
        </p:sp>
        <p:sp>
          <p:nvSpPr>
            <p:cNvPr id="1580" name="iṩ1ïḍè">
              <a:extLst>
                <a:ext uri="{FF2B5EF4-FFF2-40B4-BE49-F238E27FC236}">
                  <a16:creationId xmlns:a16="http://schemas.microsoft.com/office/drawing/2014/main" id="{75B607A0-4E03-0393-554F-F3E9582DBC08}"/>
                </a:ext>
              </a:extLst>
            </p:cNvPr>
            <p:cNvSpPr/>
            <p:nvPr/>
          </p:nvSpPr>
          <p:spPr bwMode="auto">
            <a:xfrm>
              <a:off x="9760811" y="4484428"/>
              <a:ext cx="17566" cy="45604"/>
            </a:xfrm>
            <a:custGeom>
              <a:avLst/>
              <a:gdLst>
                <a:gd name="T0" fmla="*/ 8 w 33"/>
                <a:gd name="T1" fmla="*/ 83 h 86"/>
                <a:gd name="T2" fmla="*/ 33 w 33"/>
                <a:gd name="T3" fmla="*/ 3 h 86"/>
                <a:gd name="T4" fmla="*/ 28 w 33"/>
                <a:gd name="T5" fmla="*/ 3 h 86"/>
                <a:gd name="T6" fmla="*/ 1 w 33"/>
                <a:gd name="T7" fmla="*/ 80 h 86"/>
                <a:gd name="T8" fmla="*/ 8 w 33"/>
                <a:gd name="T9" fmla="*/ 83 h 86"/>
              </a:gdLst>
              <a:ahLst/>
              <a:cxnLst>
                <a:cxn ang="0">
                  <a:pos x="T0" y="T1"/>
                </a:cxn>
                <a:cxn ang="0">
                  <a:pos x="T2" y="T3"/>
                </a:cxn>
                <a:cxn ang="0">
                  <a:pos x="T4" y="T5"/>
                </a:cxn>
                <a:cxn ang="0">
                  <a:pos x="T6" y="T7"/>
                </a:cxn>
                <a:cxn ang="0">
                  <a:pos x="T8" y="T9"/>
                </a:cxn>
              </a:cxnLst>
              <a:rect l="0" t="0" r="r" b="b"/>
              <a:pathLst>
                <a:path w="33" h="86">
                  <a:moveTo>
                    <a:pt x="8" y="83"/>
                  </a:moveTo>
                  <a:cubicBezTo>
                    <a:pt x="23" y="61"/>
                    <a:pt x="32" y="29"/>
                    <a:pt x="33" y="3"/>
                  </a:cubicBezTo>
                  <a:cubicBezTo>
                    <a:pt x="33" y="0"/>
                    <a:pt x="28" y="0"/>
                    <a:pt x="28" y="3"/>
                  </a:cubicBezTo>
                  <a:cubicBezTo>
                    <a:pt x="26" y="32"/>
                    <a:pt x="10" y="53"/>
                    <a:pt x="1" y="80"/>
                  </a:cubicBezTo>
                  <a:cubicBezTo>
                    <a:pt x="0" y="84"/>
                    <a:pt x="5" y="86"/>
                    <a:pt x="8" y="83"/>
                  </a:cubicBezTo>
                  <a:close/>
                </a:path>
              </a:pathLst>
            </a:custGeom>
            <a:solidFill>
              <a:schemeClr val="bg2"/>
            </a:solidFill>
            <a:ln>
              <a:noFill/>
            </a:ln>
          </p:spPr>
          <p:txBody>
            <a:bodyPr anchor="ctr"/>
            <a:lstStyle/>
            <a:p>
              <a:pPr algn="ctr"/>
              <a:endParaRPr/>
            </a:p>
          </p:txBody>
        </p:sp>
        <p:sp>
          <p:nvSpPr>
            <p:cNvPr id="1581" name="íṡḻîḍé">
              <a:extLst>
                <a:ext uri="{FF2B5EF4-FFF2-40B4-BE49-F238E27FC236}">
                  <a16:creationId xmlns:a16="http://schemas.microsoft.com/office/drawing/2014/main" id="{0B6A84FB-A672-7483-34FC-B1935F6C9399}"/>
                </a:ext>
              </a:extLst>
            </p:cNvPr>
            <p:cNvSpPr/>
            <p:nvPr/>
          </p:nvSpPr>
          <p:spPr bwMode="auto">
            <a:xfrm>
              <a:off x="9342602" y="4409096"/>
              <a:ext cx="172282" cy="56076"/>
            </a:xfrm>
            <a:custGeom>
              <a:avLst/>
              <a:gdLst>
                <a:gd name="T0" fmla="*/ 126 w 325"/>
                <a:gd name="T1" fmla="*/ 86 h 106"/>
                <a:gd name="T2" fmla="*/ 229 w 325"/>
                <a:gd name="T3" fmla="*/ 104 h 106"/>
                <a:gd name="T4" fmla="*/ 320 w 325"/>
                <a:gd name="T5" fmla="*/ 97 h 106"/>
                <a:gd name="T6" fmla="*/ 318 w 325"/>
                <a:gd name="T7" fmla="*/ 89 h 106"/>
                <a:gd name="T8" fmla="*/ 144 w 325"/>
                <a:gd name="T9" fmla="*/ 82 h 106"/>
                <a:gd name="T10" fmla="*/ 62 w 325"/>
                <a:gd name="T11" fmla="*/ 49 h 106"/>
                <a:gd name="T12" fmla="*/ 3 w 325"/>
                <a:gd name="T13" fmla="*/ 1 h 106"/>
                <a:gd name="T14" fmla="*/ 1 w 325"/>
                <a:gd name="T15" fmla="*/ 2 h 106"/>
                <a:gd name="T16" fmla="*/ 126 w 325"/>
                <a:gd name="T17" fmla="*/ 8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5" h="106">
                  <a:moveTo>
                    <a:pt x="126" y="86"/>
                  </a:moveTo>
                  <a:cubicBezTo>
                    <a:pt x="159" y="97"/>
                    <a:pt x="194" y="102"/>
                    <a:pt x="229" y="104"/>
                  </a:cubicBezTo>
                  <a:cubicBezTo>
                    <a:pt x="259" y="105"/>
                    <a:pt x="291" y="106"/>
                    <a:pt x="320" y="97"/>
                  </a:cubicBezTo>
                  <a:cubicBezTo>
                    <a:pt x="325" y="96"/>
                    <a:pt x="323" y="88"/>
                    <a:pt x="318" y="89"/>
                  </a:cubicBezTo>
                  <a:cubicBezTo>
                    <a:pt x="262" y="103"/>
                    <a:pt x="199" y="95"/>
                    <a:pt x="144" y="82"/>
                  </a:cubicBezTo>
                  <a:cubicBezTo>
                    <a:pt x="115" y="75"/>
                    <a:pt x="88" y="63"/>
                    <a:pt x="62" y="49"/>
                  </a:cubicBezTo>
                  <a:cubicBezTo>
                    <a:pt x="40" y="37"/>
                    <a:pt x="16" y="23"/>
                    <a:pt x="3" y="1"/>
                  </a:cubicBezTo>
                  <a:cubicBezTo>
                    <a:pt x="2" y="0"/>
                    <a:pt x="0" y="0"/>
                    <a:pt x="1" y="2"/>
                  </a:cubicBezTo>
                  <a:cubicBezTo>
                    <a:pt x="17" y="47"/>
                    <a:pt x="84" y="73"/>
                    <a:pt x="126" y="8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82" name="íṧlïḍé">
              <a:extLst>
                <a:ext uri="{FF2B5EF4-FFF2-40B4-BE49-F238E27FC236}">
                  <a16:creationId xmlns:a16="http://schemas.microsoft.com/office/drawing/2014/main" id="{8067DA89-B8D6-7701-7714-31ED36D47993}"/>
                </a:ext>
              </a:extLst>
            </p:cNvPr>
            <p:cNvSpPr/>
            <p:nvPr/>
          </p:nvSpPr>
          <p:spPr bwMode="auto">
            <a:xfrm>
              <a:off x="9374356" y="4423960"/>
              <a:ext cx="114179" cy="32092"/>
            </a:xfrm>
            <a:custGeom>
              <a:avLst/>
              <a:gdLst>
                <a:gd name="T0" fmla="*/ 87 w 215"/>
                <a:gd name="T1" fmla="*/ 44 h 61"/>
                <a:gd name="T2" fmla="*/ 209 w 215"/>
                <a:gd name="T3" fmla="*/ 56 h 61"/>
                <a:gd name="T4" fmla="*/ 207 w 215"/>
                <a:gd name="T5" fmla="*/ 47 h 61"/>
                <a:gd name="T6" fmla="*/ 90 w 215"/>
                <a:gd name="T7" fmla="*/ 36 h 61"/>
                <a:gd name="T8" fmla="*/ 4 w 215"/>
                <a:gd name="T9" fmla="*/ 1 h 61"/>
                <a:gd name="T10" fmla="*/ 2 w 215"/>
                <a:gd name="T11" fmla="*/ 5 h 61"/>
                <a:gd name="T12" fmla="*/ 87 w 215"/>
                <a:gd name="T13" fmla="*/ 44 h 61"/>
              </a:gdLst>
              <a:ahLst/>
              <a:cxnLst>
                <a:cxn ang="0">
                  <a:pos x="T0" y="T1"/>
                </a:cxn>
                <a:cxn ang="0">
                  <a:pos x="T2" y="T3"/>
                </a:cxn>
                <a:cxn ang="0">
                  <a:pos x="T4" y="T5"/>
                </a:cxn>
                <a:cxn ang="0">
                  <a:pos x="T6" y="T7"/>
                </a:cxn>
                <a:cxn ang="0">
                  <a:pos x="T8" y="T9"/>
                </a:cxn>
                <a:cxn ang="0">
                  <a:pos x="T10" y="T11"/>
                </a:cxn>
                <a:cxn ang="0">
                  <a:pos x="T12" y="T13"/>
                </a:cxn>
              </a:cxnLst>
              <a:rect l="0" t="0" r="r" b="b"/>
              <a:pathLst>
                <a:path w="215" h="61">
                  <a:moveTo>
                    <a:pt x="87" y="44"/>
                  </a:moveTo>
                  <a:cubicBezTo>
                    <a:pt x="127" y="53"/>
                    <a:pt x="168" y="61"/>
                    <a:pt x="209" y="56"/>
                  </a:cubicBezTo>
                  <a:cubicBezTo>
                    <a:pt x="215" y="55"/>
                    <a:pt x="213" y="46"/>
                    <a:pt x="207" y="47"/>
                  </a:cubicBezTo>
                  <a:cubicBezTo>
                    <a:pt x="167" y="52"/>
                    <a:pt x="128" y="44"/>
                    <a:pt x="90" y="36"/>
                  </a:cubicBezTo>
                  <a:cubicBezTo>
                    <a:pt x="59" y="29"/>
                    <a:pt x="29" y="20"/>
                    <a:pt x="4" y="1"/>
                  </a:cubicBezTo>
                  <a:cubicBezTo>
                    <a:pt x="2" y="0"/>
                    <a:pt x="0" y="3"/>
                    <a:pt x="2" y="5"/>
                  </a:cubicBezTo>
                  <a:cubicBezTo>
                    <a:pt x="25" y="27"/>
                    <a:pt x="56" y="37"/>
                    <a:pt x="87" y="44"/>
                  </a:cubicBezTo>
                  <a:close/>
                </a:path>
              </a:pathLst>
            </a:custGeom>
            <a:solidFill>
              <a:schemeClr val="bg2"/>
            </a:solidFill>
            <a:ln>
              <a:noFill/>
            </a:ln>
          </p:spPr>
          <p:txBody>
            <a:bodyPr anchor="ctr"/>
            <a:lstStyle/>
            <a:p>
              <a:pPr algn="ctr"/>
              <a:endParaRPr/>
            </a:p>
          </p:txBody>
        </p:sp>
        <p:sp>
          <p:nvSpPr>
            <p:cNvPr id="1583" name="ïšļide">
              <a:extLst>
                <a:ext uri="{FF2B5EF4-FFF2-40B4-BE49-F238E27FC236}">
                  <a16:creationId xmlns:a16="http://schemas.microsoft.com/office/drawing/2014/main" id="{7913070A-D8EB-3D81-4571-4CF7575AD1DE}"/>
                </a:ext>
              </a:extLst>
            </p:cNvPr>
            <p:cNvSpPr/>
            <p:nvPr/>
          </p:nvSpPr>
          <p:spPr bwMode="auto">
            <a:xfrm>
              <a:off x="9203087" y="4458755"/>
              <a:ext cx="40199" cy="83777"/>
            </a:xfrm>
            <a:custGeom>
              <a:avLst/>
              <a:gdLst>
                <a:gd name="T0" fmla="*/ 67 w 76"/>
                <a:gd name="T1" fmla="*/ 157 h 158"/>
                <a:gd name="T2" fmla="*/ 71 w 76"/>
                <a:gd name="T3" fmla="*/ 148 h 158"/>
                <a:gd name="T4" fmla="*/ 45 w 76"/>
                <a:gd name="T5" fmla="*/ 101 h 158"/>
                <a:gd name="T6" fmla="*/ 2 w 76"/>
                <a:gd name="T7" fmla="*/ 1 h 158"/>
                <a:gd name="T8" fmla="*/ 0 w 76"/>
                <a:gd name="T9" fmla="*/ 2 h 158"/>
                <a:gd name="T10" fmla="*/ 39 w 76"/>
                <a:gd name="T11" fmla="*/ 110 h 158"/>
                <a:gd name="T12" fmla="*/ 67 w 76"/>
                <a:gd name="T13" fmla="*/ 157 h 158"/>
              </a:gdLst>
              <a:ahLst/>
              <a:cxnLst>
                <a:cxn ang="0">
                  <a:pos x="T0" y="T1"/>
                </a:cxn>
                <a:cxn ang="0">
                  <a:pos x="T2" y="T3"/>
                </a:cxn>
                <a:cxn ang="0">
                  <a:pos x="T4" y="T5"/>
                </a:cxn>
                <a:cxn ang="0">
                  <a:pos x="T6" y="T7"/>
                </a:cxn>
                <a:cxn ang="0">
                  <a:pos x="T8" y="T9"/>
                </a:cxn>
                <a:cxn ang="0">
                  <a:pos x="T10" y="T11"/>
                </a:cxn>
                <a:cxn ang="0">
                  <a:pos x="T12" y="T13"/>
                </a:cxn>
              </a:cxnLst>
              <a:rect l="0" t="0" r="r" b="b"/>
              <a:pathLst>
                <a:path w="76" h="158">
                  <a:moveTo>
                    <a:pt x="67" y="157"/>
                  </a:moveTo>
                  <a:cubicBezTo>
                    <a:pt x="72" y="158"/>
                    <a:pt x="76" y="151"/>
                    <a:pt x="71" y="148"/>
                  </a:cubicBezTo>
                  <a:cubicBezTo>
                    <a:pt x="57" y="142"/>
                    <a:pt x="51" y="114"/>
                    <a:pt x="45" y="101"/>
                  </a:cubicBezTo>
                  <a:cubicBezTo>
                    <a:pt x="31" y="68"/>
                    <a:pt x="13" y="36"/>
                    <a:pt x="2" y="1"/>
                  </a:cubicBezTo>
                  <a:cubicBezTo>
                    <a:pt x="2" y="0"/>
                    <a:pt x="0" y="0"/>
                    <a:pt x="0" y="2"/>
                  </a:cubicBezTo>
                  <a:cubicBezTo>
                    <a:pt x="10" y="39"/>
                    <a:pt x="26" y="74"/>
                    <a:pt x="39" y="110"/>
                  </a:cubicBezTo>
                  <a:cubicBezTo>
                    <a:pt x="44" y="122"/>
                    <a:pt x="51" y="154"/>
                    <a:pt x="67" y="157"/>
                  </a:cubicBezTo>
                  <a:close/>
                </a:path>
              </a:pathLst>
            </a:custGeom>
            <a:solidFill>
              <a:schemeClr val="bg2"/>
            </a:solidFill>
            <a:ln>
              <a:noFill/>
            </a:ln>
          </p:spPr>
          <p:txBody>
            <a:bodyPr anchor="ctr"/>
            <a:lstStyle/>
            <a:p>
              <a:pPr algn="ctr"/>
              <a:endParaRPr/>
            </a:p>
          </p:txBody>
        </p:sp>
        <p:sp>
          <p:nvSpPr>
            <p:cNvPr id="1584" name="îşḻïďé">
              <a:extLst>
                <a:ext uri="{FF2B5EF4-FFF2-40B4-BE49-F238E27FC236}">
                  <a16:creationId xmlns:a16="http://schemas.microsoft.com/office/drawing/2014/main" id="{D492D405-104E-E740-ACE3-AD97F6789392}"/>
                </a:ext>
              </a:extLst>
            </p:cNvPr>
            <p:cNvSpPr/>
            <p:nvPr/>
          </p:nvSpPr>
          <p:spPr bwMode="auto">
            <a:xfrm>
              <a:off x="9203087" y="4483752"/>
              <a:ext cx="26349" cy="60468"/>
            </a:xfrm>
            <a:custGeom>
              <a:avLst/>
              <a:gdLst>
                <a:gd name="T0" fmla="*/ 4 w 50"/>
                <a:gd name="T1" fmla="*/ 1 h 114"/>
                <a:gd name="T2" fmla="*/ 40 w 50"/>
                <a:gd name="T3" fmla="*/ 110 h 114"/>
                <a:gd name="T4" fmla="*/ 47 w 50"/>
                <a:gd name="T5" fmla="*/ 105 h 114"/>
                <a:gd name="T6" fmla="*/ 6 w 50"/>
                <a:gd name="T7" fmla="*/ 1 h 114"/>
                <a:gd name="T8" fmla="*/ 4 w 50"/>
                <a:gd name="T9" fmla="*/ 1 h 114"/>
              </a:gdLst>
              <a:ahLst/>
              <a:cxnLst>
                <a:cxn ang="0">
                  <a:pos x="T0" y="T1"/>
                </a:cxn>
                <a:cxn ang="0">
                  <a:pos x="T2" y="T3"/>
                </a:cxn>
                <a:cxn ang="0">
                  <a:pos x="T4" y="T5"/>
                </a:cxn>
                <a:cxn ang="0">
                  <a:pos x="T6" y="T7"/>
                </a:cxn>
                <a:cxn ang="0">
                  <a:pos x="T8" y="T9"/>
                </a:cxn>
              </a:cxnLst>
              <a:rect l="0" t="0" r="r" b="b"/>
              <a:pathLst>
                <a:path w="50" h="114">
                  <a:moveTo>
                    <a:pt x="4" y="1"/>
                  </a:moveTo>
                  <a:cubicBezTo>
                    <a:pt x="0" y="36"/>
                    <a:pt x="19" y="82"/>
                    <a:pt x="40" y="110"/>
                  </a:cubicBezTo>
                  <a:cubicBezTo>
                    <a:pt x="43" y="114"/>
                    <a:pt x="50" y="109"/>
                    <a:pt x="47" y="105"/>
                  </a:cubicBezTo>
                  <a:cubicBezTo>
                    <a:pt x="25" y="76"/>
                    <a:pt x="10" y="37"/>
                    <a:pt x="6" y="1"/>
                  </a:cubicBezTo>
                  <a:cubicBezTo>
                    <a:pt x="6" y="0"/>
                    <a:pt x="4" y="0"/>
                    <a:pt x="4" y="1"/>
                  </a:cubicBezTo>
                  <a:close/>
                </a:path>
              </a:pathLst>
            </a:custGeom>
            <a:solidFill>
              <a:schemeClr val="bg2"/>
            </a:solidFill>
            <a:ln>
              <a:noFill/>
            </a:ln>
          </p:spPr>
          <p:txBody>
            <a:bodyPr anchor="ctr"/>
            <a:lstStyle/>
            <a:p>
              <a:pPr algn="ctr"/>
              <a:endParaRPr/>
            </a:p>
          </p:txBody>
        </p:sp>
      </p:grpSp>
      <p:sp>
        <p:nvSpPr>
          <p:cNvPr id="1585" name="椭圆 1584">
            <a:extLst>
              <a:ext uri="{FF2B5EF4-FFF2-40B4-BE49-F238E27FC236}">
                <a16:creationId xmlns:a16="http://schemas.microsoft.com/office/drawing/2014/main" id="{E2ADA64F-E451-B6D6-52DC-4D6E10782010}"/>
              </a:ext>
            </a:extLst>
          </p:cNvPr>
          <p:cNvSpPr/>
          <p:nvPr/>
        </p:nvSpPr>
        <p:spPr>
          <a:xfrm>
            <a:off x="7404119" y="1997773"/>
            <a:ext cx="823377" cy="83242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6" name="矩形 1585">
            <a:extLst>
              <a:ext uri="{FF2B5EF4-FFF2-40B4-BE49-F238E27FC236}">
                <a16:creationId xmlns:a16="http://schemas.microsoft.com/office/drawing/2014/main" id="{9B01AA81-CAF9-1DE3-05B4-DED2596F769B}"/>
              </a:ext>
            </a:extLst>
          </p:cNvPr>
          <p:cNvSpPr/>
          <p:nvPr/>
        </p:nvSpPr>
        <p:spPr>
          <a:xfrm>
            <a:off x="7548650" y="4483221"/>
            <a:ext cx="1627567" cy="5469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7" name="矩形: 圆角 1586">
            <a:extLst>
              <a:ext uri="{FF2B5EF4-FFF2-40B4-BE49-F238E27FC236}">
                <a16:creationId xmlns:a16="http://schemas.microsoft.com/office/drawing/2014/main" id="{583FBA61-F84F-0B07-DF45-0880DD10B0AF}"/>
              </a:ext>
            </a:extLst>
          </p:cNvPr>
          <p:cNvSpPr/>
          <p:nvPr/>
        </p:nvSpPr>
        <p:spPr>
          <a:xfrm>
            <a:off x="1043722" y="5799861"/>
            <a:ext cx="9704390" cy="688822"/>
          </a:xfrm>
          <a:prstGeom prst="roundRect">
            <a:avLst/>
          </a:prstGeom>
          <a:solidFill>
            <a:srgbClr val="D24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kern="0" dirty="0">
                <a:solidFill>
                  <a:schemeClr val="bg1"/>
                </a:solidFill>
                <a:latin typeface="Calibri" panose="020F0502020204030204" pitchFamily="34" charset="0"/>
                <a:ea typeface="黑体" panose="02010609060101010101" pitchFamily="49" charset="-122"/>
                <a:cs typeface="Calibri" panose="020F0502020204030204" pitchFamily="34" charset="0"/>
              </a:rPr>
              <a:t>Can we achieve spatial-selective transmission?</a:t>
            </a:r>
            <a:endParaRPr lang="en-US" altLang="zh-CN" sz="3200" b="1" kern="0" dirty="0">
              <a:solidFill>
                <a:schemeClr val="bg1"/>
              </a:solidFill>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1286169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down)">
                                      <p:cBhvr>
                                        <p:cTn id="7" dur="500"/>
                                        <p:tgtEl>
                                          <p:spTgt spid="4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56"/>
                                        </p:tgtEl>
                                        <p:attrNameLst>
                                          <p:attrName>style.visibility</p:attrName>
                                        </p:attrNameLst>
                                      </p:cBhvr>
                                      <p:to>
                                        <p:strVal val="visible"/>
                                      </p:to>
                                    </p:set>
                                  </p:childTnLst>
                                </p:cTn>
                              </p:par>
                              <p:par>
                                <p:cTn id="10" presetID="1" presetClass="exit" presetSubtype="0" fill="hold" grpId="0" nodeType="withEffect">
                                  <p:stCondLst>
                                    <p:cond delay="0"/>
                                  </p:stCondLst>
                                  <p:childTnLst>
                                    <p:set>
                                      <p:cBhvr>
                                        <p:cTn id="11" dur="1" fill="hold">
                                          <p:stCondLst>
                                            <p:cond delay="0"/>
                                          </p:stCondLst>
                                        </p:cTn>
                                        <p:tgtEl>
                                          <p:spTgt spid="1585"/>
                                        </p:tgtEl>
                                        <p:attrNameLst>
                                          <p:attrName>style.visibility</p:attrName>
                                        </p:attrNameLst>
                                      </p:cBhvr>
                                      <p:to>
                                        <p:strVal val="hidden"/>
                                      </p:to>
                                    </p:set>
                                  </p:childTnLst>
                                </p:cTn>
                              </p:par>
                              <p:par>
                                <p:cTn id="12" presetID="6" presetClass="emph" presetSubtype="0" repeatCount="indefinite" fill="hold" grpId="0" nodeType="withEffect">
                                  <p:stCondLst>
                                    <p:cond delay="0"/>
                                  </p:stCondLst>
                                  <p:childTnLst>
                                    <p:animScale>
                                      <p:cBhvr>
                                        <p:cTn id="13" dur="2000" fill="hold"/>
                                        <p:tgtEl>
                                          <p:spTgt spid="1540"/>
                                        </p:tgtEl>
                                      </p:cBhvr>
                                      <p:by x="400000" y="400000"/>
                                    </p:animScale>
                                  </p:childTnLst>
                                </p:cTn>
                              </p:par>
                              <p:par>
                                <p:cTn id="14" presetID="10" presetClass="exit" presetSubtype="0" repeatCount="indefinite" fill="hold" grpId="1" nodeType="withEffect">
                                  <p:stCondLst>
                                    <p:cond delay="0"/>
                                  </p:stCondLst>
                                  <p:childTnLst>
                                    <p:animEffect transition="out" filter="fade">
                                      <p:cBhvr>
                                        <p:cTn id="15" dur="2000"/>
                                        <p:tgtEl>
                                          <p:spTgt spid="1540"/>
                                        </p:tgtEl>
                                      </p:cBhvr>
                                    </p:animEffect>
                                    <p:set>
                                      <p:cBhvr>
                                        <p:cTn id="16" dur="1" fill="hold">
                                          <p:stCondLst>
                                            <p:cond delay="1999"/>
                                          </p:stCondLst>
                                        </p:cTn>
                                        <p:tgtEl>
                                          <p:spTgt spid="1540"/>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1586"/>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5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62"/>
                                        </p:tgtEl>
                                        <p:attrNameLst>
                                          <p:attrName>style.visibility</p:attrName>
                                        </p:attrNameLst>
                                      </p:cBhvr>
                                      <p:to>
                                        <p:strVal val="visible"/>
                                      </p:to>
                                    </p:set>
                                  </p:childTnLst>
                                </p:cTn>
                              </p:par>
                              <p:par>
                                <p:cTn id="25" presetID="6" presetClass="emph" presetSubtype="0" repeatCount="indefinite" fill="hold" grpId="0" nodeType="withEffect">
                                  <p:stCondLst>
                                    <p:cond delay="0"/>
                                  </p:stCondLst>
                                  <p:childTnLst>
                                    <p:animScale>
                                      <p:cBhvr>
                                        <p:cTn id="26" dur="2000" fill="hold"/>
                                        <p:tgtEl>
                                          <p:spTgt spid="54"/>
                                        </p:tgtEl>
                                      </p:cBhvr>
                                      <p:by x="400000" y="400000"/>
                                    </p:animScale>
                                  </p:childTnLst>
                                </p:cTn>
                              </p:par>
                              <p:par>
                                <p:cTn id="27" presetID="10" presetClass="exit" presetSubtype="0" repeatCount="indefinite" fill="hold" grpId="1" nodeType="withEffect">
                                  <p:stCondLst>
                                    <p:cond delay="0"/>
                                  </p:stCondLst>
                                  <p:childTnLst>
                                    <p:animEffect transition="out" filter="fade">
                                      <p:cBhvr>
                                        <p:cTn id="28" dur="2000"/>
                                        <p:tgtEl>
                                          <p:spTgt spid="54"/>
                                        </p:tgtEl>
                                      </p:cBhvr>
                                    </p:animEffect>
                                    <p:set>
                                      <p:cBhvr>
                                        <p:cTn id="29" dur="1" fill="hold">
                                          <p:stCondLst>
                                            <p:cond delay="1999"/>
                                          </p:stCondLst>
                                        </p:cTn>
                                        <p:tgtEl>
                                          <p:spTgt spid="54"/>
                                        </p:tgtEl>
                                        <p:attrNameLst>
                                          <p:attrName>style.visibility</p:attrName>
                                        </p:attrNameLst>
                                      </p:cBhvr>
                                      <p:to>
                                        <p:strVal val="hidden"/>
                                      </p:to>
                                    </p:set>
                                  </p:childTnLst>
                                </p:cTn>
                              </p:par>
                              <p:par>
                                <p:cTn id="30" presetID="6" presetClass="emph" presetSubtype="0" repeatCount="indefinite" fill="hold" grpId="0" nodeType="withEffect">
                                  <p:stCondLst>
                                    <p:cond delay="200"/>
                                  </p:stCondLst>
                                  <p:childTnLst>
                                    <p:animScale>
                                      <p:cBhvr>
                                        <p:cTn id="31" dur="2000" fill="hold"/>
                                        <p:tgtEl>
                                          <p:spTgt spid="55"/>
                                        </p:tgtEl>
                                      </p:cBhvr>
                                      <p:by x="400000" y="400000"/>
                                    </p:animScale>
                                  </p:childTnLst>
                                </p:cTn>
                              </p:par>
                              <p:par>
                                <p:cTn id="32" presetID="10" presetClass="exit" presetSubtype="0" repeatCount="indefinite" fill="hold" grpId="1" nodeType="withEffect">
                                  <p:stCondLst>
                                    <p:cond delay="200"/>
                                  </p:stCondLst>
                                  <p:childTnLst>
                                    <p:animEffect transition="out" filter="fade">
                                      <p:cBhvr>
                                        <p:cTn id="33" dur="2000"/>
                                        <p:tgtEl>
                                          <p:spTgt spid="55"/>
                                        </p:tgtEl>
                                      </p:cBhvr>
                                    </p:animEffect>
                                    <p:set>
                                      <p:cBhvr>
                                        <p:cTn id="34" dur="1" fill="hold">
                                          <p:stCondLst>
                                            <p:cond delay="1999"/>
                                          </p:stCondLst>
                                        </p:cTn>
                                        <p:tgtEl>
                                          <p:spTgt spid="55"/>
                                        </p:tgtEl>
                                        <p:attrNameLst>
                                          <p:attrName>style.visibility</p:attrName>
                                        </p:attrNameLst>
                                      </p:cBhvr>
                                      <p:to>
                                        <p:strVal val="hidden"/>
                                      </p:to>
                                    </p:set>
                                  </p:childTnLst>
                                </p:cTn>
                              </p:par>
                              <p:par>
                                <p:cTn id="35" presetID="6" presetClass="emph" presetSubtype="0" repeatCount="indefinite" fill="hold" grpId="0" nodeType="withEffect">
                                  <p:stCondLst>
                                    <p:cond delay="400"/>
                                  </p:stCondLst>
                                  <p:childTnLst>
                                    <p:animScale>
                                      <p:cBhvr>
                                        <p:cTn id="36" dur="2000" fill="hold"/>
                                        <p:tgtEl>
                                          <p:spTgt spid="56"/>
                                        </p:tgtEl>
                                      </p:cBhvr>
                                      <p:by x="400000" y="400000"/>
                                    </p:animScale>
                                  </p:childTnLst>
                                </p:cTn>
                              </p:par>
                              <p:par>
                                <p:cTn id="37" presetID="10" presetClass="exit" presetSubtype="0" repeatCount="indefinite" fill="hold" grpId="1" nodeType="withEffect">
                                  <p:stCondLst>
                                    <p:cond delay="400"/>
                                  </p:stCondLst>
                                  <p:childTnLst>
                                    <p:animEffect transition="out" filter="fade">
                                      <p:cBhvr>
                                        <p:cTn id="38" dur="2000"/>
                                        <p:tgtEl>
                                          <p:spTgt spid="56"/>
                                        </p:tgtEl>
                                      </p:cBhvr>
                                    </p:animEffect>
                                    <p:set>
                                      <p:cBhvr>
                                        <p:cTn id="39" dur="1" fill="hold">
                                          <p:stCondLst>
                                            <p:cond delay="1999"/>
                                          </p:stCondLst>
                                        </p:cTn>
                                        <p:tgtEl>
                                          <p:spTgt spid="56"/>
                                        </p:tgtEl>
                                        <p:attrNameLst>
                                          <p:attrName>style.visibility</p:attrName>
                                        </p:attrNameLst>
                                      </p:cBhvr>
                                      <p:to>
                                        <p:strVal val="hidden"/>
                                      </p:to>
                                    </p:set>
                                  </p:childTnLst>
                                </p:cTn>
                              </p:par>
                              <p:par>
                                <p:cTn id="40" presetID="6" presetClass="emph" presetSubtype="0" repeatCount="indefinite" fill="hold" grpId="0" nodeType="withEffect">
                                  <p:stCondLst>
                                    <p:cond delay="600"/>
                                  </p:stCondLst>
                                  <p:childTnLst>
                                    <p:animScale>
                                      <p:cBhvr>
                                        <p:cTn id="41" dur="2000" fill="hold"/>
                                        <p:tgtEl>
                                          <p:spTgt spid="57"/>
                                        </p:tgtEl>
                                      </p:cBhvr>
                                      <p:by x="400000" y="400000"/>
                                    </p:animScale>
                                  </p:childTnLst>
                                </p:cTn>
                              </p:par>
                              <p:par>
                                <p:cTn id="42" presetID="10" presetClass="exit" presetSubtype="0" repeatCount="indefinite" fill="hold" grpId="1" nodeType="withEffect">
                                  <p:stCondLst>
                                    <p:cond delay="600"/>
                                  </p:stCondLst>
                                  <p:childTnLst>
                                    <p:animEffect transition="out" filter="fade">
                                      <p:cBhvr>
                                        <p:cTn id="43" dur="2000"/>
                                        <p:tgtEl>
                                          <p:spTgt spid="57"/>
                                        </p:tgtEl>
                                      </p:cBhvr>
                                    </p:animEffect>
                                    <p:set>
                                      <p:cBhvr>
                                        <p:cTn id="44" dur="1" fill="hold">
                                          <p:stCondLst>
                                            <p:cond delay="1999"/>
                                          </p:stCondLst>
                                        </p:cTn>
                                        <p:tgtEl>
                                          <p:spTgt spid="57"/>
                                        </p:tgtEl>
                                        <p:attrNameLst>
                                          <p:attrName>style.visibility</p:attrName>
                                        </p:attrNameLst>
                                      </p:cBhvr>
                                      <p:to>
                                        <p:strVal val="hidden"/>
                                      </p:to>
                                    </p:set>
                                  </p:childTnLst>
                                </p:cTn>
                              </p:par>
                              <p:par>
                                <p:cTn id="45" presetID="6" presetClass="emph" presetSubtype="0" repeatCount="indefinite" fill="hold" grpId="0" nodeType="withEffect">
                                  <p:stCondLst>
                                    <p:cond delay="0"/>
                                  </p:stCondLst>
                                  <p:childTnLst>
                                    <p:animScale>
                                      <p:cBhvr>
                                        <p:cTn id="46" dur="2000" fill="hold"/>
                                        <p:tgtEl>
                                          <p:spTgt spid="58"/>
                                        </p:tgtEl>
                                      </p:cBhvr>
                                      <p:by x="400000" y="400000"/>
                                    </p:animScale>
                                  </p:childTnLst>
                                </p:cTn>
                              </p:par>
                              <p:par>
                                <p:cTn id="47" presetID="10" presetClass="exit" presetSubtype="0" repeatCount="indefinite" fill="hold" grpId="1" nodeType="withEffect">
                                  <p:stCondLst>
                                    <p:cond delay="0"/>
                                  </p:stCondLst>
                                  <p:childTnLst>
                                    <p:animEffect transition="out" filter="fade">
                                      <p:cBhvr>
                                        <p:cTn id="48" dur="2000"/>
                                        <p:tgtEl>
                                          <p:spTgt spid="58"/>
                                        </p:tgtEl>
                                      </p:cBhvr>
                                    </p:animEffect>
                                    <p:set>
                                      <p:cBhvr>
                                        <p:cTn id="49" dur="1" fill="hold">
                                          <p:stCondLst>
                                            <p:cond delay="1999"/>
                                          </p:stCondLst>
                                        </p:cTn>
                                        <p:tgtEl>
                                          <p:spTgt spid="58"/>
                                        </p:tgtEl>
                                        <p:attrNameLst>
                                          <p:attrName>style.visibility</p:attrName>
                                        </p:attrNameLst>
                                      </p:cBhvr>
                                      <p:to>
                                        <p:strVal val="hidden"/>
                                      </p:to>
                                    </p:set>
                                  </p:childTnLst>
                                </p:cTn>
                              </p:par>
                              <p:par>
                                <p:cTn id="50" presetID="6" presetClass="emph" presetSubtype="0" repeatCount="indefinite" fill="hold" grpId="0" nodeType="withEffect">
                                  <p:stCondLst>
                                    <p:cond delay="200"/>
                                  </p:stCondLst>
                                  <p:childTnLst>
                                    <p:animScale>
                                      <p:cBhvr>
                                        <p:cTn id="51" dur="2000" fill="hold"/>
                                        <p:tgtEl>
                                          <p:spTgt spid="59"/>
                                        </p:tgtEl>
                                      </p:cBhvr>
                                      <p:by x="400000" y="400000"/>
                                    </p:animScale>
                                  </p:childTnLst>
                                </p:cTn>
                              </p:par>
                              <p:par>
                                <p:cTn id="52" presetID="10" presetClass="exit" presetSubtype="0" repeatCount="indefinite" fill="hold" grpId="1" nodeType="withEffect">
                                  <p:stCondLst>
                                    <p:cond delay="200"/>
                                  </p:stCondLst>
                                  <p:childTnLst>
                                    <p:animEffect transition="out" filter="fade">
                                      <p:cBhvr>
                                        <p:cTn id="53" dur="2000"/>
                                        <p:tgtEl>
                                          <p:spTgt spid="59"/>
                                        </p:tgtEl>
                                      </p:cBhvr>
                                    </p:animEffect>
                                    <p:set>
                                      <p:cBhvr>
                                        <p:cTn id="54" dur="1" fill="hold">
                                          <p:stCondLst>
                                            <p:cond delay="1999"/>
                                          </p:stCondLst>
                                        </p:cTn>
                                        <p:tgtEl>
                                          <p:spTgt spid="59"/>
                                        </p:tgtEl>
                                        <p:attrNameLst>
                                          <p:attrName>style.visibility</p:attrName>
                                        </p:attrNameLst>
                                      </p:cBhvr>
                                      <p:to>
                                        <p:strVal val="hidden"/>
                                      </p:to>
                                    </p:set>
                                  </p:childTnLst>
                                </p:cTn>
                              </p:par>
                              <p:par>
                                <p:cTn id="55" presetID="6" presetClass="emph" presetSubtype="0" repeatCount="indefinite" fill="hold" grpId="0" nodeType="withEffect">
                                  <p:stCondLst>
                                    <p:cond delay="400"/>
                                  </p:stCondLst>
                                  <p:childTnLst>
                                    <p:animScale>
                                      <p:cBhvr>
                                        <p:cTn id="56" dur="2000" fill="hold"/>
                                        <p:tgtEl>
                                          <p:spTgt spid="60"/>
                                        </p:tgtEl>
                                      </p:cBhvr>
                                      <p:by x="400000" y="400000"/>
                                    </p:animScale>
                                  </p:childTnLst>
                                </p:cTn>
                              </p:par>
                              <p:par>
                                <p:cTn id="57" presetID="10" presetClass="exit" presetSubtype="0" repeatCount="indefinite" fill="hold" grpId="1" nodeType="withEffect">
                                  <p:stCondLst>
                                    <p:cond delay="400"/>
                                  </p:stCondLst>
                                  <p:childTnLst>
                                    <p:animEffect transition="out" filter="fade">
                                      <p:cBhvr>
                                        <p:cTn id="58" dur="2000"/>
                                        <p:tgtEl>
                                          <p:spTgt spid="60"/>
                                        </p:tgtEl>
                                      </p:cBhvr>
                                    </p:animEffect>
                                    <p:set>
                                      <p:cBhvr>
                                        <p:cTn id="59" dur="1" fill="hold">
                                          <p:stCondLst>
                                            <p:cond delay="1999"/>
                                          </p:stCondLst>
                                        </p:cTn>
                                        <p:tgtEl>
                                          <p:spTgt spid="60"/>
                                        </p:tgtEl>
                                        <p:attrNameLst>
                                          <p:attrName>style.visibility</p:attrName>
                                        </p:attrNameLst>
                                      </p:cBhvr>
                                      <p:to>
                                        <p:strVal val="hidden"/>
                                      </p:to>
                                    </p:set>
                                  </p:childTnLst>
                                </p:cTn>
                              </p:par>
                              <p:par>
                                <p:cTn id="60" presetID="6" presetClass="emph" presetSubtype="0" repeatCount="indefinite" fill="hold" grpId="0" nodeType="withEffect">
                                  <p:stCondLst>
                                    <p:cond delay="600"/>
                                  </p:stCondLst>
                                  <p:childTnLst>
                                    <p:animScale>
                                      <p:cBhvr>
                                        <p:cTn id="61" dur="2000" fill="hold"/>
                                        <p:tgtEl>
                                          <p:spTgt spid="61"/>
                                        </p:tgtEl>
                                      </p:cBhvr>
                                      <p:by x="400000" y="400000"/>
                                    </p:animScale>
                                  </p:childTnLst>
                                </p:cTn>
                              </p:par>
                              <p:par>
                                <p:cTn id="62" presetID="10" presetClass="exit" presetSubtype="0" repeatCount="indefinite" fill="hold" grpId="1" nodeType="withEffect">
                                  <p:stCondLst>
                                    <p:cond delay="600"/>
                                  </p:stCondLst>
                                  <p:childTnLst>
                                    <p:animEffect transition="out" filter="fade">
                                      <p:cBhvr>
                                        <p:cTn id="63" dur="2000"/>
                                        <p:tgtEl>
                                          <p:spTgt spid="61"/>
                                        </p:tgtEl>
                                      </p:cBhvr>
                                    </p:animEffect>
                                    <p:set>
                                      <p:cBhvr>
                                        <p:cTn id="64" dur="1" fill="hold">
                                          <p:stCondLst>
                                            <p:cond delay="1999"/>
                                          </p:stCondLst>
                                        </p:cTn>
                                        <p:tgtEl>
                                          <p:spTgt spid="61"/>
                                        </p:tgtEl>
                                        <p:attrNameLst>
                                          <p:attrName>style.visibility</p:attrName>
                                        </p:attrNameLst>
                                      </p:cBhvr>
                                      <p:to>
                                        <p:strVal val="hidden"/>
                                      </p:to>
                                    </p:set>
                                  </p:childTnLst>
                                </p:cTn>
                              </p:par>
                              <p:par>
                                <p:cTn id="65" presetID="1" presetClass="entr" presetSubtype="0" fill="hold" nodeType="withEffect">
                                  <p:stCondLst>
                                    <p:cond delay="600"/>
                                  </p:stCondLst>
                                  <p:childTnLst>
                                    <p:set>
                                      <p:cBhvr>
                                        <p:cTn id="66" dur="1" fill="hold">
                                          <p:stCondLst>
                                            <p:cond delay="0"/>
                                          </p:stCondLst>
                                        </p:cTn>
                                        <p:tgtEl>
                                          <p:spTgt spid="1363"/>
                                        </p:tgtEl>
                                        <p:attrNameLst>
                                          <p:attrName>style.visibility</p:attrName>
                                        </p:attrNameLst>
                                      </p:cBhvr>
                                      <p:to>
                                        <p:strVal val="visible"/>
                                      </p:to>
                                    </p:set>
                                  </p:childTnLst>
                                </p:cTn>
                              </p:par>
                              <p:par>
                                <p:cTn id="67" presetID="23" presetClass="entr" presetSubtype="16" repeatCount="indefinite" fill="hold" grpId="0" nodeType="withEffect">
                                  <p:stCondLst>
                                    <p:cond delay="600"/>
                                  </p:stCondLst>
                                  <p:childTnLst>
                                    <p:set>
                                      <p:cBhvr>
                                        <p:cTn id="68" dur="1" fill="hold">
                                          <p:stCondLst>
                                            <p:cond delay="0"/>
                                          </p:stCondLst>
                                        </p:cTn>
                                        <p:tgtEl>
                                          <p:spTgt spid="1345"/>
                                        </p:tgtEl>
                                        <p:attrNameLst>
                                          <p:attrName>style.visibility</p:attrName>
                                        </p:attrNameLst>
                                      </p:cBhvr>
                                      <p:to>
                                        <p:strVal val="visible"/>
                                      </p:to>
                                    </p:set>
                                    <p:anim calcmode="lin" valueType="num">
                                      <p:cBhvr>
                                        <p:cTn id="69" dur="2000" fill="hold"/>
                                        <p:tgtEl>
                                          <p:spTgt spid="1345"/>
                                        </p:tgtEl>
                                        <p:attrNameLst>
                                          <p:attrName>ppt_w</p:attrName>
                                        </p:attrNameLst>
                                      </p:cBhvr>
                                      <p:tavLst>
                                        <p:tav tm="0">
                                          <p:val>
                                            <p:fltVal val="0"/>
                                          </p:val>
                                        </p:tav>
                                        <p:tav tm="100000">
                                          <p:val>
                                            <p:strVal val="#ppt_w"/>
                                          </p:val>
                                        </p:tav>
                                      </p:tavLst>
                                    </p:anim>
                                    <p:anim calcmode="lin" valueType="num">
                                      <p:cBhvr>
                                        <p:cTn id="70" dur="2000" fill="hold"/>
                                        <p:tgtEl>
                                          <p:spTgt spid="1345"/>
                                        </p:tgtEl>
                                        <p:attrNameLst>
                                          <p:attrName>ppt_h</p:attrName>
                                        </p:attrNameLst>
                                      </p:cBhvr>
                                      <p:tavLst>
                                        <p:tav tm="0">
                                          <p:val>
                                            <p:fltVal val="0"/>
                                          </p:val>
                                        </p:tav>
                                        <p:tav tm="100000">
                                          <p:val>
                                            <p:strVal val="#ppt_h"/>
                                          </p:val>
                                        </p:tav>
                                      </p:tavLst>
                                    </p:anim>
                                  </p:childTnLst>
                                </p:cTn>
                              </p:par>
                              <p:par>
                                <p:cTn id="71" presetID="10" presetClass="exit" presetSubtype="0" repeatCount="indefinite" fill="hold" grpId="1" nodeType="withEffect">
                                  <p:stCondLst>
                                    <p:cond delay="250"/>
                                  </p:stCondLst>
                                  <p:childTnLst>
                                    <p:animEffect transition="out" filter="fade">
                                      <p:cBhvr>
                                        <p:cTn id="72" dur="2000"/>
                                        <p:tgtEl>
                                          <p:spTgt spid="1345"/>
                                        </p:tgtEl>
                                      </p:cBhvr>
                                    </p:animEffect>
                                    <p:set>
                                      <p:cBhvr>
                                        <p:cTn id="73" dur="1" fill="hold">
                                          <p:stCondLst>
                                            <p:cond delay="1999"/>
                                          </p:stCondLst>
                                        </p:cTn>
                                        <p:tgtEl>
                                          <p:spTgt spid="1345"/>
                                        </p:tgtEl>
                                        <p:attrNameLst>
                                          <p:attrName>style.visibility</p:attrName>
                                        </p:attrNameLst>
                                      </p:cBhvr>
                                      <p:to>
                                        <p:strVal val="hidden"/>
                                      </p:to>
                                    </p:set>
                                  </p:childTnLst>
                                </p:cTn>
                              </p:par>
                              <p:par>
                                <p:cTn id="74" presetID="23" presetClass="entr" presetSubtype="16" repeatCount="indefinite" fill="hold" grpId="0" nodeType="withEffect">
                                  <p:stCondLst>
                                    <p:cond delay="500"/>
                                  </p:stCondLst>
                                  <p:childTnLst>
                                    <p:set>
                                      <p:cBhvr>
                                        <p:cTn id="75" dur="1" fill="hold">
                                          <p:stCondLst>
                                            <p:cond delay="0"/>
                                          </p:stCondLst>
                                        </p:cTn>
                                        <p:tgtEl>
                                          <p:spTgt spid="62"/>
                                        </p:tgtEl>
                                        <p:attrNameLst>
                                          <p:attrName>style.visibility</p:attrName>
                                        </p:attrNameLst>
                                      </p:cBhvr>
                                      <p:to>
                                        <p:strVal val="visible"/>
                                      </p:to>
                                    </p:set>
                                    <p:anim calcmode="lin" valueType="num">
                                      <p:cBhvr>
                                        <p:cTn id="76" dur="2000" fill="hold"/>
                                        <p:tgtEl>
                                          <p:spTgt spid="62"/>
                                        </p:tgtEl>
                                        <p:attrNameLst>
                                          <p:attrName>ppt_w</p:attrName>
                                        </p:attrNameLst>
                                      </p:cBhvr>
                                      <p:tavLst>
                                        <p:tav tm="0">
                                          <p:val>
                                            <p:fltVal val="0"/>
                                          </p:val>
                                        </p:tav>
                                        <p:tav tm="100000">
                                          <p:val>
                                            <p:strVal val="#ppt_w"/>
                                          </p:val>
                                        </p:tav>
                                      </p:tavLst>
                                    </p:anim>
                                    <p:anim calcmode="lin" valueType="num">
                                      <p:cBhvr>
                                        <p:cTn id="77" dur="2000" fill="hold"/>
                                        <p:tgtEl>
                                          <p:spTgt spid="62"/>
                                        </p:tgtEl>
                                        <p:attrNameLst>
                                          <p:attrName>ppt_h</p:attrName>
                                        </p:attrNameLst>
                                      </p:cBhvr>
                                      <p:tavLst>
                                        <p:tav tm="0">
                                          <p:val>
                                            <p:fltVal val="0"/>
                                          </p:val>
                                        </p:tav>
                                        <p:tav tm="100000">
                                          <p:val>
                                            <p:strVal val="#ppt_h"/>
                                          </p:val>
                                        </p:tav>
                                      </p:tavLst>
                                    </p:anim>
                                  </p:childTnLst>
                                </p:cTn>
                              </p:par>
                              <p:par>
                                <p:cTn id="78" presetID="10" presetClass="exit" presetSubtype="0" repeatCount="indefinite" fill="hold" grpId="1" nodeType="withEffect">
                                  <p:stCondLst>
                                    <p:cond delay="500"/>
                                  </p:stCondLst>
                                  <p:childTnLst>
                                    <p:animEffect transition="out" filter="fade">
                                      <p:cBhvr>
                                        <p:cTn id="79" dur="2000"/>
                                        <p:tgtEl>
                                          <p:spTgt spid="62"/>
                                        </p:tgtEl>
                                      </p:cBhvr>
                                    </p:animEffect>
                                    <p:set>
                                      <p:cBhvr>
                                        <p:cTn id="80" dur="1" fill="hold">
                                          <p:stCondLst>
                                            <p:cond delay="1999"/>
                                          </p:stCondLst>
                                        </p:cTn>
                                        <p:tgtEl>
                                          <p:spTgt spid="62"/>
                                        </p:tgtEl>
                                        <p:attrNameLst>
                                          <p:attrName>style.visibility</p:attrName>
                                        </p:attrNameLst>
                                      </p:cBhvr>
                                      <p:to>
                                        <p:strVal val="hidden"/>
                                      </p:to>
                                    </p:set>
                                  </p:childTnLst>
                                </p:cTn>
                              </p:par>
                              <p:par>
                                <p:cTn id="81" presetID="23" presetClass="entr" presetSubtype="16" repeatCount="indefinite" fill="hold" grpId="0" nodeType="withEffect">
                                  <p:stCondLst>
                                    <p:cond delay="750"/>
                                  </p:stCondLst>
                                  <p:childTnLst>
                                    <p:set>
                                      <p:cBhvr>
                                        <p:cTn id="82" dur="1" fill="hold">
                                          <p:stCondLst>
                                            <p:cond delay="0"/>
                                          </p:stCondLst>
                                        </p:cTn>
                                        <p:tgtEl>
                                          <p:spTgt spid="1346"/>
                                        </p:tgtEl>
                                        <p:attrNameLst>
                                          <p:attrName>style.visibility</p:attrName>
                                        </p:attrNameLst>
                                      </p:cBhvr>
                                      <p:to>
                                        <p:strVal val="visible"/>
                                      </p:to>
                                    </p:set>
                                    <p:anim calcmode="lin" valueType="num">
                                      <p:cBhvr>
                                        <p:cTn id="83" dur="2000" fill="hold"/>
                                        <p:tgtEl>
                                          <p:spTgt spid="1346"/>
                                        </p:tgtEl>
                                        <p:attrNameLst>
                                          <p:attrName>ppt_w</p:attrName>
                                        </p:attrNameLst>
                                      </p:cBhvr>
                                      <p:tavLst>
                                        <p:tav tm="0">
                                          <p:val>
                                            <p:fltVal val="0"/>
                                          </p:val>
                                        </p:tav>
                                        <p:tav tm="100000">
                                          <p:val>
                                            <p:strVal val="#ppt_w"/>
                                          </p:val>
                                        </p:tav>
                                      </p:tavLst>
                                    </p:anim>
                                    <p:anim calcmode="lin" valueType="num">
                                      <p:cBhvr>
                                        <p:cTn id="84" dur="2000" fill="hold"/>
                                        <p:tgtEl>
                                          <p:spTgt spid="1346"/>
                                        </p:tgtEl>
                                        <p:attrNameLst>
                                          <p:attrName>ppt_h</p:attrName>
                                        </p:attrNameLst>
                                      </p:cBhvr>
                                      <p:tavLst>
                                        <p:tav tm="0">
                                          <p:val>
                                            <p:fltVal val="0"/>
                                          </p:val>
                                        </p:tav>
                                        <p:tav tm="100000">
                                          <p:val>
                                            <p:strVal val="#ppt_h"/>
                                          </p:val>
                                        </p:tav>
                                      </p:tavLst>
                                    </p:anim>
                                  </p:childTnLst>
                                </p:cTn>
                              </p:par>
                              <p:par>
                                <p:cTn id="85" presetID="10" presetClass="exit" presetSubtype="0" repeatCount="indefinite" fill="hold" grpId="1" nodeType="withEffect">
                                  <p:stCondLst>
                                    <p:cond delay="750"/>
                                  </p:stCondLst>
                                  <p:childTnLst>
                                    <p:animEffect transition="out" filter="fade">
                                      <p:cBhvr>
                                        <p:cTn id="86" dur="2000"/>
                                        <p:tgtEl>
                                          <p:spTgt spid="1346"/>
                                        </p:tgtEl>
                                      </p:cBhvr>
                                    </p:animEffect>
                                    <p:set>
                                      <p:cBhvr>
                                        <p:cTn id="87" dur="1" fill="hold">
                                          <p:stCondLst>
                                            <p:cond delay="1999"/>
                                          </p:stCondLst>
                                        </p:cTn>
                                        <p:tgtEl>
                                          <p:spTgt spid="1346"/>
                                        </p:tgtEl>
                                        <p:attrNameLst>
                                          <p:attrName>style.visibility</p:attrName>
                                        </p:attrNameLst>
                                      </p:cBhvr>
                                      <p:to>
                                        <p:strVal val="hidden"/>
                                      </p:to>
                                    </p:set>
                                  </p:childTnLst>
                                </p:cTn>
                              </p:par>
                              <p:par>
                                <p:cTn id="88" presetID="23" presetClass="entr" presetSubtype="16" repeatCount="indefinite" fill="hold" grpId="0" nodeType="withEffect">
                                  <p:stCondLst>
                                    <p:cond delay="1000"/>
                                  </p:stCondLst>
                                  <p:childTnLst>
                                    <p:set>
                                      <p:cBhvr>
                                        <p:cTn id="89" dur="1" fill="hold">
                                          <p:stCondLst>
                                            <p:cond delay="0"/>
                                          </p:stCondLst>
                                        </p:cTn>
                                        <p:tgtEl>
                                          <p:spTgt spid="63"/>
                                        </p:tgtEl>
                                        <p:attrNameLst>
                                          <p:attrName>style.visibility</p:attrName>
                                        </p:attrNameLst>
                                      </p:cBhvr>
                                      <p:to>
                                        <p:strVal val="visible"/>
                                      </p:to>
                                    </p:set>
                                    <p:anim calcmode="lin" valueType="num">
                                      <p:cBhvr>
                                        <p:cTn id="90" dur="2000" fill="hold"/>
                                        <p:tgtEl>
                                          <p:spTgt spid="63"/>
                                        </p:tgtEl>
                                        <p:attrNameLst>
                                          <p:attrName>ppt_w</p:attrName>
                                        </p:attrNameLst>
                                      </p:cBhvr>
                                      <p:tavLst>
                                        <p:tav tm="0">
                                          <p:val>
                                            <p:fltVal val="0"/>
                                          </p:val>
                                        </p:tav>
                                        <p:tav tm="100000">
                                          <p:val>
                                            <p:strVal val="#ppt_w"/>
                                          </p:val>
                                        </p:tav>
                                      </p:tavLst>
                                    </p:anim>
                                    <p:anim calcmode="lin" valueType="num">
                                      <p:cBhvr>
                                        <p:cTn id="91" dur="2000" fill="hold"/>
                                        <p:tgtEl>
                                          <p:spTgt spid="63"/>
                                        </p:tgtEl>
                                        <p:attrNameLst>
                                          <p:attrName>ppt_h</p:attrName>
                                        </p:attrNameLst>
                                      </p:cBhvr>
                                      <p:tavLst>
                                        <p:tav tm="0">
                                          <p:val>
                                            <p:fltVal val="0"/>
                                          </p:val>
                                        </p:tav>
                                        <p:tav tm="100000">
                                          <p:val>
                                            <p:strVal val="#ppt_h"/>
                                          </p:val>
                                        </p:tav>
                                      </p:tavLst>
                                    </p:anim>
                                  </p:childTnLst>
                                </p:cTn>
                              </p:par>
                              <p:par>
                                <p:cTn id="92" presetID="10" presetClass="exit" presetSubtype="0" repeatCount="indefinite" fill="hold" grpId="1" nodeType="withEffect">
                                  <p:stCondLst>
                                    <p:cond delay="1000"/>
                                  </p:stCondLst>
                                  <p:childTnLst>
                                    <p:animEffect transition="out" filter="fade">
                                      <p:cBhvr>
                                        <p:cTn id="93" dur="2000"/>
                                        <p:tgtEl>
                                          <p:spTgt spid="63"/>
                                        </p:tgtEl>
                                      </p:cBhvr>
                                    </p:animEffect>
                                    <p:set>
                                      <p:cBhvr>
                                        <p:cTn id="94" dur="1" fill="hold">
                                          <p:stCondLst>
                                            <p:cond delay="1999"/>
                                          </p:stCondLst>
                                        </p:cTn>
                                        <p:tgtEl>
                                          <p:spTgt spid="63"/>
                                        </p:tgtEl>
                                        <p:attrNameLst>
                                          <p:attrName>style.visibility</p:attrName>
                                        </p:attrNameLst>
                                      </p:cBhvr>
                                      <p:to>
                                        <p:strVal val="hidden"/>
                                      </p:to>
                                    </p:set>
                                  </p:childTnLst>
                                </p:cTn>
                              </p:par>
                              <p:par>
                                <p:cTn id="95" presetID="23" presetClass="entr" presetSubtype="16" repeatCount="indefinite" fill="hold" grpId="0" nodeType="withEffect">
                                  <p:stCondLst>
                                    <p:cond delay="1250"/>
                                  </p:stCondLst>
                                  <p:childTnLst>
                                    <p:set>
                                      <p:cBhvr>
                                        <p:cTn id="96" dur="1" fill="hold">
                                          <p:stCondLst>
                                            <p:cond delay="0"/>
                                          </p:stCondLst>
                                        </p:cTn>
                                        <p:tgtEl>
                                          <p:spTgt spid="1347"/>
                                        </p:tgtEl>
                                        <p:attrNameLst>
                                          <p:attrName>style.visibility</p:attrName>
                                        </p:attrNameLst>
                                      </p:cBhvr>
                                      <p:to>
                                        <p:strVal val="visible"/>
                                      </p:to>
                                    </p:set>
                                    <p:anim calcmode="lin" valueType="num">
                                      <p:cBhvr>
                                        <p:cTn id="97" dur="2000" fill="hold"/>
                                        <p:tgtEl>
                                          <p:spTgt spid="1347"/>
                                        </p:tgtEl>
                                        <p:attrNameLst>
                                          <p:attrName>ppt_w</p:attrName>
                                        </p:attrNameLst>
                                      </p:cBhvr>
                                      <p:tavLst>
                                        <p:tav tm="0">
                                          <p:val>
                                            <p:fltVal val="0"/>
                                          </p:val>
                                        </p:tav>
                                        <p:tav tm="100000">
                                          <p:val>
                                            <p:strVal val="#ppt_w"/>
                                          </p:val>
                                        </p:tav>
                                      </p:tavLst>
                                    </p:anim>
                                    <p:anim calcmode="lin" valueType="num">
                                      <p:cBhvr>
                                        <p:cTn id="98" dur="2000" fill="hold"/>
                                        <p:tgtEl>
                                          <p:spTgt spid="1347"/>
                                        </p:tgtEl>
                                        <p:attrNameLst>
                                          <p:attrName>ppt_h</p:attrName>
                                        </p:attrNameLst>
                                      </p:cBhvr>
                                      <p:tavLst>
                                        <p:tav tm="0">
                                          <p:val>
                                            <p:fltVal val="0"/>
                                          </p:val>
                                        </p:tav>
                                        <p:tav tm="100000">
                                          <p:val>
                                            <p:strVal val="#ppt_h"/>
                                          </p:val>
                                        </p:tav>
                                      </p:tavLst>
                                    </p:anim>
                                  </p:childTnLst>
                                </p:cTn>
                              </p:par>
                              <p:par>
                                <p:cTn id="99" presetID="10" presetClass="exit" presetSubtype="0" repeatCount="indefinite" fill="hold" grpId="1" nodeType="withEffect">
                                  <p:stCondLst>
                                    <p:cond delay="1250"/>
                                  </p:stCondLst>
                                  <p:childTnLst>
                                    <p:animEffect transition="out" filter="fade">
                                      <p:cBhvr>
                                        <p:cTn id="100" dur="2000"/>
                                        <p:tgtEl>
                                          <p:spTgt spid="1347"/>
                                        </p:tgtEl>
                                      </p:cBhvr>
                                    </p:animEffect>
                                    <p:set>
                                      <p:cBhvr>
                                        <p:cTn id="101" dur="1" fill="hold">
                                          <p:stCondLst>
                                            <p:cond delay="1999"/>
                                          </p:stCondLst>
                                        </p:cTn>
                                        <p:tgtEl>
                                          <p:spTgt spid="1347"/>
                                        </p:tgtEl>
                                        <p:attrNameLst>
                                          <p:attrName>style.visibility</p:attrName>
                                        </p:attrNameLst>
                                      </p:cBhvr>
                                      <p:to>
                                        <p:strVal val="hidden"/>
                                      </p:to>
                                    </p:set>
                                  </p:childTnLst>
                                </p:cTn>
                              </p:par>
                              <p:par>
                                <p:cTn id="102" presetID="23" presetClass="entr" presetSubtype="16" repeatCount="indefinite" fill="hold" grpId="0" nodeType="withEffect">
                                  <p:stCondLst>
                                    <p:cond delay="1500"/>
                                  </p:stCondLst>
                                  <p:childTnLst>
                                    <p:set>
                                      <p:cBhvr>
                                        <p:cTn id="103" dur="1" fill="hold">
                                          <p:stCondLst>
                                            <p:cond delay="0"/>
                                          </p:stCondLst>
                                        </p:cTn>
                                        <p:tgtEl>
                                          <p:spTgt spid="1344"/>
                                        </p:tgtEl>
                                        <p:attrNameLst>
                                          <p:attrName>style.visibility</p:attrName>
                                        </p:attrNameLst>
                                      </p:cBhvr>
                                      <p:to>
                                        <p:strVal val="visible"/>
                                      </p:to>
                                    </p:set>
                                    <p:anim calcmode="lin" valueType="num">
                                      <p:cBhvr>
                                        <p:cTn id="104" dur="2000" fill="hold"/>
                                        <p:tgtEl>
                                          <p:spTgt spid="1344"/>
                                        </p:tgtEl>
                                        <p:attrNameLst>
                                          <p:attrName>ppt_w</p:attrName>
                                        </p:attrNameLst>
                                      </p:cBhvr>
                                      <p:tavLst>
                                        <p:tav tm="0">
                                          <p:val>
                                            <p:fltVal val="0"/>
                                          </p:val>
                                        </p:tav>
                                        <p:tav tm="100000">
                                          <p:val>
                                            <p:strVal val="#ppt_w"/>
                                          </p:val>
                                        </p:tav>
                                      </p:tavLst>
                                    </p:anim>
                                    <p:anim calcmode="lin" valueType="num">
                                      <p:cBhvr>
                                        <p:cTn id="105" dur="2000" fill="hold"/>
                                        <p:tgtEl>
                                          <p:spTgt spid="1344"/>
                                        </p:tgtEl>
                                        <p:attrNameLst>
                                          <p:attrName>ppt_h</p:attrName>
                                        </p:attrNameLst>
                                      </p:cBhvr>
                                      <p:tavLst>
                                        <p:tav tm="0">
                                          <p:val>
                                            <p:fltVal val="0"/>
                                          </p:val>
                                        </p:tav>
                                        <p:tav tm="100000">
                                          <p:val>
                                            <p:strVal val="#ppt_h"/>
                                          </p:val>
                                        </p:tav>
                                      </p:tavLst>
                                    </p:anim>
                                  </p:childTnLst>
                                </p:cTn>
                              </p:par>
                              <p:par>
                                <p:cTn id="106" presetID="10" presetClass="exit" presetSubtype="0" repeatCount="indefinite" fill="hold" grpId="1" nodeType="withEffect">
                                  <p:stCondLst>
                                    <p:cond delay="1500"/>
                                  </p:stCondLst>
                                  <p:childTnLst>
                                    <p:animEffect transition="out" filter="fade">
                                      <p:cBhvr>
                                        <p:cTn id="107" dur="2000"/>
                                        <p:tgtEl>
                                          <p:spTgt spid="1344"/>
                                        </p:tgtEl>
                                      </p:cBhvr>
                                    </p:animEffect>
                                    <p:set>
                                      <p:cBhvr>
                                        <p:cTn id="108" dur="1" fill="hold">
                                          <p:stCondLst>
                                            <p:cond delay="1999"/>
                                          </p:stCondLst>
                                        </p:cTn>
                                        <p:tgtEl>
                                          <p:spTgt spid="1344"/>
                                        </p:tgtEl>
                                        <p:attrNameLst>
                                          <p:attrName>style.visibility</p:attrName>
                                        </p:attrNameLst>
                                      </p:cBhvr>
                                      <p:to>
                                        <p:strVal val="hidden"/>
                                      </p:to>
                                    </p:set>
                                  </p:childTnLst>
                                </p:cTn>
                              </p:par>
                              <p:par>
                                <p:cTn id="109" presetID="23" presetClass="entr" presetSubtype="16" repeatCount="indefinite" fill="hold" grpId="0" nodeType="withEffect">
                                  <p:stCondLst>
                                    <p:cond delay="0"/>
                                  </p:stCondLst>
                                  <p:childTnLst>
                                    <p:set>
                                      <p:cBhvr>
                                        <p:cTn id="110" dur="1" fill="hold">
                                          <p:stCondLst>
                                            <p:cond delay="0"/>
                                          </p:stCondLst>
                                        </p:cTn>
                                        <p:tgtEl>
                                          <p:spTgt spid="1348"/>
                                        </p:tgtEl>
                                        <p:attrNameLst>
                                          <p:attrName>style.visibility</p:attrName>
                                        </p:attrNameLst>
                                      </p:cBhvr>
                                      <p:to>
                                        <p:strVal val="visible"/>
                                      </p:to>
                                    </p:set>
                                    <p:anim calcmode="lin" valueType="num">
                                      <p:cBhvr>
                                        <p:cTn id="111" dur="2000" fill="hold"/>
                                        <p:tgtEl>
                                          <p:spTgt spid="1348"/>
                                        </p:tgtEl>
                                        <p:attrNameLst>
                                          <p:attrName>ppt_w</p:attrName>
                                        </p:attrNameLst>
                                      </p:cBhvr>
                                      <p:tavLst>
                                        <p:tav tm="0">
                                          <p:val>
                                            <p:fltVal val="0"/>
                                          </p:val>
                                        </p:tav>
                                        <p:tav tm="100000">
                                          <p:val>
                                            <p:strVal val="#ppt_w"/>
                                          </p:val>
                                        </p:tav>
                                      </p:tavLst>
                                    </p:anim>
                                    <p:anim calcmode="lin" valueType="num">
                                      <p:cBhvr>
                                        <p:cTn id="112" dur="2000" fill="hold"/>
                                        <p:tgtEl>
                                          <p:spTgt spid="1348"/>
                                        </p:tgtEl>
                                        <p:attrNameLst>
                                          <p:attrName>ppt_h</p:attrName>
                                        </p:attrNameLst>
                                      </p:cBhvr>
                                      <p:tavLst>
                                        <p:tav tm="0">
                                          <p:val>
                                            <p:fltVal val="0"/>
                                          </p:val>
                                        </p:tav>
                                        <p:tav tm="100000">
                                          <p:val>
                                            <p:strVal val="#ppt_h"/>
                                          </p:val>
                                        </p:tav>
                                      </p:tavLst>
                                    </p:anim>
                                  </p:childTnLst>
                                </p:cTn>
                              </p:par>
                              <p:par>
                                <p:cTn id="113" presetID="10" presetClass="exit" presetSubtype="0" repeatCount="indefinite" fill="hold" grpId="1" nodeType="withEffect">
                                  <p:stCondLst>
                                    <p:cond delay="0"/>
                                  </p:stCondLst>
                                  <p:childTnLst>
                                    <p:animEffect transition="out" filter="fade">
                                      <p:cBhvr>
                                        <p:cTn id="114" dur="2000"/>
                                        <p:tgtEl>
                                          <p:spTgt spid="1348"/>
                                        </p:tgtEl>
                                      </p:cBhvr>
                                    </p:animEffect>
                                    <p:set>
                                      <p:cBhvr>
                                        <p:cTn id="115" dur="1" fill="hold">
                                          <p:stCondLst>
                                            <p:cond delay="1999"/>
                                          </p:stCondLst>
                                        </p:cTn>
                                        <p:tgtEl>
                                          <p:spTgt spid="1348"/>
                                        </p:tgtEl>
                                        <p:attrNameLst>
                                          <p:attrName>style.visibility</p:attrName>
                                        </p:attrNameLst>
                                      </p:cBhvr>
                                      <p:to>
                                        <p:strVal val="hidden"/>
                                      </p:to>
                                    </p:set>
                                  </p:childTnLst>
                                </p:cTn>
                              </p:par>
                              <p:par>
                                <p:cTn id="116" presetID="23" presetClass="entr" presetSubtype="16" repeatCount="indefinite" fill="hold" grpId="0" nodeType="withEffect">
                                  <p:stCondLst>
                                    <p:cond delay="250"/>
                                  </p:stCondLst>
                                  <p:childTnLst>
                                    <p:set>
                                      <p:cBhvr>
                                        <p:cTn id="117" dur="1" fill="hold">
                                          <p:stCondLst>
                                            <p:cond delay="0"/>
                                          </p:stCondLst>
                                        </p:cTn>
                                        <p:tgtEl>
                                          <p:spTgt spid="1353"/>
                                        </p:tgtEl>
                                        <p:attrNameLst>
                                          <p:attrName>style.visibility</p:attrName>
                                        </p:attrNameLst>
                                      </p:cBhvr>
                                      <p:to>
                                        <p:strVal val="visible"/>
                                      </p:to>
                                    </p:set>
                                    <p:anim calcmode="lin" valueType="num">
                                      <p:cBhvr>
                                        <p:cTn id="118" dur="2000" fill="hold"/>
                                        <p:tgtEl>
                                          <p:spTgt spid="1353"/>
                                        </p:tgtEl>
                                        <p:attrNameLst>
                                          <p:attrName>ppt_w</p:attrName>
                                        </p:attrNameLst>
                                      </p:cBhvr>
                                      <p:tavLst>
                                        <p:tav tm="0">
                                          <p:val>
                                            <p:fltVal val="0"/>
                                          </p:val>
                                        </p:tav>
                                        <p:tav tm="100000">
                                          <p:val>
                                            <p:strVal val="#ppt_w"/>
                                          </p:val>
                                        </p:tav>
                                      </p:tavLst>
                                    </p:anim>
                                    <p:anim calcmode="lin" valueType="num">
                                      <p:cBhvr>
                                        <p:cTn id="119" dur="2000" fill="hold"/>
                                        <p:tgtEl>
                                          <p:spTgt spid="1353"/>
                                        </p:tgtEl>
                                        <p:attrNameLst>
                                          <p:attrName>ppt_h</p:attrName>
                                        </p:attrNameLst>
                                      </p:cBhvr>
                                      <p:tavLst>
                                        <p:tav tm="0">
                                          <p:val>
                                            <p:fltVal val="0"/>
                                          </p:val>
                                        </p:tav>
                                        <p:tav tm="100000">
                                          <p:val>
                                            <p:strVal val="#ppt_h"/>
                                          </p:val>
                                        </p:tav>
                                      </p:tavLst>
                                    </p:anim>
                                  </p:childTnLst>
                                </p:cTn>
                              </p:par>
                              <p:par>
                                <p:cTn id="120" presetID="10" presetClass="exit" presetSubtype="0" repeatCount="indefinite" fill="hold" grpId="1" nodeType="withEffect">
                                  <p:stCondLst>
                                    <p:cond delay="250"/>
                                  </p:stCondLst>
                                  <p:childTnLst>
                                    <p:animEffect transition="out" filter="fade">
                                      <p:cBhvr>
                                        <p:cTn id="121" dur="2000"/>
                                        <p:tgtEl>
                                          <p:spTgt spid="1353"/>
                                        </p:tgtEl>
                                      </p:cBhvr>
                                    </p:animEffect>
                                    <p:set>
                                      <p:cBhvr>
                                        <p:cTn id="122" dur="1" fill="hold">
                                          <p:stCondLst>
                                            <p:cond delay="1999"/>
                                          </p:stCondLst>
                                        </p:cTn>
                                        <p:tgtEl>
                                          <p:spTgt spid="1353"/>
                                        </p:tgtEl>
                                        <p:attrNameLst>
                                          <p:attrName>style.visibility</p:attrName>
                                        </p:attrNameLst>
                                      </p:cBhvr>
                                      <p:to>
                                        <p:strVal val="hidden"/>
                                      </p:to>
                                    </p:set>
                                  </p:childTnLst>
                                </p:cTn>
                              </p:par>
                              <p:par>
                                <p:cTn id="123" presetID="23" presetClass="entr" presetSubtype="16" repeatCount="indefinite" fill="hold" grpId="0" nodeType="withEffect">
                                  <p:stCondLst>
                                    <p:cond delay="500"/>
                                  </p:stCondLst>
                                  <p:childTnLst>
                                    <p:set>
                                      <p:cBhvr>
                                        <p:cTn id="124" dur="1" fill="hold">
                                          <p:stCondLst>
                                            <p:cond delay="0"/>
                                          </p:stCondLst>
                                        </p:cTn>
                                        <p:tgtEl>
                                          <p:spTgt spid="1350"/>
                                        </p:tgtEl>
                                        <p:attrNameLst>
                                          <p:attrName>style.visibility</p:attrName>
                                        </p:attrNameLst>
                                      </p:cBhvr>
                                      <p:to>
                                        <p:strVal val="visible"/>
                                      </p:to>
                                    </p:set>
                                    <p:anim calcmode="lin" valueType="num">
                                      <p:cBhvr>
                                        <p:cTn id="125" dur="2000" fill="hold"/>
                                        <p:tgtEl>
                                          <p:spTgt spid="1350"/>
                                        </p:tgtEl>
                                        <p:attrNameLst>
                                          <p:attrName>ppt_w</p:attrName>
                                        </p:attrNameLst>
                                      </p:cBhvr>
                                      <p:tavLst>
                                        <p:tav tm="0">
                                          <p:val>
                                            <p:fltVal val="0"/>
                                          </p:val>
                                        </p:tav>
                                        <p:tav tm="100000">
                                          <p:val>
                                            <p:strVal val="#ppt_w"/>
                                          </p:val>
                                        </p:tav>
                                      </p:tavLst>
                                    </p:anim>
                                    <p:anim calcmode="lin" valueType="num">
                                      <p:cBhvr>
                                        <p:cTn id="126" dur="2000" fill="hold"/>
                                        <p:tgtEl>
                                          <p:spTgt spid="1350"/>
                                        </p:tgtEl>
                                        <p:attrNameLst>
                                          <p:attrName>ppt_h</p:attrName>
                                        </p:attrNameLst>
                                      </p:cBhvr>
                                      <p:tavLst>
                                        <p:tav tm="0">
                                          <p:val>
                                            <p:fltVal val="0"/>
                                          </p:val>
                                        </p:tav>
                                        <p:tav tm="100000">
                                          <p:val>
                                            <p:strVal val="#ppt_h"/>
                                          </p:val>
                                        </p:tav>
                                      </p:tavLst>
                                    </p:anim>
                                  </p:childTnLst>
                                </p:cTn>
                              </p:par>
                              <p:par>
                                <p:cTn id="127" presetID="10" presetClass="exit" presetSubtype="0" repeatCount="indefinite" fill="hold" grpId="1" nodeType="withEffect">
                                  <p:stCondLst>
                                    <p:cond delay="500"/>
                                  </p:stCondLst>
                                  <p:childTnLst>
                                    <p:animEffect transition="out" filter="fade">
                                      <p:cBhvr>
                                        <p:cTn id="128" dur="2000"/>
                                        <p:tgtEl>
                                          <p:spTgt spid="1350"/>
                                        </p:tgtEl>
                                      </p:cBhvr>
                                    </p:animEffect>
                                    <p:set>
                                      <p:cBhvr>
                                        <p:cTn id="129" dur="1" fill="hold">
                                          <p:stCondLst>
                                            <p:cond delay="1999"/>
                                          </p:stCondLst>
                                        </p:cTn>
                                        <p:tgtEl>
                                          <p:spTgt spid="1350"/>
                                        </p:tgtEl>
                                        <p:attrNameLst>
                                          <p:attrName>style.visibility</p:attrName>
                                        </p:attrNameLst>
                                      </p:cBhvr>
                                      <p:to>
                                        <p:strVal val="hidden"/>
                                      </p:to>
                                    </p:set>
                                  </p:childTnLst>
                                </p:cTn>
                              </p:par>
                              <p:par>
                                <p:cTn id="130" presetID="23" presetClass="entr" presetSubtype="16" repeatCount="indefinite" fill="hold" grpId="0" nodeType="withEffect">
                                  <p:stCondLst>
                                    <p:cond delay="750"/>
                                  </p:stCondLst>
                                  <p:childTnLst>
                                    <p:set>
                                      <p:cBhvr>
                                        <p:cTn id="131" dur="1" fill="hold">
                                          <p:stCondLst>
                                            <p:cond delay="0"/>
                                          </p:stCondLst>
                                        </p:cTn>
                                        <p:tgtEl>
                                          <p:spTgt spid="1354"/>
                                        </p:tgtEl>
                                        <p:attrNameLst>
                                          <p:attrName>style.visibility</p:attrName>
                                        </p:attrNameLst>
                                      </p:cBhvr>
                                      <p:to>
                                        <p:strVal val="visible"/>
                                      </p:to>
                                    </p:set>
                                    <p:anim calcmode="lin" valueType="num">
                                      <p:cBhvr>
                                        <p:cTn id="132" dur="2000" fill="hold"/>
                                        <p:tgtEl>
                                          <p:spTgt spid="1354"/>
                                        </p:tgtEl>
                                        <p:attrNameLst>
                                          <p:attrName>ppt_w</p:attrName>
                                        </p:attrNameLst>
                                      </p:cBhvr>
                                      <p:tavLst>
                                        <p:tav tm="0">
                                          <p:val>
                                            <p:fltVal val="0"/>
                                          </p:val>
                                        </p:tav>
                                        <p:tav tm="100000">
                                          <p:val>
                                            <p:strVal val="#ppt_w"/>
                                          </p:val>
                                        </p:tav>
                                      </p:tavLst>
                                    </p:anim>
                                    <p:anim calcmode="lin" valueType="num">
                                      <p:cBhvr>
                                        <p:cTn id="133" dur="2000" fill="hold"/>
                                        <p:tgtEl>
                                          <p:spTgt spid="1354"/>
                                        </p:tgtEl>
                                        <p:attrNameLst>
                                          <p:attrName>ppt_h</p:attrName>
                                        </p:attrNameLst>
                                      </p:cBhvr>
                                      <p:tavLst>
                                        <p:tav tm="0">
                                          <p:val>
                                            <p:fltVal val="0"/>
                                          </p:val>
                                        </p:tav>
                                        <p:tav tm="100000">
                                          <p:val>
                                            <p:strVal val="#ppt_h"/>
                                          </p:val>
                                        </p:tav>
                                      </p:tavLst>
                                    </p:anim>
                                  </p:childTnLst>
                                </p:cTn>
                              </p:par>
                              <p:par>
                                <p:cTn id="134" presetID="10" presetClass="exit" presetSubtype="0" repeatCount="indefinite" fill="hold" grpId="1" nodeType="withEffect">
                                  <p:stCondLst>
                                    <p:cond delay="750"/>
                                  </p:stCondLst>
                                  <p:childTnLst>
                                    <p:animEffect transition="out" filter="fade">
                                      <p:cBhvr>
                                        <p:cTn id="135" dur="2000"/>
                                        <p:tgtEl>
                                          <p:spTgt spid="1354"/>
                                        </p:tgtEl>
                                      </p:cBhvr>
                                    </p:animEffect>
                                    <p:set>
                                      <p:cBhvr>
                                        <p:cTn id="136" dur="1" fill="hold">
                                          <p:stCondLst>
                                            <p:cond delay="1999"/>
                                          </p:stCondLst>
                                        </p:cTn>
                                        <p:tgtEl>
                                          <p:spTgt spid="1354"/>
                                        </p:tgtEl>
                                        <p:attrNameLst>
                                          <p:attrName>style.visibility</p:attrName>
                                        </p:attrNameLst>
                                      </p:cBhvr>
                                      <p:to>
                                        <p:strVal val="hidden"/>
                                      </p:to>
                                    </p:set>
                                  </p:childTnLst>
                                </p:cTn>
                              </p:par>
                              <p:par>
                                <p:cTn id="137" presetID="23" presetClass="entr" presetSubtype="16" repeatCount="indefinite" fill="hold" grpId="0" nodeType="withEffect">
                                  <p:stCondLst>
                                    <p:cond delay="1000"/>
                                  </p:stCondLst>
                                  <p:childTnLst>
                                    <p:set>
                                      <p:cBhvr>
                                        <p:cTn id="138" dur="1" fill="hold">
                                          <p:stCondLst>
                                            <p:cond delay="0"/>
                                          </p:stCondLst>
                                        </p:cTn>
                                        <p:tgtEl>
                                          <p:spTgt spid="1351"/>
                                        </p:tgtEl>
                                        <p:attrNameLst>
                                          <p:attrName>style.visibility</p:attrName>
                                        </p:attrNameLst>
                                      </p:cBhvr>
                                      <p:to>
                                        <p:strVal val="visible"/>
                                      </p:to>
                                    </p:set>
                                    <p:anim calcmode="lin" valueType="num">
                                      <p:cBhvr>
                                        <p:cTn id="139" dur="2000" fill="hold"/>
                                        <p:tgtEl>
                                          <p:spTgt spid="1351"/>
                                        </p:tgtEl>
                                        <p:attrNameLst>
                                          <p:attrName>ppt_w</p:attrName>
                                        </p:attrNameLst>
                                      </p:cBhvr>
                                      <p:tavLst>
                                        <p:tav tm="0">
                                          <p:val>
                                            <p:fltVal val="0"/>
                                          </p:val>
                                        </p:tav>
                                        <p:tav tm="100000">
                                          <p:val>
                                            <p:strVal val="#ppt_w"/>
                                          </p:val>
                                        </p:tav>
                                      </p:tavLst>
                                    </p:anim>
                                    <p:anim calcmode="lin" valueType="num">
                                      <p:cBhvr>
                                        <p:cTn id="140" dur="2000" fill="hold"/>
                                        <p:tgtEl>
                                          <p:spTgt spid="1351"/>
                                        </p:tgtEl>
                                        <p:attrNameLst>
                                          <p:attrName>ppt_h</p:attrName>
                                        </p:attrNameLst>
                                      </p:cBhvr>
                                      <p:tavLst>
                                        <p:tav tm="0">
                                          <p:val>
                                            <p:fltVal val="0"/>
                                          </p:val>
                                        </p:tav>
                                        <p:tav tm="100000">
                                          <p:val>
                                            <p:strVal val="#ppt_h"/>
                                          </p:val>
                                        </p:tav>
                                      </p:tavLst>
                                    </p:anim>
                                  </p:childTnLst>
                                </p:cTn>
                              </p:par>
                              <p:par>
                                <p:cTn id="141" presetID="10" presetClass="exit" presetSubtype="0" repeatCount="indefinite" fill="hold" grpId="1" nodeType="withEffect">
                                  <p:stCondLst>
                                    <p:cond delay="1000"/>
                                  </p:stCondLst>
                                  <p:childTnLst>
                                    <p:animEffect transition="out" filter="fade">
                                      <p:cBhvr>
                                        <p:cTn id="142" dur="2000"/>
                                        <p:tgtEl>
                                          <p:spTgt spid="1351"/>
                                        </p:tgtEl>
                                      </p:cBhvr>
                                    </p:animEffect>
                                    <p:set>
                                      <p:cBhvr>
                                        <p:cTn id="143" dur="1" fill="hold">
                                          <p:stCondLst>
                                            <p:cond delay="1999"/>
                                          </p:stCondLst>
                                        </p:cTn>
                                        <p:tgtEl>
                                          <p:spTgt spid="1351"/>
                                        </p:tgtEl>
                                        <p:attrNameLst>
                                          <p:attrName>style.visibility</p:attrName>
                                        </p:attrNameLst>
                                      </p:cBhvr>
                                      <p:to>
                                        <p:strVal val="hidden"/>
                                      </p:to>
                                    </p:set>
                                  </p:childTnLst>
                                </p:cTn>
                              </p:par>
                              <p:par>
                                <p:cTn id="144" presetID="23" presetClass="entr" presetSubtype="16" repeatCount="indefinite" fill="hold" grpId="0" nodeType="withEffect">
                                  <p:stCondLst>
                                    <p:cond delay="1250"/>
                                  </p:stCondLst>
                                  <p:childTnLst>
                                    <p:set>
                                      <p:cBhvr>
                                        <p:cTn id="145" dur="1" fill="hold">
                                          <p:stCondLst>
                                            <p:cond delay="0"/>
                                          </p:stCondLst>
                                        </p:cTn>
                                        <p:tgtEl>
                                          <p:spTgt spid="1355"/>
                                        </p:tgtEl>
                                        <p:attrNameLst>
                                          <p:attrName>style.visibility</p:attrName>
                                        </p:attrNameLst>
                                      </p:cBhvr>
                                      <p:to>
                                        <p:strVal val="visible"/>
                                      </p:to>
                                    </p:set>
                                    <p:anim calcmode="lin" valueType="num">
                                      <p:cBhvr>
                                        <p:cTn id="146" dur="2000" fill="hold"/>
                                        <p:tgtEl>
                                          <p:spTgt spid="1355"/>
                                        </p:tgtEl>
                                        <p:attrNameLst>
                                          <p:attrName>ppt_w</p:attrName>
                                        </p:attrNameLst>
                                      </p:cBhvr>
                                      <p:tavLst>
                                        <p:tav tm="0">
                                          <p:val>
                                            <p:fltVal val="0"/>
                                          </p:val>
                                        </p:tav>
                                        <p:tav tm="100000">
                                          <p:val>
                                            <p:strVal val="#ppt_w"/>
                                          </p:val>
                                        </p:tav>
                                      </p:tavLst>
                                    </p:anim>
                                    <p:anim calcmode="lin" valueType="num">
                                      <p:cBhvr>
                                        <p:cTn id="147" dur="2000" fill="hold"/>
                                        <p:tgtEl>
                                          <p:spTgt spid="1355"/>
                                        </p:tgtEl>
                                        <p:attrNameLst>
                                          <p:attrName>ppt_h</p:attrName>
                                        </p:attrNameLst>
                                      </p:cBhvr>
                                      <p:tavLst>
                                        <p:tav tm="0">
                                          <p:val>
                                            <p:fltVal val="0"/>
                                          </p:val>
                                        </p:tav>
                                        <p:tav tm="100000">
                                          <p:val>
                                            <p:strVal val="#ppt_h"/>
                                          </p:val>
                                        </p:tav>
                                      </p:tavLst>
                                    </p:anim>
                                  </p:childTnLst>
                                </p:cTn>
                              </p:par>
                              <p:par>
                                <p:cTn id="148" presetID="10" presetClass="exit" presetSubtype="0" repeatCount="indefinite" fill="hold" grpId="1" nodeType="withEffect">
                                  <p:stCondLst>
                                    <p:cond delay="1250"/>
                                  </p:stCondLst>
                                  <p:childTnLst>
                                    <p:animEffect transition="out" filter="fade">
                                      <p:cBhvr>
                                        <p:cTn id="149" dur="2000"/>
                                        <p:tgtEl>
                                          <p:spTgt spid="1355"/>
                                        </p:tgtEl>
                                      </p:cBhvr>
                                    </p:animEffect>
                                    <p:set>
                                      <p:cBhvr>
                                        <p:cTn id="150" dur="1" fill="hold">
                                          <p:stCondLst>
                                            <p:cond delay="1999"/>
                                          </p:stCondLst>
                                        </p:cTn>
                                        <p:tgtEl>
                                          <p:spTgt spid="1355"/>
                                        </p:tgtEl>
                                        <p:attrNameLst>
                                          <p:attrName>style.visibility</p:attrName>
                                        </p:attrNameLst>
                                      </p:cBhvr>
                                      <p:to>
                                        <p:strVal val="hidden"/>
                                      </p:to>
                                    </p:set>
                                  </p:childTnLst>
                                </p:cTn>
                              </p:par>
                              <p:par>
                                <p:cTn id="151" presetID="23" presetClass="entr" presetSubtype="16" repeatCount="indefinite" fill="hold" grpId="0" nodeType="withEffect">
                                  <p:stCondLst>
                                    <p:cond delay="1500"/>
                                  </p:stCondLst>
                                  <p:childTnLst>
                                    <p:set>
                                      <p:cBhvr>
                                        <p:cTn id="152" dur="1" fill="hold">
                                          <p:stCondLst>
                                            <p:cond delay="0"/>
                                          </p:stCondLst>
                                        </p:cTn>
                                        <p:tgtEl>
                                          <p:spTgt spid="1352"/>
                                        </p:tgtEl>
                                        <p:attrNameLst>
                                          <p:attrName>style.visibility</p:attrName>
                                        </p:attrNameLst>
                                      </p:cBhvr>
                                      <p:to>
                                        <p:strVal val="visible"/>
                                      </p:to>
                                    </p:set>
                                    <p:anim calcmode="lin" valueType="num">
                                      <p:cBhvr>
                                        <p:cTn id="153" dur="2000" fill="hold"/>
                                        <p:tgtEl>
                                          <p:spTgt spid="1352"/>
                                        </p:tgtEl>
                                        <p:attrNameLst>
                                          <p:attrName>ppt_w</p:attrName>
                                        </p:attrNameLst>
                                      </p:cBhvr>
                                      <p:tavLst>
                                        <p:tav tm="0">
                                          <p:val>
                                            <p:fltVal val="0"/>
                                          </p:val>
                                        </p:tav>
                                        <p:tav tm="100000">
                                          <p:val>
                                            <p:strVal val="#ppt_w"/>
                                          </p:val>
                                        </p:tav>
                                      </p:tavLst>
                                    </p:anim>
                                    <p:anim calcmode="lin" valueType="num">
                                      <p:cBhvr>
                                        <p:cTn id="154" dur="2000" fill="hold"/>
                                        <p:tgtEl>
                                          <p:spTgt spid="1352"/>
                                        </p:tgtEl>
                                        <p:attrNameLst>
                                          <p:attrName>ppt_h</p:attrName>
                                        </p:attrNameLst>
                                      </p:cBhvr>
                                      <p:tavLst>
                                        <p:tav tm="0">
                                          <p:val>
                                            <p:fltVal val="0"/>
                                          </p:val>
                                        </p:tav>
                                        <p:tav tm="100000">
                                          <p:val>
                                            <p:strVal val="#ppt_h"/>
                                          </p:val>
                                        </p:tav>
                                      </p:tavLst>
                                    </p:anim>
                                  </p:childTnLst>
                                </p:cTn>
                              </p:par>
                              <p:par>
                                <p:cTn id="155" presetID="10" presetClass="exit" presetSubtype="0" repeatCount="indefinite" fill="hold" grpId="1" nodeType="withEffect">
                                  <p:stCondLst>
                                    <p:cond delay="1500"/>
                                  </p:stCondLst>
                                  <p:childTnLst>
                                    <p:animEffect transition="out" filter="fade">
                                      <p:cBhvr>
                                        <p:cTn id="156" dur="2000"/>
                                        <p:tgtEl>
                                          <p:spTgt spid="1352"/>
                                        </p:tgtEl>
                                      </p:cBhvr>
                                    </p:animEffect>
                                    <p:set>
                                      <p:cBhvr>
                                        <p:cTn id="157" dur="1" fill="hold">
                                          <p:stCondLst>
                                            <p:cond delay="1999"/>
                                          </p:stCondLst>
                                        </p:cTn>
                                        <p:tgtEl>
                                          <p:spTgt spid="1352"/>
                                        </p:tgtEl>
                                        <p:attrNameLst>
                                          <p:attrName>style.visibility</p:attrName>
                                        </p:attrNameLst>
                                      </p:cBhvr>
                                      <p:to>
                                        <p:strVal val="hidden"/>
                                      </p:to>
                                    </p:se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1587"/>
                                        </p:tgtEl>
                                        <p:attrNameLst>
                                          <p:attrName>style.visibility</p:attrName>
                                        </p:attrNameLst>
                                      </p:cBhvr>
                                      <p:to>
                                        <p:strVal val="visible"/>
                                      </p:to>
                                    </p:set>
                                    <p:animEffect transition="in" filter="fade">
                                      <p:cBhvr>
                                        <p:cTn id="162" dur="500"/>
                                        <p:tgtEl>
                                          <p:spTgt spid="1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0" grpId="0" animBg="1"/>
      <p:bldP spid="60" grpId="1" animBg="1"/>
      <p:bldP spid="61" grpId="0" animBg="1"/>
      <p:bldP spid="61" grpId="1" animBg="1"/>
      <p:bldP spid="62" grpId="0" animBg="1"/>
      <p:bldP spid="62" grpId="1" animBg="1"/>
      <p:bldP spid="63" grpId="0" animBg="1"/>
      <p:bldP spid="63" grpId="1" animBg="1"/>
      <p:bldP spid="1344" grpId="0" animBg="1"/>
      <p:bldP spid="1344" grpId="1" animBg="1"/>
      <p:bldP spid="1345" grpId="0" animBg="1"/>
      <p:bldP spid="1345" grpId="1" animBg="1"/>
      <p:bldP spid="1346" grpId="0" animBg="1"/>
      <p:bldP spid="1346" grpId="1" animBg="1"/>
      <p:bldP spid="1347" grpId="0" animBg="1"/>
      <p:bldP spid="1347" grpId="1" animBg="1"/>
      <p:bldP spid="1348" grpId="0" animBg="1"/>
      <p:bldP spid="1348" grpId="1" animBg="1"/>
      <p:bldP spid="1350" grpId="0" animBg="1"/>
      <p:bldP spid="1350" grpId="1" animBg="1"/>
      <p:bldP spid="1351" grpId="0" animBg="1"/>
      <p:bldP spid="1351" grpId="1" animBg="1"/>
      <p:bldP spid="1352" grpId="0" animBg="1"/>
      <p:bldP spid="1352" grpId="1" animBg="1"/>
      <p:bldP spid="1353" grpId="0" animBg="1"/>
      <p:bldP spid="1353" grpId="1" animBg="1"/>
      <p:bldP spid="1354" grpId="0" animBg="1"/>
      <p:bldP spid="1354" grpId="1" animBg="1"/>
      <p:bldP spid="1355" grpId="0" animBg="1"/>
      <p:bldP spid="1355" grpId="1" animBg="1"/>
      <p:bldP spid="1356" grpId="0" animBg="1"/>
      <p:bldP spid="1362" grpId="0"/>
      <p:bldP spid="1540" grpId="0" animBg="1"/>
      <p:bldP spid="1540" grpId="1" animBg="1"/>
      <p:bldP spid="1585" grpId="0" animBg="1"/>
      <p:bldP spid="1586" grpId="0" animBg="1"/>
      <p:bldP spid="158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形状 10">
            <a:extLst>
              <a:ext uri="{FF2B5EF4-FFF2-40B4-BE49-F238E27FC236}">
                <a16:creationId xmlns:a16="http://schemas.microsoft.com/office/drawing/2014/main" id="{8D805EE6-8B6D-CC10-5579-B05259801E39}"/>
              </a:ext>
            </a:extLst>
          </p:cNvPr>
          <p:cNvSpPr/>
          <p:nvPr/>
        </p:nvSpPr>
        <p:spPr>
          <a:xfrm rot="18601866">
            <a:off x="2853570" y="2034008"/>
            <a:ext cx="1442491" cy="3542556"/>
          </a:xfrm>
          <a:custGeom>
            <a:avLst/>
            <a:gdLst>
              <a:gd name="connsiteX0" fmla="*/ 45099 w 1066502"/>
              <a:gd name="connsiteY0" fmla="*/ 0 h 2604925"/>
              <a:gd name="connsiteX1" fmla="*/ 1048292 w 1066502"/>
              <a:gd name="connsiteY1" fmla="*/ 2306027 h 2604925"/>
              <a:gd name="connsiteX2" fmla="*/ 1043331 w 1066502"/>
              <a:gd name="connsiteY2" fmla="*/ 2306027 h 2604925"/>
              <a:gd name="connsiteX3" fmla="*/ 1058103 w 1066502"/>
              <a:gd name="connsiteY3" fmla="*/ 2330964 h 2604925"/>
              <a:gd name="connsiteX4" fmla="*/ 1066345 w 1066502"/>
              <a:gd name="connsiteY4" fmla="*/ 2381732 h 2604925"/>
              <a:gd name="connsiteX5" fmla="*/ 520410 w 1066502"/>
              <a:gd name="connsiteY5" fmla="*/ 2603393 h 2604925"/>
              <a:gd name="connsiteX6" fmla="*/ 157 w 1066502"/>
              <a:gd name="connsiteY6" fmla="*/ 2326778 h 2604925"/>
              <a:gd name="connsiteX7" fmla="*/ 5765 w 1066502"/>
              <a:gd name="connsiteY7" fmla="*/ 2306027 h 2604925"/>
              <a:gd name="connsiteX8" fmla="*/ 1577 w 1066502"/>
              <a:gd name="connsiteY8" fmla="*/ 2306027 h 2604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6502" h="2604925">
                <a:moveTo>
                  <a:pt x="45099" y="0"/>
                </a:moveTo>
                <a:lnTo>
                  <a:pt x="1048292" y="2306027"/>
                </a:lnTo>
                <a:lnTo>
                  <a:pt x="1043331" y="2306027"/>
                </a:lnTo>
                <a:lnTo>
                  <a:pt x="1058103" y="2330964"/>
                </a:lnTo>
                <a:cubicBezTo>
                  <a:pt x="1064368" y="2347548"/>
                  <a:pt x="1067232" y="2364533"/>
                  <a:pt x="1066345" y="2381732"/>
                </a:cubicBezTo>
                <a:cubicBezTo>
                  <a:pt x="1059253" y="2519327"/>
                  <a:pt x="814830" y="2618568"/>
                  <a:pt x="520410" y="2603393"/>
                </a:cubicBezTo>
                <a:cubicBezTo>
                  <a:pt x="225990" y="2588218"/>
                  <a:pt x="-6935" y="2464373"/>
                  <a:pt x="157" y="2326778"/>
                </a:cubicBezTo>
                <a:lnTo>
                  <a:pt x="5765" y="2306027"/>
                </a:lnTo>
                <a:lnTo>
                  <a:pt x="1577" y="2306027"/>
                </a:lnTo>
                <a:close/>
              </a:path>
            </a:pathLst>
          </a:custGeom>
          <a:gradFill flip="none" rotWithShape="1">
            <a:gsLst>
              <a:gs pos="0">
                <a:srgbClr val="A890BA"/>
              </a:gs>
              <a:gs pos="21000">
                <a:srgbClr val="BAA8C8"/>
              </a:gs>
              <a:gs pos="100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p>
        </p:txBody>
      </p:sp>
      <p:sp>
        <p:nvSpPr>
          <p:cNvPr id="6" name="矩形 5"/>
          <p:cNvSpPr/>
          <p:nvPr/>
        </p:nvSpPr>
        <p:spPr>
          <a:xfrm>
            <a:off x="0" y="197176"/>
            <a:ext cx="12192000" cy="769441"/>
          </a:xfrm>
          <a:prstGeom prst="rect">
            <a:avLst/>
          </a:prstGeom>
        </p:spPr>
        <p:txBody>
          <a:bodyPr wrap="square">
            <a:spAutoFit/>
          </a:bodyPr>
          <a:lstStyle/>
          <a:p>
            <a:pPr algn="ctr"/>
            <a:r>
              <a:rPr lang="en-US" altLang="zh-CN" sz="4400" b="1" dirty="0">
                <a:solidFill>
                  <a:schemeClr val="bg1"/>
                </a:solidFill>
                <a:latin typeface="Segoe UI" panose="020B0502040204020203" pitchFamily="34" charset="0"/>
                <a:cs typeface="Segoe UI" panose="020B0502040204020203" pitchFamily="34" charset="0"/>
              </a:rPr>
              <a:t>Large </a:t>
            </a:r>
            <a:r>
              <a:rPr lang="zh-CN" altLang="en-US" sz="4400" b="1" dirty="0">
                <a:solidFill>
                  <a:schemeClr val="bg1"/>
                </a:solidFill>
                <a:latin typeface="Segoe UI" panose="020B0502040204020203" pitchFamily="34" charset="0"/>
                <a:cs typeface="Segoe UI" panose="020B0502040204020203" pitchFamily="34" charset="0"/>
              </a:rPr>
              <a:t>quantity of deployed tags</a:t>
            </a:r>
          </a:p>
        </p:txBody>
      </p:sp>
      <p:sp>
        <p:nvSpPr>
          <p:cNvPr id="3" name="object 4">
            <a:extLst>
              <a:ext uri="{FF2B5EF4-FFF2-40B4-BE49-F238E27FC236}">
                <a16:creationId xmlns:a16="http://schemas.microsoft.com/office/drawing/2014/main" id="{BB0FAA3E-9518-77E2-E86B-84B889FB6CE0}"/>
              </a:ext>
            </a:extLst>
          </p:cNvPr>
          <p:cNvSpPr txBox="1"/>
          <p:nvPr/>
        </p:nvSpPr>
        <p:spPr>
          <a:xfrm>
            <a:off x="11348133" y="6396884"/>
            <a:ext cx="355600" cy="296235"/>
          </a:xfrm>
          <a:prstGeom prst="rect">
            <a:avLst/>
          </a:prstGeom>
        </p:spPr>
        <p:txBody>
          <a:bodyPr vert="horz" wrap="square" lIns="0" tIns="0" rIns="0" bIns="0" rtlCol="0">
            <a:spAutoFit/>
          </a:bodyPr>
          <a:lstStyle/>
          <a:p>
            <a:pPr marL="38100">
              <a:lnSpc>
                <a:spcPts val="2120"/>
              </a:lnSpc>
            </a:pPr>
            <a:fld id="{81D60167-4931-47E6-BA6A-407CBD079E47}" type="slidenum">
              <a:rPr sz="3200" spc="-25" dirty="0">
                <a:solidFill>
                  <a:srgbClr val="898989"/>
                </a:solidFill>
                <a:latin typeface="Trebuchet MS"/>
                <a:cs typeface="Trebuchet MS"/>
              </a:rPr>
              <a:t>5</a:t>
            </a:fld>
            <a:endParaRPr sz="3200" dirty="0">
              <a:latin typeface="Trebuchet MS"/>
              <a:cs typeface="Trebuchet MS"/>
            </a:endParaRPr>
          </a:p>
        </p:txBody>
      </p:sp>
      <p:sp>
        <p:nvSpPr>
          <p:cNvPr id="4" name="文本框 3">
            <a:extLst>
              <a:ext uri="{FF2B5EF4-FFF2-40B4-BE49-F238E27FC236}">
                <a16:creationId xmlns:a16="http://schemas.microsoft.com/office/drawing/2014/main" id="{20D3C425-C20E-64EA-843D-72541FE61199}"/>
              </a:ext>
            </a:extLst>
          </p:cNvPr>
          <p:cNvSpPr txBox="1"/>
          <p:nvPr/>
        </p:nvSpPr>
        <p:spPr>
          <a:xfrm>
            <a:off x="435166" y="318234"/>
            <a:ext cx="10253349" cy="707886"/>
          </a:xfrm>
          <a:prstGeom prst="rect">
            <a:avLst/>
          </a:prstGeom>
          <a:noFill/>
        </p:spPr>
        <p:txBody>
          <a:bodyPr wrap="square">
            <a:spAutoFit/>
          </a:bodyPr>
          <a:lstStyle/>
          <a:p>
            <a:r>
              <a:rPr lang="en-US" altLang="zh-CN" sz="4000" b="1" dirty="0">
                <a:solidFill>
                  <a:srgbClr val="5B2D7B"/>
                </a:solidFill>
                <a:latin typeface="Century Gothic" panose="020B0502020202020204" pitchFamily="34" charset="0"/>
                <a:ea typeface="Sathu" charset="-34"/>
                <a:cs typeface="Calibri" panose="020F0502020204030204" pitchFamily="34" charset="0"/>
              </a:rPr>
              <a:t>Existing Solution: Beamforming</a:t>
            </a:r>
            <a:endParaRPr lang="zh-CN" altLang="en-US" sz="4000" b="1" dirty="0">
              <a:solidFill>
                <a:srgbClr val="5B2D7B"/>
              </a:solidFill>
              <a:latin typeface="Century Gothic" panose="020B0502020202020204" pitchFamily="34" charset="0"/>
              <a:ea typeface="Sathu" charset="-34"/>
              <a:cs typeface="Calibri" panose="020F0502020204030204" pitchFamily="34" charset="0"/>
            </a:endParaRPr>
          </a:p>
        </p:txBody>
      </p:sp>
      <p:pic>
        <p:nvPicPr>
          <p:cNvPr id="2" name="Picture 12" descr="IKEA Home Smart: Neue Styrbar Fernbedienung mit Dimmfunktion -  Smartlights.de">
            <a:extLst>
              <a:ext uri="{FF2B5EF4-FFF2-40B4-BE49-F238E27FC236}">
                <a16:creationId xmlns:a16="http://schemas.microsoft.com/office/drawing/2014/main" id="{2D8B98C7-3198-E33A-FA15-877A50F24778}"/>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9938" t="23698" r="32680" b="10980"/>
          <a:stretch>
            <a:fillRect/>
          </a:stretch>
        </p:blipFill>
        <p:spPr bwMode="auto">
          <a:xfrm>
            <a:off x="901927" y="2664927"/>
            <a:ext cx="1023431" cy="1285839"/>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61AE2B4D-74D6-8718-4D32-100187583AC2}"/>
              </a:ext>
            </a:extLst>
          </p:cNvPr>
          <p:cNvSpPr txBox="1"/>
          <p:nvPr/>
        </p:nvSpPr>
        <p:spPr>
          <a:xfrm rot="2557885">
            <a:off x="1469194" y="4295893"/>
            <a:ext cx="2797651" cy="461666"/>
          </a:xfrm>
          <a:prstGeom prst="rect">
            <a:avLst/>
          </a:prstGeom>
          <a:noFill/>
        </p:spPr>
        <p:txBody>
          <a:bodyPr wrap="square" rtlCol="0">
            <a:spAutoFit/>
          </a:bodyPr>
          <a:lstStyle>
            <a:defPPr>
              <a:defRPr lang="zh-CN"/>
            </a:defPPr>
            <a:lvl1pPr>
              <a:defRPr>
                <a:latin typeface="Calibri" panose="020F0502020204030204" pitchFamily="34" charset="0"/>
                <a:cs typeface="Calibri" panose="020F0502020204030204" pitchFamily="34" charset="0"/>
              </a:defRPr>
            </a:lvl1pPr>
          </a:lstStyle>
          <a:p>
            <a:pPr algn="ctr"/>
            <a:r>
              <a:rPr lang="en-US" altLang="zh-CN" sz="2400" dirty="0"/>
              <a:t>Directional beam</a:t>
            </a:r>
            <a:endParaRPr lang="zh-CN" altLang="en-US" sz="2400" dirty="0"/>
          </a:p>
        </p:txBody>
      </p:sp>
      <p:pic>
        <p:nvPicPr>
          <p:cNvPr id="9" name="Picture 6" descr="Premium Vector | Vintage light bulb in sketch style.">
            <a:extLst>
              <a:ext uri="{FF2B5EF4-FFF2-40B4-BE49-F238E27FC236}">
                <a16:creationId xmlns:a16="http://schemas.microsoft.com/office/drawing/2014/main" id="{AE533A7A-7C9A-7A95-5A9E-2792A064F219}"/>
              </a:ext>
            </a:extLst>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15441" y="3795026"/>
            <a:ext cx="1500860" cy="1704646"/>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16">
            <a:extLst>
              <a:ext uri="{FF2B5EF4-FFF2-40B4-BE49-F238E27FC236}">
                <a16:creationId xmlns:a16="http://schemas.microsoft.com/office/drawing/2014/main" id="{F76CD34A-EB77-D842-E6C3-AA5F3BABEE98}"/>
              </a:ext>
            </a:extLst>
          </p:cNvPr>
          <p:cNvSpPr txBox="1"/>
          <p:nvPr/>
        </p:nvSpPr>
        <p:spPr>
          <a:xfrm>
            <a:off x="3846578" y="5405140"/>
            <a:ext cx="1548405" cy="400110"/>
          </a:xfrm>
          <a:prstGeom prst="rect">
            <a:avLst/>
          </a:prstGeom>
          <a:noFill/>
        </p:spPr>
        <p:txBody>
          <a:bodyPr wrap="square">
            <a:spAutoFit/>
          </a:bodyPr>
          <a:lstStyle>
            <a:defPPr>
              <a:defRPr lang="zh-CN"/>
            </a:defPPr>
            <a:lvl1pPr algn="ctr">
              <a:defRPr>
                <a:latin typeface="Calibri" panose="020F0502020204030204" pitchFamily="34" charset="0"/>
                <a:cs typeface="Calibri" panose="020F0502020204030204" pitchFamily="34" charset="0"/>
              </a:defRPr>
            </a:lvl1pPr>
          </a:lstStyle>
          <a:p>
            <a:r>
              <a:rPr lang="en-US" altLang="zh-CN" sz="2000" b="1" dirty="0"/>
              <a:t>Receiver</a:t>
            </a:r>
            <a:endParaRPr lang="zh-CN" altLang="en-US" sz="2000" b="1" dirty="0"/>
          </a:p>
        </p:txBody>
      </p:sp>
      <p:sp>
        <p:nvSpPr>
          <p:cNvPr id="19" name="文本框 18">
            <a:extLst>
              <a:ext uri="{FF2B5EF4-FFF2-40B4-BE49-F238E27FC236}">
                <a16:creationId xmlns:a16="http://schemas.microsoft.com/office/drawing/2014/main" id="{3A8E7697-69A2-0742-FA95-A3F105D4FEB2}"/>
              </a:ext>
            </a:extLst>
          </p:cNvPr>
          <p:cNvSpPr txBox="1"/>
          <p:nvPr/>
        </p:nvSpPr>
        <p:spPr>
          <a:xfrm>
            <a:off x="666865" y="4026259"/>
            <a:ext cx="1548405" cy="400110"/>
          </a:xfrm>
          <a:prstGeom prst="rect">
            <a:avLst/>
          </a:prstGeom>
          <a:noFill/>
        </p:spPr>
        <p:txBody>
          <a:bodyPr wrap="square">
            <a:spAutoFit/>
          </a:bodyPr>
          <a:lstStyle>
            <a:defPPr>
              <a:defRPr lang="zh-CN"/>
            </a:defPPr>
            <a:lvl1pPr algn="ctr">
              <a:defRPr>
                <a:latin typeface="Calibri" panose="020F0502020204030204" pitchFamily="34" charset="0"/>
                <a:cs typeface="Calibri" panose="020F0502020204030204" pitchFamily="34" charset="0"/>
              </a:defRPr>
            </a:lvl1pPr>
          </a:lstStyle>
          <a:p>
            <a:r>
              <a:rPr lang="en-US" altLang="zh-CN" sz="2000" b="1" dirty="0"/>
              <a:t>Sender</a:t>
            </a:r>
            <a:endParaRPr lang="zh-CN" altLang="en-US" sz="2000" b="1" dirty="0"/>
          </a:p>
        </p:txBody>
      </p:sp>
      <p:cxnSp>
        <p:nvCxnSpPr>
          <p:cNvPr id="20" name="直接箭头连接符 19">
            <a:extLst>
              <a:ext uri="{FF2B5EF4-FFF2-40B4-BE49-F238E27FC236}">
                <a16:creationId xmlns:a16="http://schemas.microsoft.com/office/drawing/2014/main" id="{BB9D1E6B-EB9D-CC5B-A496-821002FF771E}"/>
              </a:ext>
            </a:extLst>
          </p:cNvPr>
          <p:cNvCxnSpPr>
            <a:cxnSpLocks/>
          </p:cNvCxnSpPr>
          <p:nvPr/>
        </p:nvCxnSpPr>
        <p:spPr>
          <a:xfrm flipV="1">
            <a:off x="1865765" y="2250161"/>
            <a:ext cx="2744205" cy="1004891"/>
          </a:xfrm>
          <a:prstGeom prst="straightConnector1">
            <a:avLst/>
          </a:prstGeom>
          <a:ln w="57150">
            <a:solidFill>
              <a:srgbClr val="B19BC1"/>
            </a:solidFill>
            <a:prstDash val="sysDash"/>
            <a:tailEnd type="stealth" w="lg" len="lg"/>
          </a:ln>
        </p:spPr>
        <p:style>
          <a:lnRef idx="1">
            <a:schemeClr val="accent1"/>
          </a:lnRef>
          <a:fillRef idx="0">
            <a:schemeClr val="accent1"/>
          </a:fillRef>
          <a:effectRef idx="0">
            <a:schemeClr val="accent1"/>
          </a:effectRef>
          <a:fontRef idx="minor">
            <a:schemeClr val="tx1"/>
          </a:fontRef>
        </p:style>
      </p:cxnSp>
      <p:grpSp>
        <p:nvGrpSpPr>
          <p:cNvPr id="24" name="组合 23">
            <a:extLst>
              <a:ext uri="{FF2B5EF4-FFF2-40B4-BE49-F238E27FC236}">
                <a16:creationId xmlns:a16="http://schemas.microsoft.com/office/drawing/2014/main" id="{B900ADC0-F6BE-E9B8-0FE4-57648ECBFD3F}"/>
              </a:ext>
            </a:extLst>
          </p:cNvPr>
          <p:cNvGrpSpPr/>
          <p:nvPr/>
        </p:nvGrpSpPr>
        <p:grpSpPr>
          <a:xfrm>
            <a:off x="4442836" y="1352143"/>
            <a:ext cx="1749063" cy="2062553"/>
            <a:chOff x="4442836" y="1352143"/>
            <a:chExt cx="1749063" cy="2062553"/>
          </a:xfrm>
        </p:grpSpPr>
        <p:pic>
          <p:nvPicPr>
            <p:cNvPr id="21" name="Picture 284">
              <a:extLst>
                <a:ext uri="{FF2B5EF4-FFF2-40B4-BE49-F238E27FC236}">
                  <a16:creationId xmlns:a16="http://schemas.microsoft.com/office/drawing/2014/main" id="{792DDDB5-6960-146B-5E8A-750F142EBEBA}"/>
                </a:ext>
              </a:extLst>
            </p:cNvPr>
            <p:cNvPicPr>
              <a:picLocks noChangeAspect="1"/>
            </p:cNvPicPr>
            <p:nvPr/>
          </p:nvPicPr>
          <p:blipFill>
            <a:blip r:embed="rId6"/>
            <a:stretch>
              <a:fillRect/>
            </a:stretch>
          </p:blipFill>
          <p:spPr>
            <a:xfrm>
              <a:off x="4549432" y="1352143"/>
              <a:ext cx="1533738" cy="1790358"/>
            </a:xfrm>
            <a:prstGeom prst="rect">
              <a:avLst/>
            </a:prstGeom>
          </p:spPr>
        </p:pic>
        <p:sp>
          <p:nvSpPr>
            <p:cNvPr id="22" name="文本框 21">
              <a:extLst>
                <a:ext uri="{FF2B5EF4-FFF2-40B4-BE49-F238E27FC236}">
                  <a16:creationId xmlns:a16="http://schemas.microsoft.com/office/drawing/2014/main" id="{FCFC4B8D-1A19-1A5F-FA94-416E28D15F28}"/>
                </a:ext>
              </a:extLst>
            </p:cNvPr>
            <p:cNvSpPr txBox="1"/>
            <p:nvPr/>
          </p:nvSpPr>
          <p:spPr>
            <a:xfrm>
              <a:off x="4442836" y="3014586"/>
              <a:ext cx="1749063" cy="400110"/>
            </a:xfrm>
            <a:prstGeom prst="rect">
              <a:avLst/>
            </a:prstGeom>
            <a:noFill/>
          </p:spPr>
          <p:txBody>
            <a:bodyPr wrap="square">
              <a:spAutoFit/>
            </a:bodyPr>
            <a:lstStyle>
              <a:defPPr>
                <a:defRPr lang="zh-CN"/>
              </a:defPPr>
              <a:lvl1pPr algn="ctr">
                <a:defRPr sz="2000" b="1">
                  <a:latin typeface="Calibri" panose="020F0502020204030204" pitchFamily="34" charset="0"/>
                  <a:cs typeface="Calibri" panose="020F0502020204030204" pitchFamily="34" charset="0"/>
                </a:defRPr>
              </a:lvl1pPr>
            </a:lstStyle>
            <a:p>
              <a:r>
                <a:rPr lang="en-US" altLang="zh-CN" dirty="0"/>
                <a:t>Eavesdropper</a:t>
              </a:r>
              <a:endParaRPr lang="zh-CN" altLang="en-US" dirty="0"/>
            </a:p>
          </p:txBody>
        </p:sp>
      </p:grpSp>
      <p:grpSp>
        <p:nvGrpSpPr>
          <p:cNvPr id="29" name="组合 28">
            <a:extLst>
              <a:ext uri="{FF2B5EF4-FFF2-40B4-BE49-F238E27FC236}">
                <a16:creationId xmlns:a16="http://schemas.microsoft.com/office/drawing/2014/main" id="{529A7975-12E5-1A75-20A7-1D76731EA067}"/>
              </a:ext>
            </a:extLst>
          </p:cNvPr>
          <p:cNvGrpSpPr/>
          <p:nvPr/>
        </p:nvGrpSpPr>
        <p:grpSpPr>
          <a:xfrm>
            <a:off x="5905516" y="1755352"/>
            <a:ext cx="1273419" cy="1159268"/>
            <a:chOff x="5905516" y="1755352"/>
            <a:chExt cx="1273419" cy="1159268"/>
          </a:xfrm>
        </p:grpSpPr>
        <p:sp>
          <p:nvSpPr>
            <p:cNvPr id="25" name="文本框 24">
              <a:extLst>
                <a:ext uri="{FF2B5EF4-FFF2-40B4-BE49-F238E27FC236}">
                  <a16:creationId xmlns:a16="http://schemas.microsoft.com/office/drawing/2014/main" id="{5C6FD6AD-4FC9-8D67-0DB5-016B3A9B637D}"/>
                </a:ext>
              </a:extLst>
            </p:cNvPr>
            <p:cNvSpPr txBox="1"/>
            <p:nvPr/>
          </p:nvSpPr>
          <p:spPr>
            <a:xfrm>
              <a:off x="5905516" y="1755352"/>
              <a:ext cx="1273419" cy="461666"/>
            </a:xfrm>
            <a:prstGeom prst="rect">
              <a:avLst/>
            </a:prstGeom>
            <a:noFill/>
          </p:spPr>
          <p:txBody>
            <a:bodyPr wrap="square" rtlCol="0">
              <a:spAutoFit/>
            </a:bodyPr>
            <a:lstStyle>
              <a:defPPr>
                <a:defRPr lang="zh-CN"/>
              </a:defPPr>
              <a:lvl1pPr>
                <a:defRPr>
                  <a:latin typeface="Calibri" panose="020F0502020204030204" pitchFamily="34" charset="0"/>
                  <a:cs typeface="Calibri" panose="020F0502020204030204" pitchFamily="34" charset="0"/>
                </a:defRPr>
              </a:lvl1pPr>
            </a:lstStyle>
            <a:p>
              <a:pPr algn="ctr"/>
              <a:r>
                <a:rPr lang="en-US" altLang="zh-CN" sz="2400" b="1" dirty="0">
                  <a:solidFill>
                    <a:srgbClr val="D24C4C"/>
                  </a:solidFill>
                </a:rPr>
                <a:t>????</a:t>
              </a:r>
              <a:endParaRPr lang="zh-CN" altLang="en-US" sz="2400" b="1" dirty="0">
                <a:solidFill>
                  <a:srgbClr val="D24C4C"/>
                </a:solidFill>
              </a:endParaRPr>
            </a:p>
          </p:txBody>
        </p:sp>
        <p:sp>
          <p:nvSpPr>
            <p:cNvPr id="27" name="iconfont-11899-5651358">
              <a:extLst>
                <a:ext uri="{FF2B5EF4-FFF2-40B4-BE49-F238E27FC236}">
                  <a16:creationId xmlns:a16="http://schemas.microsoft.com/office/drawing/2014/main" id="{59F7FE42-ADE8-C37D-4ECC-4EFA56751DF2}"/>
                </a:ext>
              </a:extLst>
            </p:cNvPr>
            <p:cNvSpPr/>
            <p:nvPr/>
          </p:nvSpPr>
          <p:spPr>
            <a:xfrm>
              <a:off x="6296574" y="2508258"/>
              <a:ext cx="406443" cy="406362"/>
            </a:xfrm>
            <a:custGeom>
              <a:avLst/>
              <a:gdLst>
                <a:gd name="T0" fmla="*/ 6034 w 10378"/>
                <a:gd name="T1" fmla="*/ 5117 h 10377"/>
                <a:gd name="T2" fmla="*/ 7180 w 10378"/>
                <a:gd name="T3" fmla="*/ 3970 h 10377"/>
                <a:gd name="T4" fmla="*/ 7180 w 10378"/>
                <a:gd name="T5" fmla="*/ 3052 h 10377"/>
                <a:gd name="T6" fmla="*/ 6263 w 10378"/>
                <a:gd name="T7" fmla="*/ 3052 h 10377"/>
                <a:gd name="T8" fmla="*/ 5117 w 10378"/>
                <a:gd name="T9" fmla="*/ 4198 h 10377"/>
                <a:gd name="T10" fmla="*/ 3970 w 10378"/>
                <a:gd name="T11" fmla="*/ 3052 h 10377"/>
                <a:gd name="T12" fmla="*/ 3053 w 10378"/>
                <a:gd name="T13" fmla="*/ 3052 h 10377"/>
                <a:gd name="T14" fmla="*/ 3053 w 10378"/>
                <a:gd name="T15" fmla="*/ 3969 h 10377"/>
                <a:gd name="T16" fmla="*/ 4199 w 10378"/>
                <a:gd name="T17" fmla="*/ 5117 h 10377"/>
                <a:gd name="T18" fmla="*/ 3053 w 10378"/>
                <a:gd name="T19" fmla="*/ 6263 h 10377"/>
                <a:gd name="T20" fmla="*/ 3053 w 10378"/>
                <a:gd name="T21" fmla="*/ 7181 h 10377"/>
                <a:gd name="T22" fmla="*/ 3970 w 10378"/>
                <a:gd name="T23" fmla="*/ 7181 h 10377"/>
                <a:gd name="T24" fmla="*/ 5118 w 10378"/>
                <a:gd name="T25" fmla="*/ 6034 h 10377"/>
                <a:gd name="T26" fmla="*/ 6264 w 10378"/>
                <a:gd name="T27" fmla="*/ 7181 h 10377"/>
                <a:gd name="T28" fmla="*/ 7182 w 10378"/>
                <a:gd name="T29" fmla="*/ 7181 h 10377"/>
                <a:gd name="T30" fmla="*/ 7182 w 10378"/>
                <a:gd name="T31" fmla="*/ 6263 h 10377"/>
                <a:gd name="T32" fmla="*/ 6034 w 10378"/>
                <a:gd name="T33" fmla="*/ 5117 h 10377"/>
                <a:gd name="T34" fmla="*/ 5189 w 10378"/>
                <a:gd name="T35" fmla="*/ 10377 h 10377"/>
                <a:gd name="T36" fmla="*/ 0 w 10378"/>
                <a:gd name="T37" fmla="*/ 5188 h 10377"/>
                <a:gd name="T38" fmla="*/ 5189 w 10378"/>
                <a:gd name="T39" fmla="*/ 0 h 10377"/>
                <a:gd name="T40" fmla="*/ 10378 w 10378"/>
                <a:gd name="T41" fmla="*/ 5188 h 10377"/>
                <a:gd name="T42" fmla="*/ 5189 w 10378"/>
                <a:gd name="T43" fmla="*/ 10377 h 10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78" h="10377">
                  <a:moveTo>
                    <a:pt x="6034" y="5117"/>
                  </a:moveTo>
                  <a:lnTo>
                    <a:pt x="7180" y="3970"/>
                  </a:lnTo>
                  <a:cubicBezTo>
                    <a:pt x="7434" y="3716"/>
                    <a:pt x="7433" y="3306"/>
                    <a:pt x="7180" y="3052"/>
                  </a:cubicBezTo>
                  <a:cubicBezTo>
                    <a:pt x="6927" y="2798"/>
                    <a:pt x="6517" y="2798"/>
                    <a:pt x="6263" y="3052"/>
                  </a:cubicBezTo>
                  <a:lnTo>
                    <a:pt x="5117" y="4198"/>
                  </a:lnTo>
                  <a:lnTo>
                    <a:pt x="3970" y="3052"/>
                  </a:lnTo>
                  <a:cubicBezTo>
                    <a:pt x="3717" y="2798"/>
                    <a:pt x="3307" y="2798"/>
                    <a:pt x="3053" y="3052"/>
                  </a:cubicBezTo>
                  <a:cubicBezTo>
                    <a:pt x="2799" y="3306"/>
                    <a:pt x="2799" y="3716"/>
                    <a:pt x="3053" y="3969"/>
                  </a:cubicBezTo>
                  <a:lnTo>
                    <a:pt x="4199" y="5117"/>
                  </a:lnTo>
                  <a:lnTo>
                    <a:pt x="3053" y="6263"/>
                  </a:lnTo>
                  <a:cubicBezTo>
                    <a:pt x="2799" y="6517"/>
                    <a:pt x="2799" y="6927"/>
                    <a:pt x="3053" y="7181"/>
                  </a:cubicBezTo>
                  <a:cubicBezTo>
                    <a:pt x="3307" y="7434"/>
                    <a:pt x="3717" y="7434"/>
                    <a:pt x="3970" y="7181"/>
                  </a:cubicBezTo>
                  <a:lnTo>
                    <a:pt x="5118" y="6034"/>
                  </a:lnTo>
                  <a:lnTo>
                    <a:pt x="6264" y="7181"/>
                  </a:lnTo>
                  <a:cubicBezTo>
                    <a:pt x="6518" y="7434"/>
                    <a:pt x="6928" y="7434"/>
                    <a:pt x="7182" y="7181"/>
                  </a:cubicBezTo>
                  <a:cubicBezTo>
                    <a:pt x="7435" y="6927"/>
                    <a:pt x="7435" y="6517"/>
                    <a:pt x="7182" y="6263"/>
                  </a:cubicBezTo>
                  <a:lnTo>
                    <a:pt x="6034" y="5117"/>
                  </a:lnTo>
                  <a:close/>
                  <a:moveTo>
                    <a:pt x="5189" y="10377"/>
                  </a:moveTo>
                  <a:cubicBezTo>
                    <a:pt x="2324" y="10377"/>
                    <a:pt x="0" y="8054"/>
                    <a:pt x="0" y="5188"/>
                  </a:cubicBezTo>
                  <a:cubicBezTo>
                    <a:pt x="0" y="2322"/>
                    <a:pt x="2324" y="0"/>
                    <a:pt x="5189" y="0"/>
                  </a:cubicBezTo>
                  <a:cubicBezTo>
                    <a:pt x="8054" y="0"/>
                    <a:pt x="10378" y="2322"/>
                    <a:pt x="10378" y="5188"/>
                  </a:cubicBezTo>
                  <a:cubicBezTo>
                    <a:pt x="10378" y="8054"/>
                    <a:pt x="8054" y="10377"/>
                    <a:pt x="5189" y="10377"/>
                  </a:cubicBezTo>
                  <a:close/>
                </a:path>
              </a:pathLst>
            </a:custGeom>
            <a:solidFill>
              <a:srgbClr val="D24C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D24C4C"/>
                </a:solidFill>
              </a:endParaRPr>
            </a:p>
          </p:txBody>
        </p:sp>
      </p:grpSp>
      <p:sp>
        <p:nvSpPr>
          <p:cNvPr id="28" name="iconfont-10471-5111210">
            <a:extLst>
              <a:ext uri="{FF2B5EF4-FFF2-40B4-BE49-F238E27FC236}">
                <a16:creationId xmlns:a16="http://schemas.microsoft.com/office/drawing/2014/main" id="{78F12823-82CB-67AA-765A-F04C43BEC519}"/>
              </a:ext>
            </a:extLst>
          </p:cNvPr>
          <p:cNvSpPr/>
          <p:nvPr/>
        </p:nvSpPr>
        <p:spPr>
          <a:xfrm>
            <a:off x="5191762" y="4942124"/>
            <a:ext cx="406442" cy="406442"/>
          </a:xfrm>
          <a:custGeom>
            <a:avLst/>
            <a:gdLst>
              <a:gd name="T0" fmla="*/ 4753 w 9506"/>
              <a:gd name="T1" fmla="*/ 0 h 9506"/>
              <a:gd name="T2" fmla="*/ 0 w 9506"/>
              <a:gd name="T3" fmla="*/ 4753 h 9506"/>
              <a:gd name="T4" fmla="*/ 4753 w 9506"/>
              <a:gd name="T5" fmla="*/ 9506 h 9506"/>
              <a:gd name="T6" fmla="*/ 9506 w 9506"/>
              <a:gd name="T7" fmla="*/ 4753 h 9506"/>
              <a:gd name="T8" fmla="*/ 4753 w 9506"/>
              <a:gd name="T9" fmla="*/ 0 h 9506"/>
              <a:gd name="T10" fmla="*/ 4019 w 9506"/>
              <a:gd name="T11" fmla="*/ 6437 h 9506"/>
              <a:gd name="T12" fmla="*/ 3818 w 9506"/>
              <a:gd name="T13" fmla="*/ 6538 h 9506"/>
              <a:gd name="T14" fmla="*/ 3615 w 9506"/>
              <a:gd name="T15" fmla="*/ 6435 h 9506"/>
              <a:gd name="T16" fmla="*/ 2335 w 9506"/>
              <a:gd name="T17" fmla="*/ 5155 h 9506"/>
              <a:gd name="T18" fmla="*/ 2742 w 9506"/>
              <a:gd name="T19" fmla="*/ 4748 h 9506"/>
              <a:gd name="T20" fmla="*/ 3821 w 9506"/>
              <a:gd name="T21" fmla="*/ 5827 h 9506"/>
              <a:gd name="T22" fmla="*/ 6673 w 9506"/>
              <a:gd name="T23" fmla="*/ 2955 h 9506"/>
              <a:gd name="T24" fmla="*/ 7072 w 9506"/>
              <a:gd name="T25" fmla="*/ 3368 h 9506"/>
              <a:gd name="T26" fmla="*/ 4019 w 9506"/>
              <a:gd name="T27" fmla="*/ 6437 h 9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506" h="9506">
                <a:moveTo>
                  <a:pt x="4753" y="0"/>
                </a:moveTo>
                <a:cubicBezTo>
                  <a:pt x="2127" y="0"/>
                  <a:pt x="0" y="2127"/>
                  <a:pt x="0" y="4753"/>
                </a:cubicBezTo>
                <a:cubicBezTo>
                  <a:pt x="0" y="7379"/>
                  <a:pt x="2127" y="9506"/>
                  <a:pt x="4753" y="9506"/>
                </a:cubicBezTo>
                <a:cubicBezTo>
                  <a:pt x="7379" y="9506"/>
                  <a:pt x="9506" y="7379"/>
                  <a:pt x="9506" y="4753"/>
                </a:cubicBezTo>
                <a:cubicBezTo>
                  <a:pt x="9506" y="2127"/>
                  <a:pt x="7379" y="0"/>
                  <a:pt x="4753" y="0"/>
                </a:cubicBezTo>
                <a:close/>
                <a:moveTo>
                  <a:pt x="4019" y="6437"/>
                </a:moveTo>
                <a:cubicBezTo>
                  <a:pt x="3965" y="6492"/>
                  <a:pt x="3887" y="6538"/>
                  <a:pt x="3818" y="6538"/>
                </a:cubicBezTo>
                <a:cubicBezTo>
                  <a:pt x="3750" y="6538"/>
                  <a:pt x="3672" y="6490"/>
                  <a:pt x="3615" y="6435"/>
                </a:cubicBezTo>
                <a:lnTo>
                  <a:pt x="2335" y="5155"/>
                </a:lnTo>
                <a:lnTo>
                  <a:pt x="2742" y="4748"/>
                </a:lnTo>
                <a:lnTo>
                  <a:pt x="3821" y="5827"/>
                </a:lnTo>
                <a:lnTo>
                  <a:pt x="6673" y="2955"/>
                </a:lnTo>
                <a:lnTo>
                  <a:pt x="7072" y="3368"/>
                </a:lnTo>
                <a:lnTo>
                  <a:pt x="4019" y="6437"/>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2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down)">
                                      <p:cBhvr>
                                        <p:cTn id="18" dur="500"/>
                                        <p:tgtEl>
                                          <p:spTgt spid="20"/>
                                        </p:tgtEl>
                                      </p:cBhvr>
                                    </p:animEffec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0"/>
                                          </p:stCondLst>
                                        </p:cTn>
                                        <p:tgtEl>
                                          <p:spTgt spid="29"/>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nodeType="after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 grpId="0"/>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97176"/>
            <a:ext cx="12192000" cy="769441"/>
          </a:xfrm>
          <a:prstGeom prst="rect">
            <a:avLst/>
          </a:prstGeom>
        </p:spPr>
        <p:txBody>
          <a:bodyPr wrap="square">
            <a:spAutoFit/>
          </a:bodyPr>
          <a:lstStyle/>
          <a:p>
            <a:pPr algn="ctr"/>
            <a:r>
              <a:rPr lang="en-US" altLang="zh-CN" sz="4400" b="1" dirty="0">
                <a:solidFill>
                  <a:schemeClr val="bg1"/>
                </a:solidFill>
                <a:latin typeface="Segoe UI" panose="020B0502040204020203" pitchFamily="34" charset="0"/>
                <a:cs typeface="Segoe UI" panose="020B0502040204020203" pitchFamily="34" charset="0"/>
              </a:rPr>
              <a:t>Large </a:t>
            </a:r>
            <a:r>
              <a:rPr lang="zh-CN" altLang="en-US" sz="4400" b="1" dirty="0">
                <a:solidFill>
                  <a:schemeClr val="bg1"/>
                </a:solidFill>
                <a:latin typeface="Segoe UI" panose="020B0502040204020203" pitchFamily="34" charset="0"/>
                <a:cs typeface="Segoe UI" panose="020B0502040204020203" pitchFamily="34" charset="0"/>
              </a:rPr>
              <a:t>quantity of deployed tags</a:t>
            </a:r>
          </a:p>
        </p:txBody>
      </p:sp>
      <p:cxnSp>
        <p:nvCxnSpPr>
          <p:cNvPr id="25" name="直接连接符 24"/>
          <p:cNvCxnSpPr/>
          <p:nvPr/>
        </p:nvCxnSpPr>
        <p:spPr>
          <a:xfrm>
            <a:off x="6022474" y="1719600"/>
            <a:ext cx="0" cy="3400956"/>
          </a:xfrm>
          <a:prstGeom prst="line">
            <a:avLst/>
          </a:prstGeom>
          <a:ln w="381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26" name="Picture 12" descr="IKEA Home Smart: Neue Styrbar Fernbedienung mit Dimmfunktion -  Smartlights.de"/>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9938" t="23698" r="32680" b="10980"/>
          <a:stretch>
            <a:fillRect/>
          </a:stretch>
        </p:blipFill>
        <p:spPr bwMode="auto">
          <a:xfrm>
            <a:off x="901927" y="2664927"/>
            <a:ext cx="1023431" cy="1285839"/>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a:extLst>
              <a:ext uri="{FF2B5EF4-FFF2-40B4-BE49-F238E27FC236}">
                <a16:creationId xmlns:a16="http://schemas.microsoft.com/office/drawing/2014/main" id="{6CFD9319-D9D1-5DF3-A109-2BEEA22CBA3A}"/>
              </a:ext>
            </a:extLst>
          </p:cNvPr>
          <p:cNvGrpSpPr/>
          <p:nvPr/>
        </p:nvGrpSpPr>
        <p:grpSpPr>
          <a:xfrm>
            <a:off x="2693711" y="1872591"/>
            <a:ext cx="1989147" cy="1168791"/>
            <a:chOff x="2693711" y="1872591"/>
            <a:chExt cx="1989147" cy="1168791"/>
          </a:xfrm>
        </p:grpSpPr>
        <p:sp>
          <p:nvSpPr>
            <p:cNvPr id="27" name="文本框 26"/>
            <p:cNvSpPr txBox="1"/>
            <p:nvPr/>
          </p:nvSpPr>
          <p:spPr>
            <a:xfrm>
              <a:off x="3107507" y="1872591"/>
              <a:ext cx="745717" cy="461666"/>
            </a:xfrm>
            <a:prstGeom prst="rect">
              <a:avLst/>
            </a:prstGeom>
            <a:noFill/>
            <a:ln>
              <a:noFill/>
            </a:ln>
          </p:spPr>
          <p:txBody>
            <a:bodyPr wrap="none" rtlCol="0">
              <a:spAutoFit/>
            </a:bodyPr>
            <a:lstStyle/>
            <a:p>
              <a:r>
                <a:rPr lang="en-US" altLang="zh-CN" sz="2400" b="1" dirty="0">
                  <a:solidFill>
                    <a:srgbClr val="002060"/>
                  </a:solidFill>
                  <a:latin typeface="Segoe UI" panose="020B0502040204020203" pitchFamily="34" charset="0"/>
                  <a:cs typeface="Segoe UI" panose="020B0502040204020203" pitchFamily="34" charset="0"/>
                </a:rPr>
                <a:t>……</a:t>
              </a:r>
              <a:endParaRPr lang="zh-CN" altLang="en-US" sz="2400" b="1" dirty="0">
                <a:solidFill>
                  <a:srgbClr val="002060"/>
                </a:solidFill>
                <a:latin typeface="Segoe UI" panose="020B0502040204020203" pitchFamily="34" charset="0"/>
                <a:cs typeface="Segoe UI" panose="020B0502040204020203" pitchFamily="34" charset="0"/>
              </a:endParaRPr>
            </a:p>
          </p:txBody>
        </p:sp>
        <p:sp>
          <p:nvSpPr>
            <p:cNvPr id="28" name="等腰三角形 27"/>
            <p:cNvSpPr/>
            <p:nvPr/>
          </p:nvSpPr>
          <p:spPr>
            <a:xfrm flipV="1">
              <a:off x="4277777" y="1880045"/>
              <a:ext cx="220746" cy="142454"/>
            </a:xfrm>
            <a:prstGeom prst="triangle">
              <a:avLst/>
            </a:prstGeom>
            <a:solidFill>
              <a:srgbClr val="A4A4A4"/>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29" name="直接连接符 28"/>
            <p:cNvCxnSpPr>
              <a:stCxn id="28" idx="3"/>
            </p:cNvCxnSpPr>
            <p:nvPr/>
          </p:nvCxnSpPr>
          <p:spPr>
            <a:xfrm flipH="1">
              <a:off x="4388150" y="1880045"/>
              <a:ext cx="0" cy="496121"/>
            </a:xfrm>
            <a:prstGeom prst="line">
              <a:avLst/>
            </a:prstGeom>
            <a:solidFill>
              <a:srgbClr val="E9D4B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0" name="等腰三角形 29"/>
            <p:cNvSpPr/>
            <p:nvPr/>
          </p:nvSpPr>
          <p:spPr>
            <a:xfrm flipV="1">
              <a:off x="3780238" y="1880045"/>
              <a:ext cx="220746" cy="142454"/>
            </a:xfrm>
            <a:prstGeom prst="triangle">
              <a:avLst/>
            </a:prstGeom>
            <a:solidFill>
              <a:srgbClr val="A4A4A4"/>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31" name="直接连接符 30"/>
            <p:cNvCxnSpPr>
              <a:stCxn id="30" idx="3"/>
            </p:cNvCxnSpPr>
            <p:nvPr/>
          </p:nvCxnSpPr>
          <p:spPr>
            <a:xfrm flipH="1">
              <a:off x="3890610" y="1880045"/>
              <a:ext cx="0" cy="496121"/>
            </a:xfrm>
            <a:prstGeom prst="line">
              <a:avLst/>
            </a:prstGeom>
            <a:solidFill>
              <a:srgbClr val="E9D4B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2" name="等腰三角形 31"/>
            <p:cNvSpPr/>
            <p:nvPr/>
          </p:nvSpPr>
          <p:spPr>
            <a:xfrm flipV="1">
              <a:off x="2934670" y="1880045"/>
              <a:ext cx="220746" cy="142454"/>
            </a:xfrm>
            <a:prstGeom prst="triangle">
              <a:avLst/>
            </a:prstGeom>
            <a:solidFill>
              <a:srgbClr val="A4A4A4"/>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33" name="直接连接符 32"/>
            <p:cNvCxnSpPr>
              <a:stCxn id="32" idx="3"/>
            </p:cNvCxnSpPr>
            <p:nvPr/>
          </p:nvCxnSpPr>
          <p:spPr>
            <a:xfrm flipH="1">
              <a:off x="3045043" y="1880045"/>
              <a:ext cx="0" cy="496121"/>
            </a:xfrm>
            <a:prstGeom prst="line">
              <a:avLst/>
            </a:prstGeom>
            <a:solidFill>
              <a:srgbClr val="E9D4B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4" name="矩形: 圆角 33"/>
            <p:cNvSpPr/>
            <p:nvPr/>
          </p:nvSpPr>
          <p:spPr>
            <a:xfrm>
              <a:off x="2693713" y="2376166"/>
              <a:ext cx="1957288" cy="206553"/>
            </a:xfrm>
            <a:prstGeom prst="roundRect">
              <a:avLst>
                <a:gd name="adj" fmla="val 50000"/>
              </a:avLst>
            </a:prstGeom>
            <a:solidFill>
              <a:srgbClr val="A4A4A4"/>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5" name="文本框 34"/>
            <p:cNvSpPr txBox="1"/>
            <p:nvPr/>
          </p:nvSpPr>
          <p:spPr>
            <a:xfrm>
              <a:off x="2693711" y="2579716"/>
              <a:ext cx="1989147" cy="461666"/>
            </a:xfrm>
            <a:prstGeom prst="rect">
              <a:avLst/>
            </a:prstGeom>
            <a:noFill/>
          </p:spPr>
          <p:txBody>
            <a:bodyPr wrap="square" rtlCol="0">
              <a:spAutoFit/>
            </a:bodyPr>
            <a:lstStyle>
              <a:defPPr>
                <a:defRPr lang="zh-CN"/>
              </a:defPPr>
              <a:lvl1pPr>
                <a:defRPr>
                  <a:latin typeface="Calibri" panose="020F0502020204030204" pitchFamily="34" charset="0"/>
                  <a:cs typeface="Calibri" panose="020F0502020204030204" pitchFamily="34" charset="0"/>
                </a:defRPr>
              </a:lvl1pPr>
            </a:lstStyle>
            <a:p>
              <a:pPr algn="ctr"/>
              <a:r>
                <a:rPr lang="en-US" altLang="zh-CN" sz="2400" b="1" dirty="0"/>
                <a:t>Antenna array</a:t>
              </a:r>
              <a:endParaRPr lang="zh-CN" altLang="en-US" sz="2400" b="1" dirty="0"/>
            </a:p>
          </p:txBody>
        </p:sp>
      </p:grpSp>
      <p:sp>
        <p:nvSpPr>
          <p:cNvPr id="36" name="文本框 35"/>
          <p:cNvSpPr txBox="1"/>
          <p:nvPr/>
        </p:nvSpPr>
        <p:spPr>
          <a:xfrm rot="2557885">
            <a:off x="1469194" y="4295893"/>
            <a:ext cx="2797651" cy="461666"/>
          </a:xfrm>
          <a:prstGeom prst="rect">
            <a:avLst/>
          </a:prstGeom>
          <a:noFill/>
        </p:spPr>
        <p:txBody>
          <a:bodyPr wrap="square" rtlCol="0">
            <a:spAutoFit/>
          </a:bodyPr>
          <a:lstStyle>
            <a:defPPr>
              <a:defRPr lang="zh-CN"/>
            </a:defPPr>
            <a:lvl1pPr>
              <a:defRPr>
                <a:latin typeface="Calibri" panose="020F0502020204030204" pitchFamily="34" charset="0"/>
                <a:cs typeface="Calibri" panose="020F0502020204030204" pitchFamily="34" charset="0"/>
              </a:defRPr>
            </a:lvl1pPr>
          </a:lstStyle>
          <a:p>
            <a:pPr algn="ctr"/>
            <a:r>
              <a:rPr lang="en-US" altLang="zh-CN" sz="2400" dirty="0"/>
              <a:t>Directional beam</a:t>
            </a:r>
            <a:endParaRPr lang="zh-CN" altLang="en-US" sz="2400" dirty="0"/>
          </a:p>
        </p:txBody>
      </p:sp>
      <p:sp>
        <p:nvSpPr>
          <p:cNvPr id="39" name="任意多边形: 形状 38"/>
          <p:cNvSpPr/>
          <p:nvPr/>
        </p:nvSpPr>
        <p:spPr>
          <a:xfrm rot="18601866">
            <a:off x="2853570" y="2034008"/>
            <a:ext cx="1442491" cy="3542556"/>
          </a:xfrm>
          <a:custGeom>
            <a:avLst/>
            <a:gdLst>
              <a:gd name="connsiteX0" fmla="*/ 45099 w 1066502"/>
              <a:gd name="connsiteY0" fmla="*/ 0 h 2604925"/>
              <a:gd name="connsiteX1" fmla="*/ 1048292 w 1066502"/>
              <a:gd name="connsiteY1" fmla="*/ 2306027 h 2604925"/>
              <a:gd name="connsiteX2" fmla="*/ 1043331 w 1066502"/>
              <a:gd name="connsiteY2" fmla="*/ 2306027 h 2604925"/>
              <a:gd name="connsiteX3" fmla="*/ 1058103 w 1066502"/>
              <a:gd name="connsiteY3" fmla="*/ 2330964 h 2604925"/>
              <a:gd name="connsiteX4" fmla="*/ 1066345 w 1066502"/>
              <a:gd name="connsiteY4" fmla="*/ 2381732 h 2604925"/>
              <a:gd name="connsiteX5" fmla="*/ 520410 w 1066502"/>
              <a:gd name="connsiteY5" fmla="*/ 2603393 h 2604925"/>
              <a:gd name="connsiteX6" fmla="*/ 157 w 1066502"/>
              <a:gd name="connsiteY6" fmla="*/ 2326778 h 2604925"/>
              <a:gd name="connsiteX7" fmla="*/ 5765 w 1066502"/>
              <a:gd name="connsiteY7" fmla="*/ 2306027 h 2604925"/>
              <a:gd name="connsiteX8" fmla="*/ 1577 w 1066502"/>
              <a:gd name="connsiteY8" fmla="*/ 2306027 h 2604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6502" h="2604925">
                <a:moveTo>
                  <a:pt x="45099" y="0"/>
                </a:moveTo>
                <a:lnTo>
                  <a:pt x="1048292" y="2306027"/>
                </a:lnTo>
                <a:lnTo>
                  <a:pt x="1043331" y="2306027"/>
                </a:lnTo>
                <a:lnTo>
                  <a:pt x="1058103" y="2330964"/>
                </a:lnTo>
                <a:cubicBezTo>
                  <a:pt x="1064368" y="2347548"/>
                  <a:pt x="1067232" y="2364533"/>
                  <a:pt x="1066345" y="2381732"/>
                </a:cubicBezTo>
                <a:cubicBezTo>
                  <a:pt x="1059253" y="2519327"/>
                  <a:pt x="814830" y="2618568"/>
                  <a:pt x="520410" y="2603393"/>
                </a:cubicBezTo>
                <a:cubicBezTo>
                  <a:pt x="225990" y="2588218"/>
                  <a:pt x="-6935" y="2464373"/>
                  <a:pt x="157" y="2326778"/>
                </a:cubicBezTo>
                <a:lnTo>
                  <a:pt x="5765" y="2306027"/>
                </a:lnTo>
                <a:lnTo>
                  <a:pt x="1577" y="2306027"/>
                </a:lnTo>
                <a:close/>
              </a:path>
            </a:pathLst>
          </a:custGeom>
          <a:gradFill flip="none" rotWithShape="1">
            <a:gsLst>
              <a:gs pos="0">
                <a:srgbClr val="A890BA"/>
              </a:gs>
              <a:gs pos="21000">
                <a:srgbClr val="BAA8C8"/>
              </a:gs>
              <a:gs pos="100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p>
        </p:txBody>
      </p:sp>
      <p:pic>
        <p:nvPicPr>
          <p:cNvPr id="40" name="Picture 6" descr="Premium Vector | Vintage light bulb in sketch style."/>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15441" y="3795026"/>
            <a:ext cx="1500860" cy="1704646"/>
          </a:xfrm>
          <a:prstGeom prst="rect">
            <a:avLst/>
          </a:prstGeom>
          <a:noFill/>
          <a:extLst>
            <a:ext uri="{909E8E84-426E-40DD-AFC4-6F175D3DCCD1}">
              <a14:hiddenFill xmlns:a14="http://schemas.microsoft.com/office/drawing/2010/main">
                <a:solidFill>
                  <a:srgbClr val="FFFFFF"/>
                </a:solidFill>
              </a14:hiddenFill>
            </a:ext>
          </a:extLst>
        </p:spPr>
      </p:pic>
      <p:sp>
        <p:nvSpPr>
          <p:cNvPr id="45" name="矩形 44"/>
          <p:cNvSpPr/>
          <p:nvPr/>
        </p:nvSpPr>
        <p:spPr>
          <a:xfrm rot="557690">
            <a:off x="7866706" y="639953"/>
            <a:ext cx="3017266" cy="17046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object 4">
            <a:extLst>
              <a:ext uri="{FF2B5EF4-FFF2-40B4-BE49-F238E27FC236}">
                <a16:creationId xmlns:a16="http://schemas.microsoft.com/office/drawing/2014/main" id="{BB0FAA3E-9518-77E2-E86B-84B889FB6CE0}"/>
              </a:ext>
            </a:extLst>
          </p:cNvPr>
          <p:cNvSpPr txBox="1"/>
          <p:nvPr/>
        </p:nvSpPr>
        <p:spPr>
          <a:xfrm>
            <a:off x="11348133" y="6396884"/>
            <a:ext cx="355600" cy="296235"/>
          </a:xfrm>
          <a:prstGeom prst="rect">
            <a:avLst/>
          </a:prstGeom>
        </p:spPr>
        <p:txBody>
          <a:bodyPr vert="horz" wrap="square" lIns="0" tIns="0" rIns="0" bIns="0" rtlCol="0">
            <a:spAutoFit/>
          </a:bodyPr>
          <a:lstStyle/>
          <a:p>
            <a:pPr marL="38100">
              <a:lnSpc>
                <a:spcPts val="2120"/>
              </a:lnSpc>
            </a:pPr>
            <a:fld id="{81D60167-4931-47E6-BA6A-407CBD079E47}" type="slidenum">
              <a:rPr sz="3200" spc="-25" dirty="0">
                <a:solidFill>
                  <a:srgbClr val="898989"/>
                </a:solidFill>
                <a:latin typeface="Trebuchet MS"/>
                <a:cs typeface="Trebuchet MS"/>
              </a:rPr>
              <a:t>6</a:t>
            </a:fld>
            <a:endParaRPr sz="3200" dirty="0">
              <a:latin typeface="Trebuchet MS"/>
              <a:cs typeface="Trebuchet MS"/>
            </a:endParaRPr>
          </a:p>
        </p:txBody>
      </p:sp>
      <p:sp>
        <p:nvSpPr>
          <p:cNvPr id="4" name="文本框 3">
            <a:extLst>
              <a:ext uri="{FF2B5EF4-FFF2-40B4-BE49-F238E27FC236}">
                <a16:creationId xmlns:a16="http://schemas.microsoft.com/office/drawing/2014/main" id="{9CFE2235-C78D-511C-9D15-6CA57D99AF12}"/>
              </a:ext>
            </a:extLst>
          </p:cNvPr>
          <p:cNvSpPr txBox="1"/>
          <p:nvPr/>
        </p:nvSpPr>
        <p:spPr>
          <a:xfrm>
            <a:off x="435166" y="318234"/>
            <a:ext cx="10253349" cy="707886"/>
          </a:xfrm>
          <a:prstGeom prst="rect">
            <a:avLst/>
          </a:prstGeom>
          <a:noFill/>
        </p:spPr>
        <p:txBody>
          <a:bodyPr wrap="square">
            <a:spAutoFit/>
          </a:bodyPr>
          <a:lstStyle/>
          <a:p>
            <a:r>
              <a:rPr lang="en-US" altLang="zh-CN" sz="4000" b="1" dirty="0">
                <a:solidFill>
                  <a:srgbClr val="5B2D7B"/>
                </a:solidFill>
                <a:latin typeface="Century Gothic" panose="020B0502020202020204" pitchFamily="34" charset="0"/>
                <a:ea typeface="Sathu" charset="-34"/>
                <a:cs typeface="Calibri" panose="020F0502020204030204" pitchFamily="34" charset="0"/>
              </a:rPr>
              <a:t>Existing Solution: High Hardware Cost</a:t>
            </a:r>
            <a:endParaRPr lang="zh-CN" altLang="en-US" sz="4000" b="1" dirty="0">
              <a:solidFill>
                <a:srgbClr val="5B2D7B"/>
              </a:solidFill>
              <a:latin typeface="Century Gothic" panose="020B0502020202020204" pitchFamily="34" charset="0"/>
              <a:ea typeface="Sathu" charset="-34"/>
              <a:cs typeface="Calibri" panose="020F0502020204030204" pitchFamily="34" charset="0"/>
            </a:endParaRPr>
          </a:p>
        </p:txBody>
      </p:sp>
      <p:sp>
        <p:nvSpPr>
          <p:cNvPr id="5" name="文本框 4">
            <a:extLst>
              <a:ext uri="{FF2B5EF4-FFF2-40B4-BE49-F238E27FC236}">
                <a16:creationId xmlns:a16="http://schemas.microsoft.com/office/drawing/2014/main" id="{3C8BE071-8171-0B21-9F48-F3C1D4DF9C22}"/>
              </a:ext>
            </a:extLst>
          </p:cNvPr>
          <p:cNvSpPr txBox="1"/>
          <p:nvPr/>
        </p:nvSpPr>
        <p:spPr>
          <a:xfrm>
            <a:off x="1178677" y="5691089"/>
            <a:ext cx="4603376" cy="461665"/>
          </a:xfrm>
          <a:prstGeom prst="rect">
            <a:avLst/>
          </a:prstGeom>
          <a:noFill/>
          <a:effectLst>
            <a:softEdge rad="101600"/>
          </a:effectLst>
        </p:spPr>
        <p:txBody>
          <a:bodyPr wrap="none" rtlCol="0">
            <a:spAutoFit/>
          </a:bodyPr>
          <a:lstStyle/>
          <a:p>
            <a:r>
              <a:rPr lang="en-US" altLang="zh-CN" sz="2400" dirty="0">
                <a:latin typeface="Calibri" panose="020F0502020204030204" pitchFamily="34" charset="0"/>
                <a:cs typeface="Calibri" panose="020F0502020204030204" pitchFamily="34" charset="0"/>
              </a:rPr>
              <a:t>Too costly to deploy on IoT devices</a:t>
            </a:r>
            <a:endParaRPr lang="zh-CN" altLang="en-US" sz="2400" dirty="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1953078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97176"/>
            <a:ext cx="12192000" cy="769441"/>
          </a:xfrm>
          <a:prstGeom prst="rect">
            <a:avLst/>
          </a:prstGeom>
        </p:spPr>
        <p:txBody>
          <a:bodyPr wrap="square">
            <a:spAutoFit/>
          </a:bodyPr>
          <a:lstStyle/>
          <a:p>
            <a:pPr algn="ctr"/>
            <a:r>
              <a:rPr lang="en-US" altLang="zh-CN" sz="4400" b="1" dirty="0">
                <a:solidFill>
                  <a:schemeClr val="bg1"/>
                </a:solidFill>
                <a:latin typeface="Segoe UI" panose="020B0502040204020203" pitchFamily="34" charset="0"/>
                <a:cs typeface="Segoe UI" panose="020B0502040204020203" pitchFamily="34" charset="0"/>
              </a:rPr>
              <a:t>Large </a:t>
            </a:r>
            <a:r>
              <a:rPr lang="zh-CN" altLang="en-US" sz="4400" b="1" dirty="0">
                <a:solidFill>
                  <a:schemeClr val="bg1"/>
                </a:solidFill>
                <a:latin typeface="Segoe UI" panose="020B0502040204020203" pitchFamily="34" charset="0"/>
                <a:cs typeface="Segoe UI" panose="020B0502040204020203" pitchFamily="34" charset="0"/>
              </a:rPr>
              <a:t>quantity of deployed tags</a:t>
            </a:r>
          </a:p>
        </p:txBody>
      </p:sp>
      <p:cxnSp>
        <p:nvCxnSpPr>
          <p:cNvPr id="25" name="直接连接符 24"/>
          <p:cNvCxnSpPr/>
          <p:nvPr/>
        </p:nvCxnSpPr>
        <p:spPr>
          <a:xfrm>
            <a:off x="6022474" y="1719600"/>
            <a:ext cx="0" cy="3400956"/>
          </a:xfrm>
          <a:prstGeom prst="line">
            <a:avLst/>
          </a:prstGeom>
          <a:ln w="381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26" name="Picture 12" descr="IKEA Home Smart: Neue Styrbar Fernbedienung mit Dimmfunktion -  Smartlights.de"/>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9938" t="23698" r="32680" b="10980"/>
          <a:stretch>
            <a:fillRect/>
          </a:stretch>
        </p:blipFill>
        <p:spPr bwMode="auto">
          <a:xfrm>
            <a:off x="901927" y="2664927"/>
            <a:ext cx="1023431" cy="1285839"/>
          </a:xfrm>
          <a:prstGeom prst="rect">
            <a:avLst/>
          </a:prstGeom>
          <a:noFill/>
          <a:extLst>
            <a:ext uri="{909E8E84-426E-40DD-AFC4-6F175D3DCCD1}">
              <a14:hiddenFill xmlns:a14="http://schemas.microsoft.com/office/drawing/2010/main">
                <a:solidFill>
                  <a:srgbClr val="FFFFFF"/>
                </a:solidFill>
              </a14:hiddenFill>
            </a:ext>
          </a:extLst>
        </p:spPr>
      </p:pic>
      <p:sp>
        <p:nvSpPr>
          <p:cNvPr id="27" name="文本框 26"/>
          <p:cNvSpPr txBox="1"/>
          <p:nvPr/>
        </p:nvSpPr>
        <p:spPr>
          <a:xfrm>
            <a:off x="3107507" y="1872591"/>
            <a:ext cx="745717" cy="461666"/>
          </a:xfrm>
          <a:prstGeom prst="rect">
            <a:avLst/>
          </a:prstGeom>
          <a:noFill/>
          <a:ln>
            <a:noFill/>
          </a:ln>
        </p:spPr>
        <p:txBody>
          <a:bodyPr wrap="none" rtlCol="0">
            <a:spAutoFit/>
          </a:bodyPr>
          <a:lstStyle/>
          <a:p>
            <a:r>
              <a:rPr lang="en-US" altLang="zh-CN" sz="2400" b="1" dirty="0">
                <a:solidFill>
                  <a:srgbClr val="002060"/>
                </a:solidFill>
                <a:latin typeface="Segoe UI" panose="020B0502040204020203" pitchFamily="34" charset="0"/>
                <a:cs typeface="Segoe UI" panose="020B0502040204020203" pitchFamily="34" charset="0"/>
              </a:rPr>
              <a:t>……</a:t>
            </a:r>
            <a:endParaRPr lang="zh-CN" altLang="en-US" sz="2400" b="1" dirty="0">
              <a:solidFill>
                <a:srgbClr val="002060"/>
              </a:solidFill>
              <a:latin typeface="Segoe UI" panose="020B0502040204020203" pitchFamily="34" charset="0"/>
              <a:cs typeface="Segoe UI" panose="020B0502040204020203" pitchFamily="34" charset="0"/>
            </a:endParaRPr>
          </a:p>
        </p:txBody>
      </p:sp>
      <p:sp>
        <p:nvSpPr>
          <p:cNvPr id="28" name="等腰三角形 27"/>
          <p:cNvSpPr/>
          <p:nvPr/>
        </p:nvSpPr>
        <p:spPr>
          <a:xfrm flipV="1">
            <a:off x="4277777" y="1880045"/>
            <a:ext cx="220746" cy="142454"/>
          </a:xfrm>
          <a:prstGeom prst="triangle">
            <a:avLst/>
          </a:prstGeom>
          <a:solidFill>
            <a:srgbClr val="A4A4A4"/>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29" name="直接连接符 28"/>
          <p:cNvCxnSpPr>
            <a:stCxn id="28" idx="3"/>
          </p:cNvCxnSpPr>
          <p:nvPr/>
        </p:nvCxnSpPr>
        <p:spPr>
          <a:xfrm flipH="1">
            <a:off x="4388150" y="1880045"/>
            <a:ext cx="0" cy="496121"/>
          </a:xfrm>
          <a:prstGeom prst="line">
            <a:avLst/>
          </a:prstGeom>
          <a:solidFill>
            <a:srgbClr val="E9D4B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0" name="等腰三角形 29"/>
          <p:cNvSpPr/>
          <p:nvPr/>
        </p:nvSpPr>
        <p:spPr>
          <a:xfrm flipV="1">
            <a:off x="3780238" y="1880045"/>
            <a:ext cx="220746" cy="142454"/>
          </a:xfrm>
          <a:prstGeom prst="triangle">
            <a:avLst/>
          </a:prstGeom>
          <a:solidFill>
            <a:srgbClr val="A4A4A4"/>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31" name="直接连接符 30"/>
          <p:cNvCxnSpPr>
            <a:stCxn id="30" idx="3"/>
          </p:cNvCxnSpPr>
          <p:nvPr/>
        </p:nvCxnSpPr>
        <p:spPr>
          <a:xfrm flipH="1">
            <a:off x="3890610" y="1880045"/>
            <a:ext cx="0" cy="496121"/>
          </a:xfrm>
          <a:prstGeom prst="line">
            <a:avLst/>
          </a:prstGeom>
          <a:solidFill>
            <a:srgbClr val="E9D4B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2" name="等腰三角形 31"/>
          <p:cNvSpPr/>
          <p:nvPr/>
        </p:nvSpPr>
        <p:spPr>
          <a:xfrm flipV="1">
            <a:off x="2934670" y="1880045"/>
            <a:ext cx="220746" cy="142454"/>
          </a:xfrm>
          <a:prstGeom prst="triangle">
            <a:avLst/>
          </a:prstGeom>
          <a:solidFill>
            <a:srgbClr val="A4A4A4"/>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33" name="直接连接符 32"/>
          <p:cNvCxnSpPr>
            <a:stCxn id="32" idx="3"/>
          </p:cNvCxnSpPr>
          <p:nvPr/>
        </p:nvCxnSpPr>
        <p:spPr>
          <a:xfrm flipH="1">
            <a:off x="3045043" y="1880045"/>
            <a:ext cx="0" cy="496121"/>
          </a:xfrm>
          <a:prstGeom prst="line">
            <a:avLst/>
          </a:prstGeom>
          <a:solidFill>
            <a:srgbClr val="E9D4B1"/>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4" name="矩形: 圆角 33"/>
          <p:cNvSpPr/>
          <p:nvPr/>
        </p:nvSpPr>
        <p:spPr>
          <a:xfrm>
            <a:off x="2693713" y="2376166"/>
            <a:ext cx="1957288" cy="206553"/>
          </a:xfrm>
          <a:prstGeom prst="roundRect">
            <a:avLst>
              <a:gd name="adj" fmla="val 50000"/>
            </a:avLst>
          </a:prstGeom>
          <a:solidFill>
            <a:srgbClr val="A4A4A4"/>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5" name="文本框 34"/>
          <p:cNvSpPr txBox="1"/>
          <p:nvPr/>
        </p:nvSpPr>
        <p:spPr>
          <a:xfrm>
            <a:off x="2693711" y="2579716"/>
            <a:ext cx="1989147" cy="461666"/>
          </a:xfrm>
          <a:prstGeom prst="rect">
            <a:avLst/>
          </a:prstGeom>
          <a:noFill/>
        </p:spPr>
        <p:txBody>
          <a:bodyPr wrap="square" rtlCol="0">
            <a:spAutoFit/>
          </a:bodyPr>
          <a:lstStyle>
            <a:defPPr>
              <a:defRPr lang="zh-CN"/>
            </a:defPPr>
            <a:lvl1pPr>
              <a:defRPr>
                <a:latin typeface="Calibri" panose="020F0502020204030204" pitchFamily="34" charset="0"/>
                <a:cs typeface="Calibri" panose="020F0502020204030204" pitchFamily="34" charset="0"/>
              </a:defRPr>
            </a:lvl1pPr>
          </a:lstStyle>
          <a:p>
            <a:pPr algn="ctr"/>
            <a:r>
              <a:rPr lang="en-US" altLang="zh-CN" sz="2400" b="1" dirty="0"/>
              <a:t>Antenna array</a:t>
            </a:r>
            <a:endParaRPr lang="zh-CN" altLang="en-US" sz="2400" b="1" dirty="0"/>
          </a:p>
        </p:txBody>
      </p:sp>
      <p:sp>
        <p:nvSpPr>
          <p:cNvPr id="36" name="文本框 35"/>
          <p:cNvSpPr txBox="1"/>
          <p:nvPr/>
        </p:nvSpPr>
        <p:spPr>
          <a:xfrm rot="2557885">
            <a:off x="1469194" y="4295893"/>
            <a:ext cx="2797651" cy="461666"/>
          </a:xfrm>
          <a:prstGeom prst="rect">
            <a:avLst/>
          </a:prstGeom>
          <a:noFill/>
        </p:spPr>
        <p:txBody>
          <a:bodyPr wrap="square" rtlCol="0">
            <a:spAutoFit/>
          </a:bodyPr>
          <a:lstStyle>
            <a:defPPr>
              <a:defRPr lang="zh-CN"/>
            </a:defPPr>
            <a:lvl1pPr>
              <a:defRPr>
                <a:latin typeface="Calibri" panose="020F0502020204030204" pitchFamily="34" charset="0"/>
                <a:cs typeface="Calibri" panose="020F0502020204030204" pitchFamily="34" charset="0"/>
              </a:defRPr>
            </a:lvl1pPr>
          </a:lstStyle>
          <a:p>
            <a:pPr algn="ctr"/>
            <a:r>
              <a:rPr lang="en-US" altLang="zh-CN" sz="2400" dirty="0"/>
              <a:t>Directional beam</a:t>
            </a:r>
            <a:endParaRPr lang="zh-CN" altLang="en-US" sz="2400" dirty="0"/>
          </a:p>
        </p:txBody>
      </p:sp>
      <p:sp>
        <p:nvSpPr>
          <p:cNvPr id="39" name="任意多边形: 形状 38"/>
          <p:cNvSpPr/>
          <p:nvPr/>
        </p:nvSpPr>
        <p:spPr>
          <a:xfrm rot="18601866">
            <a:off x="2853570" y="2034008"/>
            <a:ext cx="1442491" cy="3542556"/>
          </a:xfrm>
          <a:custGeom>
            <a:avLst/>
            <a:gdLst>
              <a:gd name="connsiteX0" fmla="*/ 45099 w 1066502"/>
              <a:gd name="connsiteY0" fmla="*/ 0 h 2604925"/>
              <a:gd name="connsiteX1" fmla="*/ 1048292 w 1066502"/>
              <a:gd name="connsiteY1" fmla="*/ 2306027 h 2604925"/>
              <a:gd name="connsiteX2" fmla="*/ 1043331 w 1066502"/>
              <a:gd name="connsiteY2" fmla="*/ 2306027 h 2604925"/>
              <a:gd name="connsiteX3" fmla="*/ 1058103 w 1066502"/>
              <a:gd name="connsiteY3" fmla="*/ 2330964 h 2604925"/>
              <a:gd name="connsiteX4" fmla="*/ 1066345 w 1066502"/>
              <a:gd name="connsiteY4" fmla="*/ 2381732 h 2604925"/>
              <a:gd name="connsiteX5" fmla="*/ 520410 w 1066502"/>
              <a:gd name="connsiteY5" fmla="*/ 2603393 h 2604925"/>
              <a:gd name="connsiteX6" fmla="*/ 157 w 1066502"/>
              <a:gd name="connsiteY6" fmla="*/ 2326778 h 2604925"/>
              <a:gd name="connsiteX7" fmla="*/ 5765 w 1066502"/>
              <a:gd name="connsiteY7" fmla="*/ 2306027 h 2604925"/>
              <a:gd name="connsiteX8" fmla="*/ 1577 w 1066502"/>
              <a:gd name="connsiteY8" fmla="*/ 2306027 h 2604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6502" h="2604925">
                <a:moveTo>
                  <a:pt x="45099" y="0"/>
                </a:moveTo>
                <a:lnTo>
                  <a:pt x="1048292" y="2306027"/>
                </a:lnTo>
                <a:lnTo>
                  <a:pt x="1043331" y="2306027"/>
                </a:lnTo>
                <a:lnTo>
                  <a:pt x="1058103" y="2330964"/>
                </a:lnTo>
                <a:cubicBezTo>
                  <a:pt x="1064368" y="2347548"/>
                  <a:pt x="1067232" y="2364533"/>
                  <a:pt x="1066345" y="2381732"/>
                </a:cubicBezTo>
                <a:cubicBezTo>
                  <a:pt x="1059253" y="2519327"/>
                  <a:pt x="814830" y="2618568"/>
                  <a:pt x="520410" y="2603393"/>
                </a:cubicBezTo>
                <a:cubicBezTo>
                  <a:pt x="225990" y="2588218"/>
                  <a:pt x="-6935" y="2464373"/>
                  <a:pt x="157" y="2326778"/>
                </a:cubicBezTo>
                <a:lnTo>
                  <a:pt x="5765" y="2306027"/>
                </a:lnTo>
                <a:lnTo>
                  <a:pt x="1577" y="2306027"/>
                </a:lnTo>
                <a:close/>
              </a:path>
            </a:pathLst>
          </a:custGeom>
          <a:gradFill flip="none" rotWithShape="1">
            <a:gsLst>
              <a:gs pos="0">
                <a:srgbClr val="A890BA"/>
              </a:gs>
              <a:gs pos="21000">
                <a:srgbClr val="BAA8C8"/>
              </a:gs>
              <a:gs pos="100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p>
        </p:txBody>
      </p:sp>
      <p:pic>
        <p:nvPicPr>
          <p:cNvPr id="40" name="Picture 6" descr="Premium Vector | Vintage light bulb in sketch style."/>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15441" y="3795026"/>
            <a:ext cx="1500860" cy="1704646"/>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2" descr="IKEA Home Smart: Neue Styrbar Fernbedienung mit Dimmfunktion -  Smartlights.de"/>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9938" t="23698" r="32680" b="10980"/>
          <a:stretch>
            <a:fillRect/>
          </a:stretch>
        </p:blipFill>
        <p:spPr bwMode="auto">
          <a:xfrm>
            <a:off x="6493489" y="2664927"/>
            <a:ext cx="1023431" cy="1285839"/>
          </a:xfrm>
          <a:prstGeom prst="rect">
            <a:avLst/>
          </a:prstGeom>
          <a:noFill/>
          <a:extLst>
            <a:ext uri="{909E8E84-426E-40DD-AFC4-6F175D3DCCD1}">
              <a14:hiddenFill xmlns:a14="http://schemas.microsoft.com/office/drawing/2010/main">
                <a:solidFill>
                  <a:srgbClr val="FFFFFF"/>
                </a:solidFill>
              </a14:hiddenFill>
            </a:ext>
          </a:extLst>
        </p:spPr>
      </p:pic>
      <p:sp>
        <p:nvSpPr>
          <p:cNvPr id="42" name="任意多边形: 形状 41"/>
          <p:cNvSpPr/>
          <p:nvPr/>
        </p:nvSpPr>
        <p:spPr>
          <a:xfrm rot="20700630">
            <a:off x="8730438" y="479503"/>
            <a:ext cx="2150770" cy="4807250"/>
          </a:xfrm>
          <a:custGeom>
            <a:avLst/>
            <a:gdLst>
              <a:gd name="connsiteX0" fmla="*/ 45099 w 1066502"/>
              <a:gd name="connsiteY0" fmla="*/ 0 h 2604925"/>
              <a:gd name="connsiteX1" fmla="*/ 1048292 w 1066502"/>
              <a:gd name="connsiteY1" fmla="*/ 2306027 h 2604925"/>
              <a:gd name="connsiteX2" fmla="*/ 1043331 w 1066502"/>
              <a:gd name="connsiteY2" fmla="*/ 2306027 h 2604925"/>
              <a:gd name="connsiteX3" fmla="*/ 1058103 w 1066502"/>
              <a:gd name="connsiteY3" fmla="*/ 2330964 h 2604925"/>
              <a:gd name="connsiteX4" fmla="*/ 1066345 w 1066502"/>
              <a:gd name="connsiteY4" fmla="*/ 2381732 h 2604925"/>
              <a:gd name="connsiteX5" fmla="*/ 520410 w 1066502"/>
              <a:gd name="connsiteY5" fmla="*/ 2603393 h 2604925"/>
              <a:gd name="connsiteX6" fmla="*/ 157 w 1066502"/>
              <a:gd name="connsiteY6" fmla="*/ 2326778 h 2604925"/>
              <a:gd name="connsiteX7" fmla="*/ 5765 w 1066502"/>
              <a:gd name="connsiteY7" fmla="*/ 2306027 h 2604925"/>
              <a:gd name="connsiteX8" fmla="*/ 1577 w 1066502"/>
              <a:gd name="connsiteY8" fmla="*/ 2306027 h 2604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6502" h="2604925">
                <a:moveTo>
                  <a:pt x="45099" y="0"/>
                </a:moveTo>
                <a:lnTo>
                  <a:pt x="1048292" y="2306027"/>
                </a:lnTo>
                <a:lnTo>
                  <a:pt x="1043331" y="2306027"/>
                </a:lnTo>
                <a:lnTo>
                  <a:pt x="1058103" y="2330964"/>
                </a:lnTo>
                <a:cubicBezTo>
                  <a:pt x="1064368" y="2347548"/>
                  <a:pt x="1067232" y="2364533"/>
                  <a:pt x="1066345" y="2381732"/>
                </a:cubicBezTo>
                <a:cubicBezTo>
                  <a:pt x="1059253" y="2519327"/>
                  <a:pt x="814830" y="2618568"/>
                  <a:pt x="520410" y="2603393"/>
                </a:cubicBezTo>
                <a:cubicBezTo>
                  <a:pt x="225990" y="2588218"/>
                  <a:pt x="-6935" y="2464373"/>
                  <a:pt x="157" y="2326778"/>
                </a:cubicBezTo>
                <a:lnTo>
                  <a:pt x="5765" y="2306027"/>
                </a:lnTo>
                <a:lnTo>
                  <a:pt x="1577" y="2306027"/>
                </a:lnTo>
                <a:close/>
              </a:path>
            </a:pathLst>
          </a:custGeom>
          <a:gradFill flip="none" rotWithShape="1">
            <a:gsLst>
              <a:gs pos="45000">
                <a:srgbClr val="E1D9E7"/>
              </a:gs>
              <a:gs pos="0">
                <a:srgbClr val="8B6CA3"/>
              </a:gs>
              <a:gs pos="21000">
                <a:srgbClr val="BAA8C8"/>
              </a:gs>
              <a:gs pos="100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p>
        </p:txBody>
      </p:sp>
      <p:pic>
        <p:nvPicPr>
          <p:cNvPr id="43" name="Picture 6" descr="Premium Vector | Vintage light bulb in sketch style."/>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407003" y="3714879"/>
            <a:ext cx="1500860" cy="1704646"/>
          </a:xfrm>
          <a:prstGeom prst="rect">
            <a:avLst/>
          </a:prstGeom>
          <a:noFill/>
          <a:extLst>
            <a:ext uri="{909E8E84-426E-40DD-AFC4-6F175D3DCCD1}">
              <a14:hiddenFill xmlns:a14="http://schemas.microsoft.com/office/drawing/2010/main">
                <a:solidFill>
                  <a:srgbClr val="FFFFFF"/>
                </a:solidFill>
              </a14:hiddenFill>
            </a:ext>
          </a:extLst>
        </p:spPr>
      </p:pic>
      <p:sp>
        <p:nvSpPr>
          <p:cNvPr id="44" name="任意多边形: 形状 43"/>
          <p:cNvSpPr/>
          <p:nvPr/>
        </p:nvSpPr>
        <p:spPr>
          <a:xfrm rot="14704589">
            <a:off x="7932214" y="874561"/>
            <a:ext cx="1096238" cy="2787762"/>
          </a:xfrm>
          <a:custGeom>
            <a:avLst/>
            <a:gdLst>
              <a:gd name="connsiteX0" fmla="*/ 45099 w 1066502"/>
              <a:gd name="connsiteY0" fmla="*/ 0 h 2604925"/>
              <a:gd name="connsiteX1" fmla="*/ 1048292 w 1066502"/>
              <a:gd name="connsiteY1" fmla="*/ 2306027 h 2604925"/>
              <a:gd name="connsiteX2" fmla="*/ 1043331 w 1066502"/>
              <a:gd name="connsiteY2" fmla="*/ 2306027 h 2604925"/>
              <a:gd name="connsiteX3" fmla="*/ 1058103 w 1066502"/>
              <a:gd name="connsiteY3" fmla="*/ 2330964 h 2604925"/>
              <a:gd name="connsiteX4" fmla="*/ 1066345 w 1066502"/>
              <a:gd name="connsiteY4" fmla="*/ 2381732 h 2604925"/>
              <a:gd name="connsiteX5" fmla="*/ 520410 w 1066502"/>
              <a:gd name="connsiteY5" fmla="*/ 2603393 h 2604925"/>
              <a:gd name="connsiteX6" fmla="*/ 157 w 1066502"/>
              <a:gd name="connsiteY6" fmla="*/ 2326778 h 2604925"/>
              <a:gd name="connsiteX7" fmla="*/ 5765 w 1066502"/>
              <a:gd name="connsiteY7" fmla="*/ 2306027 h 2604925"/>
              <a:gd name="connsiteX8" fmla="*/ 1577 w 1066502"/>
              <a:gd name="connsiteY8" fmla="*/ 2306027 h 2604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6502" h="2604925">
                <a:moveTo>
                  <a:pt x="45099" y="0"/>
                </a:moveTo>
                <a:lnTo>
                  <a:pt x="1048292" y="2306027"/>
                </a:lnTo>
                <a:lnTo>
                  <a:pt x="1043331" y="2306027"/>
                </a:lnTo>
                <a:lnTo>
                  <a:pt x="1058103" y="2330964"/>
                </a:lnTo>
                <a:cubicBezTo>
                  <a:pt x="1064368" y="2347548"/>
                  <a:pt x="1067232" y="2364533"/>
                  <a:pt x="1066345" y="2381732"/>
                </a:cubicBezTo>
                <a:cubicBezTo>
                  <a:pt x="1059253" y="2519327"/>
                  <a:pt x="814830" y="2618568"/>
                  <a:pt x="520410" y="2603393"/>
                </a:cubicBezTo>
                <a:cubicBezTo>
                  <a:pt x="225990" y="2588218"/>
                  <a:pt x="-6935" y="2464373"/>
                  <a:pt x="157" y="2326778"/>
                </a:cubicBezTo>
                <a:lnTo>
                  <a:pt x="5765" y="2306027"/>
                </a:lnTo>
                <a:lnTo>
                  <a:pt x="1577" y="2306027"/>
                </a:lnTo>
                <a:close/>
              </a:path>
            </a:pathLst>
          </a:custGeom>
          <a:gradFill flip="none" rotWithShape="1">
            <a:gsLst>
              <a:gs pos="0">
                <a:srgbClr val="8B6CA3"/>
              </a:gs>
              <a:gs pos="21000">
                <a:srgbClr val="BAA8C8"/>
              </a:gs>
              <a:gs pos="100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p>
        </p:txBody>
      </p:sp>
      <p:sp>
        <p:nvSpPr>
          <p:cNvPr id="45" name="矩形 44"/>
          <p:cNvSpPr/>
          <p:nvPr/>
        </p:nvSpPr>
        <p:spPr>
          <a:xfrm rot="557690">
            <a:off x="7866706" y="639953"/>
            <a:ext cx="3017266" cy="17046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 name="组合 1">
            <a:extLst>
              <a:ext uri="{FF2B5EF4-FFF2-40B4-BE49-F238E27FC236}">
                <a16:creationId xmlns:a16="http://schemas.microsoft.com/office/drawing/2014/main" id="{2BE3E27C-4898-2AD2-3423-9ABCA00E6A38}"/>
              </a:ext>
            </a:extLst>
          </p:cNvPr>
          <p:cNvGrpSpPr/>
          <p:nvPr/>
        </p:nvGrpSpPr>
        <p:grpSpPr>
          <a:xfrm>
            <a:off x="8172652" y="2058362"/>
            <a:ext cx="1957288" cy="699157"/>
            <a:chOff x="8172652" y="2058362"/>
            <a:chExt cx="1957288" cy="699157"/>
          </a:xfrm>
        </p:grpSpPr>
        <p:sp>
          <p:nvSpPr>
            <p:cNvPr id="46" name="矩形: 圆角 45"/>
            <p:cNvSpPr/>
            <p:nvPr/>
          </p:nvSpPr>
          <p:spPr>
            <a:xfrm rot="541054">
              <a:off x="8172652" y="2058362"/>
              <a:ext cx="1957288" cy="206553"/>
            </a:xfrm>
            <a:prstGeom prst="roundRect">
              <a:avLst>
                <a:gd name="adj" fmla="val 50000"/>
              </a:avLst>
            </a:prstGeom>
            <a:solidFill>
              <a:srgbClr val="A4A4A4"/>
            </a:solidFill>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7" name="文本框 46"/>
            <p:cNvSpPr txBox="1"/>
            <p:nvPr/>
          </p:nvSpPr>
          <p:spPr>
            <a:xfrm rot="491707">
              <a:off x="8237219" y="2295853"/>
              <a:ext cx="1790427" cy="461666"/>
            </a:xfrm>
            <a:prstGeom prst="rect">
              <a:avLst/>
            </a:prstGeom>
            <a:noFill/>
          </p:spPr>
          <p:txBody>
            <a:bodyPr wrap="none" rtlCol="0">
              <a:spAutoFit/>
            </a:bodyPr>
            <a:lstStyle/>
            <a:p>
              <a:r>
                <a:rPr lang="en-US" altLang="zh-CN" sz="2400" b="1" dirty="0" err="1">
                  <a:latin typeface="Calibri" panose="020F0502020204030204" pitchFamily="34" charset="0"/>
                  <a:cs typeface="Calibri" panose="020F0502020204030204" pitchFamily="34" charset="0"/>
                </a:rPr>
                <a:t>Metasurface</a:t>
              </a:r>
              <a:endParaRPr lang="zh-CN" altLang="en-US" sz="2400" b="1" dirty="0">
                <a:latin typeface="Calibri" panose="020F0502020204030204" pitchFamily="34" charset="0"/>
                <a:cs typeface="Calibri" panose="020F0502020204030204" pitchFamily="34" charset="0"/>
              </a:endParaRPr>
            </a:p>
          </p:txBody>
        </p:sp>
      </p:grpSp>
      <p:sp>
        <p:nvSpPr>
          <p:cNvPr id="48" name="文本框 47"/>
          <p:cNvSpPr txBox="1"/>
          <p:nvPr/>
        </p:nvSpPr>
        <p:spPr>
          <a:xfrm rot="4637049">
            <a:off x="7364295" y="4016384"/>
            <a:ext cx="2746064" cy="461665"/>
          </a:xfrm>
          <a:prstGeom prst="rect">
            <a:avLst/>
          </a:prstGeom>
          <a:noFill/>
        </p:spPr>
        <p:txBody>
          <a:bodyPr wrap="square" rtlCol="0">
            <a:spAutoFit/>
          </a:bodyPr>
          <a:lstStyle>
            <a:defPPr>
              <a:defRPr lang="zh-CN"/>
            </a:defPPr>
            <a:lvl1pPr>
              <a:defRPr>
                <a:latin typeface="Calibri" panose="020F0502020204030204" pitchFamily="34" charset="0"/>
                <a:cs typeface="Calibri" panose="020F0502020204030204" pitchFamily="34" charset="0"/>
              </a:defRPr>
            </a:lvl1pPr>
          </a:lstStyle>
          <a:p>
            <a:r>
              <a:rPr lang="en-US" altLang="zh-CN" sz="2400" dirty="0"/>
              <a:t>Directional beam</a:t>
            </a:r>
            <a:endParaRPr lang="zh-CN" altLang="en-US" sz="2400" dirty="0"/>
          </a:p>
        </p:txBody>
      </p:sp>
      <p:sp>
        <p:nvSpPr>
          <p:cNvPr id="3" name="object 4">
            <a:extLst>
              <a:ext uri="{FF2B5EF4-FFF2-40B4-BE49-F238E27FC236}">
                <a16:creationId xmlns:a16="http://schemas.microsoft.com/office/drawing/2014/main" id="{BB0FAA3E-9518-77E2-E86B-84B889FB6CE0}"/>
              </a:ext>
            </a:extLst>
          </p:cNvPr>
          <p:cNvSpPr txBox="1"/>
          <p:nvPr/>
        </p:nvSpPr>
        <p:spPr>
          <a:xfrm>
            <a:off x="11348133" y="6396884"/>
            <a:ext cx="355600" cy="296235"/>
          </a:xfrm>
          <a:prstGeom prst="rect">
            <a:avLst/>
          </a:prstGeom>
        </p:spPr>
        <p:txBody>
          <a:bodyPr vert="horz" wrap="square" lIns="0" tIns="0" rIns="0" bIns="0" rtlCol="0">
            <a:spAutoFit/>
          </a:bodyPr>
          <a:lstStyle/>
          <a:p>
            <a:pPr marL="38100">
              <a:lnSpc>
                <a:spcPts val="2120"/>
              </a:lnSpc>
            </a:pPr>
            <a:fld id="{81D60167-4931-47E6-BA6A-407CBD079E47}" type="slidenum">
              <a:rPr sz="3200" spc="-25" dirty="0">
                <a:solidFill>
                  <a:srgbClr val="898989"/>
                </a:solidFill>
                <a:latin typeface="Trebuchet MS"/>
                <a:cs typeface="Trebuchet MS"/>
              </a:rPr>
              <a:t>7</a:t>
            </a:fld>
            <a:endParaRPr sz="3200" dirty="0">
              <a:latin typeface="Trebuchet MS"/>
              <a:cs typeface="Trebuchet MS"/>
            </a:endParaRPr>
          </a:p>
        </p:txBody>
      </p:sp>
      <p:sp>
        <p:nvSpPr>
          <p:cNvPr id="4" name="文本框 3">
            <a:extLst>
              <a:ext uri="{FF2B5EF4-FFF2-40B4-BE49-F238E27FC236}">
                <a16:creationId xmlns:a16="http://schemas.microsoft.com/office/drawing/2014/main" id="{9CFE2235-C78D-511C-9D15-6CA57D99AF12}"/>
              </a:ext>
            </a:extLst>
          </p:cNvPr>
          <p:cNvSpPr txBox="1"/>
          <p:nvPr/>
        </p:nvSpPr>
        <p:spPr>
          <a:xfrm>
            <a:off x="435166" y="318234"/>
            <a:ext cx="10253349" cy="707886"/>
          </a:xfrm>
          <a:prstGeom prst="rect">
            <a:avLst/>
          </a:prstGeom>
          <a:noFill/>
        </p:spPr>
        <p:txBody>
          <a:bodyPr wrap="square">
            <a:spAutoFit/>
          </a:bodyPr>
          <a:lstStyle/>
          <a:p>
            <a:r>
              <a:rPr lang="en-US" altLang="zh-CN" sz="4000" b="1" dirty="0">
                <a:solidFill>
                  <a:srgbClr val="5B2D7B"/>
                </a:solidFill>
                <a:latin typeface="Century Gothic" panose="020B0502020202020204" pitchFamily="34" charset="0"/>
                <a:ea typeface="Sathu" charset="-34"/>
                <a:cs typeface="Calibri" panose="020F0502020204030204" pitchFamily="34" charset="0"/>
              </a:rPr>
              <a:t>Existing Solution: High Hardware Cost</a:t>
            </a:r>
            <a:endParaRPr lang="zh-CN" altLang="en-US" sz="4000" b="1" dirty="0">
              <a:solidFill>
                <a:srgbClr val="5B2D7B"/>
              </a:solidFill>
              <a:latin typeface="Century Gothic" panose="020B0502020202020204" pitchFamily="34" charset="0"/>
              <a:ea typeface="Sathu" charset="-34"/>
              <a:cs typeface="Calibri" panose="020F0502020204030204" pitchFamily="34" charset="0"/>
            </a:endParaRPr>
          </a:p>
        </p:txBody>
      </p:sp>
      <p:sp>
        <p:nvSpPr>
          <p:cNvPr id="5" name="文本框 4">
            <a:extLst>
              <a:ext uri="{FF2B5EF4-FFF2-40B4-BE49-F238E27FC236}">
                <a16:creationId xmlns:a16="http://schemas.microsoft.com/office/drawing/2014/main" id="{3C8BE071-8171-0B21-9F48-F3C1D4DF9C22}"/>
              </a:ext>
            </a:extLst>
          </p:cNvPr>
          <p:cNvSpPr txBox="1"/>
          <p:nvPr/>
        </p:nvSpPr>
        <p:spPr>
          <a:xfrm>
            <a:off x="1178677" y="5691089"/>
            <a:ext cx="4603376" cy="461665"/>
          </a:xfrm>
          <a:prstGeom prst="rect">
            <a:avLst/>
          </a:prstGeom>
          <a:noFill/>
          <a:effectLst>
            <a:softEdge rad="101600"/>
          </a:effectLst>
        </p:spPr>
        <p:txBody>
          <a:bodyPr wrap="none" rtlCol="0">
            <a:spAutoFit/>
          </a:bodyPr>
          <a:lstStyle/>
          <a:p>
            <a:r>
              <a:rPr lang="en-US" altLang="zh-CN" sz="2400" dirty="0">
                <a:latin typeface="Calibri" panose="020F0502020204030204" pitchFamily="34" charset="0"/>
                <a:cs typeface="Calibri" panose="020F0502020204030204" pitchFamily="34" charset="0"/>
              </a:rPr>
              <a:t>Too costly to deploy on IoT devices</a:t>
            </a:r>
            <a:endParaRPr lang="zh-CN" altLang="en-US" sz="2400" dirty="0">
              <a:latin typeface="Calibri" panose="020F0502020204030204" pitchFamily="34" charset="0"/>
              <a:cs typeface="Calibri" panose="020F0502020204030204" pitchFamily="34" charset="0"/>
            </a:endParaRPr>
          </a:p>
        </p:txBody>
      </p:sp>
      <p:sp>
        <p:nvSpPr>
          <p:cNvPr id="8" name="文本框 7">
            <a:extLst>
              <a:ext uri="{FF2B5EF4-FFF2-40B4-BE49-F238E27FC236}">
                <a16:creationId xmlns:a16="http://schemas.microsoft.com/office/drawing/2014/main" id="{FEC2EC78-EB1C-4599-274A-5F21734C44AA}"/>
              </a:ext>
            </a:extLst>
          </p:cNvPr>
          <p:cNvSpPr txBox="1"/>
          <p:nvPr/>
        </p:nvSpPr>
        <p:spPr>
          <a:xfrm>
            <a:off x="7590567" y="5686525"/>
            <a:ext cx="3114186" cy="461665"/>
          </a:xfrm>
          <a:prstGeom prst="rect">
            <a:avLst/>
          </a:prstGeom>
          <a:noFill/>
          <a:effectLst>
            <a:softEdge rad="101600"/>
          </a:effectLst>
        </p:spPr>
        <p:txBody>
          <a:bodyPr wrap="none" rtlCol="0">
            <a:spAutoFit/>
          </a:bodyPr>
          <a:lstStyle>
            <a:defPPr>
              <a:defRPr lang="zh-CN"/>
            </a:defPPr>
            <a:lvl1pPr>
              <a:defRPr sz="2400">
                <a:latin typeface="Calibri" panose="020F0502020204030204" pitchFamily="34" charset="0"/>
                <a:cs typeface="Calibri" panose="020F0502020204030204" pitchFamily="34" charset="0"/>
              </a:defRPr>
            </a:lvl1pPr>
          </a:lstStyle>
          <a:p>
            <a:r>
              <a:rPr lang="en-US" altLang="zh-CN" dirty="0"/>
              <a:t>High infrastructure cost</a:t>
            </a:r>
            <a:endParaRPr lang="zh-CN" altLang="en-US" dirty="0"/>
          </a:p>
        </p:txBody>
      </p:sp>
    </p:spTree>
    <p:custDataLst>
      <p:tags r:id="rId1"/>
    </p:custDataLst>
    <p:extLst>
      <p:ext uri="{BB962C8B-B14F-4D97-AF65-F5344CB8AC3E}">
        <p14:creationId xmlns:p14="http://schemas.microsoft.com/office/powerpoint/2010/main" val="2564863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wipe(left)">
                                      <p:cBhvr>
                                        <p:cTn id="11" dur="500"/>
                                        <p:tgtEl>
                                          <p:spTgt spid="44"/>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wipe(up)">
                                      <p:cBhvr>
                                        <p:cTn id="15" dur="500"/>
                                        <p:tgtEl>
                                          <p:spTgt spid="42"/>
                                        </p:tgtEl>
                                      </p:cBhvr>
                                    </p:animEffect>
                                  </p:childTnLst>
                                </p:cTn>
                              </p:par>
                            </p:childTnLst>
                          </p:cTn>
                        </p:par>
                        <p:par>
                          <p:cTn id="16" fill="hold">
                            <p:stCondLst>
                              <p:cond delay="1500"/>
                            </p:stCondLst>
                            <p:childTnLst>
                              <p:par>
                                <p:cTn id="17" presetID="1" presetClass="entr" presetSubtype="0" fill="hold" grpId="0" nodeType="after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4" grpId="0" animBg="1"/>
      <p:bldP spid="48"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4">
            <a:extLst>
              <a:ext uri="{FF2B5EF4-FFF2-40B4-BE49-F238E27FC236}">
                <a16:creationId xmlns:a16="http://schemas.microsoft.com/office/drawing/2014/main" id="{5F14AD24-F147-12CB-CA0B-685163C3F4C2}"/>
              </a:ext>
            </a:extLst>
          </p:cNvPr>
          <p:cNvSpPr txBox="1"/>
          <p:nvPr/>
        </p:nvSpPr>
        <p:spPr>
          <a:xfrm>
            <a:off x="11348133" y="6396884"/>
            <a:ext cx="355600" cy="296235"/>
          </a:xfrm>
          <a:prstGeom prst="rect">
            <a:avLst/>
          </a:prstGeom>
        </p:spPr>
        <p:txBody>
          <a:bodyPr vert="horz" wrap="square" lIns="0" tIns="0" rIns="0" bIns="0" rtlCol="0">
            <a:spAutoFit/>
          </a:bodyPr>
          <a:lstStyle/>
          <a:p>
            <a:pPr marL="38100">
              <a:lnSpc>
                <a:spcPts val="2120"/>
              </a:lnSpc>
            </a:pPr>
            <a:fld id="{81D60167-4931-47E6-BA6A-407CBD079E47}" type="slidenum">
              <a:rPr sz="3200" spc="-25" dirty="0">
                <a:solidFill>
                  <a:srgbClr val="898989"/>
                </a:solidFill>
                <a:latin typeface="Trebuchet MS"/>
                <a:cs typeface="Trebuchet MS"/>
              </a:rPr>
              <a:t>8</a:t>
            </a:fld>
            <a:endParaRPr sz="3200" dirty="0">
              <a:latin typeface="Trebuchet MS"/>
              <a:cs typeface="Trebuchet MS"/>
            </a:endParaRPr>
          </a:p>
        </p:txBody>
      </p:sp>
      <p:sp>
        <p:nvSpPr>
          <p:cNvPr id="40" name="文本框 39">
            <a:extLst>
              <a:ext uri="{FF2B5EF4-FFF2-40B4-BE49-F238E27FC236}">
                <a16:creationId xmlns:a16="http://schemas.microsoft.com/office/drawing/2014/main" id="{B58CA2EC-7A23-19CD-3046-E0565BCB5FAF}"/>
              </a:ext>
            </a:extLst>
          </p:cNvPr>
          <p:cNvSpPr txBox="1"/>
          <p:nvPr/>
        </p:nvSpPr>
        <p:spPr>
          <a:xfrm>
            <a:off x="262767" y="319362"/>
            <a:ext cx="11085366" cy="707886"/>
          </a:xfrm>
          <a:prstGeom prst="rect">
            <a:avLst/>
          </a:prstGeom>
          <a:noFill/>
        </p:spPr>
        <p:txBody>
          <a:bodyPr wrap="square">
            <a:spAutoFit/>
          </a:bodyPr>
          <a:lstStyle/>
          <a:p>
            <a:r>
              <a:rPr lang="en-US" altLang="zh-CN" sz="4000" b="1" dirty="0" err="1">
                <a:solidFill>
                  <a:srgbClr val="5B2D7B"/>
                </a:solidFill>
                <a:latin typeface="Century Gothic" panose="020B0502020202020204" pitchFamily="34" charset="0"/>
                <a:ea typeface="Sathu" charset="-34"/>
                <a:cs typeface="Calibri" panose="020F0502020204030204" pitchFamily="34" charset="0"/>
              </a:rPr>
              <a:t>SpotSound</a:t>
            </a:r>
            <a:r>
              <a:rPr lang="en-US" altLang="zh-CN" sz="4000" b="1" dirty="0">
                <a:solidFill>
                  <a:srgbClr val="5B2D7B"/>
                </a:solidFill>
                <a:latin typeface="Century Gothic" panose="020B0502020202020204" pitchFamily="34" charset="0"/>
                <a:ea typeface="Sathu" charset="-34"/>
                <a:cs typeface="Calibri" panose="020F0502020204030204" pitchFamily="34" charset="0"/>
              </a:rPr>
              <a:t>: </a:t>
            </a:r>
            <a:r>
              <a:rPr lang="en-US" altLang="zh-CN" sz="4000" b="1" u="sng" dirty="0">
                <a:solidFill>
                  <a:srgbClr val="5B2D7B"/>
                </a:solidFill>
                <a:effectLst>
                  <a:outerShdw blurRad="38100" dist="38100" dir="2700000" algn="tl">
                    <a:srgbClr val="000000">
                      <a:alpha val="43137"/>
                    </a:srgbClr>
                  </a:outerShdw>
                </a:effectLst>
                <a:latin typeface="Century Gothic" panose="020B0502020202020204" pitchFamily="34" charset="0"/>
                <a:ea typeface="Sathu" charset="-34"/>
                <a:cs typeface="Calibri" panose="020F0502020204030204" pitchFamily="34" charset="0"/>
              </a:rPr>
              <a:t>Single Antenna Beamforming </a:t>
            </a:r>
            <a:endParaRPr lang="zh-CN" altLang="en-US" sz="4000" b="1" u="sng" dirty="0">
              <a:solidFill>
                <a:srgbClr val="5B2D7B"/>
              </a:solidFill>
              <a:effectLst>
                <a:outerShdw blurRad="38100" dist="38100" dir="2700000" algn="tl">
                  <a:srgbClr val="000000">
                    <a:alpha val="43137"/>
                  </a:srgbClr>
                </a:outerShdw>
              </a:effectLst>
              <a:latin typeface="Century Gothic" panose="020B0502020202020204" pitchFamily="34" charset="0"/>
              <a:ea typeface="Sathu" charset="-34"/>
              <a:cs typeface="Calibri" panose="020F0502020204030204" pitchFamily="34" charset="0"/>
            </a:endParaRPr>
          </a:p>
        </p:txBody>
      </p:sp>
      <p:sp>
        <p:nvSpPr>
          <p:cNvPr id="41" name="文本框 40">
            <a:extLst>
              <a:ext uri="{FF2B5EF4-FFF2-40B4-BE49-F238E27FC236}">
                <a16:creationId xmlns:a16="http://schemas.microsoft.com/office/drawing/2014/main" id="{ED95F47E-D5A3-4431-EED9-B06FB38637E1}"/>
              </a:ext>
            </a:extLst>
          </p:cNvPr>
          <p:cNvSpPr txBox="1"/>
          <p:nvPr/>
        </p:nvSpPr>
        <p:spPr>
          <a:xfrm>
            <a:off x="1226353" y="1193137"/>
            <a:ext cx="10869127" cy="707886"/>
          </a:xfrm>
          <a:prstGeom prst="rect">
            <a:avLst/>
          </a:prstGeom>
          <a:noFill/>
        </p:spPr>
        <p:txBody>
          <a:bodyPr wrap="square">
            <a:spAutoFit/>
          </a:bodyPr>
          <a:lstStyle/>
          <a:p>
            <a:r>
              <a:rPr lang="en-US" altLang="zh-CN" sz="4000" b="1" dirty="0">
                <a:solidFill>
                  <a:srgbClr val="5B2D7B"/>
                </a:solidFill>
                <a:latin typeface="Century Gothic" panose="020B0502020202020204" pitchFamily="34" charset="0"/>
                <a:ea typeface="Sathu" charset="-34"/>
                <a:cs typeface="Calibri" panose="020F0502020204030204" pitchFamily="34" charset="0"/>
              </a:rPr>
              <a:t>with Single Speaker and Single Microphone </a:t>
            </a:r>
            <a:endParaRPr lang="zh-CN" altLang="en-US" sz="4000" b="1" dirty="0">
              <a:solidFill>
                <a:srgbClr val="5B2D7B"/>
              </a:solidFill>
              <a:latin typeface="Century Gothic" panose="020B0502020202020204" pitchFamily="34" charset="0"/>
              <a:ea typeface="Sathu" charset="-34"/>
              <a:cs typeface="Calibri" panose="020F0502020204030204" pitchFamily="34" charset="0"/>
            </a:endParaRPr>
          </a:p>
        </p:txBody>
      </p:sp>
      <p:cxnSp>
        <p:nvCxnSpPr>
          <p:cNvPr id="2" name="直接连接符 1">
            <a:extLst>
              <a:ext uri="{FF2B5EF4-FFF2-40B4-BE49-F238E27FC236}">
                <a16:creationId xmlns:a16="http://schemas.microsoft.com/office/drawing/2014/main" id="{9F13EA40-8B71-01F9-DC9A-6A44271A6431}"/>
              </a:ext>
            </a:extLst>
          </p:cNvPr>
          <p:cNvCxnSpPr>
            <a:cxnSpLocks/>
          </p:cNvCxnSpPr>
          <p:nvPr/>
        </p:nvCxnSpPr>
        <p:spPr>
          <a:xfrm flipH="1">
            <a:off x="1811375" y="4317990"/>
            <a:ext cx="1973849" cy="147621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08C9C03C-9213-5E66-05F0-5D26ED25989F}"/>
              </a:ext>
            </a:extLst>
          </p:cNvPr>
          <p:cNvCxnSpPr>
            <a:cxnSpLocks/>
          </p:cNvCxnSpPr>
          <p:nvPr/>
        </p:nvCxnSpPr>
        <p:spPr>
          <a:xfrm flipH="1" flipV="1">
            <a:off x="3079800" y="4229690"/>
            <a:ext cx="4137780" cy="550493"/>
          </a:xfrm>
          <a:prstGeom prst="lin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 name="直接连接符 3">
            <a:extLst>
              <a:ext uri="{FF2B5EF4-FFF2-40B4-BE49-F238E27FC236}">
                <a16:creationId xmlns:a16="http://schemas.microsoft.com/office/drawing/2014/main" id="{84308F7E-B855-1581-B65A-54644D850BC7}"/>
              </a:ext>
            </a:extLst>
          </p:cNvPr>
          <p:cNvCxnSpPr>
            <a:cxnSpLocks/>
          </p:cNvCxnSpPr>
          <p:nvPr/>
        </p:nvCxnSpPr>
        <p:spPr>
          <a:xfrm flipH="1">
            <a:off x="906285" y="4219564"/>
            <a:ext cx="2180593" cy="1103307"/>
          </a:xfrm>
          <a:prstGeom prst="lin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
        <p:nvSpPr>
          <p:cNvPr id="5" name="椭圆 4">
            <a:extLst>
              <a:ext uri="{FF2B5EF4-FFF2-40B4-BE49-F238E27FC236}">
                <a16:creationId xmlns:a16="http://schemas.microsoft.com/office/drawing/2014/main" id="{EC90CE45-1988-6BAD-7096-27CAE35C5CE9}"/>
              </a:ext>
            </a:extLst>
          </p:cNvPr>
          <p:cNvSpPr/>
          <p:nvPr/>
        </p:nvSpPr>
        <p:spPr>
          <a:xfrm>
            <a:off x="1216290" y="4645514"/>
            <a:ext cx="577020" cy="223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形状 5">
            <a:extLst>
              <a:ext uri="{FF2B5EF4-FFF2-40B4-BE49-F238E27FC236}">
                <a16:creationId xmlns:a16="http://schemas.microsoft.com/office/drawing/2014/main" id="{7AFF4A6F-8BE6-8ABD-9A06-59F657D2C0D6}"/>
              </a:ext>
            </a:extLst>
          </p:cNvPr>
          <p:cNvSpPr/>
          <p:nvPr/>
        </p:nvSpPr>
        <p:spPr>
          <a:xfrm>
            <a:off x="1224528" y="4785666"/>
            <a:ext cx="577020" cy="905494"/>
          </a:xfrm>
          <a:custGeom>
            <a:avLst/>
            <a:gdLst>
              <a:gd name="connsiteX0" fmla="*/ 5513 w 577020"/>
              <a:gd name="connsiteY0" fmla="*/ 344 h 905494"/>
              <a:gd name="connsiteX1" fmla="*/ 96000 w 577020"/>
              <a:gd name="connsiteY1" fmla="*/ 55113 h 905494"/>
              <a:gd name="connsiteX2" fmla="*/ 224588 w 577020"/>
              <a:gd name="connsiteY2" fmla="*/ 81306 h 905494"/>
              <a:gd name="connsiteX3" fmla="*/ 346031 w 577020"/>
              <a:gd name="connsiteY3" fmla="*/ 81306 h 905494"/>
              <a:gd name="connsiteX4" fmla="*/ 455569 w 577020"/>
              <a:gd name="connsiteY4" fmla="*/ 69400 h 905494"/>
              <a:gd name="connsiteX5" fmla="*/ 546056 w 577020"/>
              <a:gd name="connsiteY5" fmla="*/ 33681 h 905494"/>
              <a:gd name="connsiteX6" fmla="*/ 572250 w 577020"/>
              <a:gd name="connsiteY6" fmla="*/ 71781 h 905494"/>
              <a:gd name="connsiteX7" fmla="*/ 577013 w 577020"/>
              <a:gd name="connsiteY7" fmla="*/ 221800 h 905494"/>
              <a:gd name="connsiteX8" fmla="*/ 572250 w 577020"/>
              <a:gd name="connsiteY8" fmla="*/ 478975 h 905494"/>
              <a:gd name="connsiteX9" fmla="*/ 574631 w 577020"/>
              <a:gd name="connsiteY9" fmla="*/ 638519 h 905494"/>
              <a:gd name="connsiteX10" fmla="*/ 572250 w 577020"/>
              <a:gd name="connsiteY10" fmla="*/ 762344 h 905494"/>
              <a:gd name="connsiteX11" fmla="*/ 569869 w 577020"/>
              <a:gd name="connsiteY11" fmla="*/ 821875 h 905494"/>
              <a:gd name="connsiteX12" fmla="*/ 510338 w 577020"/>
              <a:gd name="connsiteY12" fmla="*/ 862356 h 905494"/>
              <a:gd name="connsiteX13" fmla="*/ 403181 w 577020"/>
              <a:gd name="connsiteY13" fmla="*/ 890931 h 905494"/>
              <a:gd name="connsiteX14" fmla="*/ 267450 w 577020"/>
              <a:gd name="connsiteY14" fmla="*/ 905219 h 905494"/>
              <a:gd name="connsiteX15" fmla="*/ 122194 w 577020"/>
              <a:gd name="connsiteY15" fmla="*/ 879025 h 905494"/>
              <a:gd name="connsiteX16" fmla="*/ 31706 w 577020"/>
              <a:gd name="connsiteY16" fmla="*/ 831400 h 905494"/>
              <a:gd name="connsiteX17" fmla="*/ 10275 w 577020"/>
              <a:gd name="connsiteY17" fmla="*/ 788538 h 905494"/>
              <a:gd name="connsiteX18" fmla="*/ 10275 w 577020"/>
              <a:gd name="connsiteY18" fmla="*/ 688525 h 905494"/>
              <a:gd name="connsiteX19" fmla="*/ 5513 w 577020"/>
              <a:gd name="connsiteY19" fmla="*/ 628994 h 905494"/>
              <a:gd name="connsiteX20" fmla="*/ 10275 w 577020"/>
              <a:gd name="connsiteY20" fmla="*/ 469450 h 905494"/>
              <a:gd name="connsiteX21" fmla="*/ 10275 w 577020"/>
              <a:gd name="connsiteY21" fmla="*/ 326575 h 905494"/>
              <a:gd name="connsiteX22" fmla="*/ 15038 w 577020"/>
              <a:gd name="connsiteY22" fmla="*/ 195606 h 905494"/>
              <a:gd name="connsiteX23" fmla="*/ 10275 w 577020"/>
              <a:gd name="connsiteY23" fmla="*/ 83688 h 905494"/>
              <a:gd name="connsiteX24" fmla="*/ 5513 w 577020"/>
              <a:gd name="connsiteY24" fmla="*/ 344 h 905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7020" h="905494">
                <a:moveTo>
                  <a:pt x="5513" y="344"/>
                </a:moveTo>
                <a:cubicBezTo>
                  <a:pt x="19801" y="-4419"/>
                  <a:pt x="59488" y="41619"/>
                  <a:pt x="96000" y="55113"/>
                </a:cubicBezTo>
                <a:cubicBezTo>
                  <a:pt x="132513" y="68607"/>
                  <a:pt x="182916" y="76941"/>
                  <a:pt x="224588" y="81306"/>
                </a:cubicBezTo>
                <a:cubicBezTo>
                  <a:pt x="266260" y="85671"/>
                  <a:pt x="307534" y="83290"/>
                  <a:pt x="346031" y="81306"/>
                </a:cubicBezTo>
                <a:cubicBezTo>
                  <a:pt x="384528" y="79322"/>
                  <a:pt x="422232" y="77337"/>
                  <a:pt x="455569" y="69400"/>
                </a:cubicBezTo>
                <a:cubicBezTo>
                  <a:pt x="488906" y="61463"/>
                  <a:pt x="526609" y="33284"/>
                  <a:pt x="546056" y="33681"/>
                </a:cubicBezTo>
                <a:cubicBezTo>
                  <a:pt x="565503" y="34078"/>
                  <a:pt x="567091" y="40428"/>
                  <a:pt x="572250" y="71781"/>
                </a:cubicBezTo>
                <a:cubicBezTo>
                  <a:pt x="577409" y="103134"/>
                  <a:pt x="577013" y="153934"/>
                  <a:pt x="577013" y="221800"/>
                </a:cubicBezTo>
                <a:cubicBezTo>
                  <a:pt x="577013" y="289666"/>
                  <a:pt x="572647" y="409522"/>
                  <a:pt x="572250" y="478975"/>
                </a:cubicBezTo>
                <a:cubicBezTo>
                  <a:pt x="571853" y="548428"/>
                  <a:pt x="574631" y="591291"/>
                  <a:pt x="574631" y="638519"/>
                </a:cubicBezTo>
                <a:cubicBezTo>
                  <a:pt x="574631" y="685747"/>
                  <a:pt x="573044" y="731785"/>
                  <a:pt x="572250" y="762344"/>
                </a:cubicBezTo>
                <a:cubicBezTo>
                  <a:pt x="571456" y="792903"/>
                  <a:pt x="580188" y="805206"/>
                  <a:pt x="569869" y="821875"/>
                </a:cubicBezTo>
                <a:cubicBezTo>
                  <a:pt x="559550" y="838544"/>
                  <a:pt x="538119" y="850847"/>
                  <a:pt x="510338" y="862356"/>
                </a:cubicBezTo>
                <a:cubicBezTo>
                  <a:pt x="482557" y="873865"/>
                  <a:pt x="443662" y="883787"/>
                  <a:pt x="403181" y="890931"/>
                </a:cubicBezTo>
                <a:cubicBezTo>
                  <a:pt x="362700" y="898075"/>
                  <a:pt x="314281" y="907203"/>
                  <a:pt x="267450" y="905219"/>
                </a:cubicBezTo>
                <a:cubicBezTo>
                  <a:pt x="220619" y="903235"/>
                  <a:pt x="161485" y="891328"/>
                  <a:pt x="122194" y="879025"/>
                </a:cubicBezTo>
                <a:cubicBezTo>
                  <a:pt x="82903" y="866722"/>
                  <a:pt x="50359" y="846481"/>
                  <a:pt x="31706" y="831400"/>
                </a:cubicBezTo>
                <a:cubicBezTo>
                  <a:pt x="13053" y="816319"/>
                  <a:pt x="13847" y="812350"/>
                  <a:pt x="10275" y="788538"/>
                </a:cubicBezTo>
                <a:cubicBezTo>
                  <a:pt x="6703" y="764726"/>
                  <a:pt x="11069" y="715116"/>
                  <a:pt x="10275" y="688525"/>
                </a:cubicBezTo>
                <a:cubicBezTo>
                  <a:pt x="9481" y="661934"/>
                  <a:pt x="5513" y="665506"/>
                  <a:pt x="5513" y="628994"/>
                </a:cubicBezTo>
                <a:cubicBezTo>
                  <a:pt x="5513" y="592482"/>
                  <a:pt x="9481" y="519853"/>
                  <a:pt x="10275" y="469450"/>
                </a:cubicBezTo>
                <a:cubicBezTo>
                  <a:pt x="11069" y="419047"/>
                  <a:pt x="9481" y="372216"/>
                  <a:pt x="10275" y="326575"/>
                </a:cubicBezTo>
                <a:cubicBezTo>
                  <a:pt x="11069" y="280934"/>
                  <a:pt x="15038" y="236087"/>
                  <a:pt x="15038" y="195606"/>
                </a:cubicBezTo>
                <a:cubicBezTo>
                  <a:pt x="15038" y="155125"/>
                  <a:pt x="11466" y="111866"/>
                  <a:pt x="10275" y="83688"/>
                </a:cubicBezTo>
                <a:cubicBezTo>
                  <a:pt x="9084" y="55510"/>
                  <a:pt x="-8775" y="5107"/>
                  <a:pt x="5513" y="344"/>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DAD2"/>
              </a:solidFill>
            </a:endParaRPr>
          </a:p>
        </p:txBody>
      </p:sp>
      <p:pic>
        <p:nvPicPr>
          <p:cNvPr id="7" name="Picture 2" descr="Alexa, control, home, smart, smart home, speaker icon - Download on  Iconfinder">
            <a:extLst>
              <a:ext uri="{FF2B5EF4-FFF2-40B4-BE49-F238E27FC236}">
                <a16:creationId xmlns:a16="http://schemas.microsoft.com/office/drawing/2014/main" id="{310F3F7E-E2C5-1A85-ABFC-1927B19B7165}"/>
              </a:ext>
            </a:extLst>
          </p:cNvPr>
          <p:cNvPicPr>
            <a:picLocks noChangeAspect="1" noChangeArrowheads="1"/>
          </p:cNvPicPr>
          <p:nvPr/>
        </p:nvPicPr>
        <p:blipFill rotWithShape="1">
          <a:blip r:embed="rId3" cstate="print">
            <a:clrChange>
              <a:clrFrom>
                <a:srgbClr val="020202">
                  <a:alpha val="2353"/>
                </a:srgbClr>
              </a:clrFrom>
              <a:clrTo>
                <a:srgbClr val="020202">
                  <a:alpha val="0"/>
                </a:srgbClr>
              </a:clrTo>
            </a:clrChange>
            <a:extLst>
              <a:ext uri="{28A0092B-C50C-407E-A947-70E740481C1C}">
                <a14:useLocalDpi xmlns:a14="http://schemas.microsoft.com/office/drawing/2010/main" val="0"/>
              </a:ext>
            </a:extLst>
          </a:blip>
          <a:srcRect l="28638" t="13985" r="28253" b="13993"/>
          <a:stretch/>
        </p:blipFill>
        <p:spPr bwMode="auto">
          <a:xfrm>
            <a:off x="1176222" y="4601402"/>
            <a:ext cx="677032" cy="1131087"/>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合 8">
            <a:extLst>
              <a:ext uri="{FF2B5EF4-FFF2-40B4-BE49-F238E27FC236}">
                <a16:creationId xmlns:a16="http://schemas.microsoft.com/office/drawing/2014/main" id="{B3D75833-4050-33AF-5B96-86154288F83A}"/>
              </a:ext>
            </a:extLst>
          </p:cNvPr>
          <p:cNvGrpSpPr/>
          <p:nvPr/>
        </p:nvGrpSpPr>
        <p:grpSpPr>
          <a:xfrm>
            <a:off x="2870559" y="3380056"/>
            <a:ext cx="677032" cy="1131087"/>
            <a:chOff x="964411" y="2825231"/>
            <a:chExt cx="677032" cy="1131087"/>
          </a:xfrm>
        </p:grpSpPr>
        <p:sp>
          <p:nvSpPr>
            <p:cNvPr id="12" name="椭圆 11">
              <a:extLst>
                <a:ext uri="{FF2B5EF4-FFF2-40B4-BE49-F238E27FC236}">
                  <a16:creationId xmlns:a16="http://schemas.microsoft.com/office/drawing/2014/main" id="{CBB77ECF-B858-B24F-7D30-3EFAF7278084}"/>
                </a:ext>
              </a:extLst>
            </p:cNvPr>
            <p:cNvSpPr/>
            <p:nvPr/>
          </p:nvSpPr>
          <p:spPr>
            <a:xfrm>
              <a:off x="1031168" y="2879444"/>
              <a:ext cx="548578" cy="20876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 name="组合 42">
              <a:extLst>
                <a:ext uri="{FF2B5EF4-FFF2-40B4-BE49-F238E27FC236}">
                  <a16:creationId xmlns:a16="http://schemas.microsoft.com/office/drawing/2014/main" id="{EA7C9134-A311-A95A-CBD3-691E155836B4}"/>
                </a:ext>
              </a:extLst>
            </p:cNvPr>
            <p:cNvGrpSpPr/>
            <p:nvPr/>
          </p:nvGrpSpPr>
          <p:grpSpPr>
            <a:xfrm>
              <a:off x="964411" y="2825231"/>
              <a:ext cx="677032" cy="1131087"/>
              <a:chOff x="1470024" y="2650806"/>
              <a:chExt cx="677032" cy="1131087"/>
            </a:xfrm>
          </p:grpSpPr>
          <p:sp>
            <p:nvSpPr>
              <p:cNvPr id="44" name="任意多边形: 形状 43">
                <a:extLst>
                  <a:ext uri="{FF2B5EF4-FFF2-40B4-BE49-F238E27FC236}">
                    <a16:creationId xmlns:a16="http://schemas.microsoft.com/office/drawing/2014/main" id="{EF95A600-FECF-5B7C-5455-21FA5305245B}"/>
                  </a:ext>
                </a:extLst>
              </p:cNvPr>
              <p:cNvSpPr/>
              <p:nvPr/>
            </p:nvSpPr>
            <p:spPr>
              <a:xfrm>
                <a:off x="1500414" y="2847101"/>
                <a:ext cx="577020" cy="905494"/>
              </a:xfrm>
              <a:custGeom>
                <a:avLst/>
                <a:gdLst>
                  <a:gd name="connsiteX0" fmla="*/ 5513 w 577020"/>
                  <a:gd name="connsiteY0" fmla="*/ 344 h 905494"/>
                  <a:gd name="connsiteX1" fmla="*/ 96000 w 577020"/>
                  <a:gd name="connsiteY1" fmla="*/ 55113 h 905494"/>
                  <a:gd name="connsiteX2" fmla="*/ 224588 w 577020"/>
                  <a:gd name="connsiteY2" fmla="*/ 81306 h 905494"/>
                  <a:gd name="connsiteX3" fmla="*/ 346031 w 577020"/>
                  <a:gd name="connsiteY3" fmla="*/ 81306 h 905494"/>
                  <a:gd name="connsiteX4" fmla="*/ 455569 w 577020"/>
                  <a:gd name="connsiteY4" fmla="*/ 69400 h 905494"/>
                  <a:gd name="connsiteX5" fmla="*/ 546056 w 577020"/>
                  <a:gd name="connsiteY5" fmla="*/ 33681 h 905494"/>
                  <a:gd name="connsiteX6" fmla="*/ 572250 w 577020"/>
                  <a:gd name="connsiteY6" fmla="*/ 71781 h 905494"/>
                  <a:gd name="connsiteX7" fmla="*/ 577013 w 577020"/>
                  <a:gd name="connsiteY7" fmla="*/ 221800 h 905494"/>
                  <a:gd name="connsiteX8" fmla="*/ 572250 w 577020"/>
                  <a:gd name="connsiteY8" fmla="*/ 478975 h 905494"/>
                  <a:gd name="connsiteX9" fmla="*/ 574631 w 577020"/>
                  <a:gd name="connsiteY9" fmla="*/ 638519 h 905494"/>
                  <a:gd name="connsiteX10" fmla="*/ 572250 w 577020"/>
                  <a:gd name="connsiteY10" fmla="*/ 762344 h 905494"/>
                  <a:gd name="connsiteX11" fmla="*/ 569869 w 577020"/>
                  <a:gd name="connsiteY11" fmla="*/ 821875 h 905494"/>
                  <a:gd name="connsiteX12" fmla="*/ 510338 w 577020"/>
                  <a:gd name="connsiteY12" fmla="*/ 862356 h 905494"/>
                  <a:gd name="connsiteX13" fmla="*/ 403181 w 577020"/>
                  <a:gd name="connsiteY13" fmla="*/ 890931 h 905494"/>
                  <a:gd name="connsiteX14" fmla="*/ 267450 w 577020"/>
                  <a:gd name="connsiteY14" fmla="*/ 905219 h 905494"/>
                  <a:gd name="connsiteX15" fmla="*/ 122194 w 577020"/>
                  <a:gd name="connsiteY15" fmla="*/ 879025 h 905494"/>
                  <a:gd name="connsiteX16" fmla="*/ 31706 w 577020"/>
                  <a:gd name="connsiteY16" fmla="*/ 831400 h 905494"/>
                  <a:gd name="connsiteX17" fmla="*/ 10275 w 577020"/>
                  <a:gd name="connsiteY17" fmla="*/ 788538 h 905494"/>
                  <a:gd name="connsiteX18" fmla="*/ 10275 w 577020"/>
                  <a:gd name="connsiteY18" fmla="*/ 688525 h 905494"/>
                  <a:gd name="connsiteX19" fmla="*/ 5513 w 577020"/>
                  <a:gd name="connsiteY19" fmla="*/ 628994 h 905494"/>
                  <a:gd name="connsiteX20" fmla="*/ 10275 w 577020"/>
                  <a:gd name="connsiteY20" fmla="*/ 469450 h 905494"/>
                  <a:gd name="connsiteX21" fmla="*/ 10275 w 577020"/>
                  <a:gd name="connsiteY21" fmla="*/ 326575 h 905494"/>
                  <a:gd name="connsiteX22" fmla="*/ 15038 w 577020"/>
                  <a:gd name="connsiteY22" fmla="*/ 195606 h 905494"/>
                  <a:gd name="connsiteX23" fmla="*/ 10275 w 577020"/>
                  <a:gd name="connsiteY23" fmla="*/ 83688 h 905494"/>
                  <a:gd name="connsiteX24" fmla="*/ 5513 w 577020"/>
                  <a:gd name="connsiteY24" fmla="*/ 344 h 905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7020" h="905494">
                    <a:moveTo>
                      <a:pt x="5513" y="344"/>
                    </a:moveTo>
                    <a:cubicBezTo>
                      <a:pt x="19801" y="-4419"/>
                      <a:pt x="59488" y="41619"/>
                      <a:pt x="96000" y="55113"/>
                    </a:cubicBezTo>
                    <a:cubicBezTo>
                      <a:pt x="132513" y="68607"/>
                      <a:pt x="182916" y="76941"/>
                      <a:pt x="224588" y="81306"/>
                    </a:cubicBezTo>
                    <a:cubicBezTo>
                      <a:pt x="266260" y="85671"/>
                      <a:pt x="307534" y="83290"/>
                      <a:pt x="346031" y="81306"/>
                    </a:cubicBezTo>
                    <a:cubicBezTo>
                      <a:pt x="384528" y="79322"/>
                      <a:pt x="422232" y="77337"/>
                      <a:pt x="455569" y="69400"/>
                    </a:cubicBezTo>
                    <a:cubicBezTo>
                      <a:pt x="488906" y="61463"/>
                      <a:pt x="526609" y="33284"/>
                      <a:pt x="546056" y="33681"/>
                    </a:cubicBezTo>
                    <a:cubicBezTo>
                      <a:pt x="565503" y="34078"/>
                      <a:pt x="567091" y="40428"/>
                      <a:pt x="572250" y="71781"/>
                    </a:cubicBezTo>
                    <a:cubicBezTo>
                      <a:pt x="577409" y="103134"/>
                      <a:pt x="577013" y="153934"/>
                      <a:pt x="577013" y="221800"/>
                    </a:cubicBezTo>
                    <a:cubicBezTo>
                      <a:pt x="577013" y="289666"/>
                      <a:pt x="572647" y="409522"/>
                      <a:pt x="572250" y="478975"/>
                    </a:cubicBezTo>
                    <a:cubicBezTo>
                      <a:pt x="571853" y="548428"/>
                      <a:pt x="574631" y="591291"/>
                      <a:pt x="574631" y="638519"/>
                    </a:cubicBezTo>
                    <a:cubicBezTo>
                      <a:pt x="574631" y="685747"/>
                      <a:pt x="573044" y="731785"/>
                      <a:pt x="572250" y="762344"/>
                    </a:cubicBezTo>
                    <a:cubicBezTo>
                      <a:pt x="571456" y="792903"/>
                      <a:pt x="580188" y="805206"/>
                      <a:pt x="569869" y="821875"/>
                    </a:cubicBezTo>
                    <a:cubicBezTo>
                      <a:pt x="559550" y="838544"/>
                      <a:pt x="538119" y="850847"/>
                      <a:pt x="510338" y="862356"/>
                    </a:cubicBezTo>
                    <a:cubicBezTo>
                      <a:pt x="482557" y="873865"/>
                      <a:pt x="443662" y="883787"/>
                      <a:pt x="403181" y="890931"/>
                    </a:cubicBezTo>
                    <a:cubicBezTo>
                      <a:pt x="362700" y="898075"/>
                      <a:pt x="314281" y="907203"/>
                      <a:pt x="267450" y="905219"/>
                    </a:cubicBezTo>
                    <a:cubicBezTo>
                      <a:pt x="220619" y="903235"/>
                      <a:pt x="161485" y="891328"/>
                      <a:pt x="122194" y="879025"/>
                    </a:cubicBezTo>
                    <a:cubicBezTo>
                      <a:pt x="82903" y="866722"/>
                      <a:pt x="50359" y="846481"/>
                      <a:pt x="31706" y="831400"/>
                    </a:cubicBezTo>
                    <a:cubicBezTo>
                      <a:pt x="13053" y="816319"/>
                      <a:pt x="13847" y="812350"/>
                      <a:pt x="10275" y="788538"/>
                    </a:cubicBezTo>
                    <a:cubicBezTo>
                      <a:pt x="6703" y="764726"/>
                      <a:pt x="11069" y="715116"/>
                      <a:pt x="10275" y="688525"/>
                    </a:cubicBezTo>
                    <a:cubicBezTo>
                      <a:pt x="9481" y="661934"/>
                      <a:pt x="5513" y="665506"/>
                      <a:pt x="5513" y="628994"/>
                    </a:cubicBezTo>
                    <a:cubicBezTo>
                      <a:pt x="5513" y="592482"/>
                      <a:pt x="9481" y="519853"/>
                      <a:pt x="10275" y="469450"/>
                    </a:cubicBezTo>
                    <a:cubicBezTo>
                      <a:pt x="11069" y="419047"/>
                      <a:pt x="9481" y="372216"/>
                      <a:pt x="10275" y="326575"/>
                    </a:cubicBezTo>
                    <a:cubicBezTo>
                      <a:pt x="11069" y="280934"/>
                      <a:pt x="15038" y="236087"/>
                      <a:pt x="15038" y="195606"/>
                    </a:cubicBezTo>
                    <a:cubicBezTo>
                      <a:pt x="15038" y="155125"/>
                      <a:pt x="11466" y="111866"/>
                      <a:pt x="10275" y="83688"/>
                    </a:cubicBezTo>
                    <a:cubicBezTo>
                      <a:pt x="9084" y="55510"/>
                      <a:pt x="-8775" y="5107"/>
                      <a:pt x="5513" y="34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DAD2"/>
                  </a:solidFill>
                </a:endParaRPr>
              </a:p>
            </p:txBody>
          </p:sp>
          <p:grpSp>
            <p:nvGrpSpPr>
              <p:cNvPr id="45" name="组合 44">
                <a:extLst>
                  <a:ext uri="{FF2B5EF4-FFF2-40B4-BE49-F238E27FC236}">
                    <a16:creationId xmlns:a16="http://schemas.microsoft.com/office/drawing/2014/main" id="{F79542E3-3ECA-7883-9797-928EFCC5C2A0}"/>
                  </a:ext>
                </a:extLst>
              </p:cNvPr>
              <p:cNvGrpSpPr/>
              <p:nvPr/>
            </p:nvGrpSpPr>
            <p:grpSpPr>
              <a:xfrm>
                <a:off x="1470024" y="2650806"/>
                <a:ext cx="677032" cy="1131087"/>
                <a:chOff x="2709259" y="1006473"/>
                <a:chExt cx="677032" cy="1131087"/>
              </a:xfrm>
            </p:grpSpPr>
            <p:sp>
              <p:nvSpPr>
                <p:cNvPr id="46" name="任意多边形: 形状 45">
                  <a:extLst>
                    <a:ext uri="{FF2B5EF4-FFF2-40B4-BE49-F238E27FC236}">
                      <a16:creationId xmlns:a16="http://schemas.microsoft.com/office/drawing/2014/main" id="{1E015DBD-B5F7-427F-1721-D411967E0CEE}"/>
                    </a:ext>
                  </a:extLst>
                </p:cNvPr>
                <p:cNvSpPr/>
                <p:nvPr/>
              </p:nvSpPr>
              <p:spPr>
                <a:xfrm>
                  <a:off x="2761330" y="1195239"/>
                  <a:ext cx="577020" cy="905494"/>
                </a:xfrm>
                <a:custGeom>
                  <a:avLst/>
                  <a:gdLst>
                    <a:gd name="connsiteX0" fmla="*/ 5513 w 577020"/>
                    <a:gd name="connsiteY0" fmla="*/ 344 h 905494"/>
                    <a:gd name="connsiteX1" fmla="*/ 96000 w 577020"/>
                    <a:gd name="connsiteY1" fmla="*/ 55113 h 905494"/>
                    <a:gd name="connsiteX2" fmla="*/ 224588 w 577020"/>
                    <a:gd name="connsiteY2" fmla="*/ 81306 h 905494"/>
                    <a:gd name="connsiteX3" fmla="*/ 346031 w 577020"/>
                    <a:gd name="connsiteY3" fmla="*/ 81306 h 905494"/>
                    <a:gd name="connsiteX4" fmla="*/ 455569 w 577020"/>
                    <a:gd name="connsiteY4" fmla="*/ 69400 h 905494"/>
                    <a:gd name="connsiteX5" fmla="*/ 546056 w 577020"/>
                    <a:gd name="connsiteY5" fmla="*/ 33681 h 905494"/>
                    <a:gd name="connsiteX6" fmla="*/ 572250 w 577020"/>
                    <a:gd name="connsiteY6" fmla="*/ 71781 h 905494"/>
                    <a:gd name="connsiteX7" fmla="*/ 577013 w 577020"/>
                    <a:gd name="connsiteY7" fmla="*/ 221800 h 905494"/>
                    <a:gd name="connsiteX8" fmla="*/ 572250 w 577020"/>
                    <a:gd name="connsiteY8" fmla="*/ 478975 h 905494"/>
                    <a:gd name="connsiteX9" fmla="*/ 574631 w 577020"/>
                    <a:gd name="connsiteY9" fmla="*/ 638519 h 905494"/>
                    <a:gd name="connsiteX10" fmla="*/ 572250 w 577020"/>
                    <a:gd name="connsiteY10" fmla="*/ 762344 h 905494"/>
                    <a:gd name="connsiteX11" fmla="*/ 569869 w 577020"/>
                    <a:gd name="connsiteY11" fmla="*/ 821875 h 905494"/>
                    <a:gd name="connsiteX12" fmla="*/ 510338 w 577020"/>
                    <a:gd name="connsiteY12" fmla="*/ 862356 h 905494"/>
                    <a:gd name="connsiteX13" fmla="*/ 403181 w 577020"/>
                    <a:gd name="connsiteY13" fmla="*/ 890931 h 905494"/>
                    <a:gd name="connsiteX14" fmla="*/ 267450 w 577020"/>
                    <a:gd name="connsiteY14" fmla="*/ 905219 h 905494"/>
                    <a:gd name="connsiteX15" fmla="*/ 122194 w 577020"/>
                    <a:gd name="connsiteY15" fmla="*/ 879025 h 905494"/>
                    <a:gd name="connsiteX16" fmla="*/ 31706 w 577020"/>
                    <a:gd name="connsiteY16" fmla="*/ 831400 h 905494"/>
                    <a:gd name="connsiteX17" fmla="*/ 10275 w 577020"/>
                    <a:gd name="connsiteY17" fmla="*/ 788538 h 905494"/>
                    <a:gd name="connsiteX18" fmla="*/ 10275 w 577020"/>
                    <a:gd name="connsiteY18" fmla="*/ 688525 h 905494"/>
                    <a:gd name="connsiteX19" fmla="*/ 5513 w 577020"/>
                    <a:gd name="connsiteY19" fmla="*/ 628994 h 905494"/>
                    <a:gd name="connsiteX20" fmla="*/ 10275 w 577020"/>
                    <a:gd name="connsiteY20" fmla="*/ 469450 h 905494"/>
                    <a:gd name="connsiteX21" fmla="*/ 10275 w 577020"/>
                    <a:gd name="connsiteY21" fmla="*/ 326575 h 905494"/>
                    <a:gd name="connsiteX22" fmla="*/ 15038 w 577020"/>
                    <a:gd name="connsiteY22" fmla="*/ 195606 h 905494"/>
                    <a:gd name="connsiteX23" fmla="*/ 10275 w 577020"/>
                    <a:gd name="connsiteY23" fmla="*/ 83688 h 905494"/>
                    <a:gd name="connsiteX24" fmla="*/ 5513 w 577020"/>
                    <a:gd name="connsiteY24" fmla="*/ 344 h 905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7020" h="905494">
                      <a:moveTo>
                        <a:pt x="5513" y="344"/>
                      </a:moveTo>
                      <a:cubicBezTo>
                        <a:pt x="19801" y="-4419"/>
                        <a:pt x="59488" y="41619"/>
                        <a:pt x="96000" y="55113"/>
                      </a:cubicBezTo>
                      <a:cubicBezTo>
                        <a:pt x="132513" y="68607"/>
                        <a:pt x="182916" y="76941"/>
                        <a:pt x="224588" y="81306"/>
                      </a:cubicBezTo>
                      <a:cubicBezTo>
                        <a:pt x="266260" y="85671"/>
                        <a:pt x="307534" y="83290"/>
                        <a:pt x="346031" y="81306"/>
                      </a:cubicBezTo>
                      <a:cubicBezTo>
                        <a:pt x="384528" y="79322"/>
                        <a:pt x="422232" y="77337"/>
                        <a:pt x="455569" y="69400"/>
                      </a:cubicBezTo>
                      <a:cubicBezTo>
                        <a:pt x="488906" y="61463"/>
                        <a:pt x="526609" y="33284"/>
                        <a:pt x="546056" y="33681"/>
                      </a:cubicBezTo>
                      <a:cubicBezTo>
                        <a:pt x="565503" y="34078"/>
                        <a:pt x="567091" y="40428"/>
                        <a:pt x="572250" y="71781"/>
                      </a:cubicBezTo>
                      <a:cubicBezTo>
                        <a:pt x="577409" y="103134"/>
                        <a:pt x="577013" y="153934"/>
                        <a:pt x="577013" y="221800"/>
                      </a:cubicBezTo>
                      <a:cubicBezTo>
                        <a:pt x="577013" y="289666"/>
                        <a:pt x="572647" y="409522"/>
                        <a:pt x="572250" y="478975"/>
                      </a:cubicBezTo>
                      <a:cubicBezTo>
                        <a:pt x="571853" y="548428"/>
                        <a:pt x="574631" y="591291"/>
                        <a:pt x="574631" y="638519"/>
                      </a:cubicBezTo>
                      <a:cubicBezTo>
                        <a:pt x="574631" y="685747"/>
                        <a:pt x="573044" y="731785"/>
                        <a:pt x="572250" y="762344"/>
                      </a:cubicBezTo>
                      <a:cubicBezTo>
                        <a:pt x="571456" y="792903"/>
                        <a:pt x="580188" y="805206"/>
                        <a:pt x="569869" y="821875"/>
                      </a:cubicBezTo>
                      <a:cubicBezTo>
                        <a:pt x="559550" y="838544"/>
                        <a:pt x="538119" y="850847"/>
                        <a:pt x="510338" y="862356"/>
                      </a:cubicBezTo>
                      <a:cubicBezTo>
                        <a:pt x="482557" y="873865"/>
                        <a:pt x="443662" y="883787"/>
                        <a:pt x="403181" y="890931"/>
                      </a:cubicBezTo>
                      <a:cubicBezTo>
                        <a:pt x="362700" y="898075"/>
                        <a:pt x="314281" y="907203"/>
                        <a:pt x="267450" y="905219"/>
                      </a:cubicBezTo>
                      <a:cubicBezTo>
                        <a:pt x="220619" y="903235"/>
                        <a:pt x="161485" y="891328"/>
                        <a:pt x="122194" y="879025"/>
                      </a:cubicBezTo>
                      <a:cubicBezTo>
                        <a:pt x="82903" y="866722"/>
                        <a:pt x="50359" y="846481"/>
                        <a:pt x="31706" y="831400"/>
                      </a:cubicBezTo>
                      <a:cubicBezTo>
                        <a:pt x="13053" y="816319"/>
                        <a:pt x="13847" y="812350"/>
                        <a:pt x="10275" y="788538"/>
                      </a:cubicBezTo>
                      <a:cubicBezTo>
                        <a:pt x="6703" y="764726"/>
                        <a:pt x="11069" y="715116"/>
                        <a:pt x="10275" y="688525"/>
                      </a:cubicBezTo>
                      <a:cubicBezTo>
                        <a:pt x="9481" y="661934"/>
                        <a:pt x="5513" y="665506"/>
                        <a:pt x="5513" y="628994"/>
                      </a:cubicBezTo>
                      <a:cubicBezTo>
                        <a:pt x="5513" y="592482"/>
                        <a:pt x="9481" y="519853"/>
                        <a:pt x="10275" y="469450"/>
                      </a:cubicBezTo>
                      <a:cubicBezTo>
                        <a:pt x="11069" y="419047"/>
                        <a:pt x="9481" y="372216"/>
                        <a:pt x="10275" y="326575"/>
                      </a:cubicBezTo>
                      <a:cubicBezTo>
                        <a:pt x="11069" y="280934"/>
                        <a:pt x="15038" y="236087"/>
                        <a:pt x="15038" y="195606"/>
                      </a:cubicBezTo>
                      <a:cubicBezTo>
                        <a:pt x="15038" y="155125"/>
                        <a:pt x="11466" y="111866"/>
                        <a:pt x="10275" y="83688"/>
                      </a:cubicBezTo>
                      <a:cubicBezTo>
                        <a:pt x="9084" y="55510"/>
                        <a:pt x="-8775" y="5107"/>
                        <a:pt x="5513" y="34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DAD2"/>
                    </a:solidFill>
                  </a:endParaRPr>
                </a:p>
              </p:txBody>
            </p:sp>
            <p:pic>
              <p:nvPicPr>
                <p:cNvPr id="47" name="Picture 2" descr="Alexa, control, home, smart, smart home, speaker icon - Download on  Iconfinder">
                  <a:extLst>
                    <a:ext uri="{FF2B5EF4-FFF2-40B4-BE49-F238E27FC236}">
                      <a16:creationId xmlns:a16="http://schemas.microsoft.com/office/drawing/2014/main" id="{3582E79D-64D2-F759-4650-C09696A47C8E}"/>
                    </a:ext>
                  </a:extLst>
                </p:cNvPr>
                <p:cNvPicPr>
                  <a:picLocks noChangeAspect="1" noChangeArrowheads="1"/>
                </p:cNvPicPr>
                <p:nvPr/>
              </p:nvPicPr>
              <p:blipFill rotWithShape="1">
                <a:blip r:embed="rId3" cstate="print">
                  <a:clrChange>
                    <a:clrFrom>
                      <a:srgbClr val="020202">
                        <a:alpha val="2353"/>
                      </a:srgbClr>
                    </a:clrFrom>
                    <a:clrTo>
                      <a:srgbClr val="020202">
                        <a:alpha val="0"/>
                      </a:srgbClr>
                    </a:clrTo>
                  </a:clrChange>
                  <a:extLst>
                    <a:ext uri="{28A0092B-C50C-407E-A947-70E740481C1C}">
                      <a14:useLocalDpi xmlns:a14="http://schemas.microsoft.com/office/drawing/2010/main" val="0"/>
                    </a:ext>
                  </a:extLst>
                </a:blip>
                <a:srcRect l="28638" t="13985" r="28253" b="13993"/>
                <a:stretch/>
              </p:blipFill>
              <p:spPr bwMode="auto">
                <a:xfrm>
                  <a:off x="2709259" y="1006473"/>
                  <a:ext cx="677032" cy="1131087"/>
                </a:xfrm>
                <a:prstGeom prst="rect">
                  <a:avLst/>
                </a:prstGeom>
                <a:noFill/>
                <a:extLst>
                  <a:ext uri="{909E8E84-426E-40DD-AFC4-6F175D3DCCD1}">
                    <a14:hiddenFill xmlns:a14="http://schemas.microsoft.com/office/drawing/2010/main">
                      <a:solidFill>
                        <a:srgbClr val="FFFFFF"/>
                      </a:solidFill>
                    </a14:hiddenFill>
                  </a:ext>
                </a:extLst>
              </p:spPr>
            </p:pic>
          </p:grpSp>
        </p:grpSp>
      </p:grpSp>
      <p:cxnSp>
        <p:nvCxnSpPr>
          <p:cNvPr id="48" name="直接连接符 47">
            <a:extLst>
              <a:ext uri="{FF2B5EF4-FFF2-40B4-BE49-F238E27FC236}">
                <a16:creationId xmlns:a16="http://schemas.microsoft.com/office/drawing/2014/main" id="{5E59DD81-51D1-FBAC-EC70-45A22F3DC7D5}"/>
              </a:ext>
            </a:extLst>
          </p:cNvPr>
          <p:cNvCxnSpPr>
            <a:cxnSpLocks/>
          </p:cNvCxnSpPr>
          <p:nvPr/>
        </p:nvCxnSpPr>
        <p:spPr>
          <a:xfrm flipH="1">
            <a:off x="3188866" y="4420732"/>
            <a:ext cx="1361848" cy="166383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2C183E6D-1027-5C0A-9059-F89CC8E231DD}"/>
              </a:ext>
            </a:extLst>
          </p:cNvPr>
          <p:cNvCxnSpPr>
            <a:cxnSpLocks/>
          </p:cNvCxnSpPr>
          <p:nvPr/>
        </p:nvCxnSpPr>
        <p:spPr>
          <a:xfrm flipH="1">
            <a:off x="4684817" y="4529489"/>
            <a:ext cx="634136" cy="191718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B954531D-7ED9-8C5F-1501-6DB843547041}"/>
              </a:ext>
            </a:extLst>
          </p:cNvPr>
          <p:cNvCxnSpPr>
            <a:cxnSpLocks/>
          </p:cNvCxnSpPr>
          <p:nvPr/>
        </p:nvCxnSpPr>
        <p:spPr>
          <a:xfrm flipH="1" flipV="1">
            <a:off x="2550614" y="4529061"/>
            <a:ext cx="4228353" cy="85717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0922015E-BDCE-1A03-7AA0-32694CB23390}"/>
              </a:ext>
            </a:extLst>
          </p:cNvPr>
          <p:cNvCxnSpPr>
            <a:cxnSpLocks/>
          </p:cNvCxnSpPr>
          <p:nvPr/>
        </p:nvCxnSpPr>
        <p:spPr>
          <a:xfrm flipH="1" flipV="1">
            <a:off x="1869704" y="4827071"/>
            <a:ext cx="4179816" cy="123338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2" name="椭圆 51">
            <a:extLst>
              <a:ext uri="{FF2B5EF4-FFF2-40B4-BE49-F238E27FC236}">
                <a16:creationId xmlns:a16="http://schemas.microsoft.com/office/drawing/2014/main" id="{52D440C7-D1AE-5D8C-4C2B-1E702749D189}"/>
              </a:ext>
            </a:extLst>
          </p:cNvPr>
          <p:cNvSpPr/>
          <p:nvPr/>
        </p:nvSpPr>
        <p:spPr>
          <a:xfrm>
            <a:off x="5258128" y="4614236"/>
            <a:ext cx="2201749" cy="613016"/>
          </a:xfrm>
          <a:prstGeom prst="ellipse">
            <a:avLst/>
          </a:prstGeom>
          <a:gradFill flip="none" rotWithShape="1">
            <a:gsLst>
              <a:gs pos="0">
                <a:srgbClr val="CDBFD7"/>
              </a:gs>
              <a:gs pos="58000">
                <a:srgbClr val="DFD6E6"/>
              </a:gs>
              <a:gs pos="21000">
                <a:srgbClr val="CDBFD7"/>
              </a:gs>
              <a:gs pos="100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p>
        </p:txBody>
      </p:sp>
      <p:sp>
        <p:nvSpPr>
          <p:cNvPr id="53" name="任意多边形: 形状 52">
            <a:extLst>
              <a:ext uri="{FF2B5EF4-FFF2-40B4-BE49-F238E27FC236}">
                <a16:creationId xmlns:a16="http://schemas.microsoft.com/office/drawing/2014/main" id="{8BF1398F-5053-759A-C6D1-DA8DB2F31529}"/>
              </a:ext>
            </a:extLst>
          </p:cNvPr>
          <p:cNvSpPr/>
          <p:nvPr/>
        </p:nvSpPr>
        <p:spPr>
          <a:xfrm>
            <a:off x="6049520" y="4196814"/>
            <a:ext cx="577020" cy="905494"/>
          </a:xfrm>
          <a:custGeom>
            <a:avLst/>
            <a:gdLst>
              <a:gd name="connsiteX0" fmla="*/ 5513 w 577020"/>
              <a:gd name="connsiteY0" fmla="*/ 344 h 905494"/>
              <a:gd name="connsiteX1" fmla="*/ 96000 w 577020"/>
              <a:gd name="connsiteY1" fmla="*/ 55113 h 905494"/>
              <a:gd name="connsiteX2" fmla="*/ 224588 w 577020"/>
              <a:gd name="connsiteY2" fmla="*/ 81306 h 905494"/>
              <a:gd name="connsiteX3" fmla="*/ 346031 w 577020"/>
              <a:gd name="connsiteY3" fmla="*/ 81306 h 905494"/>
              <a:gd name="connsiteX4" fmla="*/ 455569 w 577020"/>
              <a:gd name="connsiteY4" fmla="*/ 69400 h 905494"/>
              <a:gd name="connsiteX5" fmla="*/ 546056 w 577020"/>
              <a:gd name="connsiteY5" fmla="*/ 33681 h 905494"/>
              <a:gd name="connsiteX6" fmla="*/ 572250 w 577020"/>
              <a:gd name="connsiteY6" fmla="*/ 71781 h 905494"/>
              <a:gd name="connsiteX7" fmla="*/ 577013 w 577020"/>
              <a:gd name="connsiteY7" fmla="*/ 221800 h 905494"/>
              <a:gd name="connsiteX8" fmla="*/ 572250 w 577020"/>
              <a:gd name="connsiteY8" fmla="*/ 478975 h 905494"/>
              <a:gd name="connsiteX9" fmla="*/ 574631 w 577020"/>
              <a:gd name="connsiteY9" fmla="*/ 638519 h 905494"/>
              <a:gd name="connsiteX10" fmla="*/ 572250 w 577020"/>
              <a:gd name="connsiteY10" fmla="*/ 762344 h 905494"/>
              <a:gd name="connsiteX11" fmla="*/ 569869 w 577020"/>
              <a:gd name="connsiteY11" fmla="*/ 821875 h 905494"/>
              <a:gd name="connsiteX12" fmla="*/ 510338 w 577020"/>
              <a:gd name="connsiteY12" fmla="*/ 862356 h 905494"/>
              <a:gd name="connsiteX13" fmla="*/ 403181 w 577020"/>
              <a:gd name="connsiteY13" fmla="*/ 890931 h 905494"/>
              <a:gd name="connsiteX14" fmla="*/ 267450 w 577020"/>
              <a:gd name="connsiteY14" fmla="*/ 905219 h 905494"/>
              <a:gd name="connsiteX15" fmla="*/ 122194 w 577020"/>
              <a:gd name="connsiteY15" fmla="*/ 879025 h 905494"/>
              <a:gd name="connsiteX16" fmla="*/ 31706 w 577020"/>
              <a:gd name="connsiteY16" fmla="*/ 831400 h 905494"/>
              <a:gd name="connsiteX17" fmla="*/ 10275 w 577020"/>
              <a:gd name="connsiteY17" fmla="*/ 788538 h 905494"/>
              <a:gd name="connsiteX18" fmla="*/ 10275 w 577020"/>
              <a:gd name="connsiteY18" fmla="*/ 688525 h 905494"/>
              <a:gd name="connsiteX19" fmla="*/ 5513 w 577020"/>
              <a:gd name="connsiteY19" fmla="*/ 628994 h 905494"/>
              <a:gd name="connsiteX20" fmla="*/ 10275 w 577020"/>
              <a:gd name="connsiteY20" fmla="*/ 469450 h 905494"/>
              <a:gd name="connsiteX21" fmla="*/ 10275 w 577020"/>
              <a:gd name="connsiteY21" fmla="*/ 326575 h 905494"/>
              <a:gd name="connsiteX22" fmla="*/ 15038 w 577020"/>
              <a:gd name="connsiteY22" fmla="*/ 195606 h 905494"/>
              <a:gd name="connsiteX23" fmla="*/ 10275 w 577020"/>
              <a:gd name="connsiteY23" fmla="*/ 83688 h 905494"/>
              <a:gd name="connsiteX24" fmla="*/ 5513 w 577020"/>
              <a:gd name="connsiteY24" fmla="*/ 344 h 905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7020" h="905494">
                <a:moveTo>
                  <a:pt x="5513" y="344"/>
                </a:moveTo>
                <a:cubicBezTo>
                  <a:pt x="19801" y="-4419"/>
                  <a:pt x="59488" y="41619"/>
                  <a:pt x="96000" y="55113"/>
                </a:cubicBezTo>
                <a:cubicBezTo>
                  <a:pt x="132513" y="68607"/>
                  <a:pt x="182916" y="76941"/>
                  <a:pt x="224588" y="81306"/>
                </a:cubicBezTo>
                <a:cubicBezTo>
                  <a:pt x="266260" y="85671"/>
                  <a:pt x="307534" y="83290"/>
                  <a:pt x="346031" y="81306"/>
                </a:cubicBezTo>
                <a:cubicBezTo>
                  <a:pt x="384528" y="79322"/>
                  <a:pt x="422232" y="77337"/>
                  <a:pt x="455569" y="69400"/>
                </a:cubicBezTo>
                <a:cubicBezTo>
                  <a:pt x="488906" y="61463"/>
                  <a:pt x="526609" y="33284"/>
                  <a:pt x="546056" y="33681"/>
                </a:cubicBezTo>
                <a:cubicBezTo>
                  <a:pt x="565503" y="34078"/>
                  <a:pt x="567091" y="40428"/>
                  <a:pt x="572250" y="71781"/>
                </a:cubicBezTo>
                <a:cubicBezTo>
                  <a:pt x="577409" y="103134"/>
                  <a:pt x="577013" y="153934"/>
                  <a:pt x="577013" y="221800"/>
                </a:cubicBezTo>
                <a:cubicBezTo>
                  <a:pt x="577013" y="289666"/>
                  <a:pt x="572647" y="409522"/>
                  <a:pt x="572250" y="478975"/>
                </a:cubicBezTo>
                <a:cubicBezTo>
                  <a:pt x="571853" y="548428"/>
                  <a:pt x="574631" y="591291"/>
                  <a:pt x="574631" y="638519"/>
                </a:cubicBezTo>
                <a:cubicBezTo>
                  <a:pt x="574631" y="685747"/>
                  <a:pt x="573044" y="731785"/>
                  <a:pt x="572250" y="762344"/>
                </a:cubicBezTo>
                <a:cubicBezTo>
                  <a:pt x="571456" y="792903"/>
                  <a:pt x="580188" y="805206"/>
                  <a:pt x="569869" y="821875"/>
                </a:cubicBezTo>
                <a:cubicBezTo>
                  <a:pt x="559550" y="838544"/>
                  <a:pt x="538119" y="850847"/>
                  <a:pt x="510338" y="862356"/>
                </a:cubicBezTo>
                <a:cubicBezTo>
                  <a:pt x="482557" y="873865"/>
                  <a:pt x="443662" y="883787"/>
                  <a:pt x="403181" y="890931"/>
                </a:cubicBezTo>
                <a:cubicBezTo>
                  <a:pt x="362700" y="898075"/>
                  <a:pt x="314281" y="907203"/>
                  <a:pt x="267450" y="905219"/>
                </a:cubicBezTo>
                <a:cubicBezTo>
                  <a:pt x="220619" y="903235"/>
                  <a:pt x="161485" y="891328"/>
                  <a:pt x="122194" y="879025"/>
                </a:cubicBezTo>
                <a:cubicBezTo>
                  <a:pt x="82903" y="866722"/>
                  <a:pt x="50359" y="846481"/>
                  <a:pt x="31706" y="831400"/>
                </a:cubicBezTo>
                <a:cubicBezTo>
                  <a:pt x="13053" y="816319"/>
                  <a:pt x="13847" y="812350"/>
                  <a:pt x="10275" y="788538"/>
                </a:cubicBezTo>
                <a:cubicBezTo>
                  <a:pt x="6703" y="764726"/>
                  <a:pt x="11069" y="715116"/>
                  <a:pt x="10275" y="688525"/>
                </a:cubicBezTo>
                <a:cubicBezTo>
                  <a:pt x="9481" y="661934"/>
                  <a:pt x="5513" y="665506"/>
                  <a:pt x="5513" y="628994"/>
                </a:cubicBezTo>
                <a:cubicBezTo>
                  <a:pt x="5513" y="592482"/>
                  <a:pt x="9481" y="519853"/>
                  <a:pt x="10275" y="469450"/>
                </a:cubicBezTo>
                <a:cubicBezTo>
                  <a:pt x="11069" y="419047"/>
                  <a:pt x="9481" y="372216"/>
                  <a:pt x="10275" y="326575"/>
                </a:cubicBezTo>
                <a:cubicBezTo>
                  <a:pt x="11069" y="280934"/>
                  <a:pt x="15038" y="236087"/>
                  <a:pt x="15038" y="195606"/>
                </a:cubicBezTo>
                <a:cubicBezTo>
                  <a:pt x="15038" y="155125"/>
                  <a:pt x="11466" y="111866"/>
                  <a:pt x="10275" y="83688"/>
                </a:cubicBezTo>
                <a:cubicBezTo>
                  <a:pt x="9084" y="55510"/>
                  <a:pt x="-8775" y="5107"/>
                  <a:pt x="5513" y="344"/>
                </a:cubicBezTo>
                <a:close/>
              </a:path>
            </a:pathLst>
          </a:custGeom>
          <a:solidFill>
            <a:srgbClr val="BAA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DAD2"/>
              </a:solidFill>
            </a:endParaRPr>
          </a:p>
        </p:txBody>
      </p:sp>
      <p:pic>
        <p:nvPicPr>
          <p:cNvPr id="54" name="Picture 2" descr="Alexa, control, home, smart, smart home, speaker icon - Download on  Iconfinder">
            <a:extLst>
              <a:ext uri="{FF2B5EF4-FFF2-40B4-BE49-F238E27FC236}">
                <a16:creationId xmlns:a16="http://schemas.microsoft.com/office/drawing/2014/main" id="{38D470D3-E3AB-50BA-17A2-42FEB8251B3A}"/>
              </a:ext>
            </a:extLst>
          </p:cNvPr>
          <p:cNvPicPr>
            <a:picLocks noChangeAspect="1" noChangeArrowheads="1"/>
          </p:cNvPicPr>
          <p:nvPr/>
        </p:nvPicPr>
        <p:blipFill rotWithShape="1">
          <a:blip r:embed="rId3" cstate="print">
            <a:clrChange>
              <a:clrFrom>
                <a:srgbClr val="020202">
                  <a:alpha val="2353"/>
                </a:srgbClr>
              </a:clrFrom>
              <a:clrTo>
                <a:srgbClr val="020202">
                  <a:alpha val="0"/>
                </a:srgbClr>
              </a:clrTo>
            </a:clrChange>
            <a:extLst>
              <a:ext uri="{28A0092B-C50C-407E-A947-70E740481C1C}">
                <a14:useLocalDpi xmlns:a14="http://schemas.microsoft.com/office/drawing/2010/main" val="0"/>
              </a:ext>
            </a:extLst>
          </a:blip>
          <a:srcRect l="28638" t="13985" r="28253" b="13993"/>
          <a:stretch/>
        </p:blipFill>
        <p:spPr bwMode="auto">
          <a:xfrm>
            <a:off x="5997449" y="4008049"/>
            <a:ext cx="677032" cy="1131087"/>
          </a:xfrm>
          <a:prstGeom prst="rect">
            <a:avLst/>
          </a:prstGeom>
          <a:noFill/>
          <a:extLst>
            <a:ext uri="{909E8E84-426E-40DD-AFC4-6F175D3DCCD1}">
              <a14:hiddenFill xmlns:a14="http://schemas.microsoft.com/office/drawing/2010/main">
                <a:solidFill>
                  <a:srgbClr val="FFFFFF"/>
                </a:solidFill>
              </a14:hiddenFill>
            </a:ext>
          </a:extLst>
        </p:spPr>
      </p:pic>
      <p:grpSp>
        <p:nvGrpSpPr>
          <p:cNvPr id="58" name="组合 57">
            <a:extLst>
              <a:ext uri="{FF2B5EF4-FFF2-40B4-BE49-F238E27FC236}">
                <a16:creationId xmlns:a16="http://schemas.microsoft.com/office/drawing/2014/main" id="{5BF0A9D3-1F79-B1EB-3504-A115920F0313}"/>
              </a:ext>
            </a:extLst>
          </p:cNvPr>
          <p:cNvGrpSpPr/>
          <p:nvPr/>
        </p:nvGrpSpPr>
        <p:grpSpPr>
          <a:xfrm rot="3545451">
            <a:off x="3325445" y="3227673"/>
            <a:ext cx="728980" cy="701601"/>
            <a:chOff x="2119576" y="5256060"/>
            <a:chExt cx="728980" cy="701601"/>
          </a:xfrm>
        </p:grpSpPr>
        <p:sp>
          <p:nvSpPr>
            <p:cNvPr id="59" name="弧形 58">
              <a:extLst>
                <a:ext uri="{FF2B5EF4-FFF2-40B4-BE49-F238E27FC236}">
                  <a16:creationId xmlns:a16="http://schemas.microsoft.com/office/drawing/2014/main" id="{4BB544EC-75F5-431E-502E-5DDFD5FF87E5}"/>
                </a:ext>
              </a:extLst>
            </p:cNvPr>
            <p:cNvSpPr/>
            <p:nvPr/>
          </p:nvSpPr>
          <p:spPr>
            <a:xfrm rot="1846815">
              <a:off x="2119576" y="5256060"/>
              <a:ext cx="728980" cy="701601"/>
            </a:xfrm>
            <a:prstGeom prst="arc">
              <a:avLst>
                <a:gd name="adj1" fmla="val 16200000"/>
                <a:gd name="adj2" fmla="val 19405621"/>
              </a:avLst>
            </a:prstGeom>
            <a:ln w="38100">
              <a:solidFill>
                <a:srgbClr val="AB83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0" name="弧形 59">
              <a:extLst>
                <a:ext uri="{FF2B5EF4-FFF2-40B4-BE49-F238E27FC236}">
                  <a16:creationId xmlns:a16="http://schemas.microsoft.com/office/drawing/2014/main" id="{61852FAB-9882-CD17-42F7-F23D286192AC}"/>
                </a:ext>
              </a:extLst>
            </p:cNvPr>
            <p:cNvSpPr/>
            <p:nvPr/>
          </p:nvSpPr>
          <p:spPr>
            <a:xfrm rot="1846815">
              <a:off x="2288790" y="5418918"/>
              <a:ext cx="390553" cy="375885"/>
            </a:xfrm>
            <a:prstGeom prst="arc">
              <a:avLst>
                <a:gd name="adj1" fmla="val 16200000"/>
                <a:gd name="adj2" fmla="val 19156915"/>
              </a:avLst>
            </a:prstGeom>
            <a:ln w="38100">
              <a:solidFill>
                <a:srgbClr val="AB83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61" name="文本框 60">
            <a:extLst>
              <a:ext uri="{FF2B5EF4-FFF2-40B4-BE49-F238E27FC236}">
                <a16:creationId xmlns:a16="http://schemas.microsoft.com/office/drawing/2014/main" id="{45E45B47-EFB2-DE72-0CC6-32483954317B}"/>
              </a:ext>
            </a:extLst>
          </p:cNvPr>
          <p:cNvSpPr txBox="1"/>
          <p:nvPr/>
        </p:nvSpPr>
        <p:spPr>
          <a:xfrm>
            <a:off x="3086878" y="5331663"/>
            <a:ext cx="6361746" cy="707886"/>
          </a:xfrm>
          <a:prstGeom prst="rect">
            <a:avLst/>
          </a:prstGeom>
          <a:noFill/>
        </p:spPr>
        <p:txBody>
          <a:bodyPr wrap="square">
            <a:spAutoFit/>
          </a:bodyPr>
          <a:lstStyle/>
          <a:p>
            <a:pPr algn="ctr"/>
            <a:r>
              <a:rPr lang="en-US" altLang="zh-CN" sz="4000" b="1" dirty="0">
                <a:solidFill>
                  <a:srgbClr val="5B2D7B"/>
                </a:solidFill>
                <a:latin typeface="Century Gothic" panose="020B0502020202020204" pitchFamily="34" charset="0"/>
                <a:ea typeface="Sathu" charset="-34"/>
                <a:cs typeface="Calibri" panose="020F0502020204030204" pitchFamily="34" charset="0"/>
              </a:rPr>
              <a:t>Focus signal on a Spot</a:t>
            </a:r>
            <a:endParaRPr lang="zh-CN" altLang="en-US" sz="4000" b="1" dirty="0">
              <a:solidFill>
                <a:srgbClr val="5B2D7B"/>
              </a:solidFill>
              <a:latin typeface="Century Gothic" panose="020B0502020202020204" pitchFamily="34" charset="0"/>
              <a:ea typeface="Sathu" charset="-34"/>
              <a:cs typeface="Calibri" panose="020F0502020204030204" pitchFamily="34" charset="0"/>
            </a:endParaRPr>
          </a:p>
        </p:txBody>
      </p:sp>
    </p:spTree>
    <p:extLst>
      <p:ext uri="{BB962C8B-B14F-4D97-AF65-F5344CB8AC3E}">
        <p14:creationId xmlns:p14="http://schemas.microsoft.com/office/powerpoint/2010/main" val="1709535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16667E-6 7.40741E-7 L 0.18138 0.11713 " pathEditMode="relative" rAng="0" ptsTypes="AA">
                                      <p:cBhvr>
                                        <p:cTn id="6" dur="1000" fill="hold"/>
                                        <p:tgtEl>
                                          <p:spTgt spid="58"/>
                                        </p:tgtEl>
                                        <p:attrNameLst>
                                          <p:attrName>ppt_x</p:attrName>
                                          <p:attrName>ppt_y</p:attrName>
                                        </p:attrNameLst>
                                      </p:cBhvr>
                                      <p:rCtr x="9063" y="5856"/>
                                    </p:animMotion>
                                  </p:childTnLst>
                                </p:cTn>
                              </p:par>
                            </p:childTnLst>
                          </p:cTn>
                        </p:par>
                        <p:par>
                          <p:cTn id="7" fill="hold">
                            <p:stCondLst>
                              <p:cond delay="1000"/>
                            </p:stCondLst>
                            <p:childTnLst>
                              <p:par>
                                <p:cTn id="8" presetID="1" presetClass="exit" presetSubtype="0" fill="hold" nodeType="afterEffect">
                                  <p:stCondLst>
                                    <p:cond delay="0"/>
                                  </p:stCondLst>
                                  <p:childTnLst>
                                    <p:set>
                                      <p:cBhvr>
                                        <p:cTn id="9" dur="1" fill="hold">
                                          <p:stCondLst>
                                            <p:cond delay="0"/>
                                          </p:stCondLst>
                                        </p:cTn>
                                        <p:tgtEl>
                                          <p:spTgt spid="58"/>
                                        </p:tgtEl>
                                        <p:attrNameLst>
                                          <p:attrName>style.visibility</p:attrName>
                                        </p:attrNameLst>
                                      </p:cBhvr>
                                      <p:to>
                                        <p:strVal val="hidden"/>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6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4">
            <a:extLst>
              <a:ext uri="{FF2B5EF4-FFF2-40B4-BE49-F238E27FC236}">
                <a16:creationId xmlns:a16="http://schemas.microsoft.com/office/drawing/2014/main" id="{5F14AD24-F147-12CB-CA0B-685163C3F4C2}"/>
              </a:ext>
            </a:extLst>
          </p:cNvPr>
          <p:cNvSpPr txBox="1"/>
          <p:nvPr/>
        </p:nvSpPr>
        <p:spPr>
          <a:xfrm>
            <a:off x="11348133" y="6396884"/>
            <a:ext cx="355600" cy="296235"/>
          </a:xfrm>
          <a:prstGeom prst="rect">
            <a:avLst/>
          </a:prstGeom>
        </p:spPr>
        <p:txBody>
          <a:bodyPr vert="horz" wrap="square" lIns="0" tIns="0" rIns="0" bIns="0" rtlCol="0">
            <a:spAutoFit/>
          </a:bodyPr>
          <a:lstStyle/>
          <a:p>
            <a:pPr marL="38100">
              <a:lnSpc>
                <a:spcPts val="2120"/>
              </a:lnSpc>
            </a:pPr>
            <a:fld id="{81D60167-4931-47E6-BA6A-407CBD079E47}" type="slidenum">
              <a:rPr sz="3200" spc="-25" dirty="0">
                <a:solidFill>
                  <a:srgbClr val="898989"/>
                </a:solidFill>
                <a:latin typeface="Trebuchet MS"/>
                <a:cs typeface="Trebuchet MS"/>
              </a:rPr>
              <a:t>9</a:t>
            </a:fld>
            <a:endParaRPr sz="3200" dirty="0">
              <a:latin typeface="Trebuchet MS"/>
              <a:cs typeface="Trebuchet MS"/>
            </a:endParaRPr>
          </a:p>
        </p:txBody>
      </p:sp>
      <p:grpSp>
        <p:nvGrpSpPr>
          <p:cNvPr id="8" name="组合 7">
            <a:extLst>
              <a:ext uri="{FF2B5EF4-FFF2-40B4-BE49-F238E27FC236}">
                <a16:creationId xmlns:a16="http://schemas.microsoft.com/office/drawing/2014/main" id="{C3FF7FDD-EB02-333B-399D-DDA83938ADBA}"/>
              </a:ext>
            </a:extLst>
          </p:cNvPr>
          <p:cNvGrpSpPr/>
          <p:nvPr/>
        </p:nvGrpSpPr>
        <p:grpSpPr>
          <a:xfrm>
            <a:off x="479126" y="1773077"/>
            <a:ext cx="6747899" cy="3549794"/>
            <a:chOff x="479126" y="1773077"/>
            <a:chExt cx="6747899" cy="3549794"/>
          </a:xfrm>
        </p:grpSpPr>
        <p:sp>
          <p:nvSpPr>
            <p:cNvPr id="10" name="梯形 9">
              <a:extLst>
                <a:ext uri="{FF2B5EF4-FFF2-40B4-BE49-F238E27FC236}">
                  <a16:creationId xmlns:a16="http://schemas.microsoft.com/office/drawing/2014/main" id="{628017CC-F8BA-BDBC-94C5-2B03F69E2114}"/>
                </a:ext>
              </a:extLst>
            </p:cNvPr>
            <p:cNvSpPr/>
            <p:nvPr/>
          </p:nvSpPr>
          <p:spPr>
            <a:xfrm rot="16200000">
              <a:off x="3656723" y="1209881"/>
              <a:ext cx="3007106" cy="4133498"/>
            </a:xfrm>
            <a:prstGeom prst="trapezoid">
              <a:avLst>
                <a:gd name="adj" fmla="val 18982"/>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等腰三角形 12">
              <a:extLst>
                <a:ext uri="{FF2B5EF4-FFF2-40B4-BE49-F238E27FC236}">
                  <a16:creationId xmlns:a16="http://schemas.microsoft.com/office/drawing/2014/main" id="{54D6A36C-75B2-0A4F-00AA-A98AEB6BBD24}"/>
                </a:ext>
              </a:extLst>
            </p:cNvPr>
            <p:cNvSpPr/>
            <p:nvPr/>
          </p:nvSpPr>
          <p:spPr>
            <a:xfrm rot="21375198" flipV="1">
              <a:off x="901940" y="1979609"/>
              <a:ext cx="6319078" cy="390525"/>
            </a:xfrm>
            <a:prstGeom prst="triangle">
              <a:avLst>
                <a:gd name="adj" fmla="val 35083"/>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任意多边形: 形状 13">
              <a:extLst>
                <a:ext uri="{FF2B5EF4-FFF2-40B4-BE49-F238E27FC236}">
                  <a16:creationId xmlns:a16="http://schemas.microsoft.com/office/drawing/2014/main" id="{13F9CDCC-94ED-5A86-F816-50365D651B7E}"/>
                </a:ext>
              </a:extLst>
            </p:cNvPr>
            <p:cNvSpPr/>
            <p:nvPr/>
          </p:nvSpPr>
          <p:spPr>
            <a:xfrm rot="5400000">
              <a:off x="441849" y="2675815"/>
              <a:ext cx="3104550" cy="2165923"/>
            </a:xfrm>
            <a:custGeom>
              <a:avLst/>
              <a:gdLst>
                <a:gd name="connsiteX0" fmla="*/ 0 w 3104550"/>
                <a:gd name="connsiteY0" fmla="*/ 2161008 h 2165923"/>
                <a:gd name="connsiteX1" fmla="*/ 243438 w 3104550"/>
                <a:gd name="connsiteY1" fmla="*/ 0 h 2165923"/>
                <a:gd name="connsiteX2" fmla="*/ 2019351 w 3104550"/>
                <a:gd name="connsiteY2" fmla="*/ 0 h 2165923"/>
                <a:gd name="connsiteX3" fmla="*/ 2031772 w 3104550"/>
                <a:gd name="connsiteY3" fmla="*/ 110262 h 2165923"/>
                <a:gd name="connsiteX4" fmla="*/ 2031772 w 3104550"/>
                <a:gd name="connsiteY4" fmla="*/ 9504 h 2165923"/>
                <a:gd name="connsiteX5" fmla="*/ 3104550 w 3104550"/>
                <a:gd name="connsiteY5" fmla="*/ 2165923 h 2165923"/>
                <a:gd name="connsiteX6" fmla="*/ 2031772 w 3104550"/>
                <a:gd name="connsiteY6" fmla="*/ 2165923 h 2165923"/>
                <a:gd name="connsiteX7" fmla="*/ 2031772 w 3104550"/>
                <a:gd name="connsiteY7" fmla="*/ 2161008 h 2165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4550" h="2165923">
                  <a:moveTo>
                    <a:pt x="0" y="2161008"/>
                  </a:moveTo>
                  <a:lnTo>
                    <a:pt x="243438" y="0"/>
                  </a:lnTo>
                  <a:lnTo>
                    <a:pt x="2019351" y="0"/>
                  </a:lnTo>
                  <a:lnTo>
                    <a:pt x="2031772" y="110262"/>
                  </a:lnTo>
                  <a:lnTo>
                    <a:pt x="2031772" y="9504"/>
                  </a:lnTo>
                  <a:lnTo>
                    <a:pt x="3104550" y="2165923"/>
                  </a:lnTo>
                  <a:lnTo>
                    <a:pt x="2031772" y="2165923"/>
                  </a:lnTo>
                  <a:lnTo>
                    <a:pt x="2031772" y="2161008"/>
                  </a:lnTo>
                  <a:close/>
                </a:path>
              </a:pathLst>
            </a:cu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椭圆 14">
              <a:extLst>
                <a:ext uri="{FF2B5EF4-FFF2-40B4-BE49-F238E27FC236}">
                  <a16:creationId xmlns:a16="http://schemas.microsoft.com/office/drawing/2014/main" id="{AB46365E-D98B-E771-14B8-1D5E2953E2C1}"/>
                </a:ext>
              </a:extLst>
            </p:cNvPr>
            <p:cNvSpPr/>
            <p:nvPr/>
          </p:nvSpPr>
          <p:spPr>
            <a:xfrm>
              <a:off x="479126" y="2877098"/>
              <a:ext cx="152920" cy="1529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a:extLst>
                <a:ext uri="{FF2B5EF4-FFF2-40B4-BE49-F238E27FC236}">
                  <a16:creationId xmlns:a16="http://schemas.microsoft.com/office/drawing/2014/main" id="{AA7906B0-D56A-7459-8146-0F32CD4D9AAA}"/>
                </a:ext>
              </a:extLst>
            </p:cNvPr>
            <p:cNvCxnSpPr>
              <a:cxnSpLocks/>
            </p:cNvCxnSpPr>
            <p:nvPr/>
          </p:nvCxnSpPr>
          <p:spPr>
            <a:xfrm flipH="1">
              <a:off x="3092368" y="1773217"/>
              <a:ext cx="4125212" cy="683161"/>
            </a:xfrm>
            <a:prstGeom prst="lin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7" name="直接连接符 16">
              <a:extLst>
                <a:ext uri="{FF2B5EF4-FFF2-40B4-BE49-F238E27FC236}">
                  <a16:creationId xmlns:a16="http://schemas.microsoft.com/office/drawing/2014/main" id="{7E70F0B1-5527-3CCB-FC57-5CFB502D295E}"/>
                </a:ext>
              </a:extLst>
            </p:cNvPr>
            <p:cNvCxnSpPr>
              <a:cxnSpLocks/>
            </p:cNvCxnSpPr>
            <p:nvPr/>
          </p:nvCxnSpPr>
          <p:spPr>
            <a:xfrm flipH="1" flipV="1">
              <a:off x="3079800" y="4229690"/>
              <a:ext cx="4137780" cy="550493"/>
            </a:xfrm>
            <a:prstGeom prst="lin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8" name="直接连接符 17">
              <a:extLst>
                <a:ext uri="{FF2B5EF4-FFF2-40B4-BE49-F238E27FC236}">
                  <a16:creationId xmlns:a16="http://schemas.microsoft.com/office/drawing/2014/main" id="{50BAEAEF-ED63-9B36-FD37-DDCB0EF85E3C}"/>
                </a:ext>
              </a:extLst>
            </p:cNvPr>
            <p:cNvCxnSpPr>
              <a:cxnSpLocks/>
            </p:cNvCxnSpPr>
            <p:nvPr/>
          </p:nvCxnSpPr>
          <p:spPr>
            <a:xfrm flipH="1">
              <a:off x="906285" y="4219564"/>
              <a:ext cx="2180593" cy="1103307"/>
            </a:xfrm>
            <a:prstGeom prst="lin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19" name="直接连接符 18">
              <a:extLst>
                <a:ext uri="{FF2B5EF4-FFF2-40B4-BE49-F238E27FC236}">
                  <a16:creationId xmlns:a16="http://schemas.microsoft.com/office/drawing/2014/main" id="{0CC4977C-B3F3-D185-2626-54E1B0FD1AAB}"/>
                </a:ext>
              </a:extLst>
            </p:cNvPr>
            <p:cNvCxnSpPr>
              <a:cxnSpLocks/>
            </p:cNvCxnSpPr>
            <p:nvPr/>
          </p:nvCxnSpPr>
          <p:spPr>
            <a:xfrm flipV="1">
              <a:off x="3072496" y="2455287"/>
              <a:ext cx="10009" cy="1801708"/>
            </a:xfrm>
            <a:prstGeom prst="lin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0" name="直接连接符 19">
              <a:extLst>
                <a:ext uri="{FF2B5EF4-FFF2-40B4-BE49-F238E27FC236}">
                  <a16:creationId xmlns:a16="http://schemas.microsoft.com/office/drawing/2014/main" id="{CC9AD658-7378-3D16-24B5-DF6A89445B91}"/>
                </a:ext>
              </a:extLst>
            </p:cNvPr>
            <p:cNvCxnSpPr>
              <a:cxnSpLocks/>
            </p:cNvCxnSpPr>
            <p:nvPr/>
          </p:nvCxnSpPr>
          <p:spPr>
            <a:xfrm>
              <a:off x="908276" y="2206499"/>
              <a:ext cx="2178602" cy="245424"/>
            </a:xfrm>
            <a:prstGeom prst="lin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grpSp>
      <p:sp>
        <p:nvSpPr>
          <p:cNvPr id="21" name="椭圆 20">
            <a:extLst>
              <a:ext uri="{FF2B5EF4-FFF2-40B4-BE49-F238E27FC236}">
                <a16:creationId xmlns:a16="http://schemas.microsoft.com/office/drawing/2014/main" id="{E10E6BC6-9008-4BF1-7F13-E2FEFB0F93EB}"/>
              </a:ext>
            </a:extLst>
          </p:cNvPr>
          <p:cNvSpPr/>
          <p:nvPr/>
        </p:nvSpPr>
        <p:spPr>
          <a:xfrm>
            <a:off x="5258128" y="4614236"/>
            <a:ext cx="2201749" cy="613016"/>
          </a:xfrm>
          <a:prstGeom prst="ellipse">
            <a:avLst/>
          </a:prstGeom>
          <a:gradFill flip="none" rotWithShape="1">
            <a:gsLst>
              <a:gs pos="0">
                <a:srgbClr val="CDBFD7"/>
              </a:gs>
              <a:gs pos="58000">
                <a:srgbClr val="DFD6E6"/>
              </a:gs>
              <a:gs pos="21000">
                <a:srgbClr val="CDBFD7"/>
              </a:gs>
              <a:gs pos="100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p>
        </p:txBody>
      </p:sp>
      <p:sp>
        <p:nvSpPr>
          <p:cNvPr id="22" name="文本框 21">
            <a:extLst>
              <a:ext uri="{FF2B5EF4-FFF2-40B4-BE49-F238E27FC236}">
                <a16:creationId xmlns:a16="http://schemas.microsoft.com/office/drawing/2014/main" id="{E546C785-FD86-D1EB-203D-C66115E02B99}"/>
              </a:ext>
            </a:extLst>
          </p:cNvPr>
          <p:cNvSpPr txBox="1"/>
          <p:nvPr/>
        </p:nvSpPr>
        <p:spPr>
          <a:xfrm>
            <a:off x="262767" y="319362"/>
            <a:ext cx="10253349" cy="707886"/>
          </a:xfrm>
          <a:prstGeom prst="rect">
            <a:avLst/>
          </a:prstGeom>
          <a:noFill/>
        </p:spPr>
        <p:txBody>
          <a:bodyPr wrap="square">
            <a:spAutoFit/>
          </a:bodyPr>
          <a:lstStyle/>
          <a:p>
            <a:r>
              <a:rPr lang="en-US" altLang="zh-CN" sz="4000" b="1" dirty="0">
                <a:solidFill>
                  <a:srgbClr val="5B2D7B"/>
                </a:solidFill>
                <a:latin typeface="Century Gothic" panose="020B0502020202020204" pitchFamily="34" charset="0"/>
                <a:ea typeface="Sathu" charset="-34"/>
                <a:cs typeface="Segoe UI" panose="020B0502040204020203" pitchFamily="34" charset="0"/>
              </a:rPr>
              <a:t>The idea of </a:t>
            </a:r>
            <a:r>
              <a:rPr lang="en-US" altLang="zh-CN" sz="4000" b="1" dirty="0" err="1">
                <a:solidFill>
                  <a:srgbClr val="5B2D7B"/>
                </a:solidFill>
                <a:latin typeface="Century Gothic" panose="020B0502020202020204" pitchFamily="34" charset="0"/>
                <a:ea typeface="Sathu" charset="-34"/>
                <a:cs typeface="Segoe UI" panose="020B0502040204020203" pitchFamily="34" charset="0"/>
              </a:rPr>
              <a:t>SpotSound</a:t>
            </a:r>
            <a:endParaRPr lang="zh-CN" altLang="en-US" sz="4000" b="1" dirty="0">
              <a:solidFill>
                <a:srgbClr val="5B2D7B"/>
              </a:solidFill>
              <a:latin typeface="Century Gothic" panose="020B0502020202020204" pitchFamily="34" charset="0"/>
              <a:ea typeface="Sathu" charset="-34"/>
              <a:cs typeface="Segoe UI" panose="020B0502040204020203" pitchFamily="34" charset="0"/>
            </a:endParaRPr>
          </a:p>
        </p:txBody>
      </p:sp>
      <p:cxnSp>
        <p:nvCxnSpPr>
          <p:cNvPr id="23" name="直接连接符 22">
            <a:extLst>
              <a:ext uri="{FF2B5EF4-FFF2-40B4-BE49-F238E27FC236}">
                <a16:creationId xmlns:a16="http://schemas.microsoft.com/office/drawing/2014/main" id="{B9F9D750-3174-BC07-1E5C-14E66862FE2F}"/>
              </a:ext>
            </a:extLst>
          </p:cNvPr>
          <p:cNvCxnSpPr>
            <a:cxnSpLocks/>
          </p:cNvCxnSpPr>
          <p:nvPr/>
        </p:nvCxnSpPr>
        <p:spPr>
          <a:xfrm flipH="1">
            <a:off x="1811375" y="4317990"/>
            <a:ext cx="1973849" cy="147621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 name="椭圆 23">
            <a:extLst>
              <a:ext uri="{FF2B5EF4-FFF2-40B4-BE49-F238E27FC236}">
                <a16:creationId xmlns:a16="http://schemas.microsoft.com/office/drawing/2014/main" id="{6B121FEC-B58B-8863-CE8C-3AEF5BCBF6B4}"/>
              </a:ext>
            </a:extLst>
          </p:cNvPr>
          <p:cNvSpPr/>
          <p:nvPr/>
        </p:nvSpPr>
        <p:spPr>
          <a:xfrm>
            <a:off x="1216290" y="4645514"/>
            <a:ext cx="577020" cy="223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形状 24">
            <a:extLst>
              <a:ext uri="{FF2B5EF4-FFF2-40B4-BE49-F238E27FC236}">
                <a16:creationId xmlns:a16="http://schemas.microsoft.com/office/drawing/2014/main" id="{7D5DA122-DF1D-FE28-6B8A-726A12FA784C}"/>
              </a:ext>
            </a:extLst>
          </p:cNvPr>
          <p:cNvSpPr/>
          <p:nvPr/>
        </p:nvSpPr>
        <p:spPr>
          <a:xfrm>
            <a:off x="1224528" y="4785666"/>
            <a:ext cx="577020" cy="905494"/>
          </a:xfrm>
          <a:custGeom>
            <a:avLst/>
            <a:gdLst>
              <a:gd name="connsiteX0" fmla="*/ 5513 w 577020"/>
              <a:gd name="connsiteY0" fmla="*/ 344 h 905494"/>
              <a:gd name="connsiteX1" fmla="*/ 96000 w 577020"/>
              <a:gd name="connsiteY1" fmla="*/ 55113 h 905494"/>
              <a:gd name="connsiteX2" fmla="*/ 224588 w 577020"/>
              <a:gd name="connsiteY2" fmla="*/ 81306 h 905494"/>
              <a:gd name="connsiteX3" fmla="*/ 346031 w 577020"/>
              <a:gd name="connsiteY3" fmla="*/ 81306 h 905494"/>
              <a:gd name="connsiteX4" fmla="*/ 455569 w 577020"/>
              <a:gd name="connsiteY4" fmla="*/ 69400 h 905494"/>
              <a:gd name="connsiteX5" fmla="*/ 546056 w 577020"/>
              <a:gd name="connsiteY5" fmla="*/ 33681 h 905494"/>
              <a:gd name="connsiteX6" fmla="*/ 572250 w 577020"/>
              <a:gd name="connsiteY6" fmla="*/ 71781 h 905494"/>
              <a:gd name="connsiteX7" fmla="*/ 577013 w 577020"/>
              <a:gd name="connsiteY7" fmla="*/ 221800 h 905494"/>
              <a:gd name="connsiteX8" fmla="*/ 572250 w 577020"/>
              <a:gd name="connsiteY8" fmla="*/ 478975 h 905494"/>
              <a:gd name="connsiteX9" fmla="*/ 574631 w 577020"/>
              <a:gd name="connsiteY9" fmla="*/ 638519 h 905494"/>
              <a:gd name="connsiteX10" fmla="*/ 572250 w 577020"/>
              <a:gd name="connsiteY10" fmla="*/ 762344 h 905494"/>
              <a:gd name="connsiteX11" fmla="*/ 569869 w 577020"/>
              <a:gd name="connsiteY11" fmla="*/ 821875 h 905494"/>
              <a:gd name="connsiteX12" fmla="*/ 510338 w 577020"/>
              <a:gd name="connsiteY12" fmla="*/ 862356 h 905494"/>
              <a:gd name="connsiteX13" fmla="*/ 403181 w 577020"/>
              <a:gd name="connsiteY13" fmla="*/ 890931 h 905494"/>
              <a:gd name="connsiteX14" fmla="*/ 267450 w 577020"/>
              <a:gd name="connsiteY14" fmla="*/ 905219 h 905494"/>
              <a:gd name="connsiteX15" fmla="*/ 122194 w 577020"/>
              <a:gd name="connsiteY15" fmla="*/ 879025 h 905494"/>
              <a:gd name="connsiteX16" fmla="*/ 31706 w 577020"/>
              <a:gd name="connsiteY16" fmla="*/ 831400 h 905494"/>
              <a:gd name="connsiteX17" fmla="*/ 10275 w 577020"/>
              <a:gd name="connsiteY17" fmla="*/ 788538 h 905494"/>
              <a:gd name="connsiteX18" fmla="*/ 10275 w 577020"/>
              <a:gd name="connsiteY18" fmla="*/ 688525 h 905494"/>
              <a:gd name="connsiteX19" fmla="*/ 5513 w 577020"/>
              <a:gd name="connsiteY19" fmla="*/ 628994 h 905494"/>
              <a:gd name="connsiteX20" fmla="*/ 10275 w 577020"/>
              <a:gd name="connsiteY20" fmla="*/ 469450 h 905494"/>
              <a:gd name="connsiteX21" fmla="*/ 10275 w 577020"/>
              <a:gd name="connsiteY21" fmla="*/ 326575 h 905494"/>
              <a:gd name="connsiteX22" fmla="*/ 15038 w 577020"/>
              <a:gd name="connsiteY22" fmla="*/ 195606 h 905494"/>
              <a:gd name="connsiteX23" fmla="*/ 10275 w 577020"/>
              <a:gd name="connsiteY23" fmla="*/ 83688 h 905494"/>
              <a:gd name="connsiteX24" fmla="*/ 5513 w 577020"/>
              <a:gd name="connsiteY24" fmla="*/ 344 h 905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7020" h="905494">
                <a:moveTo>
                  <a:pt x="5513" y="344"/>
                </a:moveTo>
                <a:cubicBezTo>
                  <a:pt x="19801" y="-4419"/>
                  <a:pt x="59488" y="41619"/>
                  <a:pt x="96000" y="55113"/>
                </a:cubicBezTo>
                <a:cubicBezTo>
                  <a:pt x="132513" y="68607"/>
                  <a:pt x="182916" y="76941"/>
                  <a:pt x="224588" y="81306"/>
                </a:cubicBezTo>
                <a:cubicBezTo>
                  <a:pt x="266260" y="85671"/>
                  <a:pt x="307534" y="83290"/>
                  <a:pt x="346031" y="81306"/>
                </a:cubicBezTo>
                <a:cubicBezTo>
                  <a:pt x="384528" y="79322"/>
                  <a:pt x="422232" y="77337"/>
                  <a:pt x="455569" y="69400"/>
                </a:cubicBezTo>
                <a:cubicBezTo>
                  <a:pt x="488906" y="61463"/>
                  <a:pt x="526609" y="33284"/>
                  <a:pt x="546056" y="33681"/>
                </a:cubicBezTo>
                <a:cubicBezTo>
                  <a:pt x="565503" y="34078"/>
                  <a:pt x="567091" y="40428"/>
                  <a:pt x="572250" y="71781"/>
                </a:cubicBezTo>
                <a:cubicBezTo>
                  <a:pt x="577409" y="103134"/>
                  <a:pt x="577013" y="153934"/>
                  <a:pt x="577013" y="221800"/>
                </a:cubicBezTo>
                <a:cubicBezTo>
                  <a:pt x="577013" y="289666"/>
                  <a:pt x="572647" y="409522"/>
                  <a:pt x="572250" y="478975"/>
                </a:cubicBezTo>
                <a:cubicBezTo>
                  <a:pt x="571853" y="548428"/>
                  <a:pt x="574631" y="591291"/>
                  <a:pt x="574631" y="638519"/>
                </a:cubicBezTo>
                <a:cubicBezTo>
                  <a:pt x="574631" y="685747"/>
                  <a:pt x="573044" y="731785"/>
                  <a:pt x="572250" y="762344"/>
                </a:cubicBezTo>
                <a:cubicBezTo>
                  <a:pt x="571456" y="792903"/>
                  <a:pt x="580188" y="805206"/>
                  <a:pt x="569869" y="821875"/>
                </a:cubicBezTo>
                <a:cubicBezTo>
                  <a:pt x="559550" y="838544"/>
                  <a:pt x="538119" y="850847"/>
                  <a:pt x="510338" y="862356"/>
                </a:cubicBezTo>
                <a:cubicBezTo>
                  <a:pt x="482557" y="873865"/>
                  <a:pt x="443662" y="883787"/>
                  <a:pt x="403181" y="890931"/>
                </a:cubicBezTo>
                <a:cubicBezTo>
                  <a:pt x="362700" y="898075"/>
                  <a:pt x="314281" y="907203"/>
                  <a:pt x="267450" y="905219"/>
                </a:cubicBezTo>
                <a:cubicBezTo>
                  <a:pt x="220619" y="903235"/>
                  <a:pt x="161485" y="891328"/>
                  <a:pt x="122194" y="879025"/>
                </a:cubicBezTo>
                <a:cubicBezTo>
                  <a:pt x="82903" y="866722"/>
                  <a:pt x="50359" y="846481"/>
                  <a:pt x="31706" y="831400"/>
                </a:cubicBezTo>
                <a:cubicBezTo>
                  <a:pt x="13053" y="816319"/>
                  <a:pt x="13847" y="812350"/>
                  <a:pt x="10275" y="788538"/>
                </a:cubicBezTo>
                <a:cubicBezTo>
                  <a:pt x="6703" y="764726"/>
                  <a:pt x="11069" y="715116"/>
                  <a:pt x="10275" y="688525"/>
                </a:cubicBezTo>
                <a:cubicBezTo>
                  <a:pt x="9481" y="661934"/>
                  <a:pt x="5513" y="665506"/>
                  <a:pt x="5513" y="628994"/>
                </a:cubicBezTo>
                <a:cubicBezTo>
                  <a:pt x="5513" y="592482"/>
                  <a:pt x="9481" y="519853"/>
                  <a:pt x="10275" y="469450"/>
                </a:cubicBezTo>
                <a:cubicBezTo>
                  <a:pt x="11069" y="419047"/>
                  <a:pt x="9481" y="372216"/>
                  <a:pt x="10275" y="326575"/>
                </a:cubicBezTo>
                <a:cubicBezTo>
                  <a:pt x="11069" y="280934"/>
                  <a:pt x="15038" y="236087"/>
                  <a:pt x="15038" y="195606"/>
                </a:cubicBezTo>
                <a:cubicBezTo>
                  <a:pt x="15038" y="155125"/>
                  <a:pt x="11466" y="111866"/>
                  <a:pt x="10275" y="83688"/>
                </a:cubicBezTo>
                <a:cubicBezTo>
                  <a:pt x="9084" y="55510"/>
                  <a:pt x="-8775" y="5107"/>
                  <a:pt x="5513" y="344"/>
                </a:cubicBezTo>
                <a:close/>
              </a:path>
            </a:pathLst>
          </a:cu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DAD2"/>
              </a:solidFill>
            </a:endParaRPr>
          </a:p>
        </p:txBody>
      </p:sp>
      <p:pic>
        <p:nvPicPr>
          <p:cNvPr id="26" name="Picture 2" descr="Alexa, control, home, smart, smart home, speaker icon - Download on  Iconfinder">
            <a:extLst>
              <a:ext uri="{FF2B5EF4-FFF2-40B4-BE49-F238E27FC236}">
                <a16:creationId xmlns:a16="http://schemas.microsoft.com/office/drawing/2014/main" id="{C4024ECD-82EB-6D3D-757F-63A97812FACB}"/>
              </a:ext>
            </a:extLst>
          </p:cNvPr>
          <p:cNvPicPr>
            <a:picLocks noChangeAspect="1" noChangeArrowheads="1"/>
          </p:cNvPicPr>
          <p:nvPr/>
        </p:nvPicPr>
        <p:blipFill rotWithShape="1">
          <a:blip r:embed="rId3" cstate="print">
            <a:clrChange>
              <a:clrFrom>
                <a:srgbClr val="020202">
                  <a:alpha val="2353"/>
                </a:srgbClr>
              </a:clrFrom>
              <a:clrTo>
                <a:srgbClr val="020202">
                  <a:alpha val="0"/>
                </a:srgbClr>
              </a:clrTo>
            </a:clrChange>
            <a:extLst>
              <a:ext uri="{28A0092B-C50C-407E-A947-70E740481C1C}">
                <a14:useLocalDpi xmlns:a14="http://schemas.microsoft.com/office/drawing/2010/main" val="0"/>
              </a:ext>
            </a:extLst>
          </a:blip>
          <a:srcRect l="28638" t="13985" r="28253" b="13993"/>
          <a:stretch/>
        </p:blipFill>
        <p:spPr bwMode="auto">
          <a:xfrm>
            <a:off x="1176222" y="4601402"/>
            <a:ext cx="677032" cy="1131087"/>
          </a:xfrm>
          <a:prstGeom prst="rect">
            <a:avLst/>
          </a:prstGeom>
          <a:noFill/>
          <a:extLst>
            <a:ext uri="{909E8E84-426E-40DD-AFC4-6F175D3DCCD1}">
              <a14:hiddenFill xmlns:a14="http://schemas.microsoft.com/office/drawing/2010/main">
                <a:solidFill>
                  <a:srgbClr val="FFFFFF"/>
                </a:solidFill>
              </a14:hiddenFill>
            </a:ext>
          </a:extLst>
        </p:spPr>
      </p:pic>
      <p:sp>
        <p:nvSpPr>
          <p:cNvPr id="27" name="任意多边形: 形状 26">
            <a:extLst>
              <a:ext uri="{FF2B5EF4-FFF2-40B4-BE49-F238E27FC236}">
                <a16:creationId xmlns:a16="http://schemas.microsoft.com/office/drawing/2014/main" id="{ACA5084E-4317-6F47-8A9C-6E2B3101E79F}"/>
              </a:ext>
            </a:extLst>
          </p:cNvPr>
          <p:cNvSpPr/>
          <p:nvPr/>
        </p:nvSpPr>
        <p:spPr>
          <a:xfrm>
            <a:off x="6049520" y="4196814"/>
            <a:ext cx="577020" cy="905494"/>
          </a:xfrm>
          <a:custGeom>
            <a:avLst/>
            <a:gdLst>
              <a:gd name="connsiteX0" fmla="*/ 5513 w 577020"/>
              <a:gd name="connsiteY0" fmla="*/ 344 h 905494"/>
              <a:gd name="connsiteX1" fmla="*/ 96000 w 577020"/>
              <a:gd name="connsiteY1" fmla="*/ 55113 h 905494"/>
              <a:gd name="connsiteX2" fmla="*/ 224588 w 577020"/>
              <a:gd name="connsiteY2" fmla="*/ 81306 h 905494"/>
              <a:gd name="connsiteX3" fmla="*/ 346031 w 577020"/>
              <a:gd name="connsiteY3" fmla="*/ 81306 h 905494"/>
              <a:gd name="connsiteX4" fmla="*/ 455569 w 577020"/>
              <a:gd name="connsiteY4" fmla="*/ 69400 h 905494"/>
              <a:gd name="connsiteX5" fmla="*/ 546056 w 577020"/>
              <a:gd name="connsiteY5" fmla="*/ 33681 h 905494"/>
              <a:gd name="connsiteX6" fmla="*/ 572250 w 577020"/>
              <a:gd name="connsiteY6" fmla="*/ 71781 h 905494"/>
              <a:gd name="connsiteX7" fmla="*/ 577013 w 577020"/>
              <a:gd name="connsiteY7" fmla="*/ 221800 h 905494"/>
              <a:gd name="connsiteX8" fmla="*/ 572250 w 577020"/>
              <a:gd name="connsiteY8" fmla="*/ 478975 h 905494"/>
              <a:gd name="connsiteX9" fmla="*/ 574631 w 577020"/>
              <a:gd name="connsiteY9" fmla="*/ 638519 h 905494"/>
              <a:gd name="connsiteX10" fmla="*/ 572250 w 577020"/>
              <a:gd name="connsiteY10" fmla="*/ 762344 h 905494"/>
              <a:gd name="connsiteX11" fmla="*/ 569869 w 577020"/>
              <a:gd name="connsiteY11" fmla="*/ 821875 h 905494"/>
              <a:gd name="connsiteX12" fmla="*/ 510338 w 577020"/>
              <a:gd name="connsiteY12" fmla="*/ 862356 h 905494"/>
              <a:gd name="connsiteX13" fmla="*/ 403181 w 577020"/>
              <a:gd name="connsiteY13" fmla="*/ 890931 h 905494"/>
              <a:gd name="connsiteX14" fmla="*/ 267450 w 577020"/>
              <a:gd name="connsiteY14" fmla="*/ 905219 h 905494"/>
              <a:gd name="connsiteX15" fmla="*/ 122194 w 577020"/>
              <a:gd name="connsiteY15" fmla="*/ 879025 h 905494"/>
              <a:gd name="connsiteX16" fmla="*/ 31706 w 577020"/>
              <a:gd name="connsiteY16" fmla="*/ 831400 h 905494"/>
              <a:gd name="connsiteX17" fmla="*/ 10275 w 577020"/>
              <a:gd name="connsiteY17" fmla="*/ 788538 h 905494"/>
              <a:gd name="connsiteX18" fmla="*/ 10275 w 577020"/>
              <a:gd name="connsiteY18" fmla="*/ 688525 h 905494"/>
              <a:gd name="connsiteX19" fmla="*/ 5513 w 577020"/>
              <a:gd name="connsiteY19" fmla="*/ 628994 h 905494"/>
              <a:gd name="connsiteX20" fmla="*/ 10275 w 577020"/>
              <a:gd name="connsiteY20" fmla="*/ 469450 h 905494"/>
              <a:gd name="connsiteX21" fmla="*/ 10275 w 577020"/>
              <a:gd name="connsiteY21" fmla="*/ 326575 h 905494"/>
              <a:gd name="connsiteX22" fmla="*/ 15038 w 577020"/>
              <a:gd name="connsiteY22" fmla="*/ 195606 h 905494"/>
              <a:gd name="connsiteX23" fmla="*/ 10275 w 577020"/>
              <a:gd name="connsiteY23" fmla="*/ 83688 h 905494"/>
              <a:gd name="connsiteX24" fmla="*/ 5513 w 577020"/>
              <a:gd name="connsiteY24" fmla="*/ 344 h 905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7020" h="905494">
                <a:moveTo>
                  <a:pt x="5513" y="344"/>
                </a:moveTo>
                <a:cubicBezTo>
                  <a:pt x="19801" y="-4419"/>
                  <a:pt x="59488" y="41619"/>
                  <a:pt x="96000" y="55113"/>
                </a:cubicBezTo>
                <a:cubicBezTo>
                  <a:pt x="132513" y="68607"/>
                  <a:pt x="182916" y="76941"/>
                  <a:pt x="224588" y="81306"/>
                </a:cubicBezTo>
                <a:cubicBezTo>
                  <a:pt x="266260" y="85671"/>
                  <a:pt x="307534" y="83290"/>
                  <a:pt x="346031" y="81306"/>
                </a:cubicBezTo>
                <a:cubicBezTo>
                  <a:pt x="384528" y="79322"/>
                  <a:pt x="422232" y="77337"/>
                  <a:pt x="455569" y="69400"/>
                </a:cubicBezTo>
                <a:cubicBezTo>
                  <a:pt x="488906" y="61463"/>
                  <a:pt x="526609" y="33284"/>
                  <a:pt x="546056" y="33681"/>
                </a:cubicBezTo>
                <a:cubicBezTo>
                  <a:pt x="565503" y="34078"/>
                  <a:pt x="567091" y="40428"/>
                  <a:pt x="572250" y="71781"/>
                </a:cubicBezTo>
                <a:cubicBezTo>
                  <a:pt x="577409" y="103134"/>
                  <a:pt x="577013" y="153934"/>
                  <a:pt x="577013" y="221800"/>
                </a:cubicBezTo>
                <a:cubicBezTo>
                  <a:pt x="577013" y="289666"/>
                  <a:pt x="572647" y="409522"/>
                  <a:pt x="572250" y="478975"/>
                </a:cubicBezTo>
                <a:cubicBezTo>
                  <a:pt x="571853" y="548428"/>
                  <a:pt x="574631" y="591291"/>
                  <a:pt x="574631" y="638519"/>
                </a:cubicBezTo>
                <a:cubicBezTo>
                  <a:pt x="574631" y="685747"/>
                  <a:pt x="573044" y="731785"/>
                  <a:pt x="572250" y="762344"/>
                </a:cubicBezTo>
                <a:cubicBezTo>
                  <a:pt x="571456" y="792903"/>
                  <a:pt x="580188" y="805206"/>
                  <a:pt x="569869" y="821875"/>
                </a:cubicBezTo>
                <a:cubicBezTo>
                  <a:pt x="559550" y="838544"/>
                  <a:pt x="538119" y="850847"/>
                  <a:pt x="510338" y="862356"/>
                </a:cubicBezTo>
                <a:cubicBezTo>
                  <a:pt x="482557" y="873865"/>
                  <a:pt x="443662" y="883787"/>
                  <a:pt x="403181" y="890931"/>
                </a:cubicBezTo>
                <a:cubicBezTo>
                  <a:pt x="362700" y="898075"/>
                  <a:pt x="314281" y="907203"/>
                  <a:pt x="267450" y="905219"/>
                </a:cubicBezTo>
                <a:cubicBezTo>
                  <a:pt x="220619" y="903235"/>
                  <a:pt x="161485" y="891328"/>
                  <a:pt x="122194" y="879025"/>
                </a:cubicBezTo>
                <a:cubicBezTo>
                  <a:pt x="82903" y="866722"/>
                  <a:pt x="50359" y="846481"/>
                  <a:pt x="31706" y="831400"/>
                </a:cubicBezTo>
                <a:cubicBezTo>
                  <a:pt x="13053" y="816319"/>
                  <a:pt x="13847" y="812350"/>
                  <a:pt x="10275" y="788538"/>
                </a:cubicBezTo>
                <a:cubicBezTo>
                  <a:pt x="6703" y="764726"/>
                  <a:pt x="11069" y="715116"/>
                  <a:pt x="10275" y="688525"/>
                </a:cubicBezTo>
                <a:cubicBezTo>
                  <a:pt x="9481" y="661934"/>
                  <a:pt x="5513" y="665506"/>
                  <a:pt x="5513" y="628994"/>
                </a:cubicBezTo>
                <a:cubicBezTo>
                  <a:pt x="5513" y="592482"/>
                  <a:pt x="9481" y="519853"/>
                  <a:pt x="10275" y="469450"/>
                </a:cubicBezTo>
                <a:cubicBezTo>
                  <a:pt x="11069" y="419047"/>
                  <a:pt x="9481" y="372216"/>
                  <a:pt x="10275" y="326575"/>
                </a:cubicBezTo>
                <a:cubicBezTo>
                  <a:pt x="11069" y="280934"/>
                  <a:pt x="15038" y="236087"/>
                  <a:pt x="15038" y="195606"/>
                </a:cubicBezTo>
                <a:cubicBezTo>
                  <a:pt x="15038" y="155125"/>
                  <a:pt x="11466" y="111866"/>
                  <a:pt x="10275" y="83688"/>
                </a:cubicBezTo>
                <a:cubicBezTo>
                  <a:pt x="9084" y="55510"/>
                  <a:pt x="-8775" y="5107"/>
                  <a:pt x="5513" y="344"/>
                </a:cubicBezTo>
                <a:close/>
              </a:path>
            </a:pathLst>
          </a:custGeom>
          <a:solidFill>
            <a:srgbClr val="BAA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DAD2"/>
              </a:solidFill>
            </a:endParaRPr>
          </a:p>
        </p:txBody>
      </p:sp>
      <p:pic>
        <p:nvPicPr>
          <p:cNvPr id="28" name="Picture 2" descr="Alexa, control, home, smart, smart home, speaker icon - Download on  Iconfinder">
            <a:extLst>
              <a:ext uri="{FF2B5EF4-FFF2-40B4-BE49-F238E27FC236}">
                <a16:creationId xmlns:a16="http://schemas.microsoft.com/office/drawing/2014/main" id="{F9F834FD-9CDF-E1BB-4639-821EE8107D1E}"/>
              </a:ext>
            </a:extLst>
          </p:cNvPr>
          <p:cNvPicPr>
            <a:picLocks noChangeAspect="1" noChangeArrowheads="1"/>
          </p:cNvPicPr>
          <p:nvPr/>
        </p:nvPicPr>
        <p:blipFill rotWithShape="1">
          <a:blip r:embed="rId3" cstate="print">
            <a:clrChange>
              <a:clrFrom>
                <a:srgbClr val="020202">
                  <a:alpha val="2353"/>
                </a:srgbClr>
              </a:clrFrom>
              <a:clrTo>
                <a:srgbClr val="020202">
                  <a:alpha val="0"/>
                </a:srgbClr>
              </a:clrTo>
            </a:clrChange>
            <a:extLst>
              <a:ext uri="{28A0092B-C50C-407E-A947-70E740481C1C}">
                <a14:useLocalDpi xmlns:a14="http://schemas.microsoft.com/office/drawing/2010/main" val="0"/>
              </a:ext>
            </a:extLst>
          </a:blip>
          <a:srcRect l="28638" t="13985" r="28253" b="13993"/>
          <a:stretch/>
        </p:blipFill>
        <p:spPr bwMode="auto">
          <a:xfrm>
            <a:off x="5997449" y="4008049"/>
            <a:ext cx="677032" cy="1131087"/>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组合 28">
            <a:extLst>
              <a:ext uri="{FF2B5EF4-FFF2-40B4-BE49-F238E27FC236}">
                <a16:creationId xmlns:a16="http://schemas.microsoft.com/office/drawing/2014/main" id="{5ED1E13E-C0D4-3D05-E29A-0BE7C821F248}"/>
              </a:ext>
            </a:extLst>
          </p:cNvPr>
          <p:cNvGrpSpPr/>
          <p:nvPr/>
        </p:nvGrpSpPr>
        <p:grpSpPr>
          <a:xfrm>
            <a:off x="2870559" y="3380056"/>
            <a:ext cx="677032" cy="1131087"/>
            <a:chOff x="964411" y="2825231"/>
            <a:chExt cx="677032" cy="1131087"/>
          </a:xfrm>
        </p:grpSpPr>
        <p:sp>
          <p:nvSpPr>
            <p:cNvPr id="30" name="椭圆 29">
              <a:extLst>
                <a:ext uri="{FF2B5EF4-FFF2-40B4-BE49-F238E27FC236}">
                  <a16:creationId xmlns:a16="http://schemas.microsoft.com/office/drawing/2014/main" id="{7AAA093F-A7AE-D86E-3541-4447C0485208}"/>
                </a:ext>
              </a:extLst>
            </p:cNvPr>
            <p:cNvSpPr/>
            <p:nvPr/>
          </p:nvSpPr>
          <p:spPr>
            <a:xfrm>
              <a:off x="1031168" y="2879444"/>
              <a:ext cx="548578" cy="20876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组合 30">
              <a:extLst>
                <a:ext uri="{FF2B5EF4-FFF2-40B4-BE49-F238E27FC236}">
                  <a16:creationId xmlns:a16="http://schemas.microsoft.com/office/drawing/2014/main" id="{6E42A94D-BCE4-2189-2527-47E29A46636E}"/>
                </a:ext>
              </a:extLst>
            </p:cNvPr>
            <p:cNvGrpSpPr/>
            <p:nvPr/>
          </p:nvGrpSpPr>
          <p:grpSpPr>
            <a:xfrm>
              <a:off x="964411" y="2825231"/>
              <a:ext cx="677032" cy="1131087"/>
              <a:chOff x="1470024" y="2650806"/>
              <a:chExt cx="677032" cy="1131087"/>
            </a:xfrm>
          </p:grpSpPr>
          <p:sp>
            <p:nvSpPr>
              <p:cNvPr id="32" name="任意多边形: 形状 31">
                <a:extLst>
                  <a:ext uri="{FF2B5EF4-FFF2-40B4-BE49-F238E27FC236}">
                    <a16:creationId xmlns:a16="http://schemas.microsoft.com/office/drawing/2014/main" id="{557B1DD1-B90E-BF61-228D-1AF8FCF4F277}"/>
                  </a:ext>
                </a:extLst>
              </p:cNvPr>
              <p:cNvSpPr/>
              <p:nvPr/>
            </p:nvSpPr>
            <p:spPr>
              <a:xfrm>
                <a:off x="1500414" y="2847101"/>
                <a:ext cx="577020" cy="905494"/>
              </a:xfrm>
              <a:custGeom>
                <a:avLst/>
                <a:gdLst>
                  <a:gd name="connsiteX0" fmla="*/ 5513 w 577020"/>
                  <a:gd name="connsiteY0" fmla="*/ 344 h 905494"/>
                  <a:gd name="connsiteX1" fmla="*/ 96000 w 577020"/>
                  <a:gd name="connsiteY1" fmla="*/ 55113 h 905494"/>
                  <a:gd name="connsiteX2" fmla="*/ 224588 w 577020"/>
                  <a:gd name="connsiteY2" fmla="*/ 81306 h 905494"/>
                  <a:gd name="connsiteX3" fmla="*/ 346031 w 577020"/>
                  <a:gd name="connsiteY3" fmla="*/ 81306 h 905494"/>
                  <a:gd name="connsiteX4" fmla="*/ 455569 w 577020"/>
                  <a:gd name="connsiteY4" fmla="*/ 69400 h 905494"/>
                  <a:gd name="connsiteX5" fmla="*/ 546056 w 577020"/>
                  <a:gd name="connsiteY5" fmla="*/ 33681 h 905494"/>
                  <a:gd name="connsiteX6" fmla="*/ 572250 w 577020"/>
                  <a:gd name="connsiteY6" fmla="*/ 71781 h 905494"/>
                  <a:gd name="connsiteX7" fmla="*/ 577013 w 577020"/>
                  <a:gd name="connsiteY7" fmla="*/ 221800 h 905494"/>
                  <a:gd name="connsiteX8" fmla="*/ 572250 w 577020"/>
                  <a:gd name="connsiteY8" fmla="*/ 478975 h 905494"/>
                  <a:gd name="connsiteX9" fmla="*/ 574631 w 577020"/>
                  <a:gd name="connsiteY9" fmla="*/ 638519 h 905494"/>
                  <a:gd name="connsiteX10" fmla="*/ 572250 w 577020"/>
                  <a:gd name="connsiteY10" fmla="*/ 762344 h 905494"/>
                  <a:gd name="connsiteX11" fmla="*/ 569869 w 577020"/>
                  <a:gd name="connsiteY11" fmla="*/ 821875 h 905494"/>
                  <a:gd name="connsiteX12" fmla="*/ 510338 w 577020"/>
                  <a:gd name="connsiteY12" fmla="*/ 862356 h 905494"/>
                  <a:gd name="connsiteX13" fmla="*/ 403181 w 577020"/>
                  <a:gd name="connsiteY13" fmla="*/ 890931 h 905494"/>
                  <a:gd name="connsiteX14" fmla="*/ 267450 w 577020"/>
                  <a:gd name="connsiteY14" fmla="*/ 905219 h 905494"/>
                  <a:gd name="connsiteX15" fmla="*/ 122194 w 577020"/>
                  <a:gd name="connsiteY15" fmla="*/ 879025 h 905494"/>
                  <a:gd name="connsiteX16" fmla="*/ 31706 w 577020"/>
                  <a:gd name="connsiteY16" fmla="*/ 831400 h 905494"/>
                  <a:gd name="connsiteX17" fmla="*/ 10275 w 577020"/>
                  <a:gd name="connsiteY17" fmla="*/ 788538 h 905494"/>
                  <a:gd name="connsiteX18" fmla="*/ 10275 w 577020"/>
                  <a:gd name="connsiteY18" fmla="*/ 688525 h 905494"/>
                  <a:gd name="connsiteX19" fmla="*/ 5513 w 577020"/>
                  <a:gd name="connsiteY19" fmla="*/ 628994 h 905494"/>
                  <a:gd name="connsiteX20" fmla="*/ 10275 w 577020"/>
                  <a:gd name="connsiteY20" fmla="*/ 469450 h 905494"/>
                  <a:gd name="connsiteX21" fmla="*/ 10275 w 577020"/>
                  <a:gd name="connsiteY21" fmla="*/ 326575 h 905494"/>
                  <a:gd name="connsiteX22" fmla="*/ 15038 w 577020"/>
                  <a:gd name="connsiteY22" fmla="*/ 195606 h 905494"/>
                  <a:gd name="connsiteX23" fmla="*/ 10275 w 577020"/>
                  <a:gd name="connsiteY23" fmla="*/ 83688 h 905494"/>
                  <a:gd name="connsiteX24" fmla="*/ 5513 w 577020"/>
                  <a:gd name="connsiteY24" fmla="*/ 344 h 905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7020" h="905494">
                    <a:moveTo>
                      <a:pt x="5513" y="344"/>
                    </a:moveTo>
                    <a:cubicBezTo>
                      <a:pt x="19801" y="-4419"/>
                      <a:pt x="59488" y="41619"/>
                      <a:pt x="96000" y="55113"/>
                    </a:cubicBezTo>
                    <a:cubicBezTo>
                      <a:pt x="132513" y="68607"/>
                      <a:pt x="182916" y="76941"/>
                      <a:pt x="224588" y="81306"/>
                    </a:cubicBezTo>
                    <a:cubicBezTo>
                      <a:pt x="266260" y="85671"/>
                      <a:pt x="307534" y="83290"/>
                      <a:pt x="346031" y="81306"/>
                    </a:cubicBezTo>
                    <a:cubicBezTo>
                      <a:pt x="384528" y="79322"/>
                      <a:pt x="422232" y="77337"/>
                      <a:pt x="455569" y="69400"/>
                    </a:cubicBezTo>
                    <a:cubicBezTo>
                      <a:pt x="488906" y="61463"/>
                      <a:pt x="526609" y="33284"/>
                      <a:pt x="546056" y="33681"/>
                    </a:cubicBezTo>
                    <a:cubicBezTo>
                      <a:pt x="565503" y="34078"/>
                      <a:pt x="567091" y="40428"/>
                      <a:pt x="572250" y="71781"/>
                    </a:cubicBezTo>
                    <a:cubicBezTo>
                      <a:pt x="577409" y="103134"/>
                      <a:pt x="577013" y="153934"/>
                      <a:pt x="577013" y="221800"/>
                    </a:cubicBezTo>
                    <a:cubicBezTo>
                      <a:pt x="577013" y="289666"/>
                      <a:pt x="572647" y="409522"/>
                      <a:pt x="572250" y="478975"/>
                    </a:cubicBezTo>
                    <a:cubicBezTo>
                      <a:pt x="571853" y="548428"/>
                      <a:pt x="574631" y="591291"/>
                      <a:pt x="574631" y="638519"/>
                    </a:cubicBezTo>
                    <a:cubicBezTo>
                      <a:pt x="574631" y="685747"/>
                      <a:pt x="573044" y="731785"/>
                      <a:pt x="572250" y="762344"/>
                    </a:cubicBezTo>
                    <a:cubicBezTo>
                      <a:pt x="571456" y="792903"/>
                      <a:pt x="580188" y="805206"/>
                      <a:pt x="569869" y="821875"/>
                    </a:cubicBezTo>
                    <a:cubicBezTo>
                      <a:pt x="559550" y="838544"/>
                      <a:pt x="538119" y="850847"/>
                      <a:pt x="510338" y="862356"/>
                    </a:cubicBezTo>
                    <a:cubicBezTo>
                      <a:pt x="482557" y="873865"/>
                      <a:pt x="443662" y="883787"/>
                      <a:pt x="403181" y="890931"/>
                    </a:cubicBezTo>
                    <a:cubicBezTo>
                      <a:pt x="362700" y="898075"/>
                      <a:pt x="314281" y="907203"/>
                      <a:pt x="267450" y="905219"/>
                    </a:cubicBezTo>
                    <a:cubicBezTo>
                      <a:pt x="220619" y="903235"/>
                      <a:pt x="161485" y="891328"/>
                      <a:pt x="122194" y="879025"/>
                    </a:cubicBezTo>
                    <a:cubicBezTo>
                      <a:pt x="82903" y="866722"/>
                      <a:pt x="50359" y="846481"/>
                      <a:pt x="31706" y="831400"/>
                    </a:cubicBezTo>
                    <a:cubicBezTo>
                      <a:pt x="13053" y="816319"/>
                      <a:pt x="13847" y="812350"/>
                      <a:pt x="10275" y="788538"/>
                    </a:cubicBezTo>
                    <a:cubicBezTo>
                      <a:pt x="6703" y="764726"/>
                      <a:pt x="11069" y="715116"/>
                      <a:pt x="10275" y="688525"/>
                    </a:cubicBezTo>
                    <a:cubicBezTo>
                      <a:pt x="9481" y="661934"/>
                      <a:pt x="5513" y="665506"/>
                      <a:pt x="5513" y="628994"/>
                    </a:cubicBezTo>
                    <a:cubicBezTo>
                      <a:pt x="5513" y="592482"/>
                      <a:pt x="9481" y="519853"/>
                      <a:pt x="10275" y="469450"/>
                    </a:cubicBezTo>
                    <a:cubicBezTo>
                      <a:pt x="11069" y="419047"/>
                      <a:pt x="9481" y="372216"/>
                      <a:pt x="10275" y="326575"/>
                    </a:cubicBezTo>
                    <a:cubicBezTo>
                      <a:pt x="11069" y="280934"/>
                      <a:pt x="15038" y="236087"/>
                      <a:pt x="15038" y="195606"/>
                    </a:cubicBezTo>
                    <a:cubicBezTo>
                      <a:pt x="15038" y="155125"/>
                      <a:pt x="11466" y="111866"/>
                      <a:pt x="10275" y="83688"/>
                    </a:cubicBezTo>
                    <a:cubicBezTo>
                      <a:pt x="9084" y="55510"/>
                      <a:pt x="-8775" y="5107"/>
                      <a:pt x="5513" y="34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DAD2"/>
                  </a:solidFill>
                </a:endParaRPr>
              </a:p>
            </p:txBody>
          </p:sp>
          <p:grpSp>
            <p:nvGrpSpPr>
              <p:cNvPr id="33" name="组合 32">
                <a:extLst>
                  <a:ext uri="{FF2B5EF4-FFF2-40B4-BE49-F238E27FC236}">
                    <a16:creationId xmlns:a16="http://schemas.microsoft.com/office/drawing/2014/main" id="{48665EF3-C2EE-ED8E-67C9-9079E6E4B67F}"/>
                  </a:ext>
                </a:extLst>
              </p:cNvPr>
              <p:cNvGrpSpPr/>
              <p:nvPr/>
            </p:nvGrpSpPr>
            <p:grpSpPr>
              <a:xfrm>
                <a:off x="1470024" y="2650806"/>
                <a:ext cx="677032" cy="1131087"/>
                <a:chOff x="2709259" y="1006473"/>
                <a:chExt cx="677032" cy="1131087"/>
              </a:xfrm>
            </p:grpSpPr>
            <p:sp>
              <p:nvSpPr>
                <p:cNvPr id="34" name="任意多边形: 形状 33">
                  <a:extLst>
                    <a:ext uri="{FF2B5EF4-FFF2-40B4-BE49-F238E27FC236}">
                      <a16:creationId xmlns:a16="http://schemas.microsoft.com/office/drawing/2014/main" id="{F94E7A27-D847-14F2-9E07-7D026A6CBAB6}"/>
                    </a:ext>
                  </a:extLst>
                </p:cNvPr>
                <p:cNvSpPr/>
                <p:nvPr/>
              </p:nvSpPr>
              <p:spPr>
                <a:xfrm>
                  <a:off x="2761330" y="1195239"/>
                  <a:ext cx="577020" cy="905494"/>
                </a:xfrm>
                <a:custGeom>
                  <a:avLst/>
                  <a:gdLst>
                    <a:gd name="connsiteX0" fmla="*/ 5513 w 577020"/>
                    <a:gd name="connsiteY0" fmla="*/ 344 h 905494"/>
                    <a:gd name="connsiteX1" fmla="*/ 96000 w 577020"/>
                    <a:gd name="connsiteY1" fmla="*/ 55113 h 905494"/>
                    <a:gd name="connsiteX2" fmla="*/ 224588 w 577020"/>
                    <a:gd name="connsiteY2" fmla="*/ 81306 h 905494"/>
                    <a:gd name="connsiteX3" fmla="*/ 346031 w 577020"/>
                    <a:gd name="connsiteY3" fmla="*/ 81306 h 905494"/>
                    <a:gd name="connsiteX4" fmla="*/ 455569 w 577020"/>
                    <a:gd name="connsiteY4" fmla="*/ 69400 h 905494"/>
                    <a:gd name="connsiteX5" fmla="*/ 546056 w 577020"/>
                    <a:gd name="connsiteY5" fmla="*/ 33681 h 905494"/>
                    <a:gd name="connsiteX6" fmla="*/ 572250 w 577020"/>
                    <a:gd name="connsiteY6" fmla="*/ 71781 h 905494"/>
                    <a:gd name="connsiteX7" fmla="*/ 577013 w 577020"/>
                    <a:gd name="connsiteY7" fmla="*/ 221800 h 905494"/>
                    <a:gd name="connsiteX8" fmla="*/ 572250 w 577020"/>
                    <a:gd name="connsiteY8" fmla="*/ 478975 h 905494"/>
                    <a:gd name="connsiteX9" fmla="*/ 574631 w 577020"/>
                    <a:gd name="connsiteY9" fmla="*/ 638519 h 905494"/>
                    <a:gd name="connsiteX10" fmla="*/ 572250 w 577020"/>
                    <a:gd name="connsiteY10" fmla="*/ 762344 h 905494"/>
                    <a:gd name="connsiteX11" fmla="*/ 569869 w 577020"/>
                    <a:gd name="connsiteY11" fmla="*/ 821875 h 905494"/>
                    <a:gd name="connsiteX12" fmla="*/ 510338 w 577020"/>
                    <a:gd name="connsiteY12" fmla="*/ 862356 h 905494"/>
                    <a:gd name="connsiteX13" fmla="*/ 403181 w 577020"/>
                    <a:gd name="connsiteY13" fmla="*/ 890931 h 905494"/>
                    <a:gd name="connsiteX14" fmla="*/ 267450 w 577020"/>
                    <a:gd name="connsiteY14" fmla="*/ 905219 h 905494"/>
                    <a:gd name="connsiteX15" fmla="*/ 122194 w 577020"/>
                    <a:gd name="connsiteY15" fmla="*/ 879025 h 905494"/>
                    <a:gd name="connsiteX16" fmla="*/ 31706 w 577020"/>
                    <a:gd name="connsiteY16" fmla="*/ 831400 h 905494"/>
                    <a:gd name="connsiteX17" fmla="*/ 10275 w 577020"/>
                    <a:gd name="connsiteY17" fmla="*/ 788538 h 905494"/>
                    <a:gd name="connsiteX18" fmla="*/ 10275 w 577020"/>
                    <a:gd name="connsiteY18" fmla="*/ 688525 h 905494"/>
                    <a:gd name="connsiteX19" fmla="*/ 5513 w 577020"/>
                    <a:gd name="connsiteY19" fmla="*/ 628994 h 905494"/>
                    <a:gd name="connsiteX20" fmla="*/ 10275 w 577020"/>
                    <a:gd name="connsiteY20" fmla="*/ 469450 h 905494"/>
                    <a:gd name="connsiteX21" fmla="*/ 10275 w 577020"/>
                    <a:gd name="connsiteY21" fmla="*/ 326575 h 905494"/>
                    <a:gd name="connsiteX22" fmla="*/ 15038 w 577020"/>
                    <a:gd name="connsiteY22" fmla="*/ 195606 h 905494"/>
                    <a:gd name="connsiteX23" fmla="*/ 10275 w 577020"/>
                    <a:gd name="connsiteY23" fmla="*/ 83688 h 905494"/>
                    <a:gd name="connsiteX24" fmla="*/ 5513 w 577020"/>
                    <a:gd name="connsiteY24" fmla="*/ 344 h 905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7020" h="905494">
                      <a:moveTo>
                        <a:pt x="5513" y="344"/>
                      </a:moveTo>
                      <a:cubicBezTo>
                        <a:pt x="19801" y="-4419"/>
                        <a:pt x="59488" y="41619"/>
                        <a:pt x="96000" y="55113"/>
                      </a:cubicBezTo>
                      <a:cubicBezTo>
                        <a:pt x="132513" y="68607"/>
                        <a:pt x="182916" y="76941"/>
                        <a:pt x="224588" y="81306"/>
                      </a:cubicBezTo>
                      <a:cubicBezTo>
                        <a:pt x="266260" y="85671"/>
                        <a:pt x="307534" y="83290"/>
                        <a:pt x="346031" y="81306"/>
                      </a:cubicBezTo>
                      <a:cubicBezTo>
                        <a:pt x="384528" y="79322"/>
                        <a:pt x="422232" y="77337"/>
                        <a:pt x="455569" y="69400"/>
                      </a:cubicBezTo>
                      <a:cubicBezTo>
                        <a:pt x="488906" y="61463"/>
                        <a:pt x="526609" y="33284"/>
                        <a:pt x="546056" y="33681"/>
                      </a:cubicBezTo>
                      <a:cubicBezTo>
                        <a:pt x="565503" y="34078"/>
                        <a:pt x="567091" y="40428"/>
                        <a:pt x="572250" y="71781"/>
                      </a:cubicBezTo>
                      <a:cubicBezTo>
                        <a:pt x="577409" y="103134"/>
                        <a:pt x="577013" y="153934"/>
                        <a:pt x="577013" y="221800"/>
                      </a:cubicBezTo>
                      <a:cubicBezTo>
                        <a:pt x="577013" y="289666"/>
                        <a:pt x="572647" y="409522"/>
                        <a:pt x="572250" y="478975"/>
                      </a:cubicBezTo>
                      <a:cubicBezTo>
                        <a:pt x="571853" y="548428"/>
                        <a:pt x="574631" y="591291"/>
                        <a:pt x="574631" y="638519"/>
                      </a:cubicBezTo>
                      <a:cubicBezTo>
                        <a:pt x="574631" y="685747"/>
                        <a:pt x="573044" y="731785"/>
                        <a:pt x="572250" y="762344"/>
                      </a:cubicBezTo>
                      <a:cubicBezTo>
                        <a:pt x="571456" y="792903"/>
                        <a:pt x="580188" y="805206"/>
                        <a:pt x="569869" y="821875"/>
                      </a:cubicBezTo>
                      <a:cubicBezTo>
                        <a:pt x="559550" y="838544"/>
                        <a:pt x="538119" y="850847"/>
                        <a:pt x="510338" y="862356"/>
                      </a:cubicBezTo>
                      <a:cubicBezTo>
                        <a:pt x="482557" y="873865"/>
                        <a:pt x="443662" y="883787"/>
                        <a:pt x="403181" y="890931"/>
                      </a:cubicBezTo>
                      <a:cubicBezTo>
                        <a:pt x="362700" y="898075"/>
                        <a:pt x="314281" y="907203"/>
                        <a:pt x="267450" y="905219"/>
                      </a:cubicBezTo>
                      <a:cubicBezTo>
                        <a:pt x="220619" y="903235"/>
                        <a:pt x="161485" y="891328"/>
                        <a:pt x="122194" y="879025"/>
                      </a:cubicBezTo>
                      <a:cubicBezTo>
                        <a:pt x="82903" y="866722"/>
                        <a:pt x="50359" y="846481"/>
                        <a:pt x="31706" y="831400"/>
                      </a:cubicBezTo>
                      <a:cubicBezTo>
                        <a:pt x="13053" y="816319"/>
                        <a:pt x="13847" y="812350"/>
                        <a:pt x="10275" y="788538"/>
                      </a:cubicBezTo>
                      <a:cubicBezTo>
                        <a:pt x="6703" y="764726"/>
                        <a:pt x="11069" y="715116"/>
                        <a:pt x="10275" y="688525"/>
                      </a:cubicBezTo>
                      <a:cubicBezTo>
                        <a:pt x="9481" y="661934"/>
                        <a:pt x="5513" y="665506"/>
                        <a:pt x="5513" y="628994"/>
                      </a:cubicBezTo>
                      <a:cubicBezTo>
                        <a:pt x="5513" y="592482"/>
                        <a:pt x="9481" y="519853"/>
                        <a:pt x="10275" y="469450"/>
                      </a:cubicBezTo>
                      <a:cubicBezTo>
                        <a:pt x="11069" y="419047"/>
                        <a:pt x="9481" y="372216"/>
                        <a:pt x="10275" y="326575"/>
                      </a:cubicBezTo>
                      <a:cubicBezTo>
                        <a:pt x="11069" y="280934"/>
                        <a:pt x="15038" y="236087"/>
                        <a:pt x="15038" y="195606"/>
                      </a:cubicBezTo>
                      <a:cubicBezTo>
                        <a:pt x="15038" y="155125"/>
                        <a:pt x="11466" y="111866"/>
                        <a:pt x="10275" y="83688"/>
                      </a:cubicBezTo>
                      <a:cubicBezTo>
                        <a:pt x="9084" y="55510"/>
                        <a:pt x="-8775" y="5107"/>
                        <a:pt x="5513" y="34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E7DAD2"/>
                    </a:solidFill>
                  </a:endParaRPr>
                </a:p>
              </p:txBody>
            </p:sp>
            <p:pic>
              <p:nvPicPr>
                <p:cNvPr id="35" name="Picture 2" descr="Alexa, control, home, smart, smart home, speaker icon - Download on  Iconfinder">
                  <a:extLst>
                    <a:ext uri="{FF2B5EF4-FFF2-40B4-BE49-F238E27FC236}">
                      <a16:creationId xmlns:a16="http://schemas.microsoft.com/office/drawing/2014/main" id="{6638533A-71AE-665D-6444-B3E318AA64E1}"/>
                    </a:ext>
                  </a:extLst>
                </p:cNvPr>
                <p:cNvPicPr>
                  <a:picLocks noChangeAspect="1" noChangeArrowheads="1"/>
                </p:cNvPicPr>
                <p:nvPr/>
              </p:nvPicPr>
              <p:blipFill rotWithShape="1">
                <a:blip r:embed="rId3" cstate="print">
                  <a:clrChange>
                    <a:clrFrom>
                      <a:srgbClr val="020202">
                        <a:alpha val="2353"/>
                      </a:srgbClr>
                    </a:clrFrom>
                    <a:clrTo>
                      <a:srgbClr val="020202">
                        <a:alpha val="0"/>
                      </a:srgbClr>
                    </a:clrTo>
                  </a:clrChange>
                  <a:extLst>
                    <a:ext uri="{28A0092B-C50C-407E-A947-70E740481C1C}">
                      <a14:useLocalDpi xmlns:a14="http://schemas.microsoft.com/office/drawing/2010/main" val="0"/>
                    </a:ext>
                  </a:extLst>
                </a:blip>
                <a:srcRect l="28638" t="13985" r="28253" b="13993"/>
                <a:stretch/>
              </p:blipFill>
              <p:spPr bwMode="auto">
                <a:xfrm>
                  <a:off x="2709259" y="1006473"/>
                  <a:ext cx="677032" cy="1131087"/>
                </a:xfrm>
                <a:prstGeom prst="rect">
                  <a:avLst/>
                </a:prstGeom>
                <a:noFill/>
                <a:extLst>
                  <a:ext uri="{909E8E84-426E-40DD-AFC4-6F175D3DCCD1}">
                    <a14:hiddenFill xmlns:a14="http://schemas.microsoft.com/office/drawing/2010/main">
                      <a:solidFill>
                        <a:srgbClr val="FFFFFF"/>
                      </a:solidFill>
                    </a14:hiddenFill>
                  </a:ext>
                </a:extLst>
              </p:spPr>
            </p:pic>
          </p:grpSp>
        </p:grpSp>
      </p:grpSp>
      <p:cxnSp>
        <p:nvCxnSpPr>
          <p:cNvPr id="36" name="直接连接符 35">
            <a:extLst>
              <a:ext uri="{FF2B5EF4-FFF2-40B4-BE49-F238E27FC236}">
                <a16:creationId xmlns:a16="http://schemas.microsoft.com/office/drawing/2014/main" id="{57C64A5B-DFD5-5A57-C412-E1EED5526CAD}"/>
              </a:ext>
            </a:extLst>
          </p:cNvPr>
          <p:cNvCxnSpPr>
            <a:cxnSpLocks/>
          </p:cNvCxnSpPr>
          <p:nvPr/>
        </p:nvCxnSpPr>
        <p:spPr>
          <a:xfrm flipH="1">
            <a:off x="3188866" y="4420732"/>
            <a:ext cx="1361848" cy="166383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AE3ABC55-8600-49E9-58A0-3A04CC02F573}"/>
              </a:ext>
            </a:extLst>
          </p:cNvPr>
          <p:cNvCxnSpPr>
            <a:cxnSpLocks/>
          </p:cNvCxnSpPr>
          <p:nvPr/>
        </p:nvCxnSpPr>
        <p:spPr>
          <a:xfrm flipH="1">
            <a:off x="4684817" y="4529489"/>
            <a:ext cx="634136" cy="191718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C62EC948-0803-65F0-667B-3042CCBA8095}"/>
              </a:ext>
            </a:extLst>
          </p:cNvPr>
          <p:cNvCxnSpPr>
            <a:cxnSpLocks/>
          </p:cNvCxnSpPr>
          <p:nvPr/>
        </p:nvCxnSpPr>
        <p:spPr>
          <a:xfrm flipH="1" flipV="1">
            <a:off x="2550614" y="4529061"/>
            <a:ext cx="4228353" cy="85717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EC9A35D1-7A4F-3F09-B5F7-7189B9D9ED0C}"/>
              </a:ext>
            </a:extLst>
          </p:cNvPr>
          <p:cNvCxnSpPr>
            <a:cxnSpLocks/>
          </p:cNvCxnSpPr>
          <p:nvPr/>
        </p:nvCxnSpPr>
        <p:spPr>
          <a:xfrm flipH="1" flipV="1">
            <a:off x="1869704" y="4827071"/>
            <a:ext cx="4179816" cy="123338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C7830F91-984F-390F-4B75-3CD720074ADC}"/>
              </a:ext>
            </a:extLst>
          </p:cNvPr>
          <p:cNvSpPr txBox="1"/>
          <p:nvPr/>
        </p:nvSpPr>
        <p:spPr>
          <a:xfrm>
            <a:off x="1289061" y="1060124"/>
            <a:ext cx="5120988" cy="707886"/>
          </a:xfrm>
          <a:prstGeom prst="rect">
            <a:avLst/>
          </a:prstGeom>
          <a:noFill/>
        </p:spPr>
        <p:txBody>
          <a:bodyPr wrap="square">
            <a:spAutoFit/>
          </a:bodyPr>
          <a:lstStyle/>
          <a:p>
            <a:r>
              <a:rPr lang="en-US" altLang="zh-CN" sz="4000" b="1" dirty="0">
                <a:solidFill>
                  <a:srgbClr val="5B2D7B"/>
                </a:solidFill>
                <a:latin typeface="Calibri" panose="020F0502020204030204" pitchFamily="34" charset="0"/>
                <a:ea typeface="Sathu" charset="-34"/>
                <a:cs typeface="Calibri" panose="020F0502020204030204" pitchFamily="34" charset="0"/>
              </a:rPr>
              <a:t>Indoor Environment</a:t>
            </a:r>
            <a:endParaRPr lang="zh-CN" altLang="en-US" sz="4000" b="1" dirty="0">
              <a:solidFill>
                <a:srgbClr val="5B2D7B"/>
              </a:solidFill>
              <a:latin typeface="Calibri" panose="020F0502020204030204" pitchFamily="34" charset="0"/>
              <a:ea typeface="Sathu" charset="-34"/>
              <a:cs typeface="Calibri" panose="020F0502020204030204" pitchFamily="34" charset="0"/>
            </a:endParaRPr>
          </a:p>
        </p:txBody>
      </p:sp>
      <p:sp>
        <p:nvSpPr>
          <p:cNvPr id="57" name="文本框 56">
            <a:extLst>
              <a:ext uri="{FF2B5EF4-FFF2-40B4-BE49-F238E27FC236}">
                <a16:creationId xmlns:a16="http://schemas.microsoft.com/office/drawing/2014/main" id="{8FEF2242-AAF5-9EC5-AC63-521CB5103BAD}"/>
              </a:ext>
            </a:extLst>
          </p:cNvPr>
          <p:cNvSpPr txBox="1"/>
          <p:nvPr/>
        </p:nvSpPr>
        <p:spPr>
          <a:xfrm>
            <a:off x="6778967" y="1060124"/>
            <a:ext cx="5684681" cy="707886"/>
          </a:xfrm>
          <a:prstGeom prst="rect">
            <a:avLst/>
          </a:prstGeom>
          <a:noFill/>
        </p:spPr>
        <p:txBody>
          <a:bodyPr wrap="square">
            <a:spAutoFit/>
          </a:bodyPr>
          <a:lstStyle/>
          <a:p>
            <a:r>
              <a:rPr lang="en-US" altLang="zh-CN" sz="4000" b="1" dirty="0">
                <a:solidFill>
                  <a:srgbClr val="5B2D7B"/>
                </a:solidFill>
                <a:latin typeface="Calibri" panose="020F0502020204030204" pitchFamily="34" charset="0"/>
                <a:ea typeface="Sathu" charset="-34"/>
                <a:cs typeface="Calibri" panose="020F0502020204030204" pitchFamily="34" charset="0"/>
              </a:rPr>
              <a:t>Natural Beamformer !</a:t>
            </a:r>
            <a:endParaRPr lang="zh-CN" altLang="en-US" sz="4000" b="1" dirty="0">
              <a:solidFill>
                <a:srgbClr val="5B2D7B"/>
              </a:solidFill>
              <a:latin typeface="Calibri" panose="020F0502020204030204" pitchFamily="34" charset="0"/>
              <a:ea typeface="Sathu" charset="-34"/>
              <a:cs typeface="Calibri" panose="020F0502020204030204" pitchFamily="34" charset="0"/>
            </a:endParaRPr>
          </a:p>
        </p:txBody>
      </p:sp>
      <p:cxnSp>
        <p:nvCxnSpPr>
          <p:cNvPr id="62" name="直接箭头连接符 61">
            <a:extLst>
              <a:ext uri="{FF2B5EF4-FFF2-40B4-BE49-F238E27FC236}">
                <a16:creationId xmlns:a16="http://schemas.microsoft.com/office/drawing/2014/main" id="{4819915C-D4AD-A98A-67B9-1F3AF358EF2D}"/>
              </a:ext>
            </a:extLst>
          </p:cNvPr>
          <p:cNvCxnSpPr>
            <a:cxnSpLocks/>
          </p:cNvCxnSpPr>
          <p:nvPr/>
        </p:nvCxnSpPr>
        <p:spPr>
          <a:xfrm>
            <a:off x="5977508" y="1414067"/>
            <a:ext cx="574396" cy="0"/>
          </a:xfrm>
          <a:prstGeom prst="straightConnector1">
            <a:avLst/>
          </a:prstGeom>
          <a:ln w="57150">
            <a:solidFill>
              <a:srgbClr val="5B2D7B"/>
            </a:solidFill>
            <a:prstDash val="solid"/>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3072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LIDE.VECTOR" val="#184372;#242606;#209366;#212471;#212454;#192737;#341428;"/>
  <p:tag name="TIMING" val="|10.6|20.6"/>
</p:tagLst>
</file>

<file path=ppt/tags/tag2.xml><?xml version="1.0" encoding="utf-8"?>
<p:tagLst xmlns:a="http://schemas.openxmlformats.org/drawingml/2006/main" xmlns:r="http://schemas.openxmlformats.org/officeDocument/2006/relationships" xmlns:p="http://schemas.openxmlformats.org/presentationml/2006/main">
  <p:tag name="ISLIDE.VECTOR" val="#184372;#242606;#209366;#212471;#212454;#192737;#341428;"/>
  <p:tag name="TIMING" val="|10.6|20.6"/>
</p:tagLst>
</file>

<file path=ppt/tags/tag3.xml><?xml version="1.0" encoding="utf-8"?>
<p:tagLst xmlns:a="http://schemas.openxmlformats.org/drawingml/2006/main" xmlns:r="http://schemas.openxmlformats.org/officeDocument/2006/relationships" xmlns:p="http://schemas.openxmlformats.org/presentationml/2006/main">
  <p:tag name="TIMING" val="|7.1"/>
</p:tagLst>
</file>

<file path=ppt/tags/tag4.xml><?xml version="1.0" encoding="utf-8"?>
<p:tagLst xmlns:a="http://schemas.openxmlformats.org/drawingml/2006/main" xmlns:r="http://schemas.openxmlformats.org/officeDocument/2006/relationships" xmlns:p="http://schemas.openxmlformats.org/presentationml/2006/main">
  <p:tag name="TIMING" val="|7.1"/>
</p:tagLst>
</file>

<file path=ppt/tags/tag5.xml><?xml version="1.0" encoding="utf-8"?>
<p:tagLst xmlns:a="http://schemas.openxmlformats.org/drawingml/2006/main" xmlns:r="http://schemas.openxmlformats.org/officeDocument/2006/relationships" xmlns:p="http://schemas.openxmlformats.org/presentationml/2006/main">
  <p:tag name="TIMING" val="|7.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rgbClr val="EBD694"/>
            </a:gs>
            <a:gs pos="21000">
              <a:schemeClr val="accent4">
                <a:lumMod val="40000"/>
                <a:lumOff val="60000"/>
              </a:schemeClr>
            </a:gs>
            <a:gs pos="100000">
              <a:schemeClr val="bg1"/>
            </a:gs>
          </a:gsLst>
          <a:lin ang="2700000" scaled="1"/>
          <a:tileRect/>
        </a:gradFill>
        <a:ln>
          <a:noFill/>
        </a:ln>
      </a:spPr>
      <a:bodyPr wrap="square" rtlCol="0" anchor="ctr">
        <a:noAutofit/>
      </a:bodyPr>
      <a:lstStyle>
        <a:defPPr algn="ctr">
          <a:defRPr sz="2400"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14353</TotalTime>
  <Words>3341</Words>
  <Application>Microsoft Office PowerPoint</Application>
  <PresentationFormat>宽屏</PresentationFormat>
  <Paragraphs>569</Paragraphs>
  <Slides>38</Slides>
  <Notes>38</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38</vt:i4>
      </vt:variant>
    </vt:vector>
  </HeadingPairs>
  <TitlesOfParts>
    <vt:vector size="52" baseType="lpstr">
      <vt:lpstr>Gilroy</vt:lpstr>
      <vt:lpstr>LinLibertineT</vt:lpstr>
      <vt:lpstr>NimbusRomNo9L-Regu</vt:lpstr>
      <vt:lpstr>PingFang SC</vt:lpstr>
      <vt:lpstr>等线</vt:lpstr>
      <vt:lpstr>等线 Light</vt:lpstr>
      <vt:lpstr>Arial</vt:lpstr>
      <vt:lpstr>Calibri</vt:lpstr>
      <vt:lpstr>Cambria Math</vt:lpstr>
      <vt:lpstr>Century Gothic</vt:lpstr>
      <vt:lpstr>Segoe UI</vt:lpstr>
      <vt:lpstr>Trebuchet MS</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1134973836@qq.com</dc:creator>
  <cp:lastModifiedBy>黄巍 吴</cp:lastModifiedBy>
  <cp:revision>3884</cp:revision>
  <dcterms:created xsi:type="dcterms:W3CDTF">2023-09-15T07:49:35Z</dcterms:created>
  <dcterms:modified xsi:type="dcterms:W3CDTF">2023-10-02T15:34:16Z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1033-11.1.0.11691</vt:lpwstr>
  </property>
</Properties>
</file>