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8208-6EEC-4B90-9681-71B22BDC5B6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A63A5-12B1-40DD-893C-4CF1185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page will provide information on how a community user can subscribe to receive circulars from GCN.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1:  Recite or link directly to the GCN Classic Page.</a:t>
            </a:r>
          </a:p>
          <a:p>
            <a:endParaRPr lang="en-US" dirty="0"/>
          </a:p>
          <a:p>
            <a:r>
              <a:rPr lang="en-US" dirty="0"/>
              <a:t>This page will need to be linked to in the “Documentation” page.</a:t>
            </a:r>
          </a:p>
          <a:p>
            <a:endParaRPr lang="en-US" dirty="0"/>
          </a:p>
          <a:p>
            <a:r>
              <a:rPr lang="en-US" b="1" dirty="0"/>
              <a:t>This will require creating or editing a “receivecircular.md” in the \routes directory.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53163-AD40-427C-B34B-7C37BBD2D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7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DAFE-3279-47F6-95C3-BCA2BF0C8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FAEE5-CBCB-46E4-936F-5EAE20B8C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4FD6-6789-4853-9DBC-D0121300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49B22-422E-4AD9-AB26-2AA04F89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FCA2-1BB5-4E69-919B-FB763021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8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0FC3-FDF9-4D7A-883B-EC5971A2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D8413-1B2B-40DA-BB1D-71707B4F7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A684E-D123-438A-A536-F4AE8283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DC79B-A183-4A7F-98E6-DB48789A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9558-EFE7-4B8D-86A8-85186CE1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0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17D35-9619-4D89-B084-F3CEC064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2DD64-DA27-43CB-8ACA-F62296D2B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00321-9F9B-4CCA-8C0E-E249D1A0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36418-32C7-40EC-9000-89B54F6B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56F13-4CC5-4692-8A1D-E507C541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5310-70C0-4F4F-9E8B-D46AE016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EF916-247F-4956-928F-24B80EF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4D29-7459-4F6F-A03E-06332F17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1345-1E7D-431A-BC18-33213B96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21DB-F377-44D1-A775-9B00298A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C6D9-C28B-4575-80F0-9ABD4D81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26D9D-8AFE-42EA-9181-6C42DF51A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217D-3C03-4C87-80A9-7AF610EE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FE30-68FD-43A8-A4C5-E9D2A622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55AC-2E54-42B2-8E1C-222C2384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5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DC2E-FEA2-404F-8EC7-187910FD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80325-6F7E-4E52-AAA5-59E7D24E7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534BF-0C51-4E70-8845-F92741515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C4812-D977-4834-8D90-5A5F1A1D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DAD70-4B5E-453F-BC35-2719C6E2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5D3A0-48F0-498D-B934-F84BDA15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F0A8-0ABF-4E31-A445-9BBD3B8A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36E1C-AAEB-4A6A-91B3-3B94A3F61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CEE8F-7EE3-4EDE-B316-BEB01609F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063C5-EBB7-4A36-8D53-AA5E9B303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B7356-D696-4CBF-A683-15A64ADC6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B1B96-D2A3-4FB2-9AD8-9B96E944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4EF26-2B3F-4899-811E-9D1AD59B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9081F-18FB-4650-AAC3-4527F366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5C73-E2F2-401E-829D-215F3EA44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1A940-43AB-4B76-BAC8-EA7A6C97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84BB5-57DD-493B-AF9C-F32B867C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47A3F-9E46-4B9C-93F5-D7615B80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5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FAA59-0AE9-4B85-A575-8FA82569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B047B-96A1-4FD2-9C69-2F8A9603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D5C73-704A-4BBC-B70F-89CEADFB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B66F-AFAB-40F1-9984-267C8300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F219-CBB4-446E-8337-A258AA8B8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21BF3-9223-4299-BCA8-FD13E8A08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5B1D5-2E15-43F9-8B97-DB1447AA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67153-C1B7-4DE9-8515-E4A8F775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8435C-3C40-408B-B92A-E8B74FA6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7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D23A-2992-4FC0-9605-1DA9A3E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4CC36-9C2C-431E-B862-E27538C65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D74A0-7845-4D96-979F-77335DBD4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A13C7-178F-43DE-B598-DB23E411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97EB1-2AF4-4BD3-979D-14508C8B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BD832-2D87-49B6-9B6E-C5C0DEDA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42D81-8D67-472F-8D42-A11EBBC65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39056-87E7-40EC-876E-5289CE600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F5EDF-7F1A-4729-BA70-CC596AF6B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8AD6-5186-464F-A7A5-02947870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D57BE-510B-407F-BEF6-4A16D72BC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DFD214-714B-4CE5-842B-1AF585216B3D}"/>
              </a:ext>
            </a:extLst>
          </p:cNvPr>
          <p:cNvSpPr/>
          <p:nvPr/>
        </p:nvSpPr>
        <p:spPr>
          <a:xfrm>
            <a:off x="169334" y="524934"/>
            <a:ext cx="11844866" cy="6146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8FE9D0-5EF1-47B1-83BC-9BE96B5613C3}"/>
              </a:ext>
            </a:extLst>
          </p:cNvPr>
          <p:cNvSpPr txBox="1"/>
          <p:nvPr/>
        </p:nvSpPr>
        <p:spPr>
          <a:xfrm>
            <a:off x="447675" y="669292"/>
            <a:ext cx="1146386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Header Navbar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 Missions   |   Notices   |   Circulars   | Documentation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A75E30-C61F-43FE-A115-1CAD0D367EB9}"/>
              </a:ext>
            </a:extLst>
          </p:cNvPr>
          <p:cNvSpPr txBox="1"/>
          <p:nvPr/>
        </p:nvSpPr>
        <p:spPr>
          <a:xfrm>
            <a:off x="447675" y="5674921"/>
            <a:ext cx="1146386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Identifier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	Parent Domains</a:t>
            </a:r>
          </a:p>
          <a:p>
            <a:r>
              <a:rPr lang="en-US" sz="1400" dirty="0">
                <a:cs typeface="Calibri"/>
              </a:rPr>
              <a:t>	Required Links</a:t>
            </a:r>
          </a:p>
          <a:p>
            <a:r>
              <a:rPr lang="en-US" sz="1400" dirty="0">
                <a:cs typeface="Calibri"/>
              </a:rPr>
              <a:t>	Physical Address, "Site last updated“, and link to USA.gov.</a:t>
            </a:r>
          </a:p>
        </p:txBody>
      </p:sp>
      <p:pic>
        <p:nvPicPr>
          <p:cNvPr id="5" name="Graphic 10" descr="Caret Down with solid fill">
            <a:extLst>
              <a:ext uri="{FF2B5EF4-FFF2-40B4-BE49-F238E27FC236}">
                <a16:creationId xmlns:a16="http://schemas.microsoft.com/office/drawing/2014/main" id="{AAA5B441-1930-48CC-8A0C-68C462F68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6035" y="1062993"/>
            <a:ext cx="295275" cy="276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71639F-B9C1-4824-B483-D7857CB3D545}"/>
              </a:ext>
            </a:extLst>
          </p:cNvPr>
          <p:cNvSpPr txBox="1"/>
          <p:nvPr/>
        </p:nvSpPr>
        <p:spPr>
          <a:xfrm>
            <a:off x="8899525" y="668612"/>
            <a:ext cx="132185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Sign up / Login</a:t>
            </a:r>
            <a:endParaRPr lang="en-US" sz="1600" dirty="0"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E318CF-37DC-4576-AC27-9254F988CA57}"/>
              </a:ext>
            </a:extLst>
          </p:cNvPr>
          <p:cNvSpPr txBox="1"/>
          <p:nvPr/>
        </p:nvSpPr>
        <p:spPr>
          <a:xfrm>
            <a:off x="1362220" y="5674921"/>
            <a:ext cx="2069135" cy="3693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NASA Logo &amp; Link</a:t>
            </a:r>
            <a:endParaRPr lang="en-US" dirty="0"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EE2B34-2116-4F69-A844-2CF264F37E4C}"/>
              </a:ext>
            </a:extLst>
          </p:cNvPr>
          <p:cNvSpPr txBox="1"/>
          <p:nvPr/>
        </p:nvSpPr>
        <p:spPr>
          <a:xfrm>
            <a:off x="447675" y="676131"/>
            <a:ext cx="26214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GCN/TACH Banner Logo</a:t>
            </a:r>
          </a:p>
          <a:p>
            <a:pPr algn="ctr"/>
            <a:r>
              <a:rPr lang="en-US" dirty="0">
                <a:cs typeface="Calibri"/>
              </a:rPr>
              <a:t>(Returns to Front Page)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169AA1-C131-4F4B-9136-0FB514156F34}"/>
              </a:ext>
            </a:extLst>
          </p:cNvPr>
          <p:cNvSpPr txBox="1"/>
          <p:nvPr/>
        </p:nvSpPr>
        <p:spPr>
          <a:xfrm>
            <a:off x="10456862" y="669292"/>
            <a:ext cx="132185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>
                <a:cs typeface="Calibri"/>
              </a:rPr>
              <a:t>Search  </a:t>
            </a:r>
          </a:p>
          <a:p>
            <a:pPr algn="r"/>
            <a:r>
              <a:rPr lang="en-US" dirty="0">
                <a:cs typeface="Calibri"/>
              </a:rPr>
              <a:t>(GCN)</a:t>
            </a:r>
          </a:p>
        </p:txBody>
      </p:sp>
      <p:pic>
        <p:nvPicPr>
          <p:cNvPr id="44" name="Graphic 4" descr="Magnifying glass with solid fill">
            <a:extLst>
              <a:ext uri="{FF2B5EF4-FFF2-40B4-BE49-F238E27FC236}">
                <a16:creationId xmlns:a16="http://schemas.microsoft.com/office/drawing/2014/main" id="{24342F07-9A2C-4CA0-ACDD-0D960FADD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2004" y="791219"/>
            <a:ext cx="390525" cy="39052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71FC6AA-6B23-4CBC-9C05-88D9A02E5274}"/>
              </a:ext>
            </a:extLst>
          </p:cNvPr>
          <p:cNvSpPr txBox="1"/>
          <p:nvPr/>
        </p:nvSpPr>
        <p:spPr>
          <a:xfrm>
            <a:off x="447675" y="466725"/>
            <a:ext cx="46863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Banner Text Identifying this as an official website of the US government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D2B243-89DB-4102-94E0-EA87FB901A8B}"/>
              </a:ext>
            </a:extLst>
          </p:cNvPr>
          <p:cNvSpPr txBox="1"/>
          <p:nvPr/>
        </p:nvSpPr>
        <p:spPr>
          <a:xfrm>
            <a:off x="449243" y="4997770"/>
            <a:ext cx="1146386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Footer Navbar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 Contact GCN   |   </a:t>
            </a:r>
            <a:r>
              <a:rPr lang="en-US" dirty="0" err="1">
                <a:cs typeface="Calibri"/>
              </a:rPr>
              <a:t>Github</a:t>
            </a:r>
            <a:r>
              <a:rPr lang="en-US" dirty="0">
                <a:cs typeface="Calibri"/>
              </a:rPr>
              <a:t> Link   |   Report Bugs   | Change log 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B65399-F603-41AD-8D94-8F9B22CC1725}"/>
              </a:ext>
            </a:extLst>
          </p:cNvPr>
          <p:cNvSpPr/>
          <p:nvPr/>
        </p:nvSpPr>
        <p:spPr>
          <a:xfrm>
            <a:off x="1315508" y="1350618"/>
            <a:ext cx="9245599" cy="35291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21D2B8-B225-42B8-A16D-8C76C6182205}"/>
              </a:ext>
            </a:extLst>
          </p:cNvPr>
          <p:cNvSpPr/>
          <p:nvPr/>
        </p:nvSpPr>
        <p:spPr>
          <a:xfrm>
            <a:off x="1731963" y="1521011"/>
            <a:ext cx="3826934" cy="698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0A9DC3-30AE-4346-90E8-C76FCF044171}"/>
              </a:ext>
            </a:extLst>
          </p:cNvPr>
          <p:cNvSpPr txBox="1"/>
          <p:nvPr/>
        </p:nvSpPr>
        <p:spPr>
          <a:xfrm>
            <a:off x="1917172" y="1499960"/>
            <a:ext cx="359833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Documentation Table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Of Contents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(Link?)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CEAEB8-2D96-4F38-AEE3-938BFFB54584}"/>
              </a:ext>
            </a:extLst>
          </p:cNvPr>
          <p:cNvSpPr/>
          <p:nvPr/>
        </p:nvSpPr>
        <p:spPr>
          <a:xfrm>
            <a:off x="6126163" y="1517778"/>
            <a:ext cx="3860800" cy="2731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6EDD95-C00F-422A-B631-248AF028AF16}"/>
              </a:ext>
            </a:extLst>
          </p:cNvPr>
          <p:cNvSpPr txBox="1"/>
          <p:nvPr/>
        </p:nvSpPr>
        <p:spPr>
          <a:xfrm>
            <a:off x="6319839" y="1488260"/>
            <a:ext cx="359833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Documentation Search Box</a:t>
            </a:r>
            <a:endParaRPr lang="en-US" sz="1400" dirty="0">
              <a:cs typeface="Calibri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6413F6-2C91-4571-9FE6-C4C3BEC96E4F}"/>
              </a:ext>
            </a:extLst>
          </p:cNvPr>
          <p:cNvSpPr/>
          <p:nvPr/>
        </p:nvSpPr>
        <p:spPr>
          <a:xfrm>
            <a:off x="1731963" y="2342277"/>
            <a:ext cx="3826934" cy="2496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FE9E4C-2541-47DB-A1E8-C0200E497125}"/>
              </a:ext>
            </a:extLst>
          </p:cNvPr>
          <p:cNvSpPr txBox="1"/>
          <p:nvPr/>
        </p:nvSpPr>
        <p:spPr>
          <a:xfrm>
            <a:off x="1917172" y="2321226"/>
            <a:ext cx="359833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Breakdown of Circular types and information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78896B-6F4D-4B65-95BA-3A9DBDB9BB24}"/>
              </a:ext>
            </a:extLst>
          </p:cNvPr>
          <p:cNvSpPr/>
          <p:nvPr/>
        </p:nvSpPr>
        <p:spPr>
          <a:xfrm>
            <a:off x="6126164" y="2347511"/>
            <a:ext cx="3860800" cy="2496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72F855-FA2A-495E-B324-9505596EB1EE}"/>
              </a:ext>
            </a:extLst>
          </p:cNvPr>
          <p:cNvSpPr txBox="1"/>
          <p:nvPr/>
        </p:nvSpPr>
        <p:spPr>
          <a:xfrm>
            <a:off x="6319839" y="3367859"/>
            <a:ext cx="359833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Relevant Fields for Subscribing to a Circular</a:t>
            </a:r>
            <a:endParaRPr lang="en-US" sz="1400" dirty="0"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34D134-74FB-469D-9EB0-CEA0A3A7E1FC}"/>
              </a:ext>
            </a:extLst>
          </p:cNvPr>
          <p:cNvSpPr/>
          <p:nvPr/>
        </p:nvSpPr>
        <p:spPr>
          <a:xfrm>
            <a:off x="6126163" y="1839511"/>
            <a:ext cx="3860800" cy="4071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C44970-06A2-4A6E-92E6-01968196B5E0}"/>
              </a:ext>
            </a:extLst>
          </p:cNvPr>
          <p:cNvSpPr txBox="1"/>
          <p:nvPr/>
        </p:nvSpPr>
        <p:spPr>
          <a:xfrm>
            <a:off x="6319839" y="1894659"/>
            <a:ext cx="359833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Circular Information Page Link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0CD9E4-1B2E-4379-ADE8-A77A9712FB17}"/>
              </a:ext>
            </a:extLst>
          </p:cNvPr>
          <p:cNvSpPr txBox="1"/>
          <p:nvPr/>
        </p:nvSpPr>
        <p:spPr>
          <a:xfrm>
            <a:off x="2724150" y="65617"/>
            <a:ext cx="5918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cs typeface="Calibri"/>
              </a:rPr>
              <a:t>Documentation: How to Receive GCN Circular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506C89-8215-4CA7-BE30-C47A62F3D285}"/>
              </a:ext>
            </a:extLst>
          </p:cNvPr>
          <p:cNvSpPr/>
          <p:nvPr/>
        </p:nvSpPr>
        <p:spPr>
          <a:xfrm>
            <a:off x="447675" y="1386448"/>
            <a:ext cx="11463866" cy="3493293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945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182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Lorek, Ryan J. (GSFC-661.0)[UNIVERSITY OF MARYLAND BALTIMORE CO]</dc:creator>
  <cp:lastModifiedBy>Lorek, Ryan J. (GSFC-661.0)[UNIVERSITY OF MARYLAND BALTIMORE CO]</cp:lastModifiedBy>
  <cp:revision>7</cp:revision>
  <dcterms:created xsi:type="dcterms:W3CDTF">2022-02-22T19:03:07Z</dcterms:created>
  <dcterms:modified xsi:type="dcterms:W3CDTF">2022-02-22T19:12:06Z</dcterms:modified>
</cp:coreProperties>
</file>