
<file path=[Content_Types].xml><?xml version="1.0" encoding="utf-8"?>
<Types xmlns="http://schemas.openxmlformats.org/package/2006/content-types">
  <Default Extension="fntdata" ContentType="application/x-fontdata"/>
  <Default Extension="jfif"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2"/>
  </p:notesMasterIdLst>
  <p:sldIdLst>
    <p:sldId id="256" r:id="rId2"/>
    <p:sldId id="269" r:id="rId3"/>
    <p:sldId id="261" r:id="rId4"/>
    <p:sldId id="259" r:id="rId5"/>
    <p:sldId id="267" r:id="rId6"/>
    <p:sldId id="260" r:id="rId7"/>
    <p:sldId id="264" r:id="rId8"/>
    <p:sldId id="265" r:id="rId9"/>
    <p:sldId id="263" r:id="rId10"/>
    <p:sldId id="290" r:id="rId11"/>
  </p:sldIdLst>
  <p:sldSz cx="9144000" cy="5143500" type="screen16x9"/>
  <p:notesSz cx="6858000" cy="9144000"/>
  <p:embeddedFontLst>
    <p:embeddedFont>
      <p:font typeface="RocknRoll One" panose="020B0604020202020204" charset="-128"/>
      <p:regular r:id="rId13"/>
    </p:embeddedFont>
    <p:embeddedFont>
      <p:font typeface="Aptos" panose="020B0004020202020204" pitchFamily="34" charset="0"/>
      <p:regular r:id="rId14"/>
      <p:bold r:id="rId15"/>
      <p:italic r:id="rId16"/>
      <p:boldItalic r:id="rId17"/>
    </p:embeddedFont>
    <p:embeddedFont>
      <p:font typeface="Arial Black" panose="020B0A04020102020204" pitchFamily="34" charset="0"/>
      <p:bold r:id="rId18"/>
    </p:embeddedFont>
    <p:embeddedFont>
      <p:font typeface="Bebas Neue" panose="020B0606020202050201" pitchFamily="34" charset="0"/>
      <p:regular r:id="rId19"/>
    </p:embeddedFont>
    <p:embeddedFont>
      <p:font typeface="Cavolini" panose="03000502040302020204" pitchFamily="66" charset="0"/>
      <p:regular r:id="rId20"/>
      <p:bold r:id="rId21"/>
      <p:italic r:id="rId22"/>
      <p:boldItalic r:id="rId23"/>
    </p:embeddedFont>
    <p:embeddedFont>
      <p:font typeface="Inria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51919A-F09D-43BF-B187-D466C7DB7E0B}">
  <a:tblStyle styleId="{5951919A-F09D-43BF-B187-D466C7DB7E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33512" autoAdjust="0"/>
  </p:normalViewPr>
  <p:slideViewPr>
    <p:cSldViewPr snapToGrid="0">
      <p:cViewPr varScale="1">
        <p:scale>
          <a:sx n="99" d="100"/>
          <a:sy n="99" d="100"/>
        </p:scale>
        <p:origin x="28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6"/>
        <p:cNvGrpSpPr/>
        <p:nvPr/>
      </p:nvGrpSpPr>
      <p:grpSpPr>
        <a:xfrm>
          <a:off x="0" y="0"/>
          <a:ext cx="0" cy="0"/>
          <a:chOff x="0" y="0"/>
          <a:chExt cx="0" cy="0"/>
        </a:xfrm>
      </p:grpSpPr>
      <p:sp>
        <p:nvSpPr>
          <p:cNvPr id="26787" name="Google Shape;26787;g13d02a4e3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88" name="Google Shape;26788;g13d02a4e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1"/>
        <p:cNvGrpSpPr/>
        <p:nvPr/>
      </p:nvGrpSpPr>
      <p:grpSpPr>
        <a:xfrm>
          <a:off x="0" y="0"/>
          <a:ext cx="0" cy="0"/>
          <a:chOff x="0" y="0"/>
          <a:chExt cx="0" cy="0"/>
        </a:xfrm>
      </p:grpSpPr>
      <p:sp>
        <p:nvSpPr>
          <p:cNvPr id="28252" name="Google Shape;28252;g13d52824c8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53" name="Google Shape;28253;g13d52824c8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2"/>
        <p:cNvGrpSpPr/>
        <p:nvPr/>
      </p:nvGrpSpPr>
      <p:grpSpPr>
        <a:xfrm>
          <a:off x="0" y="0"/>
          <a:ext cx="0" cy="0"/>
          <a:chOff x="0" y="0"/>
          <a:chExt cx="0" cy="0"/>
        </a:xfrm>
      </p:grpSpPr>
      <p:sp>
        <p:nvSpPr>
          <p:cNvPr id="27343" name="Google Shape;27343;g13d3bee555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4" name="Google Shape;27344;g13d3bee555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5"/>
        <p:cNvGrpSpPr/>
        <p:nvPr/>
      </p:nvGrpSpPr>
      <p:grpSpPr>
        <a:xfrm>
          <a:off x="0" y="0"/>
          <a:ext cx="0" cy="0"/>
          <a:chOff x="0" y="0"/>
          <a:chExt cx="0" cy="0"/>
        </a:xfrm>
      </p:grpSpPr>
      <p:sp>
        <p:nvSpPr>
          <p:cNvPr id="27006" name="Google Shape;27006;gf478a96ada_0_5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7" name="Google Shape;27007;gf478a96ada_0_5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6"/>
        <p:cNvGrpSpPr/>
        <p:nvPr/>
      </p:nvGrpSpPr>
      <p:grpSpPr>
        <a:xfrm>
          <a:off x="0" y="0"/>
          <a:ext cx="0" cy="0"/>
          <a:chOff x="0" y="0"/>
          <a:chExt cx="0" cy="0"/>
        </a:xfrm>
      </p:grpSpPr>
      <p:sp>
        <p:nvSpPr>
          <p:cNvPr id="26887" name="Google Shape;26887;gf478a96ada_0_3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88" name="Google Shape;26888;gf478a96ada_0_3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55"/>
        <p:cNvGrpSpPr/>
        <p:nvPr/>
      </p:nvGrpSpPr>
      <p:grpSpPr>
        <a:xfrm>
          <a:off x="0" y="0"/>
          <a:ext cx="0" cy="0"/>
          <a:chOff x="0" y="0"/>
          <a:chExt cx="0" cy="0"/>
        </a:xfrm>
      </p:grpSpPr>
      <p:sp>
        <p:nvSpPr>
          <p:cNvPr id="27256" name="Google Shape;27256;g13cfc46c630_0_1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7" name="Google Shape;27257;g13cfc46c630_0_1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1"/>
        <p:cNvGrpSpPr/>
        <p:nvPr/>
      </p:nvGrpSpPr>
      <p:grpSpPr>
        <a:xfrm>
          <a:off x="0" y="0"/>
          <a:ext cx="0" cy="0"/>
          <a:chOff x="0" y="0"/>
          <a:chExt cx="0" cy="0"/>
        </a:xfrm>
      </p:grpSpPr>
      <p:sp>
        <p:nvSpPr>
          <p:cNvPr id="26972" name="Google Shape;26972;g13d2b0095be_0_13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3" name="Google Shape;26973;g13d2b0095be_0_13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7"/>
        <p:cNvGrpSpPr/>
        <p:nvPr/>
      </p:nvGrpSpPr>
      <p:grpSpPr>
        <a:xfrm>
          <a:off x="0" y="0"/>
          <a:ext cx="0" cy="0"/>
          <a:chOff x="0" y="0"/>
          <a:chExt cx="0" cy="0"/>
        </a:xfrm>
      </p:grpSpPr>
      <p:sp>
        <p:nvSpPr>
          <p:cNvPr id="27188" name="Google Shape;27188;g13d3bee55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9" name="Google Shape;27189;g13d3bee555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1"/>
        <p:cNvGrpSpPr/>
        <p:nvPr/>
      </p:nvGrpSpPr>
      <p:grpSpPr>
        <a:xfrm>
          <a:off x="0" y="0"/>
          <a:ext cx="0" cy="0"/>
          <a:chOff x="0" y="0"/>
          <a:chExt cx="0" cy="0"/>
        </a:xfrm>
      </p:grpSpPr>
      <p:sp>
        <p:nvSpPr>
          <p:cNvPr id="27232" name="Google Shape;27232;g13d3bee555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33" name="Google Shape;27233;g13d3bee555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13"/>
        <p:cNvGrpSpPr/>
        <p:nvPr/>
      </p:nvGrpSpPr>
      <p:grpSpPr>
        <a:xfrm>
          <a:off x="0" y="0"/>
          <a:ext cx="0" cy="0"/>
          <a:chOff x="0" y="0"/>
          <a:chExt cx="0" cy="0"/>
        </a:xfrm>
      </p:grpSpPr>
      <p:sp>
        <p:nvSpPr>
          <p:cNvPr id="27114" name="Google Shape;27114;g13d2b0095be_0_18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5" name="Google Shape;27115;g13d2b0095be_0_18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4372" y="-112096"/>
            <a:ext cx="9232744" cy="5367692"/>
            <a:chOff x="-36097" y="-112100"/>
            <a:chExt cx="9232744" cy="5367692"/>
          </a:xfrm>
        </p:grpSpPr>
        <p:sp>
          <p:nvSpPr>
            <p:cNvPr id="10" name="Google Shape;10;p2"/>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
          <p:cNvSpPr txBox="1">
            <a:spLocks noGrp="1"/>
          </p:cNvSpPr>
          <p:nvPr>
            <p:ph type="ctrTitle"/>
          </p:nvPr>
        </p:nvSpPr>
        <p:spPr>
          <a:xfrm>
            <a:off x="1673400" y="824425"/>
            <a:ext cx="5797200" cy="3180600"/>
          </a:xfrm>
          <a:prstGeom prst="rect">
            <a:avLst/>
          </a:prstGeom>
          <a:solidFill>
            <a:schemeClr val="dk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46" name="Google Shape;646;p2"/>
          <p:cNvSpPr txBox="1">
            <a:spLocks noGrp="1"/>
          </p:cNvSpPr>
          <p:nvPr>
            <p:ph type="subTitle" idx="1"/>
          </p:nvPr>
        </p:nvSpPr>
        <p:spPr>
          <a:xfrm>
            <a:off x="1673375" y="4075925"/>
            <a:ext cx="57972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47" name="Google Shape;647;p2"/>
          <p:cNvSpPr/>
          <p:nvPr/>
        </p:nvSpPr>
        <p:spPr>
          <a:xfrm flipH="1">
            <a:off x="8546982" y="2445130"/>
            <a:ext cx="91975" cy="91969"/>
          </a:xfrm>
          <a:custGeom>
            <a:avLst/>
            <a:gdLst/>
            <a:ahLst/>
            <a:cxnLst/>
            <a:rect l="l" t="t" r="r" b="b"/>
            <a:pathLst>
              <a:path w="2519" h="2519" fill="none" extrusionOk="0">
                <a:moveTo>
                  <a:pt x="2518" y="1084"/>
                </a:moveTo>
                <a:cubicBezTo>
                  <a:pt x="2518" y="2029"/>
                  <a:pt x="1364" y="2518"/>
                  <a:pt x="700" y="1819"/>
                </a:cubicBezTo>
                <a:cubicBezTo>
                  <a:pt x="0" y="1154"/>
                  <a:pt x="490" y="1"/>
                  <a:pt x="1434" y="1"/>
                </a:cubicBezTo>
                <a:cubicBezTo>
                  <a:pt x="2029" y="1"/>
                  <a:pt x="2518" y="490"/>
                  <a:pt x="2518" y="108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2"/>
          <p:cNvGrpSpPr/>
          <p:nvPr/>
        </p:nvGrpSpPr>
        <p:grpSpPr>
          <a:xfrm>
            <a:off x="8672750" y="2829867"/>
            <a:ext cx="223981" cy="274679"/>
            <a:chOff x="7314226" y="2364570"/>
            <a:chExt cx="170431" cy="208992"/>
          </a:xfrm>
        </p:grpSpPr>
        <p:sp>
          <p:nvSpPr>
            <p:cNvPr id="649" name="Google Shape;649;p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
          <p:cNvGrpSpPr/>
          <p:nvPr/>
        </p:nvGrpSpPr>
        <p:grpSpPr>
          <a:xfrm>
            <a:off x="8081296" y="-1380107"/>
            <a:ext cx="1023350" cy="2906440"/>
            <a:chOff x="8124426" y="-1347025"/>
            <a:chExt cx="980220" cy="2783946"/>
          </a:xfrm>
        </p:grpSpPr>
        <p:sp>
          <p:nvSpPr>
            <p:cNvPr id="654" name="Google Shape;654;p2"/>
            <p:cNvSpPr/>
            <p:nvPr/>
          </p:nvSpPr>
          <p:spPr>
            <a:xfrm>
              <a:off x="8465376" y="-25161"/>
              <a:ext cx="278538" cy="1128322"/>
            </a:xfrm>
            <a:custGeom>
              <a:avLst/>
              <a:gdLst/>
              <a:ahLst/>
              <a:cxnLst/>
              <a:rect l="l" t="t" r="r" b="b"/>
              <a:pathLst>
                <a:path w="7687" h="31139" fill="none" extrusionOk="0">
                  <a:moveTo>
                    <a:pt x="1" y="0"/>
                  </a:moveTo>
                  <a:cubicBezTo>
                    <a:pt x="2233" y="7121"/>
                    <a:pt x="5765" y="18819"/>
                    <a:pt x="7687" y="31139"/>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8486901" y="285311"/>
              <a:ext cx="246760" cy="466417"/>
            </a:xfrm>
            <a:custGeom>
              <a:avLst/>
              <a:gdLst/>
              <a:ahLst/>
              <a:cxnLst/>
              <a:rect l="l" t="t" r="r" b="b"/>
              <a:pathLst>
                <a:path w="6810" h="12872" extrusionOk="0">
                  <a:moveTo>
                    <a:pt x="3156" y="1"/>
                  </a:moveTo>
                  <a:cubicBezTo>
                    <a:pt x="2023" y="1"/>
                    <a:pt x="914" y="344"/>
                    <a:pt x="0" y="1011"/>
                  </a:cubicBezTo>
                  <a:lnTo>
                    <a:pt x="3137" y="12851"/>
                  </a:lnTo>
                  <a:cubicBezTo>
                    <a:pt x="3300" y="12865"/>
                    <a:pt x="3463" y="12872"/>
                    <a:pt x="3626" y="12872"/>
                  </a:cubicBezTo>
                  <a:cubicBezTo>
                    <a:pt x="4759" y="12872"/>
                    <a:pt x="5871" y="12529"/>
                    <a:pt x="6810" y="11862"/>
                  </a:cubicBezTo>
                  <a:lnTo>
                    <a:pt x="3645" y="22"/>
                  </a:lnTo>
                  <a:cubicBezTo>
                    <a:pt x="3482" y="8"/>
                    <a:pt x="3319" y="1"/>
                    <a:pt x="3156"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8640471" y="872049"/>
              <a:ext cx="193567" cy="467395"/>
            </a:xfrm>
            <a:custGeom>
              <a:avLst/>
              <a:gdLst/>
              <a:ahLst/>
              <a:cxnLst/>
              <a:rect l="l" t="t" r="r" b="b"/>
              <a:pathLst>
                <a:path w="5342" h="12899" extrusionOk="0">
                  <a:moveTo>
                    <a:pt x="2545" y="1"/>
                  </a:moveTo>
                  <a:cubicBezTo>
                    <a:pt x="1666" y="1"/>
                    <a:pt x="794" y="208"/>
                    <a:pt x="1" y="614"/>
                  </a:cubicBezTo>
                  <a:lnTo>
                    <a:pt x="1583" y="12765"/>
                  </a:lnTo>
                  <a:cubicBezTo>
                    <a:pt x="1984" y="12854"/>
                    <a:pt x="2391" y="12898"/>
                    <a:pt x="2797" y="12898"/>
                  </a:cubicBezTo>
                  <a:cubicBezTo>
                    <a:pt x="3676" y="12898"/>
                    <a:pt x="4548" y="12690"/>
                    <a:pt x="5341" y="12284"/>
                  </a:cubicBezTo>
                  <a:lnTo>
                    <a:pt x="3759" y="134"/>
                  </a:lnTo>
                  <a:cubicBezTo>
                    <a:pt x="3357" y="45"/>
                    <a:pt x="2950" y="1"/>
                    <a:pt x="2545" y="1"/>
                  </a:cubicBezTo>
                  <a:close/>
                </a:path>
              </a:pathLst>
            </a:custGeom>
            <a:solidFill>
              <a:srgbClr val="EB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8124426" y="-1026551"/>
              <a:ext cx="348146" cy="2463473"/>
            </a:xfrm>
            <a:custGeom>
              <a:avLst/>
              <a:gdLst/>
              <a:ahLst/>
              <a:cxnLst/>
              <a:rect l="l" t="t" r="r" b="b"/>
              <a:pathLst>
                <a:path w="9608" h="67986" extrusionOk="0">
                  <a:moveTo>
                    <a:pt x="5426" y="0"/>
                  </a:moveTo>
                  <a:lnTo>
                    <a:pt x="4182" y="1159"/>
                  </a:lnTo>
                  <a:cubicBezTo>
                    <a:pt x="4182" y="1159"/>
                    <a:pt x="4166" y="1143"/>
                    <a:pt x="4139" y="1143"/>
                  </a:cubicBezTo>
                  <a:cubicBezTo>
                    <a:pt x="3893" y="1143"/>
                    <a:pt x="2724" y="2404"/>
                    <a:pt x="4098" y="27748"/>
                  </a:cubicBezTo>
                  <a:cubicBezTo>
                    <a:pt x="5115" y="46228"/>
                    <a:pt x="0" y="60639"/>
                    <a:pt x="0" y="60639"/>
                  </a:cubicBezTo>
                  <a:lnTo>
                    <a:pt x="5115" y="67985"/>
                  </a:lnTo>
                  <a:cubicBezTo>
                    <a:pt x="5115" y="67985"/>
                    <a:pt x="7008" y="64934"/>
                    <a:pt x="8308" y="47669"/>
                  </a:cubicBezTo>
                  <a:cubicBezTo>
                    <a:pt x="9608" y="30432"/>
                    <a:pt x="5115" y="12207"/>
                    <a:pt x="5426" y="0"/>
                  </a:cubicBez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8732621" y="-1347025"/>
              <a:ext cx="372025" cy="2452204"/>
            </a:xfrm>
            <a:custGeom>
              <a:avLst/>
              <a:gdLst/>
              <a:ahLst/>
              <a:cxnLst/>
              <a:rect l="l" t="t" r="r" b="b"/>
              <a:pathLst>
                <a:path w="10267" h="67675" extrusionOk="0">
                  <a:moveTo>
                    <a:pt x="1611" y="0"/>
                  </a:moveTo>
                  <a:cubicBezTo>
                    <a:pt x="1611" y="0"/>
                    <a:pt x="1" y="3221"/>
                    <a:pt x="368" y="20514"/>
                  </a:cubicBezTo>
                  <a:cubicBezTo>
                    <a:pt x="707" y="37807"/>
                    <a:pt x="6952" y="55496"/>
                    <a:pt x="7799" y="67674"/>
                  </a:cubicBezTo>
                  <a:lnTo>
                    <a:pt x="8930" y="66403"/>
                  </a:lnTo>
                  <a:cubicBezTo>
                    <a:pt x="8930" y="66403"/>
                    <a:pt x="8944" y="66415"/>
                    <a:pt x="8968" y="66415"/>
                  </a:cubicBezTo>
                  <a:cubicBezTo>
                    <a:pt x="9197" y="66415"/>
                    <a:pt x="10266" y="65250"/>
                    <a:pt x="6443" y="39926"/>
                  </a:cubicBezTo>
                  <a:cubicBezTo>
                    <a:pt x="3702" y="21616"/>
                    <a:pt x="7404" y="6782"/>
                    <a:pt x="7404" y="6782"/>
                  </a:cubicBezTo>
                  <a:lnTo>
                    <a:pt x="1611" y="0"/>
                  </a:ln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
          <p:cNvGrpSpPr/>
          <p:nvPr/>
        </p:nvGrpSpPr>
        <p:grpSpPr>
          <a:xfrm>
            <a:off x="646725" y="586692"/>
            <a:ext cx="223981" cy="274679"/>
            <a:chOff x="7314226" y="2364570"/>
            <a:chExt cx="170431" cy="208992"/>
          </a:xfrm>
        </p:grpSpPr>
        <p:sp>
          <p:nvSpPr>
            <p:cNvPr id="660" name="Google Shape;660;p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2"/>
          <p:cNvSpPr/>
          <p:nvPr/>
        </p:nvSpPr>
        <p:spPr>
          <a:xfrm flipH="1">
            <a:off x="374845" y="303955"/>
            <a:ext cx="91975" cy="91969"/>
          </a:xfrm>
          <a:custGeom>
            <a:avLst/>
            <a:gdLst/>
            <a:ahLst/>
            <a:cxnLst/>
            <a:rect l="l" t="t" r="r" b="b"/>
            <a:pathLst>
              <a:path w="2519" h="2519" fill="none" extrusionOk="0">
                <a:moveTo>
                  <a:pt x="2518" y="1084"/>
                </a:moveTo>
                <a:cubicBezTo>
                  <a:pt x="2518" y="2029"/>
                  <a:pt x="1364" y="2518"/>
                  <a:pt x="700" y="1819"/>
                </a:cubicBezTo>
                <a:cubicBezTo>
                  <a:pt x="0" y="1154"/>
                  <a:pt x="490" y="1"/>
                  <a:pt x="1434" y="1"/>
                </a:cubicBezTo>
                <a:cubicBezTo>
                  <a:pt x="2029" y="1"/>
                  <a:pt x="2518" y="490"/>
                  <a:pt x="2518" y="108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588"/>
        <p:cNvGrpSpPr/>
        <p:nvPr/>
      </p:nvGrpSpPr>
      <p:grpSpPr>
        <a:xfrm>
          <a:off x="0" y="0"/>
          <a:ext cx="0" cy="0"/>
          <a:chOff x="0" y="0"/>
          <a:chExt cx="0" cy="0"/>
        </a:xfrm>
      </p:grpSpPr>
      <p:grpSp>
        <p:nvGrpSpPr>
          <p:cNvPr id="16589" name="Google Shape;16589;p28"/>
          <p:cNvGrpSpPr/>
          <p:nvPr/>
        </p:nvGrpSpPr>
        <p:grpSpPr>
          <a:xfrm>
            <a:off x="-44372" y="-112096"/>
            <a:ext cx="9232744" cy="5367692"/>
            <a:chOff x="-36097" y="-112100"/>
            <a:chExt cx="9232744" cy="5367692"/>
          </a:xfrm>
        </p:grpSpPr>
        <p:sp>
          <p:nvSpPr>
            <p:cNvPr id="16590" name="Google Shape;16590;p28"/>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28"/>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28"/>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28"/>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28"/>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28"/>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28"/>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28"/>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28"/>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28"/>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28"/>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28"/>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28"/>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28"/>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28"/>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28"/>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28"/>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28"/>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28"/>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28"/>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28"/>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28"/>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28"/>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28"/>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28"/>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28"/>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28"/>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28"/>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28"/>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28"/>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28"/>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28"/>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28"/>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28"/>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28"/>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28"/>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28"/>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28"/>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28"/>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28"/>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28"/>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28"/>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28"/>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28"/>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28"/>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28"/>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28"/>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28"/>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28"/>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28"/>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28"/>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28"/>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28"/>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28"/>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28"/>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28"/>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28"/>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28"/>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28"/>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28"/>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28"/>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28"/>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28"/>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28"/>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28"/>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28"/>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28"/>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28"/>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28"/>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28"/>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28"/>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28"/>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28"/>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28"/>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28"/>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28"/>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28"/>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28"/>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28"/>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28"/>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28"/>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28"/>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28"/>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28"/>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28"/>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28"/>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28"/>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28"/>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28"/>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28"/>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28"/>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28"/>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28"/>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28"/>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28"/>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28"/>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28"/>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28"/>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28"/>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28"/>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28"/>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28"/>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28"/>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28"/>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28"/>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28"/>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28"/>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28"/>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28"/>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28"/>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28"/>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28"/>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28"/>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28"/>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28"/>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28"/>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28"/>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28"/>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28"/>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28"/>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28"/>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28"/>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28"/>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28"/>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28"/>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28"/>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28"/>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28"/>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28"/>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28"/>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28"/>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28"/>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28"/>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28"/>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28"/>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28"/>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28"/>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28"/>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28"/>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28"/>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28"/>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28"/>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28"/>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28"/>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28"/>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28"/>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28"/>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28"/>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28"/>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28"/>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28"/>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28"/>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28"/>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28"/>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28"/>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28"/>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28"/>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28"/>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28"/>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28"/>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28"/>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28"/>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28"/>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28"/>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28"/>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28"/>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28"/>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28"/>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28"/>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28"/>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28"/>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28"/>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28"/>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28"/>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28"/>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28"/>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28"/>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28"/>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28"/>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28"/>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28"/>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28"/>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28"/>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28"/>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28"/>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28"/>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28"/>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28"/>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28"/>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28"/>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28"/>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28"/>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28"/>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28"/>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28"/>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28"/>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28"/>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28"/>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28"/>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28"/>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28"/>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28"/>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28"/>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28"/>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28"/>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28"/>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28"/>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28"/>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28"/>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28"/>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28"/>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28"/>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28"/>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28"/>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28"/>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28"/>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28"/>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28"/>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28"/>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28"/>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28"/>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28"/>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28"/>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28"/>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28"/>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28"/>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28"/>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28"/>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28"/>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28"/>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28"/>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28"/>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28"/>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28"/>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28"/>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28"/>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28"/>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28"/>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28"/>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28"/>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28"/>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28"/>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28"/>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28"/>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28"/>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28"/>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28"/>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28"/>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28"/>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28"/>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28"/>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28"/>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28"/>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28"/>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28"/>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28"/>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28"/>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28"/>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28"/>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28"/>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28"/>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28"/>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28"/>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28"/>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28"/>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28"/>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28"/>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28"/>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28"/>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28"/>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28"/>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28"/>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28"/>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28"/>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28"/>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28"/>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28"/>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28"/>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28"/>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28"/>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28"/>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28"/>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28"/>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28"/>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28"/>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28"/>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28"/>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28"/>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28"/>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28"/>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28"/>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28"/>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28"/>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28"/>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28"/>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28"/>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28"/>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28"/>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28"/>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28"/>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28"/>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28"/>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28"/>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28"/>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28"/>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28"/>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28"/>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28"/>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28"/>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28"/>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28"/>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28"/>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28"/>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28"/>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28"/>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28"/>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28"/>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28"/>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28"/>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28"/>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28"/>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28"/>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28"/>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28"/>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28"/>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28"/>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28"/>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28"/>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28"/>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28"/>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28"/>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28"/>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28"/>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28"/>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28"/>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28"/>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28"/>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28"/>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28"/>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28"/>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28"/>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28"/>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28"/>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28"/>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28"/>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28"/>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28"/>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28"/>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28"/>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28"/>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28"/>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28"/>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28"/>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28"/>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28"/>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28"/>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28"/>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28"/>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28"/>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28"/>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28"/>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28"/>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28"/>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28"/>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28"/>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28"/>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28"/>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28"/>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28"/>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28"/>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28"/>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28"/>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28"/>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28"/>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28"/>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28"/>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28"/>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28"/>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28"/>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28"/>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28"/>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28"/>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28"/>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28"/>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28"/>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28"/>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28"/>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28"/>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28"/>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28"/>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28"/>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28"/>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28"/>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28"/>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28"/>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28"/>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28"/>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28"/>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28"/>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28"/>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28"/>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28"/>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28"/>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28"/>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28"/>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28"/>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28"/>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28"/>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28"/>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28"/>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28"/>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28"/>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28"/>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28"/>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28"/>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28"/>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28"/>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28"/>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28"/>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28"/>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28"/>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28"/>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28"/>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28"/>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28"/>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28"/>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28"/>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28"/>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28"/>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28"/>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28"/>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28"/>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28"/>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28"/>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28"/>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28"/>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28"/>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28"/>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28"/>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28"/>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28"/>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28"/>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28"/>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28"/>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28"/>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28"/>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28"/>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28"/>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28"/>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28"/>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28"/>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28"/>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28"/>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28"/>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28"/>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28"/>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28"/>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28"/>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28"/>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28"/>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28"/>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28"/>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28"/>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28"/>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28"/>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28"/>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28"/>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28"/>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28"/>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28"/>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28"/>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28"/>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28"/>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28"/>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28"/>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28"/>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28"/>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28"/>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28"/>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28"/>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28"/>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28"/>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28"/>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28"/>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28"/>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28"/>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28"/>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28"/>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28"/>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28"/>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28"/>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28"/>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28"/>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28"/>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28"/>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28"/>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28"/>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28"/>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28"/>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28"/>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0" name="Google Shape;17090;p28"/>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1" name="Google Shape;17091;p28"/>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2" name="Google Shape;17092;p28"/>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3" name="Google Shape;17093;p28"/>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4" name="Google Shape;17094;p28"/>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5" name="Google Shape;17095;p28"/>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28"/>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28"/>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28"/>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9" name="Google Shape;17099;p28"/>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0" name="Google Shape;17100;p28"/>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1" name="Google Shape;17101;p28"/>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2" name="Google Shape;17102;p28"/>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3" name="Google Shape;17103;p28"/>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4" name="Google Shape;17104;p28"/>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5" name="Google Shape;17105;p28"/>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6" name="Google Shape;17106;p28"/>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7" name="Google Shape;17107;p28"/>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8" name="Google Shape;17108;p28"/>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9" name="Google Shape;17109;p28"/>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0" name="Google Shape;17110;p28"/>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1" name="Google Shape;17111;p28"/>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2" name="Google Shape;17112;p28"/>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3" name="Google Shape;17113;p28"/>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4" name="Google Shape;17114;p28"/>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5" name="Google Shape;17115;p28"/>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6" name="Google Shape;17116;p28"/>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7" name="Google Shape;17117;p28"/>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8" name="Google Shape;17118;p28"/>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9" name="Google Shape;17119;p28"/>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0" name="Google Shape;17120;p28"/>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1" name="Google Shape;17121;p28"/>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2" name="Google Shape;17122;p28"/>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3" name="Google Shape;17123;p28"/>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4" name="Google Shape;17124;p28"/>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5" name="Google Shape;17125;p28"/>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6" name="Google Shape;17126;p28"/>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7" name="Google Shape;17127;p28"/>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8" name="Google Shape;17128;p28"/>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9" name="Google Shape;17129;p28"/>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0" name="Google Shape;17130;p28"/>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1" name="Google Shape;17131;p28"/>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2" name="Google Shape;17132;p28"/>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3" name="Google Shape;17133;p28"/>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4" name="Google Shape;17134;p28"/>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5" name="Google Shape;17135;p28"/>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6" name="Google Shape;17136;p28"/>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7" name="Google Shape;17137;p28"/>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8" name="Google Shape;17138;p28"/>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9" name="Google Shape;17139;p28"/>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0" name="Google Shape;17140;p28"/>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1" name="Google Shape;17141;p28"/>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2" name="Google Shape;17142;p28"/>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3" name="Google Shape;17143;p28"/>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4" name="Google Shape;17144;p28"/>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5" name="Google Shape;17145;p28"/>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6" name="Google Shape;17146;p28"/>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7" name="Google Shape;17147;p28"/>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8" name="Google Shape;17148;p28"/>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9" name="Google Shape;17149;p28"/>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0" name="Google Shape;17150;p28"/>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1" name="Google Shape;17151;p28"/>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2" name="Google Shape;17152;p28"/>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3" name="Google Shape;17153;p28"/>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4" name="Google Shape;17154;p28"/>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5" name="Google Shape;17155;p28"/>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6" name="Google Shape;17156;p28"/>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7" name="Google Shape;17157;p28"/>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8" name="Google Shape;17158;p28"/>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9" name="Google Shape;17159;p28"/>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0" name="Google Shape;17160;p28"/>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1" name="Google Shape;17161;p28"/>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2" name="Google Shape;17162;p28"/>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3" name="Google Shape;17163;p28"/>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4" name="Google Shape;17164;p28"/>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5" name="Google Shape;17165;p28"/>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6" name="Google Shape;17166;p28"/>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7" name="Google Shape;17167;p28"/>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8" name="Google Shape;17168;p28"/>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9" name="Google Shape;17169;p28"/>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0" name="Google Shape;17170;p28"/>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1" name="Google Shape;17171;p28"/>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2" name="Google Shape;17172;p28"/>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3" name="Google Shape;17173;p28"/>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4" name="Google Shape;17174;p28"/>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5" name="Google Shape;17175;p28"/>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6" name="Google Shape;17176;p28"/>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7" name="Google Shape;17177;p28"/>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8" name="Google Shape;17178;p28"/>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9" name="Google Shape;17179;p28"/>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0" name="Google Shape;17180;p28"/>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1" name="Google Shape;17181;p28"/>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2" name="Google Shape;17182;p28"/>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3" name="Google Shape;17183;p28"/>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4" name="Google Shape;17184;p28"/>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5" name="Google Shape;17185;p28"/>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6" name="Google Shape;17186;p28"/>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7" name="Google Shape;17187;p28"/>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8" name="Google Shape;17188;p28"/>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9" name="Google Shape;17189;p28"/>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0" name="Google Shape;17190;p28"/>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1" name="Google Shape;17191;p28"/>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2" name="Google Shape;17192;p28"/>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3" name="Google Shape;17193;p28"/>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4" name="Google Shape;17194;p28"/>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5" name="Google Shape;17195;p28"/>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6" name="Google Shape;17196;p28"/>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7" name="Google Shape;17197;p28"/>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8" name="Google Shape;17198;p28"/>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9" name="Google Shape;17199;p28"/>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0" name="Google Shape;17200;p28"/>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1" name="Google Shape;17201;p28"/>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2" name="Google Shape;17202;p28"/>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3" name="Google Shape;17203;p28"/>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4" name="Google Shape;17204;p28"/>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5" name="Google Shape;17205;p28"/>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6" name="Google Shape;17206;p28"/>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7" name="Google Shape;17207;p28"/>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8" name="Google Shape;17208;p28"/>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9" name="Google Shape;17209;p28"/>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0" name="Google Shape;17210;p28"/>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1" name="Google Shape;17211;p28"/>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2" name="Google Shape;17212;p28"/>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3" name="Google Shape;17213;p28"/>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4" name="Google Shape;17214;p28"/>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5" name="Google Shape;17215;p28"/>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6" name="Google Shape;17216;p28"/>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7" name="Google Shape;17217;p28"/>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8" name="Google Shape;17218;p28"/>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9" name="Google Shape;17219;p28"/>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0" name="Google Shape;17220;p28"/>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1" name="Google Shape;17221;p28"/>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2" name="Google Shape;17222;p28"/>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3" name="Google Shape;17223;p28"/>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4" name="Google Shape;17224;p28"/>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5" name="Google Shape;17225;p28"/>
          <p:cNvSpPr txBox="1">
            <a:spLocks noGrp="1"/>
          </p:cNvSpPr>
          <p:nvPr>
            <p:ph type="title"/>
          </p:nvPr>
        </p:nvSpPr>
        <p:spPr>
          <a:xfrm>
            <a:off x="715100" y="445025"/>
            <a:ext cx="771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26" name="Google Shape;17226;p28"/>
          <p:cNvSpPr txBox="1">
            <a:spLocks noGrp="1"/>
          </p:cNvSpPr>
          <p:nvPr>
            <p:ph type="subTitle" idx="1"/>
          </p:nvPr>
        </p:nvSpPr>
        <p:spPr>
          <a:xfrm>
            <a:off x="717550" y="2248861"/>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27" name="Google Shape;17227;p28"/>
          <p:cNvSpPr txBox="1">
            <a:spLocks noGrp="1"/>
          </p:cNvSpPr>
          <p:nvPr>
            <p:ph type="subTitle" idx="2"/>
          </p:nvPr>
        </p:nvSpPr>
        <p:spPr>
          <a:xfrm>
            <a:off x="3403800" y="2248861"/>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28" name="Google Shape;17228;p28"/>
          <p:cNvSpPr txBox="1">
            <a:spLocks noGrp="1"/>
          </p:cNvSpPr>
          <p:nvPr>
            <p:ph type="subTitle" idx="3"/>
          </p:nvPr>
        </p:nvSpPr>
        <p:spPr>
          <a:xfrm>
            <a:off x="6090050" y="2248861"/>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29" name="Google Shape;17229;p28"/>
          <p:cNvSpPr txBox="1">
            <a:spLocks noGrp="1"/>
          </p:cNvSpPr>
          <p:nvPr>
            <p:ph type="subTitle" idx="4"/>
          </p:nvPr>
        </p:nvSpPr>
        <p:spPr>
          <a:xfrm>
            <a:off x="717550" y="374652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30" name="Google Shape;17230;p28"/>
          <p:cNvSpPr txBox="1">
            <a:spLocks noGrp="1"/>
          </p:cNvSpPr>
          <p:nvPr>
            <p:ph type="subTitle" idx="5"/>
          </p:nvPr>
        </p:nvSpPr>
        <p:spPr>
          <a:xfrm>
            <a:off x="3403800" y="374652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31" name="Google Shape;17231;p28"/>
          <p:cNvSpPr txBox="1">
            <a:spLocks noGrp="1"/>
          </p:cNvSpPr>
          <p:nvPr>
            <p:ph type="subTitle" idx="6"/>
          </p:nvPr>
        </p:nvSpPr>
        <p:spPr>
          <a:xfrm>
            <a:off x="6090050" y="374652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32" name="Google Shape;17232;p28"/>
          <p:cNvSpPr txBox="1">
            <a:spLocks noGrp="1"/>
          </p:cNvSpPr>
          <p:nvPr>
            <p:ph type="subTitle" idx="7"/>
          </p:nvPr>
        </p:nvSpPr>
        <p:spPr>
          <a:xfrm>
            <a:off x="717550" y="1942725"/>
            <a:ext cx="2336400" cy="35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3" name="Google Shape;17233;p28"/>
          <p:cNvSpPr txBox="1">
            <a:spLocks noGrp="1"/>
          </p:cNvSpPr>
          <p:nvPr>
            <p:ph type="subTitle" idx="8"/>
          </p:nvPr>
        </p:nvSpPr>
        <p:spPr>
          <a:xfrm>
            <a:off x="3403800" y="1942725"/>
            <a:ext cx="23364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4" name="Google Shape;17234;p28"/>
          <p:cNvSpPr txBox="1">
            <a:spLocks noGrp="1"/>
          </p:cNvSpPr>
          <p:nvPr>
            <p:ph type="subTitle" idx="9"/>
          </p:nvPr>
        </p:nvSpPr>
        <p:spPr>
          <a:xfrm>
            <a:off x="6090050" y="1942725"/>
            <a:ext cx="23364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5" name="Google Shape;17235;p28"/>
          <p:cNvSpPr txBox="1">
            <a:spLocks noGrp="1"/>
          </p:cNvSpPr>
          <p:nvPr>
            <p:ph type="subTitle" idx="13"/>
          </p:nvPr>
        </p:nvSpPr>
        <p:spPr>
          <a:xfrm>
            <a:off x="717550" y="3440400"/>
            <a:ext cx="2336400" cy="35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6" name="Google Shape;17236;p28"/>
          <p:cNvSpPr txBox="1">
            <a:spLocks noGrp="1"/>
          </p:cNvSpPr>
          <p:nvPr>
            <p:ph type="subTitle" idx="14"/>
          </p:nvPr>
        </p:nvSpPr>
        <p:spPr>
          <a:xfrm>
            <a:off x="3403800" y="3440400"/>
            <a:ext cx="2336400" cy="35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7" name="Google Shape;17237;p28"/>
          <p:cNvSpPr txBox="1">
            <a:spLocks noGrp="1"/>
          </p:cNvSpPr>
          <p:nvPr>
            <p:ph type="subTitle" idx="15"/>
          </p:nvPr>
        </p:nvSpPr>
        <p:spPr>
          <a:xfrm>
            <a:off x="6090050" y="3440400"/>
            <a:ext cx="2336400" cy="35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2"/>
              </a:buClr>
              <a:buSzPts val="24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2400"/>
              <a:buFont typeface="RocknRoll One"/>
              <a:buNone/>
              <a:defRPr sz="2400">
                <a:solidFill>
                  <a:schemeClr val="dk2"/>
                </a:solidFill>
                <a:latin typeface="RocknRoll One"/>
                <a:ea typeface="RocknRoll One"/>
                <a:cs typeface="RocknRoll One"/>
                <a:sym typeface="RocknRoll One"/>
              </a:defRPr>
            </a:lvl9pPr>
          </a:lstStyle>
          <a:p>
            <a:endParaRPr/>
          </a:p>
        </p:txBody>
      </p:sp>
      <p:sp>
        <p:nvSpPr>
          <p:cNvPr id="17238" name="Google Shape;17238;p28"/>
          <p:cNvSpPr/>
          <p:nvPr/>
        </p:nvSpPr>
        <p:spPr>
          <a:xfrm>
            <a:off x="235500" y="37932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39" name="Google Shape;17239;p28"/>
          <p:cNvGrpSpPr/>
          <p:nvPr/>
        </p:nvGrpSpPr>
        <p:grpSpPr>
          <a:xfrm>
            <a:off x="521376" y="4288657"/>
            <a:ext cx="170431" cy="208992"/>
            <a:chOff x="7314226" y="2364570"/>
            <a:chExt cx="170431" cy="208992"/>
          </a:xfrm>
        </p:grpSpPr>
        <p:sp>
          <p:nvSpPr>
            <p:cNvPr id="17240" name="Google Shape;17240;p28"/>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1" name="Google Shape;17241;p28"/>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2" name="Google Shape;17242;p28"/>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3" name="Google Shape;17243;p28"/>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4" name="Google Shape;17244;p28"/>
          <p:cNvSpPr/>
          <p:nvPr/>
        </p:nvSpPr>
        <p:spPr>
          <a:xfrm>
            <a:off x="198546" y="4691568"/>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5" name="Google Shape;17245;p28"/>
          <p:cNvSpPr/>
          <p:nvPr/>
        </p:nvSpPr>
        <p:spPr>
          <a:xfrm>
            <a:off x="873946" y="485214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46" name="Google Shape;17246;p28"/>
          <p:cNvGrpSpPr/>
          <p:nvPr/>
        </p:nvGrpSpPr>
        <p:grpSpPr>
          <a:xfrm>
            <a:off x="-910807" y="509267"/>
            <a:ext cx="1977668" cy="2134635"/>
            <a:chOff x="-216222" y="2687678"/>
            <a:chExt cx="2844337" cy="3070093"/>
          </a:xfrm>
        </p:grpSpPr>
        <p:sp>
          <p:nvSpPr>
            <p:cNvPr id="17247" name="Google Shape;17247;p28"/>
            <p:cNvSpPr/>
            <p:nvPr/>
          </p:nvSpPr>
          <p:spPr>
            <a:xfrm rot="-1330268" flipH="1">
              <a:off x="-150595" y="4574350"/>
              <a:ext cx="2248349" cy="788329"/>
            </a:xfrm>
            <a:custGeom>
              <a:avLst/>
              <a:gdLst/>
              <a:ahLst/>
              <a:cxnLst/>
              <a:rect l="l" t="t" r="r" b="b"/>
              <a:pathLst>
                <a:path w="36509" h="12801" fill="none" extrusionOk="0">
                  <a:moveTo>
                    <a:pt x="36508" y="12801"/>
                  </a:moveTo>
                  <a:lnTo>
                    <a:pt x="22465" y="1470"/>
                  </a:lnTo>
                  <a:lnTo>
                    <a:pt x="1" y="1"/>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8" name="Google Shape;17248;p28"/>
            <p:cNvSpPr/>
            <p:nvPr/>
          </p:nvSpPr>
          <p:spPr>
            <a:xfrm rot="-1330268" flipH="1">
              <a:off x="879631" y="3994571"/>
              <a:ext cx="786605" cy="475116"/>
            </a:xfrm>
            <a:custGeom>
              <a:avLst/>
              <a:gdLst/>
              <a:ahLst/>
              <a:cxnLst/>
              <a:rect l="l" t="t" r="r" b="b"/>
              <a:pathLst>
                <a:path w="12773" h="7715" fill="none" extrusionOk="0">
                  <a:moveTo>
                    <a:pt x="1" y="0"/>
                  </a:moveTo>
                  <a:lnTo>
                    <a:pt x="12773" y="7714"/>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9" name="Google Shape;17249;p28"/>
            <p:cNvSpPr/>
            <p:nvPr/>
          </p:nvSpPr>
          <p:spPr>
            <a:xfrm rot="-1330268" flipH="1">
              <a:off x="394279" y="3638840"/>
              <a:ext cx="1092859" cy="976282"/>
            </a:xfrm>
            <a:custGeom>
              <a:avLst/>
              <a:gdLst/>
              <a:ahLst/>
              <a:cxnLst/>
              <a:rect l="l" t="t" r="r" b="b"/>
              <a:pathLst>
                <a:path w="17746" h="15853" fill="none" extrusionOk="0">
                  <a:moveTo>
                    <a:pt x="1" y="0"/>
                  </a:moveTo>
                  <a:lnTo>
                    <a:pt x="17746" y="15852"/>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0" name="Google Shape;17250;p28"/>
            <p:cNvSpPr/>
            <p:nvPr/>
          </p:nvSpPr>
          <p:spPr>
            <a:xfrm rot="-1330268" flipH="1">
              <a:off x="1882898" y="4081835"/>
              <a:ext cx="480289" cy="184566"/>
            </a:xfrm>
            <a:custGeom>
              <a:avLst/>
              <a:gdLst/>
              <a:ahLst/>
              <a:cxnLst/>
              <a:rect l="l" t="t" r="r" b="b"/>
              <a:pathLst>
                <a:path w="7799" h="2997" extrusionOk="0">
                  <a:moveTo>
                    <a:pt x="7799" y="1"/>
                  </a:moveTo>
                  <a:lnTo>
                    <a:pt x="0" y="2911"/>
                  </a:lnTo>
                  <a:cubicBezTo>
                    <a:pt x="498" y="2970"/>
                    <a:pt x="968" y="2997"/>
                    <a:pt x="1411" y="2997"/>
                  </a:cubicBezTo>
                  <a:cubicBezTo>
                    <a:pt x="6100" y="2997"/>
                    <a:pt x="7799" y="1"/>
                    <a:pt x="77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1" name="Google Shape;17251;p28"/>
            <p:cNvSpPr/>
            <p:nvPr/>
          </p:nvSpPr>
          <p:spPr>
            <a:xfrm rot="-1330268" flipH="1">
              <a:off x="690643" y="4723373"/>
              <a:ext cx="243686" cy="428128"/>
            </a:xfrm>
            <a:custGeom>
              <a:avLst/>
              <a:gdLst/>
              <a:ahLst/>
              <a:cxnLst/>
              <a:rect l="l" t="t" r="r" b="b"/>
              <a:pathLst>
                <a:path w="3957" h="6952" extrusionOk="0">
                  <a:moveTo>
                    <a:pt x="3787" y="0"/>
                  </a:moveTo>
                  <a:cubicBezTo>
                    <a:pt x="1357" y="1809"/>
                    <a:pt x="1" y="4069"/>
                    <a:pt x="199" y="6951"/>
                  </a:cubicBezTo>
                  <a:cubicBezTo>
                    <a:pt x="3053" y="6104"/>
                    <a:pt x="3957" y="1554"/>
                    <a:pt x="3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2" name="Google Shape;17252;p28"/>
            <p:cNvSpPr/>
            <p:nvPr/>
          </p:nvSpPr>
          <p:spPr>
            <a:xfrm rot="-1330268" flipH="1">
              <a:off x="1534189" y="3706450"/>
              <a:ext cx="656048" cy="120950"/>
            </a:xfrm>
            <a:custGeom>
              <a:avLst/>
              <a:gdLst/>
              <a:ahLst/>
              <a:cxnLst/>
              <a:rect l="l" t="t" r="r" b="b"/>
              <a:pathLst>
                <a:path w="10653" h="1964" extrusionOk="0">
                  <a:moveTo>
                    <a:pt x="0" y="0"/>
                  </a:moveTo>
                  <a:lnTo>
                    <a:pt x="0" y="0"/>
                  </a:lnTo>
                  <a:cubicBezTo>
                    <a:pt x="2567" y="1489"/>
                    <a:pt x="4676" y="1963"/>
                    <a:pt x="6319" y="1963"/>
                  </a:cubicBezTo>
                  <a:cubicBezTo>
                    <a:pt x="9199" y="1963"/>
                    <a:pt x="10653" y="509"/>
                    <a:pt x="10653" y="509"/>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3" name="Google Shape;17253;p28"/>
            <p:cNvSpPr/>
            <p:nvPr/>
          </p:nvSpPr>
          <p:spPr>
            <a:xfrm rot="-1330268" flipH="1">
              <a:off x="1111614" y="2757596"/>
              <a:ext cx="499442" cy="657834"/>
            </a:xfrm>
            <a:custGeom>
              <a:avLst/>
              <a:gdLst/>
              <a:ahLst/>
              <a:cxnLst/>
              <a:rect l="l" t="t" r="r" b="b"/>
              <a:pathLst>
                <a:path w="8110" h="10682" extrusionOk="0">
                  <a:moveTo>
                    <a:pt x="0" y="0"/>
                  </a:moveTo>
                  <a:cubicBezTo>
                    <a:pt x="707" y="4945"/>
                    <a:pt x="6019" y="10172"/>
                    <a:pt x="8110" y="10681"/>
                  </a:cubicBezTo>
                  <a:cubicBezTo>
                    <a:pt x="7827" y="6499"/>
                    <a:pt x="6838" y="401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4" name="Google Shape;17254;p28"/>
            <p:cNvSpPr/>
            <p:nvPr/>
          </p:nvSpPr>
          <p:spPr>
            <a:xfrm rot="-1330268" flipH="1">
              <a:off x="717292" y="3682874"/>
              <a:ext cx="219299" cy="588183"/>
            </a:xfrm>
            <a:custGeom>
              <a:avLst/>
              <a:gdLst/>
              <a:ahLst/>
              <a:cxnLst/>
              <a:rect l="l" t="t" r="r" b="b"/>
              <a:pathLst>
                <a:path w="3561" h="9551" extrusionOk="0">
                  <a:moveTo>
                    <a:pt x="1413" y="0"/>
                  </a:moveTo>
                  <a:lnTo>
                    <a:pt x="1413" y="0"/>
                  </a:lnTo>
                  <a:cubicBezTo>
                    <a:pt x="0" y="3758"/>
                    <a:pt x="3052" y="9551"/>
                    <a:pt x="3052" y="9551"/>
                  </a:cubicBezTo>
                  <a:cubicBezTo>
                    <a:pt x="3561" y="5764"/>
                    <a:pt x="3391" y="2374"/>
                    <a:pt x="1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5" name="Google Shape;17255;p28"/>
            <p:cNvSpPr/>
            <p:nvPr/>
          </p:nvSpPr>
          <p:spPr>
            <a:xfrm rot="-1330268" flipH="1">
              <a:off x="1780738" y="3744930"/>
              <a:ext cx="823124" cy="289812"/>
            </a:xfrm>
            <a:custGeom>
              <a:avLst/>
              <a:gdLst/>
              <a:ahLst/>
              <a:cxnLst/>
              <a:rect l="l" t="t" r="r" b="b"/>
              <a:pathLst>
                <a:path w="13366" h="4706" extrusionOk="0">
                  <a:moveTo>
                    <a:pt x="1217" y="1"/>
                  </a:moveTo>
                  <a:cubicBezTo>
                    <a:pt x="815" y="1"/>
                    <a:pt x="409" y="15"/>
                    <a:pt x="1" y="43"/>
                  </a:cubicBezTo>
                  <a:cubicBezTo>
                    <a:pt x="5511" y="4084"/>
                    <a:pt x="13366" y="4706"/>
                    <a:pt x="13366" y="4706"/>
                  </a:cubicBezTo>
                  <a:cubicBezTo>
                    <a:pt x="9613" y="1678"/>
                    <a:pt x="5600" y="1"/>
                    <a:pt x="121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6" name="Google Shape;17256;p28"/>
            <p:cNvSpPr/>
            <p:nvPr/>
          </p:nvSpPr>
          <p:spPr>
            <a:xfrm rot="-1330268" flipH="1">
              <a:off x="1063117" y="4504938"/>
              <a:ext cx="407251" cy="346345"/>
            </a:xfrm>
            <a:custGeom>
              <a:avLst/>
              <a:gdLst/>
              <a:ahLst/>
              <a:cxnLst/>
              <a:rect l="l" t="t" r="r" b="b"/>
              <a:pathLst>
                <a:path w="6613" h="5624" extrusionOk="0">
                  <a:moveTo>
                    <a:pt x="6612" y="0"/>
                  </a:moveTo>
                  <a:cubicBezTo>
                    <a:pt x="3702" y="763"/>
                    <a:pt x="1498" y="2628"/>
                    <a:pt x="0" y="5623"/>
                  </a:cubicBezTo>
                  <a:cubicBezTo>
                    <a:pt x="4776" y="5312"/>
                    <a:pt x="6612" y="0"/>
                    <a:pt x="6612"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7" name="Google Shape;17257;p28"/>
            <p:cNvSpPr/>
            <p:nvPr/>
          </p:nvSpPr>
          <p:spPr>
            <a:xfrm rot="-1330268" flipH="1">
              <a:off x="1464374" y="3448845"/>
              <a:ext cx="443832" cy="344559"/>
            </a:xfrm>
            <a:custGeom>
              <a:avLst/>
              <a:gdLst/>
              <a:ahLst/>
              <a:cxnLst/>
              <a:rect l="l" t="t" r="r" b="b"/>
              <a:pathLst>
                <a:path w="7207" h="5595" extrusionOk="0">
                  <a:moveTo>
                    <a:pt x="1" y="0"/>
                  </a:moveTo>
                  <a:lnTo>
                    <a:pt x="1" y="0"/>
                  </a:lnTo>
                  <a:cubicBezTo>
                    <a:pt x="2346" y="3984"/>
                    <a:pt x="7206" y="5595"/>
                    <a:pt x="7206" y="5595"/>
                  </a:cubicBezTo>
                  <a:cubicBezTo>
                    <a:pt x="5878" y="2402"/>
                    <a:pt x="3533" y="481"/>
                    <a:pt x="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8" name="Google Shape;17258;p28"/>
            <p:cNvSpPr/>
            <p:nvPr/>
          </p:nvSpPr>
          <p:spPr>
            <a:xfrm rot="-1330268" flipH="1">
              <a:off x="1187540" y="3145114"/>
              <a:ext cx="758708" cy="204642"/>
            </a:xfrm>
            <a:custGeom>
              <a:avLst/>
              <a:gdLst/>
              <a:ahLst/>
              <a:cxnLst/>
              <a:rect l="l" t="t" r="r" b="b"/>
              <a:pathLst>
                <a:path w="12320" h="3323" extrusionOk="0">
                  <a:moveTo>
                    <a:pt x="4891" y="0"/>
                  </a:moveTo>
                  <a:cubicBezTo>
                    <a:pt x="2166" y="0"/>
                    <a:pt x="0" y="892"/>
                    <a:pt x="0" y="892"/>
                  </a:cubicBezTo>
                  <a:lnTo>
                    <a:pt x="12320" y="3322"/>
                  </a:lnTo>
                  <a:cubicBezTo>
                    <a:pt x="10146" y="697"/>
                    <a:pt x="7299" y="0"/>
                    <a:pt x="489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9" name="Google Shape;17259;p28"/>
          <p:cNvGrpSpPr/>
          <p:nvPr/>
        </p:nvGrpSpPr>
        <p:grpSpPr>
          <a:xfrm>
            <a:off x="8699838" y="1765920"/>
            <a:ext cx="170431" cy="208992"/>
            <a:chOff x="7314226" y="2364570"/>
            <a:chExt cx="170431" cy="208992"/>
          </a:xfrm>
        </p:grpSpPr>
        <p:sp>
          <p:nvSpPr>
            <p:cNvPr id="17260" name="Google Shape;17260;p28"/>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1" name="Google Shape;17261;p28"/>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2" name="Google Shape;17262;p28"/>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3" name="Google Shape;17263;p28"/>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4" name="Google Shape;17264;p28"/>
          <p:cNvSpPr/>
          <p:nvPr/>
        </p:nvSpPr>
        <p:spPr>
          <a:xfrm>
            <a:off x="8884396" y="229694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65" name="Google Shape;17265;p28"/>
          <p:cNvGrpSpPr/>
          <p:nvPr/>
        </p:nvGrpSpPr>
        <p:grpSpPr>
          <a:xfrm>
            <a:off x="8498776" y="1029682"/>
            <a:ext cx="170431" cy="208992"/>
            <a:chOff x="7314226" y="2364570"/>
            <a:chExt cx="170431" cy="208992"/>
          </a:xfrm>
        </p:grpSpPr>
        <p:sp>
          <p:nvSpPr>
            <p:cNvPr id="17266" name="Google Shape;17266;p28"/>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7" name="Google Shape;17267;p28"/>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8" name="Google Shape;17268;p28"/>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9" name="Google Shape;17269;p28"/>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0" name="Google Shape;17270;p28"/>
          <p:cNvSpPr/>
          <p:nvPr/>
        </p:nvSpPr>
        <p:spPr>
          <a:xfrm>
            <a:off x="8944918" y="71714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1" name="Google Shape;17271;p28"/>
          <p:cNvSpPr/>
          <p:nvPr/>
        </p:nvSpPr>
        <p:spPr>
          <a:xfrm>
            <a:off x="8508300" y="2158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2" name="Google Shape;17272;p28"/>
          <p:cNvSpPr/>
          <p:nvPr/>
        </p:nvSpPr>
        <p:spPr>
          <a:xfrm>
            <a:off x="8550800" y="281205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73" name="Google Shape;17273;p28"/>
          <p:cNvGrpSpPr/>
          <p:nvPr/>
        </p:nvGrpSpPr>
        <p:grpSpPr>
          <a:xfrm>
            <a:off x="8669188" y="3414295"/>
            <a:ext cx="170431" cy="208992"/>
            <a:chOff x="7314226" y="2364570"/>
            <a:chExt cx="170431" cy="208992"/>
          </a:xfrm>
        </p:grpSpPr>
        <p:sp>
          <p:nvSpPr>
            <p:cNvPr id="17274" name="Google Shape;17274;p28"/>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5" name="Google Shape;17275;p28"/>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6" name="Google Shape;17276;p28"/>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7" name="Google Shape;17277;p28"/>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8" name="Google Shape;17278;p28"/>
          <p:cNvSpPr/>
          <p:nvPr/>
        </p:nvSpPr>
        <p:spPr>
          <a:xfrm>
            <a:off x="8853746" y="4097718"/>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9" name="Google Shape;17279;p28"/>
          <p:cNvSpPr/>
          <p:nvPr/>
        </p:nvSpPr>
        <p:spPr>
          <a:xfrm>
            <a:off x="8551221" y="446959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0" name="Google Shape;17280;p28"/>
          <p:cNvSpPr/>
          <p:nvPr/>
        </p:nvSpPr>
        <p:spPr>
          <a:xfrm>
            <a:off x="8798550" y="47343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4753"/>
        <p:cNvGrpSpPr/>
        <p:nvPr/>
      </p:nvGrpSpPr>
      <p:grpSpPr>
        <a:xfrm>
          <a:off x="0" y="0"/>
          <a:ext cx="0" cy="0"/>
          <a:chOff x="0" y="0"/>
          <a:chExt cx="0" cy="0"/>
        </a:xfrm>
      </p:grpSpPr>
      <p:grpSp>
        <p:nvGrpSpPr>
          <p:cNvPr id="24754" name="Google Shape;24754;p40"/>
          <p:cNvGrpSpPr/>
          <p:nvPr/>
        </p:nvGrpSpPr>
        <p:grpSpPr>
          <a:xfrm>
            <a:off x="-44372" y="-112096"/>
            <a:ext cx="9232744" cy="5367692"/>
            <a:chOff x="-36097" y="-112100"/>
            <a:chExt cx="9232744" cy="5367692"/>
          </a:xfrm>
        </p:grpSpPr>
        <p:sp>
          <p:nvSpPr>
            <p:cNvPr id="24755" name="Google Shape;24755;p40"/>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6" name="Google Shape;24756;p40"/>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7" name="Google Shape;24757;p40"/>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8" name="Google Shape;24758;p40"/>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9" name="Google Shape;24759;p40"/>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0" name="Google Shape;24760;p40"/>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1" name="Google Shape;24761;p40"/>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2" name="Google Shape;24762;p40"/>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3" name="Google Shape;24763;p40"/>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4" name="Google Shape;24764;p40"/>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5" name="Google Shape;24765;p40"/>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6" name="Google Shape;24766;p40"/>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7" name="Google Shape;24767;p40"/>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8" name="Google Shape;24768;p40"/>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9" name="Google Shape;24769;p40"/>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0" name="Google Shape;24770;p40"/>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1" name="Google Shape;24771;p40"/>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2" name="Google Shape;24772;p40"/>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3" name="Google Shape;24773;p40"/>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4" name="Google Shape;24774;p40"/>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5" name="Google Shape;24775;p40"/>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6" name="Google Shape;24776;p40"/>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7" name="Google Shape;24777;p40"/>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8" name="Google Shape;24778;p40"/>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9" name="Google Shape;24779;p40"/>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0" name="Google Shape;24780;p40"/>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1" name="Google Shape;24781;p40"/>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2" name="Google Shape;24782;p40"/>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3" name="Google Shape;24783;p40"/>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4" name="Google Shape;24784;p40"/>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5" name="Google Shape;24785;p40"/>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6" name="Google Shape;24786;p40"/>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7" name="Google Shape;24787;p40"/>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8" name="Google Shape;24788;p40"/>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9" name="Google Shape;24789;p40"/>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0" name="Google Shape;24790;p40"/>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1" name="Google Shape;24791;p40"/>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2" name="Google Shape;24792;p40"/>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3" name="Google Shape;24793;p40"/>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4" name="Google Shape;24794;p40"/>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5" name="Google Shape;24795;p40"/>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6" name="Google Shape;24796;p40"/>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7" name="Google Shape;24797;p40"/>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8" name="Google Shape;24798;p40"/>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9" name="Google Shape;24799;p40"/>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0" name="Google Shape;24800;p40"/>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1" name="Google Shape;24801;p40"/>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2" name="Google Shape;24802;p40"/>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3" name="Google Shape;24803;p40"/>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4" name="Google Shape;24804;p40"/>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5" name="Google Shape;24805;p40"/>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6" name="Google Shape;24806;p40"/>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7" name="Google Shape;24807;p40"/>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8" name="Google Shape;24808;p40"/>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9" name="Google Shape;24809;p40"/>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0" name="Google Shape;24810;p40"/>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1" name="Google Shape;24811;p40"/>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2" name="Google Shape;24812;p40"/>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3" name="Google Shape;24813;p40"/>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4" name="Google Shape;24814;p40"/>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5" name="Google Shape;24815;p40"/>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6" name="Google Shape;24816;p40"/>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7" name="Google Shape;24817;p40"/>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8" name="Google Shape;24818;p40"/>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9" name="Google Shape;24819;p40"/>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0" name="Google Shape;24820;p40"/>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1" name="Google Shape;24821;p40"/>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2" name="Google Shape;24822;p40"/>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3" name="Google Shape;24823;p40"/>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4" name="Google Shape;24824;p40"/>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5" name="Google Shape;24825;p40"/>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6" name="Google Shape;24826;p40"/>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7" name="Google Shape;24827;p40"/>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8" name="Google Shape;24828;p40"/>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9" name="Google Shape;24829;p40"/>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0" name="Google Shape;24830;p40"/>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1" name="Google Shape;24831;p40"/>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2" name="Google Shape;24832;p40"/>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3" name="Google Shape;24833;p40"/>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4" name="Google Shape;24834;p40"/>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5" name="Google Shape;24835;p40"/>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6" name="Google Shape;24836;p40"/>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7" name="Google Shape;24837;p40"/>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8" name="Google Shape;24838;p40"/>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9" name="Google Shape;24839;p40"/>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0" name="Google Shape;24840;p40"/>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1" name="Google Shape;24841;p40"/>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2" name="Google Shape;24842;p40"/>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3" name="Google Shape;24843;p40"/>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4" name="Google Shape;24844;p40"/>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5" name="Google Shape;24845;p40"/>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6" name="Google Shape;24846;p40"/>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7" name="Google Shape;24847;p40"/>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8" name="Google Shape;24848;p40"/>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9" name="Google Shape;24849;p40"/>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0" name="Google Shape;24850;p40"/>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1" name="Google Shape;24851;p40"/>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2" name="Google Shape;24852;p40"/>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3" name="Google Shape;24853;p40"/>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4" name="Google Shape;24854;p40"/>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5" name="Google Shape;24855;p40"/>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6" name="Google Shape;24856;p40"/>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7" name="Google Shape;24857;p40"/>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8" name="Google Shape;24858;p40"/>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9" name="Google Shape;24859;p40"/>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0" name="Google Shape;24860;p40"/>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1" name="Google Shape;24861;p40"/>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2" name="Google Shape;24862;p40"/>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3" name="Google Shape;24863;p40"/>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4" name="Google Shape;24864;p40"/>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5" name="Google Shape;24865;p40"/>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6" name="Google Shape;24866;p40"/>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7" name="Google Shape;24867;p40"/>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8" name="Google Shape;24868;p40"/>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9" name="Google Shape;24869;p40"/>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0" name="Google Shape;24870;p40"/>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1" name="Google Shape;24871;p40"/>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2" name="Google Shape;24872;p40"/>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3" name="Google Shape;24873;p40"/>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4" name="Google Shape;24874;p40"/>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5" name="Google Shape;24875;p40"/>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6" name="Google Shape;24876;p40"/>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7" name="Google Shape;24877;p40"/>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8" name="Google Shape;24878;p40"/>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9" name="Google Shape;24879;p40"/>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0" name="Google Shape;24880;p40"/>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1" name="Google Shape;24881;p40"/>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2" name="Google Shape;24882;p40"/>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3" name="Google Shape;24883;p40"/>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4" name="Google Shape;24884;p40"/>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5" name="Google Shape;24885;p40"/>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6" name="Google Shape;24886;p40"/>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7" name="Google Shape;24887;p40"/>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8" name="Google Shape;24888;p40"/>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9" name="Google Shape;24889;p40"/>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0" name="Google Shape;24890;p40"/>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1" name="Google Shape;24891;p40"/>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2" name="Google Shape;24892;p40"/>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3" name="Google Shape;24893;p40"/>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4" name="Google Shape;24894;p40"/>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5" name="Google Shape;24895;p40"/>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6" name="Google Shape;24896;p40"/>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7" name="Google Shape;24897;p40"/>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8" name="Google Shape;24898;p40"/>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9" name="Google Shape;24899;p40"/>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0" name="Google Shape;24900;p40"/>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1" name="Google Shape;24901;p40"/>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2" name="Google Shape;24902;p40"/>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3" name="Google Shape;24903;p40"/>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4" name="Google Shape;24904;p40"/>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5" name="Google Shape;24905;p40"/>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6" name="Google Shape;24906;p40"/>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7" name="Google Shape;24907;p40"/>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8" name="Google Shape;24908;p40"/>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9" name="Google Shape;24909;p40"/>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0" name="Google Shape;24910;p40"/>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1" name="Google Shape;24911;p40"/>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2" name="Google Shape;24912;p40"/>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3" name="Google Shape;24913;p40"/>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4" name="Google Shape;24914;p40"/>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5" name="Google Shape;24915;p40"/>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6" name="Google Shape;24916;p40"/>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7" name="Google Shape;24917;p40"/>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8" name="Google Shape;24918;p40"/>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9" name="Google Shape;24919;p40"/>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0" name="Google Shape;24920;p40"/>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1" name="Google Shape;24921;p40"/>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2" name="Google Shape;24922;p40"/>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3" name="Google Shape;24923;p40"/>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4" name="Google Shape;24924;p40"/>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5" name="Google Shape;24925;p40"/>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6" name="Google Shape;24926;p40"/>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7" name="Google Shape;24927;p40"/>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8" name="Google Shape;24928;p40"/>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9" name="Google Shape;24929;p40"/>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0" name="Google Shape;24930;p40"/>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1" name="Google Shape;24931;p40"/>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2" name="Google Shape;24932;p40"/>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3" name="Google Shape;24933;p40"/>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4" name="Google Shape;24934;p40"/>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5" name="Google Shape;24935;p40"/>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6" name="Google Shape;24936;p40"/>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7" name="Google Shape;24937;p40"/>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8" name="Google Shape;24938;p40"/>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9" name="Google Shape;24939;p40"/>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0" name="Google Shape;24940;p40"/>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1" name="Google Shape;24941;p40"/>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2" name="Google Shape;24942;p40"/>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3" name="Google Shape;24943;p40"/>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4" name="Google Shape;24944;p40"/>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5" name="Google Shape;24945;p40"/>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6" name="Google Shape;24946;p40"/>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7" name="Google Shape;24947;p40"/>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8" name="Google Shape;24948;p40"/>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9" name="Google Shape;24949;p40"/>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0" name="Google Shape;24950;p40"/>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1" name="Google Shape;24951;p40"/>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2" name="Google Shape;24952;p40"/>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3" name="Google Shape;24953;p40"/>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4" name="Google Shape;24954;p40"/>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5" name="Google Shape;24955;p40"/>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6" name="Google Shape;24956;p40"/>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7" name="Google Shape;24957;p40"/>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8" name="Google Shape;24958;p40"/>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9" name="Google Shape;24959;p40"/>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0" name="Google Shape;24960;p40"/>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1" name="Google Shape;24961;p40"/>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2" name="Google Shape;24962;p40"/>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3" name="Google Shape;24963;p40"/>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4" name="Google Shape;24964;p40"/>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5" name="Google Shape;24965;p40"/>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6" name="Google Shape;24966;p40"/>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7" name="Google Shape;24967;p40"/>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8" name="Google Shape;24968;p40"/>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9" name="Google Shape;24969;p40"/>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0" name="Google Shape;24970;p40"/>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1" name="Google Shape;24971;p40"/>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2" name="Google Shape;24972;p40"/>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3" name="Google Shape;24973;p40"/>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4" name="Google Shape;24974;p40"/>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5" name="Google Shape;24975;p40"/>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6" name="Google Shape;24976;p40"/>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7" name="Google Shape;24977;p40"/>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8" name="Google Shape;24978;p40"/>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9" name="Google Shape;24979;p40"/>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0" name="Google Shape;24980;p40"/>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1" name="Google Shape;24981;p40"/>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2" name="Google Shape;24982;p40"/>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3" name="Google Shape;24983;p40"/>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4" name="Google Shape;24984;p40"/>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5" name="Google Shape;24985;p40"/>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6" name="Google Shape;24986;p40"/>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7" name="Google Shape;24987;p40"/>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8" name="Google Shape;24988;p40"/>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9" name="Google Shape;24989;p40"/>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0" name="Google Shape;24990;p40"/>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1" name="Google Shape;24991;p40"/>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2" name="Google Shape;24992;p40"/>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3" name="Google Shape;24993;p40"/>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4" name="Google Shape;24994;p40"/>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5" name="Google Shape;24995;p40"/>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6" name="Google Shape;24996;p40"/>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7" name="Google Shape;24997;p40"/>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8" name="Google Shape;24998;p40"/>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9" name="Google Shape;24999;p40"/>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0" name="Google Shape;25000;p40"/>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1" name="Google Shape;25001;p40"/>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2" name="Google Shape;25002;p40"/>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3" name="Google Shape;25003;p40"/>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4" name="Google Shape;25004;p40"/>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5" name="Google Shape;25005;p40"/>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6" name="Google Shape;25006;p40"/>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7" name="Google Shape;25007;p40"/>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8" name="Google Shape;25008;p40"/>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9" name="Google Shape;25009;p40"/>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0" name="Google Shape;25010;p40"/>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1" name="Google Shape;25011;p40"/>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2" name="Google Shape;25012;p40"/>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3" name="Google Shape;25013;p40"/>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4" name="Google Shape;25014;p40"/>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5" name="Google Shape;25015;p40"/>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6" name="Google Shape;25016;p40"/>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7" name="Google Shape;25017;p40"/>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8" name="Google Shape;25018;p40"/>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9" name="Google Shape;25019;p40"/>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0" name="Google Shape;25020;p40"/>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1" name="Google Shape;25021;p40"/>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2" name="Google Shape;25022;p40"/>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3" name="Google Shape;25023;p40"/>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4" name="Google Shape;25024;p40"/>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5" name="Google Shape;25025;p40"/>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6" name="Google Shape;25026;p40"/>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7" name="Google Shape;25027;p40"/>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8" name="Google Shape;25028;p40"/>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9" name="Google Shape;25029;p40"/>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0" name="Google Shape;25030;p40"/>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1" name="Google Shape;25031;p40"/>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2" name="Google Shape;25032;p40"/>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3" name="Google Shape;25033;p40"/>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4" name="Google Shape;25034;p40"/>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5" name="Google Shape;25035;p40"/>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6" name="Google Shape;25036;p40"/>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7" name="Google Shape;25037;p40"/>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8" name="Google Shape;25038;p40"/>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9" name="Google Shape;25039;p40"/>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0" name="Google Shape;25040;p40"/>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1" name="Google Shape;25041;p40"/>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2" name="Google Shape;25042;p40"/>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3" name="Google Shape;25043;p40"/>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4" name="Google Shape;25044;p40"/>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5" name="Google Shape;25045;p40"/>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6" name="Google Shape;25046;p40"/>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7" name="Google Shape;25047;p40"/>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8" name="Google Shape;25048;p40"/>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9" name="Google Shape;25049;p40"/>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0" name="Google Shape;25050;p40"/>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1" name="Google Shape;25051;p40"/>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2" name="Google Shape;25052;p40"/>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3" name="Google Shape;25053;p40"/>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4" name="Google Shape;25054;p40"/>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5" name="Google Shape;25055;p40"/>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6" name="Google Shape;25056;p40"/>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7" name="Google Shape;25057;p40"/>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8" name="Google Shape;25058;p40"/>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9" name="Google Shape;25059;p40"/>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0" name="Google Shape;25060;p40"/>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1" name="Google Shape;25061;p40"/>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2" name="Google Shape;25062;p40"/>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3" name="Google Shape;25063;p40"/>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4" name="Google Shape;25064;p40"/>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5" name="Google Shape;25065;p40"/>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6" name="Google Shape;25066;p40"/>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7" name="Google Shape;25067;p40"/>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8" name="Google Shape;25068;p40"/>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9" name="Google Shape;25069;p40"/>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0" name="Google Shape;25070;p40"/>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1" name="Google Shape;25071;p40"/>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2" name="Google Shape;25072;p40"/>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3" name="Google Shape;25073;p40"/>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4" name="Google Shape;25074;p40"/>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5" name="Google Shape;25075;p40"/>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6" name="Google Shape;25076;p40"/>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7" name="Google Shape;25077;p40"/>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8" name="Google Shape;25078;p40"/>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9" name="Google Shape;25079;p40"/>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0" name="Google Shape;25080;p40"/>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1" name="Google Shape;25081;p40"/>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2" name="Google Shape;25082;p40"/>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3" name="Google Shape;25083;p40"/>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4" name="Google Shape;25084;p40"/>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5" name="Google Shape;25085;p40"/>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6" name="Google Shape;25086;p40"/>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7" name="Google Shape;25087;p40"/>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8" name="Google Shape;25088;p40"/>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9" name="Google Shape;25089;p40"/>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0" name="Google Shape;25090;p40"/>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1" name="Google Shape;25091;p40"/>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2" name="Google Shape;25092;p40"/>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3" name="Google Shape;25093;p40"/>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4" name="Google Shape;25094;p40"/>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5" name="Google Shape;25095;p40"/>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6" name="Google Shape;25096;p40"/>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7" name="Google Shape;25097;p40"/>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8" name="Google Shape;25098;p40"/>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9" name="Google Shape;25099;p40"/>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0" name="Google Shape;25100;p40"/>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1" name="Google Shape;25101;p40"/>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2" name="Google Shape;25102;p40"/>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3" name="Google Shape;25103;p40"/>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4" name="Google Shape;25104;p40"/>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5" name="Google Shape;25105;p40"/>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6" name="Google Shape;25106;p40"/>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7" name="Google Shape;25107;p40"/>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8" name="Google Shape;25108;p40"/>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9" name="Google Shape;25109;p40"/>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0" name="Google Shape;25110;p40"/>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1" name="Google Shape;25111;p40"/>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2" name="Google Shape;25112;p40"/>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3" name="Google Shape;25113;p40"/>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4" name="Google Shape;25114;p40"/>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5" name="Google Shape;25115;p40"/>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6" name="Google Shape;25116;p40"/>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7" name="Google Shape;25117;p40"/>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8" name="Google Shape;25118;p40"/>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9" name="Google Shape;25119;p40"/>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0" name="Google Shape;25120;p40"/>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1" name="Google Shape;25121;p40"/>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2" name="Google Shape;25122;p40"/>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3" name="Google Shape;25123;p40"/>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4" name="Google Shape;25124;p40"/>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5" name="Google Shape;25125;p40"/>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6" name="Google Shape;25126;p40"/>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7" name="Google Shape;25127;p40"/>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8" name="Google Shape;25128;p40"/>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9" name="Google Shape;25129;p40"/>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0" name="Google Shape;25130;p40"/>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1" name="Google Shape;25131;p40"/>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2" name="Google Shape;25132;p40"/>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3" name="Google Shape;25133;p40"/>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4" name="Google Shape;25134;p40"/>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5" name="Google Shape;25135;p40"/>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6" name="Google Shape;25136;p40"/>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7" name="Google Shape;25137;p40"/>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8" name="Google Shape;25138;p40"/>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9" name="Google Shape;25139;p40"/>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0" name="Google Shape;25140;p40"/>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1" name="Google Shape;25141;p40"/>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2" name="Google Shape;25142;p40"/>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3" name="Google Shape;25143;p40"/>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4" name="Google Shape;25144;p40"/>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5" name="Google Shape;25145;p40"/>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6" name="Google Shape;25146;p40"/>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7" name="Google Shape;25147;p40"/>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8" name="Google Shape;25148;p40"/>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9" name="Google Shape;25149;p40"/>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0" name="Google Shape;25150;p40"/>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1" name="Google Shape;25151;p40"/>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2" name="Google Shape;25152;p40"/>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3" name="Google Shape;25153;p40"/>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4" name="Google Shape;25154;p40"/>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5" name="Google Shape;25155;p40"/>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6" name="Google Shape;25156;p40"/>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7" name="Google Shape;25157;p40"/>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8" name="Google Shape;25158;p40"/>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9" name="Google Shape;25159;p40"/>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0" name="Google Shape;25160;p40"/>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1" name="Google Shape;25161;p40"/>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2" name="Google Shape;25162;p40"/>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3" name="Google Shape;25163;p40"/>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4" name="Google Shape;25164;p40"/>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5" name="Google Shape;25165;p40"/>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6" name="Google Shape;25166;p40"/>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7" name="Google Shape;25167;p40"/>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8" name="Google Shape;25168;p40"/>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9" name="Google Shape;25169;p40"/>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0" name="Google Shape;25170;p40"/>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1" name="Google Shape;25171;p40"/>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2" name="Google Shape;25172;p40"/>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3" name="Google Shape;25173;p40"/>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4" name="Google Shape;25174;p40"/>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5" name="Google Shape;25175;p40"/>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6" name="Google Shape;25176;p40"/>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7" name="Google Shape;25177;p40"/>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8" name="Google Shape;25178;p40"/>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9" name="Google Shape;25179;p40"/>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0" name="Google Shape;25180;p40"/>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1" name="Google Shape;25181;p40"/>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2" name="Google Shape;25182;p40"/>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3" name="Google Shape;25183;p40"/>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4" name="Google Shape;25184;p40"/>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5" name="Google Shape;25185;p40"/>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6" name="Google Shape;25186;p40"/>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7" name="Google Shape;25187;p40"/>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8" name="Google Shape;25188;p40"/>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9" name="Google Shape;25189;p40"/>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0" name="Google Shape;25190;p40"/>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1" name="Google Shape;25191;p40"/>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2" name="Google Shape;25192;p40"/>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3" name="Google Shape;25193;p40"/>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4" name="Google Shape;25194;p40"/>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5" name="Google Shape;25195;p40"/>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6" name="Google Shape;25196;p40"/>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7" name="Google Shape;25197;p40"/>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8" name="Google Shape;25198;p40"/>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9" name="Google Shape;25199;p40"/>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0" name="Google Shape;25200;p40"/>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1" name="Google Shape;25201;p40"/>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2" name="Google Shape;25202;p40"/>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3" name="Google Shape;25203;p40"/>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4" name="Google Shape;25204;p40"/>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5" name="Google Shape;25205;p40"/>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6" name="Google Shape;25206;p40"/>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7" name="Google Shape;25207;p40"/>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8" name="Google Shape;25208;p40"/>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9" name="Google Shape;25209;p40"/>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0" name="Google Shape;25210;p40"/>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1" name="Google Shape;25211;p40"/>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2" name="Google Shape;25212;p40"/>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3" name="Google Shape;25213;p40"/>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4" name="Google Shape;25214;p40"/>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5" name="Google Shape;25215;p40"/>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6" name="Google Shape;25216;p40"/>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7" name="Google Shape;25217;p40"/>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8" name="Google Shape;25218;p40"/>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9" name="Google Shape;25219;p40"/>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0" name="Google Shape;25220;p40"/>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1" name="Google Shape;25221;p40"/>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2" name="Google Shape;25222;p40"/>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3" name="Google Shape;25223;p40"/>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4" name="Google Shape;25224;p40"/>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5" name="Google Shape;25225;p40"/>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6" name="Google Shape;25226;p40"/>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7" name="Google Shape;25227;p40"/>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8" name="Google Shape;25228;p40"/>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9" name="Google Shape;25229;p40"/>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0" name="Google Shape;25230;p40"/>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1" name="Google Shape;25231;p40"/>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2" name="Google Shape;25232;p40"/>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3" name="Google Shape;25233;p40"/>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4" name="Google Shape;25234;p40"/>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5" name="Google Shape;25235;p40"/>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6" name="Google Shape;25236;p40"/>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7" name="Google Shape;25237;p40"/>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8" name="Google Shape;25238;p40"/>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9" name="Google Shape;25239;p40"/>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0" name="Google Shape;25240;p40"/>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1" name="Google Shape;25241;p40"/>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2" name="Google Shape;25242;p40"/>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3" name="Google Shape;25243;p40"/>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4" name="Google Shape;25244;p40"/>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5" name="Google Shape;25245;p40"/>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6" name="Google Shape;25246;p40"/>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7" name="Google Shape;25247;p40"/>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8" name="Google Shape;25248;p40"/>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9" name="Google Shape;25249;p40"/>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0" name="Google Shape;25250;p40"/>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1" name="Google Shape;25251;p40"/>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2" name="Google Shape;25252;p40"/>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3" name="Google Shape;25253;p40"/>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4" name="Google Shape;25254;p40"/>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5" name="Google Shape;25255;p40"/>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6" name="Google Shape;25256;p40"/>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7" name="Google Shape;25257;p40"/>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8" name="Google Shape;25258;p40"/>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9" name="Google Shape;25259;p40"/>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0" name="Google Shape;25260;p40"/>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1" name="Google Shape;25261;p40"/>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2" name="Google Shape;25262;p40"/>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3" name="Google Shape;25263;p40"/>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4" name="Google Shape;25264;p40"/>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5" name="Google Shape;25265;p40"/>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6" name="Google Shape;25266;p40"/>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7" name="Google Shape;25267;p40"/>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8" name="Google Shape;25268;p40"/>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9" name="Google Shape;25269;p40"/>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0" name="Google Shape;25270;p40"/>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1" name="Google Shape;25271;p40"/>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2" name="Google Shape;25272;p40"/>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3" name="Google Shape;25273;p40"/>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4" name="Google Shape;25274;p40"/>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5" name="Google Shape;25275;p40"/>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6" name="Google Shape;25276;p40"/>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7" name="Google Shape;25277;p40"/>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8" name="Google Shape;25278;p40"/>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9" name="Google Shape;25279;p40"/>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0" name="Google Shape;25280;p40"/>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1" name="Google Shape;25281;p40"/>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2" name="Google Shape;25282;p40"/>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3" name="Google Shape;25283;p40"/>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4" name="Google Shape;25284;p40"/>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5" name="Google Shape;25285;p40"/>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6" name="Google Shape;25286;p40"/>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7" name="Google Shape;25287;p40"/>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8" name="Google Shape;25288;p40"/>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9" name="Google Shape;25289;p40"/>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0" name="Google Shape;25290;p40"/>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1" name="Google Shape;25291;p40"/>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2" name="Google Shape;25292;p40"/>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3" name="Google Shape;25293;p40"/>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4" name="Google Shape;25294;p40"/>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5" name="Google Shape;25295;p40"/>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6" name="Google Shape;25296;p40"/>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7" name="Google Shape;25297;p40"/>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8" name="Google Shape;25298;p40"/>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9" name="Google Shape;25299;p40"/>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0" name="Google Shape;25300;p40"/>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1" name="Google Shape;25301;p40"/>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2" name="Google Shape;25302;p40"/>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3" name="Google Shape;25303;p40"/>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4" name="Google Shape;25304;p40"/>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5" name="Google Shape;25305;p40"/>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6" name="Google Shape;25306;p40"/>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7" name="Google Shape;25307;p40"/>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8" name="Google Shape;25308;p40"/>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9" name="Google Shape;25309;p40"/>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0" name="Google Shape;25310;p40"/>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1" name="Google Shape;25311;p40"/>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2" name="Google Shape;25312;p40"/>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3" name="Google Shape;25313;p40"/>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4" name="Google Shape;25314;p40"/>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5" name="Google Shape;25315;p40"/>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6" name="Google Shape;25316;p40"/>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7" name="Google Shape;25317;p40"/>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8" name="Google Shape;25318;p40"/>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9" name="Google Shape;25319;p40"/>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0" name="Google Shape;25320;p40"/>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1" name="Google Shape;25321;p40"/>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2" name="Google Shape;25322;p40"/>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3" name="Google Shape;25323;p40"/>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4" name="Google Shape;25324;p40"/>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5" name="Google Shape;25325;p40"/>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6" name="Google Shape;25326;p40"/>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7" name="Google Shape;25327;p40"/>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8" name="Google Shape;25328;p40"/>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9" name="Google Shape;25329;p40"/>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0" name="Google Shape;25330;p40"/>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1" name="Google Shape;25331;p40"/>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2" name="Google Shape;25332;p40"/>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3" name="Google Shape;25333;p40"/>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4" name="Google Shape;25334;p40"/>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5" name="Google Shape;25335;p40"/>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6" name="Google Shape;25336;p40"/>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7" name="Google Shape;25337;p40"/>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8" name="Google Shape;25338;p40"/>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9" name="Google Shape;25339;p40"/>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0" name="Google Shape;25340;p40"/>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1" name="Google Shape;25341;p40"/>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2" name="Google Shape;25342;p40"/>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3" name="Google Shape;25343;p40"/>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4" name="Google Shape;25344;p40"/>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5" name="Google Shape;25345;p40"/>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6" name="Google Shape;25346;p40"/>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7" name="Google Shape;25347;p40"/>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8" name="Google Shape;25348;p40"/>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9" name="Google Shape;25349;p40"/>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0" name="Google Shape;25350;p40"/>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1" name="Google Shape;25351;p40"/>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2" name="Google Shape;25352;p40"/>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3" name="Google Shape;25353;p40"/>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4" name="Google Shape;25354;p40"/>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5" name="Google Shape;25355;p40"/>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6" name="Google Shape;25356;p40"/>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7" name="Google Shape;25357;p40"/>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8" name="Google Shape;25358;p40"/>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9" name="Google Shape;25359;p40"/>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0" name="Google Shape;25360;p40"/>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1" name="Google Shape;25361;p40"/>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2" name="Google Shape;25362;p40"/>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3" name="Google Shape;25363;p40"/>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4" name="Google Shape;25364;p40"/>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5" name="Google Shape;25365;p40"/>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6" name="Google Shape;25366;p40"/>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40"/>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8" name="Google Shape;25368;p40"/>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9" name="Google Shape;25369;p40"/>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0" name="Google Shape;25370;p40"/>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40"/>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40"/>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40"/>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40"/>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5" name="Google Shape;25375;p40"/>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6" name="Google Shape;25376;p40"/>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7" name="Google Shape;25377;p40"/>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8" name="Google Shape;25378;p40"/>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9" name="Google Shape;25379;p40"/>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0" name="Google Shape;25380;p40"/>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1" name="Google Shape;25381;p40"/>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2" name="Google Shape;25382;p40"/>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3" name="Google Shape;25383;p40"/>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4" name="Google Shape;25384;p40"/>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5" name="Google Shape;25385;p40"/>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6" name="Google Shape;25386;p40"/>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7" name="Google Shape;25387;p40"/>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8" name="Google Shape;25388;p40"/>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9" name="Google Shape;25389;p40"/>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0" name="Google Shape;25390;p40"/>
          <p:cNvSpPr txBox="1">
            <a:spLocks noGrp="1"/>
          </p:cNvSpPr>
          <p:nvPr>
            <p:ph type="ctrTitle"/>
          </p:nvPr>
        </p:nvSpPr>
        <p:spPr>
          <a:xfrm>
            <a:off x="715100" y="535000"/>
            <a:ext cx="4284000" cy="100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91" name="Google Shape;25391;p40"/>
          <p:cNvSpPr txBox="1">
            <a:spLocks noGrp="1"/>
          </p:cNvSpPr>
          <p:nvPr>
            <p:ph type="subTitle" idx="1"/>
          </p:nvPr>
        </p:nvSpPr>
        <p:spPr>
          <a:xfrm>
            <a:off x="715100" y="1539700"/>
            <a:ext cx="4284000" cy="126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392" name="Google Shape;25392;p40"/>
          <p:cNvSpPr txBox="1"/>
          <p:nvPr/>
        </p:nvSpPr>
        <p:spPr>
          <a:xfrm>
            <a:off x="715100" y="4199300"/>
            <a:ext cx="3810900" cy="409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lt2"/>
                </a:solidFill>
                <a:latin typeface="Inria Sans"/>
                <a:ea typeface="Inria Sans"/>
                <a:cs typeface="Inria Sans"/>
                <a:sym typeface="Inria Sans"/>
              </a:rPr>
              <a:t>CREDITS: This presentation template was created by </a:t>
            </a:r>
            <a:r>
              <a:rPr lang="en" sz="1000" b="1">
                <a:solidFill>
                  <a:schemeClr val="lt2"/>
                </a:solidFill>
                <a:uFill>
                  <a:noFill/>
                </a:uFill>
                <a:latin typeface="Inria Sans"/>
                <a:ea typeface="Inria Sans"/>
                <a:cs typeface="Inria Sans"/>
                <a:sym typeface="Inria Sans"/>
                <a:hlinkClick r:id="rId2">
                  <a:extLst>
                    <a:ext uri="{A12FA001-AC4F-418D-AE19-62706E023703}">
                      <ahyp:hlinkClr xmlns:ahyp="http://schemas.microsoft.com/office/drawing/2018/hyperlinkcolor" val="tx"/>
                    </a:ext>
                  </a:extLst>
                </a:hlinkClick>
              </a:rPr>
              <a:t>Slidesgo</a:t>
            </a:r>
            <a:r>
              <a:rPr lang="en" sz="1000">
                <a:solidFill>
                  <a:schemeClr val="lt2"/>
                </a:solidFill>
                <a:latin typeface="Inria Sans"/>
                <a:ea typeface="Inria Sans"/>
                <a:cs typeface="Inria Sans"/>
                <a:sym typeface="Inria Sans"/>
              </a:rPr>
              <a:t>, and includes icons by </a:t>
            </a:r>
            <a:r>
              <a:rPr lang="en" sz="1000" b="1">
                <a:solidFill>
                  <a:schemeClr val="lt2"/>
                </a:solidFill>
                <a:uFill>
                  <a:noFill/>
                </a:uFill>
                <a:latin typeface="Inria Sans"/>
                <a:ea typeface="Inria Sans"/>
                <a:cs typeface="Inria Sans"/>
                <a:sym typeface="Inria Sans"/>
                <a:hlinkClick r:id="rId3">
                  <a:extLst>
                    <a:ext uri="{A12FA001-AC4F-418D-AE19-62706E023703}">
                      <ahyp:hlinkClr xmlns:ahyp="http://schemas.microsoft.com/office/drawing/2018/hyperlinkcolor" val="tx"/>
                    </a:ext>
                  </a:extLst>
                </a:hlinkClick>
              </a:rPr>
              <a:t>Flaticon</a:t>
            </a:r>
            <a:r>
              <a:rPr lang="en" sz="1000">
                <a:solidFill>
                  <a:schemeClr val="lt2"/>
                </a:solidFill>
                <a:latin typeface="Inria Sans"/>
                <a:ea typeface="Inria Sans"/>
                <a:cs typeface="Inria Sans"/>
                <a:sym typeface="Inria Sans"/>
              </a:rPr>
              <a:t> and infographics &amp; images by </a:t>
            </a:r>
            <a:r>
              <a:rPr lang="en" sz="1000" b="1">
                <a:solidFill>
                  <a:schemeClr val="lt2"/>
                </a:solidFill>
                <a:uFill>
                  <a:noFill/>
                </a:uFill>
                <a:latin typeface="Inria Sans"/>
                <a:ea typeface="Inria Sans"/>
                <a:cs typeface="Inria Sans"/>
                <a:sym typeface="Inria Sans"/>
                <a:hlinkClick r:id="rId4">
                  <a:extLst>
                    <a:ext uri="{A12FA001-AC4F-418D-AE19-62706E023703}">
                      <ahyp:hlinkClr xmlns:ahyp="http://schemas.microsoft.com/office/drawing/2018/hyperlinkcolor" val="tx"/>
                    </a:ext>
                  </a:extLst>
                </a:hlinkClick>
              </a:rPr>
              <a:t>Freepik</a:t>
            </a:r>
            <a:endParaRPr sz="1000" b="1">
              <a:solidFill>
                <a:schemeClr val="lt2"/>
              </a:solidFill>
              <a:latin typeface="Inria Sans"/>
              <a:ea typeface="Inria Sans"/>
              <a:cs typeface="Inria Sans"/>
              <a:sym typeface="Inria Sans"/>
            </a:endParaRPr>
          </a:p>
        </p:txBody>
      </p:sp>
      <p:sp>
        <p:nvSpPr>
          <p:cNvPr id="25393" name="Google Shape;25393;p40"/>
          <p:cNvSpPr/>
          <p:nvPr/>
        </p:nvSpPr>
        <p:spPr>
          <a:xfrm>
            <a:off x="8829500" y="10557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94" name="Google Shape;25394;p40"/>
          <p:cNvGrpSpPr/>
          <p:nvPr/>
        </p:nvGrpSpPr>
        <p:grpSpPr>
          <a:xfrm>
            <a:off x="8704101" y="1696870"/>
            <a:ext cx="170431" cy="208992"/>
            <a:chOff x="7314226" y="2364570"/>
            <a:chExt cx="170431" cy="208992"/>
          </a:xfrm>
        </p:grpSpPr>
        <p:sp>
          <p:nvSpPr>
            <p:cNvPr id="25395" name="Google Shape;25395;p4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6" name="Google Shape;25396;p4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7" name="Google Shape;25397;p4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8" name="Google Shape;25398;p4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9" name="Google Shape;25399;p40"/>
          <p:cNvSpPr/>
          <p:nvPr/>
        </p:nvSpPr>
        <p:spPr>
          <a:xfrm>
            <a:off x="5358996" y="30504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00" name="Google Shape;25400;p40"/>
          <p:cNvGrpSpPr/>
          <p:nvPr/>
        </p:nvGrpSpPr>
        <p:grpSpPr>
          <a:xfrm>
            <a:off x="5922176" y="244732"/>
            <a:ext cx="170431" cy="208992"/>
            <a:chOff x="7314226" y="2364570"/>
            <a:chExt cx="170431" cy="208992"/>
          </a:xfrm>
        </p:grpSpPr>
        <p:sp>
          <p:nvSpPr>
            <p:cNvPr id="25401" name="Google Shape;25401;p4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2" name="Google Shape;25402;p4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3" name="Google Shape;25403;p4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4" name="Google Shape;25404;p4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5" name="Google Shape;25405;p40"/>
          <p:cNvSpPr/>
          <p:nvPr/>
        </p:nvSpPr>
        <p:spPr>
          <a:xfrm>
            <a:off x="7159650" y="19995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06" name="Google Shape;25406;p40"/>
          <p:cNvGrpSpPr/>
          <p:nvPr/>
        </p:nvGrpSpPr>
        <p:grpSpPr>
          <a:xfrm>
            <a:off x="7596051" y="496607"/>
            <a:ext cx="170431" cy="208992"/>
            <a:chOff x="7314226" y="2364570"/>
            <a:chExt cx="170431" cy="208992"/>
          </a:xfrm>
        </p:grpSpPr>
        <p:sp>
          <p:nvSpPr>
            <p:cNvPr id="25407" name="Google Shape;25407;p4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8" name="Google Shape;25408;p4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9" name="Google Shape;25409;p4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0" name="Google Shape;25410;p4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11" name="Google Shape;25411;p40"/>
          <p:cNvGrpSpPr/>
          <p:nvPr/>
        </p:nvGrpSpPr>
        <p:grpSpPr>
          <a:xfrm>
            <a:off x="8205326" y="222345"/>
            <a:ext cx="170431" cy="208992"/>
            <a:chOff x="7314226" y="2364570"/>
            <a:chExt cx="170431" cy="208992"/>
          </a:xfrm>
        </p:grpSpPr>
        <p:sp>
          <p:nvSpPr>
            <p:cNvPr id="25412" name="Google Shape;25412;p4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3" name="Google Shape;25413;p4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4" name="Google Shape;25414;p4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5" name="Google Shape;25415;p4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16" name="Google Shape;25416;p40"/>
          <p:cNvSpPr/>
          <p:nvPr/>
        </p:nvSpPr>
        <p:spPr>
          <a:xfrm>
            <a:off x="8915343" y="3044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7" name="Google Shape;25417;p40"/>
          <p:cNvSpPr/>
          <p:nvPr/>
        </p:nvSpPr>
        <p:spPr>
          <a:xfrm>
            <a:off x="6438518" y="5562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418"/>
        <p:cNvGrpSpPr/>
        <p:nvPr/>
      </p:nvGrpSpPr>
      <p:grpSpPr>
        <a:xfrm>
          <a:off x="0" y="0"/>
          <a:ext cx="0" cy="0"/>
          <a:chOff x="0" y="0"/>
          <a:chExt cx="0" cy="0"/>
        </a:xfrm>
      </p:grpSpPr>
      <p:grpSp>
        <p:nvGrpSpPr>
          <p:cNvPr id="25419" name="Google Shape;25419;p41"/>
          <p:cNvGrpSpPr/>
          <p:nvPr/>
        </p:nvGrpSpPr>
        <p:grpSpPr>
          <a:xfrm>
            <a:off x="-44372" y="-112096"/>
            <a:ext cx="9232744" cy="5367692"/>
            <a:chOff x="-36097" y="-112100"/>
            <a:chExt cx="9232744" cy="5367692"/>
          </a:xfrm>
        </p:grpSpPr>
        <p:sp>
          <p:nvSpPr>
            <p:cNvPr id="25420" name="Google Shape;25420;p41"/>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1" name="Google Shape;25421;p41"/>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2" name="Google Shape;25422;p41"/>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3" name="Google Shape;25423;p41"/>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4" name="Google Shape;25424;p41"/>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5" name="Google Shape;25425;p41"/>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6" name="Google Shape;25426;p41"/>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7" name="Google Shape;25427;p41"/>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8" name="Google Shape;25428;p41"/>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9" name="Google Shape;25429;p41"/>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0" name="Google Shape;25430;p41"/>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1" name="Google Shape;25431;p41"/>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2" name="Google Shape;25432;p41"/>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3" name="Google Shape;25433;p41"/>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4" name="Google Shape;25434;p41"/>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5" name="Google Shape;25435;p41"/>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6" name="Google Shape;25436;p41"/>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7" name="Google Shape;25437;p41"/>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8" name="Google Shape;25438;p41"/>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9" name="Google Shape;25439;p41"/>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0" name="Google Shape;25440;p41"/>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1" name="Google Shape;25441;p41"/>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2" name="Google Shape;25442;p41"/>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3" name="Google Shape;25443;p41"/>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4" name="Google Shape;25444;p41"/>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5" name="Google Shape;25445;p41"/>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6" name="Google Shape;25446;p41"/>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7" name="Google Shape;25447;p41"/>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8" name="Google Shape;25448;p41"/>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9" name="Google Shape;25449;p41"/>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0" name="Google Shape;25450;p41"/>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1" name="Google Shape;25451;p41"/>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2" name="Google Shape;25452;p41"/>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3" name="Google Shape;25453;p41"/>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4" name="Google Shape;25454;p41"/>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5" name="Google Shape;25455;p41"/>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6" name="Google Shape;25456;p41"/>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7" name="Google Shape;25457;p41"/>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8" name="Google Shape;25458;p41"/>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9" name="Google Shape;25459;p41"/>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0" name="Google Shape;25460;p41"/>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1" name="Google Shape;25461;p41"/>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2" name="Google Shape;25462;p41"/>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3" name="Google Shape;25463;p41"/>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4" name="Google Shape;25464;p41"/>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5" name="Google Shape;25465;p41"/>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6" name="Google Shape;25466;p41"/>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7" name="Google Shape;25467;p41"/>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8" name="Google Shape;25468;p41"/>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9" name="Google Shape;25469;p41"/>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0" name="Google Shape;25470;p41"/>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1" name="Google Shape;25471;p41"/>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2" name="Google Shape;25472;p41"/>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3" name="Google Shape;25473;p41"/>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4" name="Google Shape;25474;p41"/>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5" name="Google Shape;25475;p41"/>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6" name="Google Shape;25476;p41"/>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7" name="Google Shape;25477;p41"/>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8" name="Google Shape;25478;p41"/>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9" name="Google Shape;25479;p41"/>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0" name="Google Shape;25480;p41"/>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1" name="Google Shape;25481;p41"/>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2" name="Google Shape;25482;p41"/>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3" name="Google Shape;25483;p41"/>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4" name="Google Shape;25484;p41"/>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5" name="Google Shape;25485;p41"/>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6" name="Google Shape;25486;p41"/>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7" name="Google Shape;25487;p41"/>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8" name="Google Shape;25488;p41"/>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9" name="Google Shape;25489;p41"/>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0" name="Google Shape;25490;p41"/>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1" name="Google Shape;25491;p41"/>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2" name="Google Shape;25492;p41"/>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3" name="Google Shape;25493;p41"/>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4" name="Google Shape;25494;p41"/>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5" name="Google Shape;25495;p41"/>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6" name="Google Shape;25496;p41"/>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7" name="Google Shape;25497;p41"/>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8" name="Google Shape;25498;p41"/>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9" name="Google Shape;25499;p41"/>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0" name="Google Shape;25500;p41"/>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1" name="Google Shape;25501;p41"/>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2" name="Google Shape;25502;p41"/>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3" name="Google Shape;25503;p41"/>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4" name="Google Shape;25504;p41"/>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5" name="Google Shape;25505;p41"/>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6" name="Google Shape;25506;p41"/>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7" name="Google Shape;25507;p41"/>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8" name="Google Shape;25508;p41"/>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9" name="Google Shape;25509;p41"/>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0" name="Google Shape;25510;p41"/>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1" name="Google Shape;25511;p41"/>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2" name="Google Shape;25512;p41"/>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3" name="Google Shape;25513;p41"/>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4" name="Google Shape;25514;p41"/>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5" name="Google Shape;25515;p41"/>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6" name="Google Shape;25516;p41"/>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7" name="Google Shape;25517;p41"/>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8" name="Google Shape;25518;p41"/>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9" name="Google Shape;25519;p41"/>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0" name="Google Shape;25520;p41"/>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1" name="Google Shape;25521;p41"/>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2" name="Google Shape;25522;p41"/>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3" name="Google Shape;25523;p41"/>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4" name="Google Shape;25524;p41"/>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5" name="Google Shape;25525;p41"/>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6" name="Google Shape;25526;p41"/>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7" name="Google Shape;25527;p41"/>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8" name="Google Shape;25528;p41"/>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9" name="Google Shape;25529;p41"/>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0" name="Google Shape;25530;p41"/>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1" name="Google Shape;25531;p41"/>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2" name="Google Shape;25532;p41"/>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3" name="Google Shape;25533;p41"/>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4" name="Google Shape;25534;p41"/>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5" name="Google Shape;25535;p41"/>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6" name="Google Shape;25536;p41"/>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7" name="Google Shape;25537;p41"/>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8" name="Google Shape;25538;p41"/>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9" name="Google Shape;25539;p41"/>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0" name="Google Shape;25540;p41"/>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1" name="Google Shape;25541;p41"/>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2" name="Google Shape;25542;p41"/>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3" name="Google Shape;25543;p41"/>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4" name="Google Shape;25544;p41"/>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5" name="Google Shape;25545;p41"/>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6" name="Google Shape;25546;p41"/>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7" name="Google Shape;25547;p41"/>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8" name="Google Shape;25548;p41"/>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9" name="Google Shape;25549;p41"/>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0" name="Google Shape;25550;p41"/>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1" name="Google Shape;25551;p41"/>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2" name="Google Shape;25552;p41"/>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3" name="Google Shape;25553;p41"/>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4" name="Google Shape;25554;p41"/>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5" name="Google Shape;25555;p41"/>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6" name="Google Shape;25556;p41"/>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7" name="Google Shape;25557;p41"/>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8" name="Google Shape;25558;p41"/>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9" name="Google Shape;25559;p41"/>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0" name="Google Shape;25560;p41"/>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1" name="Google Shape;25561;p41"/>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2" name="Google Shape;25562;p41"/>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3" name="Google Shape;25563;p41"/>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4" name="Google Shape;25564;p41"/>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5" name="Google Shape;25565;p41"/>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6" name="Google Shape;25566;p41"/>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7" name="Google Shape;25567;p41"/>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8" name="Google Shape;25568;p41"/>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9" name="Google Shape;25569;p41"/>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0" name="Google Shape;25570;p41"/>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1" name="Google Shape;25571;p41"/>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2" name="Google Shape;25572;p41"/>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3" name="Google Shape;25573;p41"/>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4" name="Google Shape;25574;p41"/>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5" name="Google Shape;25575;p41"/>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6" name="Google Shape;25576;p41"/>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7" name="Google Shape;25577;p41"/>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8" name="Google Shape;25578;p41"/>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9" name="Google Shape;25579;p41"/>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0" name="Google Shape;25580;p41"/>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1" name="Google Shape;25581;p41"/>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2" name="Google Shape;25582;p41"/>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3" name="Google Shape;25583;p41"/>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4" name="Google Shape;25584;p41"/>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5" name="Google Shape;25585;p41"/>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6" name="Google Shape;25586;p41"/>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7" name="Google Shape;25587;p41"/>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8" name="Google Shape;25588;p41"/>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9" name="Google Shape;25589;p41"/>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0" name="Google Shape;25590;p41"/>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1" name="Google Shape;25591;p41"/>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2" name="Google Shape;25592;p41"/>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3" name="Google Shape;25593;p41"/>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4" name="Google Shape;25594;p41"/>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5" name="Google Shape;25595;p41"/>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6" name="Google Shape;25596;p41"/>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7" name="Google Shape;25597;p41"/>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8" name="Google Shape;25598;p41"/>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9" name="Google Shape;25599;p41"/>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0" name="Google Shape;25600;p41"/>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1" name="Google Shape;25601;p41"/>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2" name="Google Shape;25602;p41"/>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3" name="Google Shape;25603;p41"/>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4" name="Google Shape;25604;p41"/>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5" name="Google Shape;25605;p41"/>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6" name="Google Shape;25606;p41"/>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7" name="Google Shape;25607;p41"/>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8" name="Google Shape;25608;p41"/>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9" name="Google Shape;25609;p41"/>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0" name="Google Shape;25610;p41"/>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1" name="Google Shape;25611;p41"/>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2" name="Google Shape;25612;p41"/>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3" name="Google Shape;25613;p41"/>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4" name="Google Shape;25614;p41"/>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5" name="Google Shape;25615;p41"/>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6" name="Google Shape;25616;p41"/>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7" name="Google Shape;25617;p41"/>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8" name="Google Shape;25618;p41"/>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9" name="Google Shape;25619;p41"/>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0" name="Google Shape;25620;p41"/>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1" name="Google Shape;25621;p41"/>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2" name="Google Shape;25622;p41"/>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3" name="Google Shape;25623;p41"/>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4" name="Google Shape;25624;p41"/>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5" name="Google Shape;25625;p41"/>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6" name="Google Shape;25626;p41"/>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7" name="Google Shape;25627;p41"/>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8" name="Google Shape;25628;p41"/>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9" name="Google Shape;25629;p41"/>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0" name="Google Shape;25630;p41"/>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1" name="Google Shape;25631;p41"/>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2" name="Google Shape;25632;p41"/>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3" name="Google Shape;25633;p41"/>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4" name="Google Shape;25634;p41"/>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5" name="Google Shape;25635;p41"/>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6" name="Google Shape;25636;p41"/>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7" name="Google Shape;25637;p41"/>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8" name="Google Shape;25638;p41"/>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9" name="Google Shape;25639;p41"/>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0" name="Google Shape;25640;p41"/>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1" name="Google Shape;25641;p41"/>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2" name="Google Shape;25642;p41"/>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3" name="Google Shape;25643;p41"/>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4" name="Google Shape;25644;p41"/>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5" name="Google Shape;25645;p41"/>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6" name="Google Shape;25646;p41"/>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7" name="Google Shape;25647;p41"/>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8" name="Google Shape;25648;p41"/>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9" name="Google Shape;25649;p41"/>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0" name="Google Shape;25650;p41"/>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1" name="Google Shape;25651;p41"/>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2" name="Google Shape;25652;p41"/>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3" name="Google Shape;25653;p41"/>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4" name="Google Shape;25654;p41"/>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5" name="Google Shape;25655;p41"/>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6" name="Google Shape;25656;p41"/>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7" name="Google Shape;25657;p41"/>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8" name="Google Shape;25658;p41"/>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9" name="Google Shape;25659;p41"/>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0" name="Google Shape;25660;p41"/>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1" name="Google Shape;25661;p41"/>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2" name="Google Shape;25662;p41"/>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3" name="Google Shape;25663;p41"/>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4" name="Google Shape;25664;p41"/>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5" name="Google Shape;25665;p41"/>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6" name="Google Shape;25666;p41"/>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7" name="Google Shape;25667;p41"/>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8" name="Google Shape;25668;p41"/>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9" name="Google Shape;25669;p41"/>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0" name="Google Shape;25670;p41"/>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1" name="Google Shape;25671;p41"/>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2" name="Google Shape;25672;p41"/>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3" name="Google Shape;25673;p41"/>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4" name="Google Shape;25674;p41"/>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5" name="Google Shape;25675;p41"/>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6" name="Google Shape;25676;p41"/>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7" name="Google Shape;25677;p41"/>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8" name="Google Shape;25678;p41"/>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9" name="Google Shape;25679;p41"/>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0" name="Google Shape;25680;p41"/>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1" name="Google Shape;25681;p41"/>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2" name="Google Shape;25682;p41"/>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3" name="Google Shape;25683;p41"/>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4" name="Google Shape;25684;p41"/>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5" name="Google Shape;25685;p41"/>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6" name="Google Shape;25686;p41"/>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7" name="Google Shape;25687;p41"/>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8" name="Google Shape;25688;p41"/>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9" name="Google Shape;25689;p41"/>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0" name="Google Shape;25690;p41"/>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1" name="Google Shape;25691;p41"/>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2" name="Google Shape;25692;p41"/>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3" name="Google Shape;25693;p41"/>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4" name="Google Shape;25694;p41"/>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5" name="Google Shape;25695;p41"/>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6" name="Google Shape;25696;p41"/>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7" name="Google Shape;25697;p41"/>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8" name="Google Shape;25698;p41"/>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9" name="Google Shape;25699;p41"/>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0" name="Google Shape;25700;p41"/>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1" name="Google Shape;25701;p41"/>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2" name="Google Shape;25702;p41"/>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3" name="Google Shape;25703;p41"/>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4" name="Google Shape;25704;p41"/>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5" name="Google Shape;25705;p41"/>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6" name="Google Shape;25706;p41"/>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7" name="Google Shape;25707;p41"/>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8" name="Google Shape;25708;p41"/>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9" name="Google Shape;25709;p41"/>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0" name="Google Shape;25710;p41"/>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1" name="Google Shape;25711;p41"/>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2" name="Google Shape;25712;p41"/>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3" name="Google Shape;25713;p41"/>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4" name="Google Shape;25714;p41"/>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5" name="Google Shape;25715;p41"/>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6" name="Google Shape;25716;p41"/>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7" name="Google Shape;25717;p41"/>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8" name="Google Shape;25718;p41"/>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9" name="Google Shape;25719;p41"/>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0" name="Google Shape;25720;p41"/>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1" name="Google Shape;25721;p41"/>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2" name="Google Shape;25722;p41"/>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3" name="Google Shape;25723;p41"/>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4" name="Google Shape;25724;p41"/>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5" name="Google Shape;25725;p41"/>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6" name="Google Shape;25726;p41"/>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7" name="Google Shape;25727;p41"/>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8" name="Google Shape;25728;p41"/>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9" name="Google Shape;25729;p41"/>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0" name="Google Shape;25730;p41"/>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1" name="Google Shape;25731;p41"/>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2" name="Google Shape;25732;p41"/>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3" name="Google Shape;25733;p41"/>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4" name="Google Shape;25734;p41"/>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5" name="Google Shape;25735;p41"/>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6" name="Google Shape;25736;p41"/>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7" name="Google Shape;25737;p41"/>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8" name="Google Shape;25738;p41"/>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9" name="Google Shape;25739;p41"/>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0" name="Google Shape;25740;p41"/>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1" name="Google Shape;25741;p41"/>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2" name="Google Shape;25742;p41"/>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3" name="Google Shape;25743;p41"/>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4" name="Google Shape;25744;p41"/>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5" name="Google Shape;25745;p41"/>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6" name="Google Shape;25746;p41"/>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7" name="Google Shape;25747;p41"/>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8" name="Google Shape;25748;p41"/>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9" name="Google Shape;25749;p41"/>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0" name="Google Shape;25750;p41"/>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1" name="Google Shape;25751;p41"/>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2" name="Google Shape;25752;p41"/>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3" name="Google Shape;25753;p41"/>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4" name="Google Shape;25754;p41"/>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5" name="Google Shape;25755;p41"/>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6" name="Google Shape;25756;p41"/>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7" name="Google Shape;25757;p41"/>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8" name="Google Shape;25758;p41"/>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9" name="Google Shape;25759;p41"/>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0" name="Google Shape;25760;p41"/>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1" name="Google Shape;25761;p41"/>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2" name="Google Shape;25762;p41"/>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3" name="Google Shape;25763;p41"/>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4" name="Google Shape;25764;p41"/>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5" name="Google Shape;25765;p41"/>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6" name="Google Shape;25766;p41"/>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7" name="Google Shape;25767;p41"/>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8" name="Google Shape;25768;p41"/>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9" name="Google Shape;25769;p41"/>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0" name="Google Shape;25770;p41"/>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1" name="Google Shape;25771;p41"/>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2" name="Google Shape;25772;p41"/>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3" name="Google Shape;25773;p41"/>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4" name="Google Shape;25774;p41"/>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5" name="Google Shape;25775;p41"/>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6" name="Google Shape;25776;p41"/>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7" name="Google Shape;25777;p41"/>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8" name="Google Shape;25778;p41"/>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9" name="Google Shape;25779;p41"/>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0" name="Google Shape;25780;p41"/>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1" name="Google Shape;25781;p41"/>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2" name="Google Shape;25782;p41"/>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3" name="Google Shape;25783;p41"/>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4" name="Google Shape;25784;p41"/>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5" name="Google Shape;25785;p41"/>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6" name="Google Shape;25786;p41"/>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7" name="Google Shape;25787;p41"/>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8" name="Google Shape;25788;p41"/>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9" name="Google Shape;25789;p41"/>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0" name="Google Shape;25790;p41"/>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1" name="Google Shape;25791;p41"/>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2" name="Google Shape;25792;p41"/>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3" name="Google Shape;25793;p41"/>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4" name="Google Shape;25794;p41"/>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5" name="Google Shape;25795;p41"/>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6" name="Google Shape;25796;p41"/>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7" name="Google Shape;25797;p41"/>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8" name="Google Shape;25798;p41"/>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9" name="Google Shape;25799;p41"/>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0" name="Google Shape;25800;p41"/>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1" name="Google Shape;25801;p41"/>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2" name="Google Shape;25802;p41"/>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3" name="Google Shape;25803;p41"/>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4" name="Google Shape;25804;p41"/>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5" name="Google Shape;25805;p41"/>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6" name="Google Shape;25806;p41"/>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7" name="Google Shape;25807;p41"/>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8" name="Google Shape;25808;p41"/>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9" name="Google Shape;25809;p41"/>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0" name="Google Shape;25810;p41"/>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1" name="Google Shape;25811;p41"/>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2" name="Google Shape;25812;p41"/>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3" name="Google Shape;25813;p41"/>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4" name="Google Shape;25814;p41"/>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5" name="Google Shape;25815;p41"/>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6" name="Google Shape;25816;p41"/>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7" name="Google Shape;25817;p41"/>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8" name="Google Shape;25818;p41"/>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9" name="Google Shape;25819;p41"/>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0" name="Google Shape;25820;p41"/>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1" name="Google Shape;25821;p41"/>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2" name="Google Shape;25822;p41"/>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3" name="Google Shape;25823;p41"/>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4" name="Google Shape;25824;p41"/>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5" name="Google Shape;25825;p41"/>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6" name="Google Shape;25826;p41"/>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7" name="Google Shape;25827;p41"/>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8" name="Google Shape;25828;p41"/>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9" name="Google Shape;25829;p41"/>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0" name="Google Shape;25830;p41"/>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1" name="Google Shape;25831;p41"/>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2" name="Google Shape;25832;p41"/>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3" name="Google Shape;25833;p41"/>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4" name="Google Shape;25834;p41"/>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5" name="Google Shape;25835;p41"/>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6" name="Google Shape;25836;p41"/>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7" name="Google Shape;25837;p41"/>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8" name="Google Shape;25838;p41"/>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9" name="Google Shape;25839;p41"/>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0" name="Google Shape;25840;p41"/>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1" name="Google Shape;25841;p41"/>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2" name="Google Shape;25842;p41"/>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3" name="Google Shape;25843;p41"/>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4" name="Google Shape;25844;p41"/>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5" name="Google Shape;25845;p41"/>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6" name="Google Shape;25846;p41"/>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7" name="Google Shape;25847;p41"/>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8" name="Google Shape;25848;p41"/>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9" name="Google Shape;25849;p41"/>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0" name="Google Shape;25850;p41"/>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1" name="Google Shape;25851;p41"/>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2" name="Google Shape;25852;p41"/>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3" name="Google Shape;25853;p41"/>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4" name="Google Shape;25854;p41"/>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5" name="Google Shape;25855;p41"/>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6" name="Google Shape;25856;p41"/>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7" name="Google Shape;25857;p41"/>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8" name="Google Shape;25858;p41"/>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9" name="Google Shape;25859;p41"/>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0" name="Google Shape;25860;p41"/>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1" name="Google Shape;25861;p41"/>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2" name="Google Shape;25862;p41"/>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3" name="Google Shape;25863;p41"/>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4" name="Google Shape;25864;p41"/>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5" name="Google Shape;25865;p41"/>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6" name="Google Shape;25866;p41"/>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7" name="Google Shape;25867;p41"/>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8" name="Google Shape;25868;p41"/>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9" name="Google Shape;25869;p41"/>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0" name="Google Shape;25870;p41"/>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1" name="Google Shape;25871;p41"/>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2" name="Google Shape;25872;p41"/>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3" name="Google Shape;25873;p41"/>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4" name="Google Shape;25874;p41"/>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5" name="Google Shape;25875;p41"/>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6" name="Google Shape;25876;p41"/>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7" name="Google Shape;25877;p41"/>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8" name="Google Shape;25878;p41"/>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9" name="Google Shape;25879;p41"/>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0" name="Google Shape;25880;p41"/>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1" name="Google Shape;25881;p41"/>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2" name="Google Shape;25882;p41"/>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3" name="Google Shape;25883;p41"/>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4" name="Google Shape;25884;p41"/>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5" name="Google Shape;25885;p41"/>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6" name="Google Shape;25886;p41"/>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7" name="Google Shape;25887;p41"/>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8" name="Google Shape;25888;p41"/>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9" name="Google Shape;25889;p41"/>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0" name="Google Shape;25890;p41"/>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1" name="Google Shape;25891;p41"/>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2" name="Google Shape;25892;p41"/>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3" name="Google Shape;25893;p41"/>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4" name="Google Shape;25894;p41"/>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5" name="Google Shape;25895;p41"/>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6" name="Google Shape;25896;p41"/>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7" name="Google Shape;25897;p41"/>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8" name="Google Shape;25898;p41"/>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9" name="Google Shape;25899;p41"/>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0" name="Google Shape;25900;p41"/>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1" name="Google Shape;25901;p41"/>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2" name="Google Shape;25902;p41"/>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3" name="Google Shape;25903;p41"/>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4" name="Google Shape;25904;p41"/>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5" name="Google Shape;25905;p41"/>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6" name="Google Shape;25906;p41"/>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7" name="Google Shape;25907;p41"/>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8" name="Google Shape;25908;p41"/>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9" name="Google Shape;25909;p41"/>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0" name="Google Shape;25910;p41"/>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1" name="Google Shape;25911;p41"/>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2" name="Google Shape;25912;p41"/>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3" name="Google Shape;25913;p41"/>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4" name="Google Shape;25914;p41"/>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5" name="Google Shape;25915;p41"/>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6" name="Google Shape;25916;p41"/>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7" name="Google Shape;25917;p41"/>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8" name="Google Shape;25918;p41"/>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9" name="Google Shape;25919;p41"/>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0" name="Google Shape;25920;p41"/>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1" name="Google Shape;25921;p41"/>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2" name="Google Shape;25922;p41"/>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3" name="Google Shape;25923;p41"/>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4" name="Google Shape;25924;p41"/>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5" name="Google Shape;25925;p41"/>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6" name="Google Shape;25926;p41"/>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7" name="Google Shape;25927;p41"/>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8" name="Google Shape;25928;p41"/>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9" name="Google Shape;25929;p41"/>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0" name="Google Shape;25930;p41"/>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1" name="Google Shape;25931;p41"/>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2" name="Google Shape;25932;p41"/>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3" name="Google Shape;25933;p41"/>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4" name="Google Shape;25934;p41"/>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5" name="Google Shape;25935;p41"/>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6" name="Google Shape;25936;p41"/>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7" name="Google Shape;25937;p41"/>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8" name="Google Shape;25938;p41"/>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9" name="Google Shape;25939;p41"/>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0" name="Google Shape;25940;p41"/>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1" name="Google Shape;25941;p41"/>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2" name="Google Shape;25942;p41"/>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3" name="Google Shape;25943;p41"/>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4" name="Google Shape;25944;p41"/>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5" name="Google Shape;25945;p41"/>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6" name="Google Shape;25946;p41"/>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7" name="Google Shape;25947;p41"/>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8" name="Google Shape;25948;p41"/>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9" name="Google Shape;25949;p41"/>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0" name="Google Shape;25950;p41"/>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1" name="Google Shape;25951;p41"/>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2" name="Google Shape;25952;p41"/>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3" name="Google Shape;25953;p41"/>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4" name="Google Shape;25954;p41"/>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5" name="Google Shape;25955;p41"/>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6" name="Google Shape;25956;p41"/>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7" name="Google Shape;25957;p41"/>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8" name="Google Shape;25958;p41"/>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9" name="Google Shape;25959;p41"/>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0" name="Google Shape;25960;p41"/>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1" name="Google Shape;25961;p41"/>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2" name="Google Shape;25962;p41"/>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3" name="Google Shape;25963;p41"/>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4" name="Google Shape;25964;p41"/>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5" name="Google Shape;25965;p41"/>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6" name="Google Shape;25966;p41"/>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7" name="Google Shape;25967;p41"/>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8" name="Google Shape;25968;p41"/>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9" name="Google Shape;25969;p41"/>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0" name="Google Shape;25970;p41"/>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1" name="Google Shape;25971;p41"/>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2" name="Google Shape;25972;p41"/>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3" name="Google Shape;25973;p41"/>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4" name="Google Shape;25974;p41"/>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5" name="Google Shape;25975;p41"/>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6" name="Google Shape;25976;p41"/>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7" name="Google Shape;25977;p41"/>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8" name="Google Shape;25978;p41"/>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9" name="Google Shape;25979;p41"/>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0" name="Google Shape;25980;p41"/>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1" name="Google Shape;25981;p41"/>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2" name="Google Shape;25982;p41"/>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3" name="Google Shape;25983;p41"/>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4" name="Google Shape;25984;p41"/>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5" name="Google Shape;25985;p41"/>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6" name="Google Shape;25986;p41"/>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7" name="Google Shape;25987;p41"/>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8" name="Google Shape;25988;p41"/>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9" name="Google Shape;25989;p41"/>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0" name="Google Shape;25990;p41"/>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1" name="Google Shape;25991;p41"/>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2" name="Google Shape;25992;p41"/>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3" name="Google Shape;25993;p41"/>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4" name="Google Shape;25994;p41"/>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5" name="Google Shape;25995;p41"/>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6" name="Google Shape;25996;p41"/>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7" name="Google Shape;25997;p41"/>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8" name="Google Shape;25998;p41"/>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9" name="Google Shape;25999;p41"/>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0" name="Google Shape;26000;p41"/>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1" name="Google Shape;26001;p41"/>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2" name="Google Shape;26002;p41"/>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3" name="Google Shape;26003;p41"/>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4" name="Google Shape;26004;p41"/>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5" name="Google Shape;26005;p41"/>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6" name="Google Shape;26006;p41"/>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7" name="Google Shape;26007;p41"/>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8" name="Google Shape;26008;p41"/>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9" name="Google Shape;26009;p41"/>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0" name="Google Shape;26010;p41"/>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1" name="Google Shape;26011;p41"/>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2" name="Google Shape;26012;p41"/>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3" name="Google Shape;26013;p41"/>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4" name="Google Shape;26014;p41"/>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5" name="Google Shape;26015;p41"/>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6" name="Google Shape;26016;p41"/>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7" name="Google Shape;26017;p41"/>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8" name="Google Shape;26018;p41"/>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9" name="Google Shape;26019;p41"/>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0" name="Google Shape;26020;p41"/>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1" name="Google Shape;26021;p41"/>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2" name="Google Shape;26022;p41"/>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3" name="Google Shape;26023;p41"/>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4" name="Google Shape;26024;p41"/>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5" name="Google Shape;26025;p41"/>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6" name="Google Shape;26026;p41"/>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7" name="Google Shape;26027;p41"/>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8" name="Google Shape;26028;p41"/>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9" name="Google Shape;26029;p41"/>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0" name="Google Shape;26030;p41"/>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1" name="Google Shape;26031;p41"/>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2" name="Google Shape;26032;p41"/>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3" name="Google Shape;26033;p41"/>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4" name="Google Shape;26034;p41"/>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5" name="Google Shape;26035;p41"/>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6" name="Google Shape;26036;p41"/>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7" name="Google Shape;26037;p41"/>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8" name="Google Shape;26038;p41"/>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9" name="Google Shape;26039;p41"/>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0" name="Google Shape;26040;p41"/>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1" name="Google Shape;26041;p41"/>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2" name="Google Shape;26042;p41"/>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3" name="Google Shape;26043;p41"/>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4" name="Google Shape;26044;p41"/>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5" name="Google Shape;26045;p41"/>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6" name="Google Shape;26046;p41"/>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7" name="Google Shape;26047;p41"/>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8" name="Google Shape;26048;p41"/>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9" name="Google Shape;26049;p41"/>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0" name="Google Shape;26050;p41"/>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1" name="Google Shape;26051;p41"/>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2" name="Google Shape;26052;p41"/>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3" name="Google Shape;26053;p41"/>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4" name="Google Shape;26054;p41"/>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5" name="Google Shape;26055;p41"/>
          <p:cNvGrpSpPr/>
          <p:nvPr/>
        </p:nvGrpSpPr>
        <p:grpSpPr>
          <a:xfrm>
            <a:off x="8303633" y="-87641"/>
            <a:ext cx="745659" cy="3343820"/>
            <a:chOff x="66432" y="-87641"/>
            <a:chExt cx="745659" cy="3343820"/>
          </a:xfrm>
        </p:grpSpPr>
        <p:sp>
          <p:nvSpPr>
            <p:cNvPr id="26056" name="Google Shape;26056;p41"/>
            <p:cNvSpPr/>
            <p:nvPr/>
          </p:nvSpPr>
          <p:spPr>
            <a:xfrm>
              <a:off x="67630" y="-87641"/>
              <a:ext cx="682826" cy="3343820"/>
            </a:xfrm>
            <a:custGeom>
              <a:avLst/>
              <a:gdLst/>
              <a:ahLst/>
              <a:cxnLst/>
              <a:rect l="l" t="t" r="r" b="b"/>
              <a:pathLst>
                <a:path w="15966" h="78186" fill="none" extrusionOk="0">
                  <a:moveTo>
                    <a:pt x="15965" y="0"/>
                  </a:moveTo>
                  <a:cubicBezTo>
                    <a:pt x="15739" y="12603"/>
                    <a:pt x="14976" y="37581"/>
                    <a:pt x="7488" y="56231"/>
                  </a:cubicBezTo>
                  <a:cubicBezTo>
                    <a:pt x="0" y="74880"/>
                    <a:pt x="1159" y="78186"/>
                    <a:pt x="1159" y="78186"/>
                  </a:cubicBezTo>
                </a:path>
              </a:pathLst>
            </a:custGeom>
            <a:noFill/>
            <a:ln w="9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7" name="Google Shape;26057;p41"/>
            <p:cNvSpPr/>
            <p:nvPr/>
          </p:nvSpPr>
          <p:spPr>
            <a:xfrm>
              <a:off x="598126" y="336961"/>
              <a:ext cx="213966" cy="606956"/>
            </a:xfrm>
            <a:custGeom>
              <a:avLst/>
              <a:gdLst/>
              <a:ahLst/>
              <a:cxnLst/>
              <a:rect l="l" t="t" r="r" b="b"/>
              <a:pathLst>
                <a:path w="5003" h="14192" extrusionOk="0">
                  <a:moveTo>
                    <a:pt x="2564" y="0"/>
                  </a:moveTo>
                  <a:cubicBezTo>
                    <a:pt x="1985" y="0"/>
                    <a:pt x="1407" y="82"/>
                    <a:pt x="848" y="244"/>
                  </a:cubicBezTo>
                  <a:lnTo>
                    <a:pt x="1" y="13666"/>
                  </a:lnTo>
                  <a:cubicBezTo>
                    <a:pt x="788" y="14018"/>
                    <a:pt x="1626" y="14191"/>
                    <a:pt x="2460" y="14191"/>
                  </a:cubicBezTo>
                  <a:cubicBezTo>
                    <a:pt x="3032" y="14191"/>
                    <a:pt x="3603" y="14110"/>
                    <a:pt x="4154" y="13949"/>
                  </a:cubicBezTo>
                  <a:lnTo>
                    <a:pt x="5002" y="499"/>
                  </a:lnTo>
                  <a:cubicBezTo>
                    <a:pt x="4221" y="166"/>
                    <a:pt x="3391" y="0"/>
                    <a:pt x="2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8" name="Google Shape;26058;p41"/>
            <p:cNvSpPr/>
            <p:nvPr/>
          </p:nvSpPr>
          <p:spPr>
            <a:xfrm>
              <a:off x="248881" y="1814471"/>
              <a:ext cx="372248" cy="601867"/>
            </a:xfrm>
            <a:custGeom>
              <a:avLst/>
              <a:gdLst/>
              <a:ahLst/>
              <a:cxnLst/>
              <a:rect l="l" t="t" r="r" b="b"/>
              <a:pathLst>
                <a:path w="8704" h="14073" extrusionOk="0">
                  <a:moveTo>
                    <a:pt x="4804" y="1"/>
                  </a:moveTo>
                  <a:lnTo>
                    <a:pt x="1" y="12575"/>
                  </a:lnTo>
                  <a:cubicBezTo>
                    <a:pt x="1074" y="13507"/>
                    <a:pt x="2459" y="14044"/>
                    <a:pt x="3900" y="14073"/>
                  </a:cubicBezTo>
                  <a:lnTo>
                    <a:pt x="8704" y="1498"/>
                  </a:lnTo>
                  <a:cubicBezTo>
                    <a:pt x="7630" y="566"/>
                    <a:pt x="6245" y="29"/>
                    <a:pt x="48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9" name="Google Shape;26059;p41"/>
            <p:cNvSpPr/>
            <p:nvPr/>
          </p:nvSpPr>
          <p:spPr>
            <a:xfrm>
              <a:off x="478503" y="1111534"/>
              <a:ext cx="285216" cy="604732"/>
            </a:xfrm>
            <a:custGeom>
              <a:avLst/>
              <a:gdLst/>
              <a:ahLst/>
              <a:cxnLst/>
              <a:rect l="l" t="t" r="r" b="b"/>
              <a:pathLst>
                <a:path w="6669" h="14140" extrusionOk="0">
                  <a:moveTo>
                    <a:pt x="3527" y="0"/>
                  </a:moveTo>
                  <a:cubicBezTo>
                    <a:pt x="3209" y="0"/>
                    <a:pt x="2890" y="25"/>
                    <a:pt x="2572" y="76"/>
                  </a:cubicBezTo>
                  <a:lnTo>
                    <a:pt x="0" y="13272"/>
                  </a:lnTo>
                  <a:cubicBezTo>
                    <a:pt x="942" y="13841"/>
                    <a:pt x="2019" y="14139"/>
                    <a:pt x="3114" y="14139"/>
                  </a:cubicBezTo>
                  <a:cubicBezTo>
                    <a:pt x="3432" y="14139"/>
                    <a:pt x="3751" y="14114"/>
                    <a:pt x="4069" y="14063"/>
                  </a:cubicBezTo>
                  <a:lnTo>
                    <a:pt x="6669" y="868"/>
                  </a:lnTo>
                  <a:cubicBezTo>
                    <a:pt x="5705" y="298"/>
                    <a:pt x="4623" y="0"/>
                    <a:pt x="3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0" name="Google Shape;26060;p41"/>
            <p:cNvSpPr/>
            <p:nvPr/>
          </p:nvSpPr>
          <p:spPr>
            <a:xfrm>
              <a:off x="66432" y="2552136"/>
              <a:ext cx="303350" cy="604519"/>
            </a:xfrm>
            <a:custGeom>
              <a:avLst/>
              <a:gdLst/>
              <a:ahLst/>
              <a:cxnLst/>
              <a:rect l="l" t="t" r="r" b="b"/>
              <a:pathLst>
                <a:path w="7093" h="14135" extrusionOk="0">
                  <a:moveTo>
                    <a:pt x="3801" y="1"/>
                  </a:moveTo>
                  <a:cubicBezTo>
                    <a:pt x="3551" y="1"/>
                    <a:pt x="3301" y="16"/>
                    <a:pt x="3052" y="46"/>
                  </a:cubicBezTo>
                  <a:lnTo>
                    <a:pt x="0" y="13157"/>
                  </a:lnTo>
                  <a:cubicBezTo>
                    <a:pt x="977" y="13808"/>
                    <a:pt x="2127" y="14134"/>
                    <a:pt x="3292" y="14134"/>
                  </a:cubicBezTo>
                  <a:cubicBezTo>
                    <a:pt x="3541" y="14134"/>
                    <a:pt x="3791" y="14119"/>
                    <a:pt x="4041" y="14089"/>
                  </a:cubicBezTo>
                  <a:lnTo>
                    <a:pt x="7092" y="978"/>
                  </a:lnTo>
                  <a:cubicBezTo>
                    <a:pt x="6115" y="327"/>
                    <a:pt x="4965" y="1"/>
                    <a:pt x="3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1" name="Google Shape;26061;p41"/>
          <p:cNvGrpSpPr/>
          <p:nvPr/>
        </p:nvGrpSpPr>
        <p:grpSpPr>
          <a:xfrm flipH="1">
            <a:off x="146712" y="-51948"/>
            <a:ext cx="958544" cy="4298080"/>
            <a:chOff x="8090748" y="-51948"/>
            <a:chExt cx="958544" cy="4298080"/>
          </a:xfrm>
        </p:grpSpPr>
        <p:sp>
          <p:nvSpPr>
            <p:cNvPr id="26062" name="Google Shape;26062;p41"/>
            <p:cNvSpPr/>
            <p:nvPr/>
          </p:nvSpPr>
          <p:spPr>
            <a:xfrm>
              <a:off x="8092287" y="-51948"/>
              <a:ext cx="877771" cy="4298080"/>
            </a:xfrm>
            <a:custGeom>
              <a:avLst/>
              <a:gdLst/>
              <a:ahLst/>
              <a:cxnLst/>
              <a:rect l="l" t="t" r="r" b="b"/>
              <a:pathLst>
                <a:path w="15966" h="78186" fill="none" extrusionOk="0">
                  <a:moveTo>
                    <a:pt x="15965" y="0"/>
                  </a:moveTo>
                  <a:cubicBezTo>
                    <a:pt x="15739" y="12603"/>
                    <a:pt x="14976" y="37581"/>
                    <a:pt x="7488" y="56231"/>
                  </a:cubicBezTo>
                  <a:cubicBezTo>
                    <a:pt x="0" y="74880"/>
                    <a:pt x="1159" y="78186"/>
                    <a:pt x="1159" y="78186"/>
                  </a:cubicBezTo>
                </a:path>
              </a:pathLst>
            </a:custGeom>
            <a:noFill/>
            <a:ln w="9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3" name="Google Shape;26063;p41"/>
            <p:cNvSpPr/>
            <p:nvPr/>
          </p:nvSpPr>
          <p:spPr>
            <a:xfrm>
              <a:off x="8774240" y="493835"/>
              <a:ext cx="275052" cy="780170"/>
            </a:xfrm>
            <a:custGeom>
              <a:avLst/>
              <a:gdLst/>
              <a:ahLst/>
              <a:cxnLst/>
              <a:rect l="l" t="t" r="r" b="b"/>
              <a:pathLst>
                <a:path w="5003" h="14192" extrusionOk="0">
                  <a:moveTo>
                    <a:pt x="2564" y="0"/>
                  </a:moveTo>
                  <a:cubicBezTo>
                    <a:pt x="1985" y="0"/>
                    <a:pt x="1407" y="82"/>
                    <a:pt x="848" y="244"/>
                  </a:cubicBezTo>
                  <a:lnTo>
                    <a:pt x="1" y="13666"/>
                  </a:lnTo>
                  <a:cubicBezTo>
                    <a:pt x="788" y="14018"/>
                    <a:pt x="1626" y="14191"/>
                    <a:pt x="2460" y="14191"/>
                  </a:cubicBezTo>
                  <a:cubicBezTo>
                    <a:pt x="3032" y="14191"/>
                    <a:pt x="3603" y="14110"/>
                    <a:pt x="4154" y="13949"/>
                  </a:cubicBezTo>
                  <a:lnTo>
                    <a:pt x="5002" y="499"/>
                  </a:lnTo>
                  <a:cubicBezTo>
                    <a:pt x="4221" y="166"/>
                    <a:pt x="3391" y="0"/>
                    <a:pt x="2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4" name="Google Shape;26064;p41"/>
            <p:cNvSpPr/>
            <p:nvPr/>
          </p:nvSpPr>
          <p:spPr>
            <a:xfrm>
              <a:off x="8325286" y="2393028"/>
              <a:ext cx="478524" cy="773628"/>
            </a:xfrm>
            <a:custGeom>
              <a:avLst/>
              <a:gdLst/>
              <a:ahLst/>
              <a:cxnLst/>
              <a:rect l="l" t="t" r="r" b="b"/>
              <a:pathLst>
                <a:path w="8704" h="14073" extrusionOk="0">
                  <a:moveTo>
                    <a:pt x="4804" y="1"/>
                  </a:moveTo>
                  <a:lnTo>
                    <a:pt x="1" y="12575"/>
                  </a:lnTo>
                  <a:cubicBezTo>
                    <a:pt x="1074" y="13507"/>
                    <a:pt x="2459" y="14044"/>
                    <a:pt x="3900" y="14073"/>
                  </a:cubicBezTo>
                  <a:lnTo>
                    <a:pt x="8704" y="1498"/>
                  </a:lnTo>
                  <a:cubicBezTo>
                    <a:pt x="7630" y="566"/>
                    <a:pt x="6245" y="29"/>
                    <a:pt x="48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5" name="Google Shape;26065;p41"/>
            <p:cNvSpPr/>
            <p:nvPr/>
          </p:nvSpPr>
          <p:spPr>
            <a:xfrm>
              <a:off x="8620465" y="1489472"/>
              <a:ext cx="366645" cy="777311"/>
            </a:xfrm>
            <a:custGeom>
              <a:avLst/>
              <a:gdLst/>
              <a:ahLst/>
              <a:cxnLst/>
              <a:rect l="l" t="t" r="r" b="b"/>
              <a:pathLst>
                <a:path w="6669" h="14140" extrusionOk="0">
                  <a:moveTo>
                    <a:pt x="3527" y="0"/>
                  </a:moveTo>
                  <a:cubicBezTo>
                    <a:pt x="3209" y="0"/>
                    <a:pt x="2890" y="25"/>
                    <a:pt x="2572" y="76"/>
                  </a:cubicBezTo>
                  <a:lnTo>
                    <a:pt x="0" y="13272"/>
                  </a:lnTo>
                  <a:cubicBezTo>
                    <a:pt x="942" y="13841"/>
                    <a:pt x="2019" y="14139"/>
                    <a:pt x="3114" y="14139"/>
                  </a:cubicBezTo>
                  <a:cubicBezTo>
                    <a:pt x="3432" y="14139"/>
                    <a:pt x="3751" y="14114"/>
                    <a:pt x="4069" y="14063"/>
                  </a:cubicBezTo>
                  <a:lnTo>
                    <a:pt x="6669" y="868"/>
                  </a:lnTo>
                  <a:cubicBezTo>
                    <a:pt x="5705" y="298"/>
                    <a:pt x="4623" y="0"/>
                    <a:pt x="3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6" name="Google Shape;26066;p41"/>
            <p:cNvSpPr/>
            <p:nvPr/>
          </p:nvSpPr>
          <p:spPr>
            <a:xfrm>
              <a:off x="8090748" y="3341222"/>
              <a:ext cx="389955" cy="777036"/>
            </a:xfrm>
            <a:custGeom>
              <a:avLst/>
              <a:gdLst/>
              <a:ahLst/>
              <a:cxnLst/>
              <a:rect l="l" t="t" r="r" b="b"/>
              <a:pathLst>
                <a:path w="7093" h="14135" extrusionOk="0">
                  <a:moveTo>
                    <a:pt x="3801" y="1"/>
                  </a:moveTo>
                  <a:cubicBezTo>
                    <a:pt x="3551" y="1"/>
                    <a:pt x="3301" y="16"/>
                    <a:pt x="3052" y="46"/>
                  </a:cubicBezTo>
                  <a:lnTo>
                    <a:pt x="0" y="13157"/>
                  </a:lnTo>
                  <a:cubicBezTo>
                    <a:pt x="977" y="13808"/>
                    <a:pt x="2127" y="14134"/>
                    <a:pt x="3292" y="14134"/>
                  </a:cubicBezTo>
                  <a:cubicBezTo>
                    <a:pt x="3541" y="14134"/>
                    <a:pt x="3791" y="14119"/>
                    <a:pt x="4041" y="14089"/>
                  </a:cubicBezTo>
                  <a:lnTo>
                    <a:pt x="7092" y="978"/>
                  </a:lnTo>
                  <a:cubicBezTo>
                    <a:pt x="6115" y="327"/>
                    <a:pt x="4965" y="1"/>
                    <a:pt x="3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7" name="Google Shape;26067;p41"/>
          <p:cNvGrpSpPr/>
          <p:nvPr/>
        </p:nvGrpSpPr>
        <p:grpSpPr>
          <a:xfrm flipH="1">
            <a:off x="8591248" y="4151182"/>
            <a:ext cx="170431" cy="208992"/>
            <a:chOff x="7314226" y="2364570"/>
            <a:chExt cx="170431" cy="208992"/>
          </a:xfrm>
        </p:grpSpPr>
        <p:sp>
          <p:nvSpPr>
            <p:cNvPr id="26068" name="Google Shape;26068;p41"/>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9" name="Google Shape;26069;p41"/>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0" name="Google Shape;26070;p41"/>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1" name="Google Shape;26071;p41"/>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72" name="Google Shape;26072;p41"/>
          <p:cNvGrpSpPr/>
          <p:nvPr/>
        </p:nvGrpSpPr>
        <p:grpSpPr>
          <a:xfrm flipH="1">
            <a:off x="1279023" y="4528332"/>
            <a:ext cx="170431" cy="208992"/>
            <a:chOff x="7314226" y="2364570"/>
            <a:chExt cx="170431" cy="208992"/>
          </a:xfrm>
        </p:grpSpPr>
        <p:sp>
          <p:nvSpPr>
            <p:cNvPr id="26073" name="Google Shape;26073;p41"/>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4" name="Google Shape;26074;p41"/>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5" name="Google Shape;26075;p41"/>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6" name="Google Shape;26076;p41"/>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77" name="Google Shape;26077;p41"/>
          <p:cNvGrpSpPr/>
          <p:nvPr/>
        </p:nvGrpSpPr>
        <p:grpSpPr>
          <a:xfrm flipH="1">
            <a:off x="629423" y="4761920"/>
            <a:ext cx="170431" cy="208992"/>
            <a:chOff x="7314226" y="2364570"/>
            <a:chExt cx="170431" cy="208992"/>
          </a:xfrm>
        </p:grpSpPr>
        <p:sp>
          <p:nvSpPr>
            <p:cNvPr id="26078" name="Google Shape;26078;p41"/>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9" name="Google Shape;26079;p41"/>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0" name="Google Shape;26080;p41"/>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1" name="Google Shape;26081;p41"/>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82" name="Google Shape;26082;p41"/>
          <p:cNvSpPr/>
          <p:nvPr/>
        </p:nvSpPr>
        <p:spPr>
          <a:xfrm flipH="1">
            <a:off x="304486" y="421711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3" name="Google Shape;26083;p41"/>
          <p:cNvSpPr/>
          <p:nvPr/>
        </p:nvSpPr>
        <p:spPr>
          <a:xfrm flipH="1">
            <a:off x="1771730" y="47031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4" name="Google Shape;26084;p41"/>
          <p:cNvSpPr/>
          <p:nvPr/>
        </p:nvSpPr>
        <p:spPr>
          <a:xfrm flipH="1">
            <a:off x="2264586" y="479281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5" name="Google Shape;26085;p41"/>
          <p:cNvSpPr/>
          <p:nvPr/>
        </p:nvSpPr>
        <p:spPr>
          <a:xfrm flipH="1">
            <a:off x="8128186" y="473952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086"/>
        <p:cNvGrpSpPr/>
        <p:nvPr/>
      </p:nvGrpSpPr>
      <p:grpSpPr>
        <a:xfrm>
          <a:off x="0" y="0"/>
          <a:ext cx="0" cy="0"/>
          <a:chOff x="0" y="0"/>
          <a:chExt cx="0" cy="0"/>
        </a:xfrm>
      </p:grpSpPr>
      <p:grpSp>
        <p:nvGrpSpPr>
          <p:cNvPr id="26087" name="Google Shape;26087;p42"/>
          <p:cNvGrpSpPr/>
          <p:nvPr/>
        </p:nvGrpSpPr>
        <p:grpSpPr>
          <a:xfrm>
            <a:off x="-44372" y="-112096"/>
            <a:ext cx="9232744" cy="5367692"/>
            <a:chOff x="-36097" y="-112100"/>
            <a:chExt cx="9232744" cy="5367692"/>
          </a:xfrm>
        </p:grpSpPr>
        <p:sp>
          <p:nvSpPr>
            <p:cNvPr id="26088" name="Google Shape;26088;p42"/>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9" name="Google Shape;26089;p42"/>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0" name="Google Shape;26090;p42"/>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1" name="Google Shape;26091;p42"/>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2" name="Google Shape;26092;p42"/>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3" name="Google Shape;26093;p42"/>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4" name="Google Shape;26094;p42"/>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5" name="Google Shape;26095;p42"/>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6" name="Google Shape;26096;p42"/>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7" name="Google Shape;26097;p42"/>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8" name="Google Shape;26098;p42"/>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9" name="Google Shape;26099;p42"/>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0" name="Google Shape;26100;p42"/>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1" name="Google Shape;26101;p42"/>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2" name="Google Shape;26102;p42"/>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3" name="Google Shape;26103;p42"/>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4" name="Google Shape;26104;p42"/>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5" name="Google Shape;26105;p42"/>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6" name="Google Shape;26106;p42"/>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7" name="Google Shape;26107;p42"/>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8" name="Google Shape;26108;p42"/>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9" name="Google Shape;26109;p42"/>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0" name="Google Shape;26110;p42"/>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1" name="Google Shape;26111;p42"/>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2" name="Google Shape;26112;p42"/>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3" name="Google Shape;26113;p42"/>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4" name="Google Shape;26114;p42"/>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5" name="Google Shape;26115;p42"/>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6" name="Google Shape;26116;p42"/>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7" name="Google Shape;26117;p42"/>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8" name="Google Shape;26118;p42"/>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9" name="Google Shape;26119;p42"/>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0" name="Google Shape;26120;p42"/>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1" name="Google Shape;26121;p42"/>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2" name="Google Shape;26122;p42"/>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3" name="Google Shape;26123;p42"/>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4" name="Google Shape;26124;p42"/>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5" name="Google Shape;26125;p42"/>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6" name="Google Shape;26126;p42"/>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7" name="Google Shape;26127;p42"/>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8" name="Google Shape;26128;p42"/>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9" name="Google Shape;26129;p42"/>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0" name="Google Shape;26130;p42"/>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1" name="Google Shape;26131;p42"/>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2" name="Google Shape;26132;p42"/>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3" name="Google Shape;26133;p42"/>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4" name="Google Shape;26134;p42"/>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5" name="Google Shape;26135;p42"/>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6" name="Google Shape;26136;p42"/>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7" name="Google Shape;26137;p42"/>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8" name="Google Shape;26138;p42"/>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9" name="Google Shape;26139;p42"/>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0" name="Google Shape;26140;p42"/>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1" name="Google Shape;26141;p42"/>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2" name="Google Shape;26142;p42"/>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3" name="Google Shape;26143;p42"/>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4" name="Google Shape;26144;p42"/>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5" name="Google Shape;26145;p42"/>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6" name="Google Shape;26146;p42"/>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7" name="Google Shape;26147;p42"/>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8" name="Google Shape;26148;p42"/>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9" name="Google Shape;26149;p42"/>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0" name="Google Shape;26150;p42"/>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1" name="Google Shape;26151;p42"/>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2" name="Google Shape;26152;p42"/>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3" name="Google Shape;26153;p42"/>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4" name="Google Shape;26154;p42"/>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5" name="Google Shape;26155;p42"/>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6" name="Google Shape;26156;p42"/>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7" name="Google Shape;26157;p42"/>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8" name="Google Shape;26158;p42"/>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9" name="Google Shape;26159;p42"/>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0" name="Google Shape;26160;p42"/>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1" name="Google Shape;26161;p42"/>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2" name="Google Shape;26162;p42"/>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3" name="Google Shape;26163;p42"/>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4" name="Google Shape;26164;p42"/>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5" name="Google Shape;26165;p42"/>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6" name="Google Shape;26166;p42"/>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7" name="Google Shape;26167;p42"/>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8" name="Google Shape;26168;p42"/>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9" name="Google Shape;26169;p42"/>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0" name="Google Shape;26170;p42"/>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1" name="Google Shape;26171;p42"/>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2" name="Google Shape;26172;p42"/>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3" name="Google Shape;26173;p42"/>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4" name="Google Shape;26174;p42"/>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5" name="Google Shape;26175;p42"/>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6" name="Google Shape;26176;p42"/>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7" name="Google Shape;26177;p42"/>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8" name="Google Shape;26178;p42"/>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9" name="Google Shape;26179;p42"/>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0" name="Google Shape;26180;p42"/>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1" name="Google Shape;26181;p42"/>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2" name="Google Shape;26182;p42"/>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3" name="Google Shape;26183;p42"/>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4" name="Google Shape;26184;p42"/>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5" name="Google Shape;26185;p42"/>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6" name="Google Shape;26186;p42"/>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7" name="Google Shape;26187;p42"/>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8" name="Google Shape;26188;p42"/>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9" name="Google Shape;26189;p42"/>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0" name="Google Shape;26190;p42"/>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1" name="Google Shape;26191;p42"/>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2" name="Google Shape;26192;p42"/>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3" name="Google Shape;26193;p42"/>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4" name="Google Shape;26194;p42"/>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5" name="Google Shape;26195;p42"/>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6" name="Google Shape;26196;p42"/>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7" name="Google Shape;26197;p42"/>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8" name="Google Shape;26198;p42"/>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9" name="Google Shape;26199;p42"/>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0" name="Google Shape;26200;p42"/>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1" name="Google Shape;26201;p42"/>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2" name="Google Shape;26202;p42"/>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3" name="Google Shape;26203;p42"/>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4" name="Google Shape;26204;p42"/>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5" name="Google Shape;26205;p42"/>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6" name="Google Shape;26206;p42"/>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7" name="Google Shape;26207;p42"/>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8" name="Google Shape;26208;p42"/>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9" name="Google Shape;26209;p42"/>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0" name="Google Shape;26210;p42"/>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1" name="Google Shape;26211;p42"/>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2" name="Google Shape;26212;p42"/>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3" name="Google Shape;26213;p42"/>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4" name="Google Shape;26214;p42"/>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5" name="Google Shape;26215;p42"/>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6" name="Google Shape;26216;p42"/>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7" name="Google Shape;26217;p42"/>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8" name="Google Shape;26218;p42"/>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9" name="Google Shape;26219;p42"/>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0" name="Google Shape;26220;p42"/>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1" name="Google Shape;26221;p42"/>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2" name="Google Shape;26222;p42"/>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3" name="Google Shape;26223;p42"/>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4" name="Google Shape;26224;p42"/>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5" name="Google Shape;26225;p42"/>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6" name="Google Shape;26226;p42"/>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7" name="Google Shape;26227;p42"/>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8" name="Google Shape;26228;p42"/>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9" name="Google Shape;26229;p42"/>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0" name="Google Shape;26230;p42"/>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1" name="Google Shape;26231;p42"/>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2" name="Google Shape;26232;p42"/>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3" name="Google Shape;26233;p42"/>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4" name="Google Shape;26234;p42"/>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5" name="Google Shape;26235;p42"/>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6" name="Google Shape;26236;p42"/>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7" name="Google Shape;26237;p42"/>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8" name="Google Shape;26238;p42"/>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9" name="Google Shape;26239;p42"/>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0" name="Google Shape;26240;p42"/>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1" name="Google Shape;26241;p42"/>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2" name="Google Shape;26242;p42"/>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3" name="Google Shape;26243;p42"/>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4" name="Google Shape;26244;p42"/>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5" name="Google Shape;26245;p42"/>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6" name="Google Shape;26246;p42"/>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7" name="Google Shape;26247;p42"/>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8" name="Google Shape;26248;p42"/>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9" name="Google Shape;26249;p42"/>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0" name="Google Shape;26250;p42"/>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1" name="Google Shape;26251;p42"/>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2" name="Google Shape;26252;p42"/>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3" name="Google Shape;26253;p42"/>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4" name="Google Shape;26254;p42"/>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5" name="Google Shape;26255;p42"/>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6" name="Google Shape;26256;p42"/>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7" name="Google Shape;26257;p42"/>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8" name="Google Shape;26258;p42"/>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9" name="Google Shape;26259;p42"/>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0" name="Google Shape;26260;p42"/>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1" name="Google Shape;26261;p42"/>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2" name="Google Shape;26262;p42"/>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3" name="Google Shape;26263;p42"/>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4" name="Google Shape;26264;p42"/>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5" name="Google Shape;26265;p42"/>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6" name="Google Shape;26266;p42"/>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7" name="Google Shape;26267;p42"/>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8" name="Google Shape;26268;p42"/>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9" name="Google Shape;26269;p42"/>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0" name="Google Shape;26270;p42"/>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1" name="Google Shape;26271;p42"/>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2" name="Google Shape;26272;p42"/>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3" name="Google Shape;26273;p42"/>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4" name="Google Shape;26274;p42"/>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5" name="Google Shape;26275;p42"/>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6" name="Google Shape;26276;p42"/>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7" name="Google Shape;26277;p42"/>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8" name="Google Shape;26278;p42"/>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9" name="Google Shape;26279;p42"/>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0" name="Google Shape;26280;p42"/>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1" name="Google Shape;26281;p42"/>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2" name="Google Shape;26282;p42"/>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3" name="Google Shape;26283;p42"/>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4" name="Google Shape;26284;p42"/>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5" name="Google Shape;26285;p42"/>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6" name="Google Shape;26286;p42"/>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7" name="Google Shape;26287;p42"/>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8" name="Google Shape;26288;p42"/>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9" name="Google Shape;26289;p42"/>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0" name="Google Shape;26290;p42"/>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1" name="Google Shape;26291;p42"/>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2" name="Google Shape;26292;p42"/>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3" name="Google Shape;26293;p42"/>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4" name="Google Shape;26294;p42"/>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5" name="Google Shape;26295;p42"/>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6" name="Google Shape;26296;p42"/>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7" name="Google Shape;26297;p42"/>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8" name="Google Shape;26298;p42"/>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9" name="Google Shape;26299;p42"/>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0" name="Google Shape;26300;p42"/>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1" name="Google Shape;26301;p42"/>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2" name="Google Shape;26302;p42"/>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3" name="Google Shape;26303;p42"/>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4" name="Google Shape;26304;p42"/>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5" name="Google Shape;26305;p42"/>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6" name="Google Shape;26306;p42"/>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7" name="Google Shape;26307;p42"/>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8" name="Google Shape;26308;p42"/>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9" name="Google Shape;26309;p42"/>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0" name="Google Shape;26310;p42"/>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1" name="Google Shape;26311;p42"/>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2" name="Google Shape;26312;p42"/>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3" name="Google Shape;26313;p42"/>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4" name="Google Shape;26314;p42"/>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5" name="Google Shape;26315;p42"/>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6" name="Google Shape;26316;p42"/>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7" name="Google Shape;26317;p42"/>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8" name="Google Shape;26318;p42"/>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9" name="Google Shape;26319;p42"/>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0" name="Google Shape;26320;p42"/>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1" name="Google Shape;26321;p42"/>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2" name="Google Shape;26322;p42"/>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3" name="Google Shape;26323;p42"/>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4" name="Google Shape;26324;p42"/>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5" name="Google Shape;26325;p42"/>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6" name="Google Shape;26326;p42"/>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7" name="Google Shape;26327;p42"/>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8" name="Google Shape;26328;p42"/>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9" name="Google Shape;26329;p42"/>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0" name="Google Shape;26330;p42"/>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1" name="Google Shape;26331;p42"/>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2" name="Google Shape;26332;p42"/>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3" name="Google Shape;26333;p42"/>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4" name="Google Shape;26334;p42"/>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5" name="Google Shape;26335;p42"/>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6" name="Google Shape;26336;p42"/>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7" name="Google Shape;26337;p42"/>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8" name="Google Shape;26338;p42"/>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9" name="Google Shape;26339;p42"/>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0" name="Google Shape;26340;p42"/>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1" name="Google Shape;26341;p42"/>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2" name="Google Shape;26342;p42"/>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3" name="Google Shape;26343;p42"/>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4" name="Google Shape;26344;p42"/>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5" name="Google Shape;26345;p42"/>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6" name="Google Shape;26346;p42"/>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7" name="Google Shape;26347;p42"/>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8" name="Google Shape;26348;p42"/>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9" name="Google Shape;26349;p42"/>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0" name="Google Shape;26350;p42"/>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1" name="Google Shape;26351;p42"/>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2" name="Google Shape;26352;p42"/>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3" name="Google Shape;26353;p42"/>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4" name="Google Shape;26354;p42"/>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5" name="Google Shape;26355;p42"/>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6" name="Google Shape;26356;p42"/>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7" name="Google Shape;26357;p42"/>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8" name="Google Shape;26358;p42"/>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9" name="Google Shape;26359;p42"/>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0" name="Google Shape;26360;p42"/>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1" name="Google Shape;26361;p42"/>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2" name="Google Shape;26362;p42"/>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3" name="Google Shape;26363;p42"/>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4" name="Google Shape;26364;p42"/>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5" name="Google Shape;26365;p42"/>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6" name="Google Shape;26366;p42"/>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7" name="Google Shape;26367;p42"/>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8" name="Google Shape;26368;p42"/>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9" name="Google Shape;26369;p42"/>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0" name="Google Shape;26370;p42"/>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1" name="Google Shape;26371;p42"/>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2" name="Google Shape;26372;p42"/>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3" name="Google Shape;26373;p42"/>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4" name="Google Shape;26374;p42"/>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5" name="Google Shape;26375;p42"/>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6" name="Google Shape;26376;p42"/>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7" name="Google Shape;26377;p42"/>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8" name="Google Shape;26378;p42"/>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9" name="Google Shape;26379;p42"/>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0" name="Google Shape;26380;p42"/>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1" name="Google Shape;26381;p42"/>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2" name="Google Shape;26382;p42"/>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3" name="Google Shape;26383;p42"/>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4" name="Google Shape;26384;p42"/>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5" name="Google Shape;26385;p42"/>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6" name="Google Shape;26386;p42"/>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7" name="Google Shape;26387;p42"/>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8" name="Google Shape;26388;p42"/>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9" name="Google Shape;26389;p42"/>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0" name="Google Shape;26390;p42"/>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1" name="Google Shape;26391;p42"/>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2" name="Google Shape;26392;p42"/>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3" name="Google Shape;26393;p42"/>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4" name="Google Shape;26394;p42"/>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5" name="Google Shape;26395;p42"/>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6" name="Google Shape;26396;p42"/>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7" name="Google Shape;26397;p42"/>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8" name="Google Shape;26398;p42"/>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9" name="Google Shape;26399;p42"/>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0" name="Google Shape;26400;p42"/>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1" name="Google Shape;26401;p42"/>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2" name="Google Shape;26402;p42"/>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3" name="Google Shape;26403;p42"/>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4" name="Google Shape;26404;p42"/>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5" name="Google Shape;26405;p42"/>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6" name="Google Shape;26406;p42"/>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7" name="Google Shape;26407;p42"/>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8" name="Google Shape;26408;p42"/>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9" name="Google Shape;26409;p42"/>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0" name="Google Shape;26410;p42"/>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1" name="Google Shape;26411;p42"/>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2" name="Google Shape;26412;p42"/>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3" name="Google Shape;26413;p42"/>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4" name="Google Shape;26414;p42"/>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5" name="Google Shape;26415;p42"/>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6" name="Google Shape;26416;p42"/>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7" name="Google Shape;26417;p42"/>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8" name="Google Shape;26418;p42"/>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9" name="Google Shape;26419;p42"/>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0" name="Google Shape;26420;p42"/>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1" name="Google Shape;26421;p42"/>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2" name="Google Shape;26422;p42"/>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3" name="Google Shape;26423;p42"/>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4" name="Google Shape;26424;p42"/>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5" name="Google Shape;26425;p42"/>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6" name="Google Shape;26426;p42"/>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7" name="Google Shape;26427;p42"/>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8" name="Google Shape;26428;p42"/>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9" name="Google Shape;26429;p42"/>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0" name="Google Shape;26430;p42"/>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1" name="Google Shape;26431;p42"/>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2" name="Google Shape;26432;p42"/>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3" name="Google Shape;26433;p42"/>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4" name="Google Shape;26434;p42"/>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5" name="Google Shape;26435;p42"/>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6" name="Google Shape;26436;p42"/>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7" name="Google Shape;26437;p42"/>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8" name="Google Shape;26438;p42"/>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9" name="Google Shape;26439;p42"/>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0" name="Google Shape;26440;p42"/>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1" name="Google Shape;26441;p42"/>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2" name="Google Shape;26442;p42"/>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3" name="Google Shape;26443;p42"/>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4" name="Google Shape;26444;p42"/>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5" name="Google Shape;26445;p42"/>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6" name="Google Shape;26446;p42"/>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7" name="Google Shape;26447;p42"/>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8" name="Google Shape;26448;p42"/>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9" name="Google Shape;26449;p42"/>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0" name="Google Shape;26450;p42"/>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1" name="Google Shape;26451;p42"/>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2" name="Google Shape;26452;p42"/>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3" name="Google Shape;26453;p42"/>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4" name="Google Shape;26454;p42"/>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5" name="Google Shape;26455;p42"/>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6" name="Google Shape;26456;p42"/>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7" name="Google Shape;26457;p42"/>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8" name="Google Shape;26458;p42"/>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9" name="Google Shape;26459;p42"/>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0" name="Google Shape;26460;p42"/>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1" name="Google Shape;26461;p42"/>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2" name="Google Shape;26462;p42"/>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3" name="Google Shape;26463;p42"/>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4" name="Google Shape;26464;p42"/>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5" name="Google Shape;26465;p42"/>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6" name="Google Shape;26466;p42"/>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7" name="Google Shape;26467;p42"/>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8" name="Google Shape;26468;p42"/>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9" name="Google Shape;26469;p42"/>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0" name="Google Shape;26470;p42"/>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1" name="Google Shape;26471;p42"/>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2" name="Google Shape;26472;p42"/>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3" name="Google Shape;26473;p42"/>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4" name="Google Shape;26474;p42"/>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5" name="Google Shape;26475;p42"/>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6" name="Google Shape;26476;p42"/>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7" name="Google Shape;26477;p42"/>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8" name="Google Shape;26478;p42"/>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9" name="Google Shape;26479;p42"/>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0" name="Google Shape;26480;p42"/>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1" name="Google Shape;26481;p42"/>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2" name="Google Shape;26482;p42"/>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3" name="Google Shape;26483;p42"/>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4" name="Google Shape;26484;p42"/>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5" name="Google Shape;26485;p42"/>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6" name="Google Shape;26486;p42"/>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7" name="Google Shape;26487;p42"/>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8" name="Google Shape;26488;p42"/>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9" name="Google Shape;26489;p42"/>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0" name="Google Shape;26490;p42"/>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1" name="Google Shape;26491;p42"/>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2" name="Google Shape;26492;p42"/>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3" name="Google Shape;26493;p42"/>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4" name="Google Shape;26494;p42"/>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5" name="Google Shape;26495;p42"/>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6" name="Google Shape;26496;p42"/>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7" name="Google Shape;26497;p42"/>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8" name="Google Shape;26498;p42"/>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9" name="Google Shape;26499;p42"/>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0" name="Google Shape;26500;p42"/>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1" name="Google Shape;26501;p42"/>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2" name="Google Shape;26502;p42"/>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3" name="Google Shape;26503;p42"/>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4" name="Google Shape;26504;p42"/>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5" name="Google Shape;26505;p42"/>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6" name="Google Shape;26506;p42"/>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7" name="Google Shape;26507;p42"/>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8" name="Google Shape;26508;p42"/>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9" name="Google Shape;26509;p42"/>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0" name="Google Shape;26510;p42"/>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1" name="Google Shape;26511;p42"/>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2" name="Google Shape;26512;p42"/>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3" name="Google Shape;26513;p42"/>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4" name="Google Shape;26514;p42"/>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5" name="Google Shape;26515;p42"/>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6" name="Google Shape;26516;p42"/>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7" name="Google Shape;26517;p42"/>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8" name="Google Shape;26518;p42"/>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9" name="Google Shape;26519;p42"/>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0" name="Google Shape;26520;p42"/>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1" name="Google Shape;26521;p42"/>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2" name="Google Shape;26522;p42"/>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3" name="Google Shape;26523;p42"/>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4" name="Google Shape;26524;p42"/>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5" name="Google Shape;26525;p42"/>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6" name="Google Shape;26526;p42"/>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7" name="Google Shape;26527;p42"/>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8" name="Google Shape;26528;p42"/>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9" name="Google Shape;26529;p42"/>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0" name="Google Shape;26530;p42"/>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1" name="Google Shape;26531;p42"/>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2" name="Google Shape;26532;p42"/>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3" name="Google Shape;26533;p42"/>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4" name="Google Shape;26534;p42"/>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5" name="Google Shape;26535;p42"/>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6" name="Google Shape;26536;p42"/>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7" name="Google Shape;26537;p42"/>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8" name="Google Shape;26538;p42"/>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9" name="Google Shape;26539;p42"/>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0" name="Google Shape;26540;p42"/>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1" name="Google Shape;26541;p42"/>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2" name="Google Shape;26542;p42"/>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3" name="Google Shape;26543;p42"/>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4" name="Google Shape;26544;p42"/>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5" name="Google Shape;26545;p42"/>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6" name="Google Shape;26546;p42"/>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7" name="Google Shape;26547;p42"/>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8" name="Google Shape;26548;p42"/>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9" name="Google Shape;26549;p42"/>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0" name="Google Shape;26550;p42"/>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1" name="Google Shape;26551;p42"/>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2" name="Google Shape;26552;p42"/>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3" name="Google Shape;26553;p42"/>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4" name="Google Shape;26554;p42"/>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5" name="Google Shape;26555;p42"/>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6" name="Google Shape;26556;p42"/>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7" name="Google Shape;26557;p42"/>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8" name="Google Shape;26558;p42"/>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9" name="Google Shape;26559;p42"/>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0" name="Google Shape;26560;p42"/>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1" name="Google Shape;26561;p42"/>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2" name="Google Shape;26562;p42"/>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3" name="Google Shape;26563;p42"/>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4" name="Google Shape;26564;p42"/>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5" name="Google Shape;26565;p42"/>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6" name="Google Shape;26566;p42"/>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7" name="Google Shape;26567;p42"/>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8" name="Google Shape;26568;p42"/>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9" name="Google Shape;26569;p42"/>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0" name="Google Shape;26570;p42"/>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1" name="Google Shape;26571;p42"/>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2" name="Google Shape;26572;p42"/>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3" name="Google Shape;26573;p42"/>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4" name="Google Shape;26574;p42"/>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5" name="Google Shape;26575;p42"/>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6" name="Google Shape;26576;p42"/>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7" name="Google Shape;26577;p42"/>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8" name="Google Shape;26578;p42"/>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9" name="Google Shape;26579;p42"/>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0" name="Google Shape;26580;p42"/>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1" name="Google Shape;26581;p42"/>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2" name="Google Shape;26582;p42"/>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3" name="Google Shape;26583;p42"/>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4" name="Google Shape;26584;p42"/>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5" name="Google Shape;26585;p42"/>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6" name="Google Shape;26586;p42"/>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7" name="Google Shape;26587;p42"/>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8" name="Google Shape;26588;p42"/>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9" name="Google Shape;26589;p42"/>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0" name="Google Shape;26590;p42"/>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1" name="Google Shape;26591;p42"/>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2" name="Google Shape;26592;p42"/>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3" name="Google Shape;26593;p42"/>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4" name="Google Shape;26594;p42"/>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5" name="Google Shape;26595;p42"/>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6" name="Google Shape;26596;p42"/>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7" name="Google Shape;26597;p42"/>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8" name="Google Shape;26598;p42"/>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9" name="Google Shape;26599;p42"/>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0" name="Google Shape;26600;p42"/>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1" name="Google Shape;26601;p42"/>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2" name="Google Shape;26602;p42"/>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3" name="Google Shape;26603;p42"/>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4" name="Google Shape;26604;p42"/>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5" name="Google Shape;26605;p42"/>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6" name="Google Shape;26606;p42"/>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7" name="Google Shape;26607;p42"/>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8" name="Google Shape;26608;p42"/>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9" name="Google Shape;26609;p42"/>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0" name="Google Shape;26610;p42"/>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1" name="Google Shape;26611;p42"/>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2" name="Google Shape;26612;p42"/>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3" name="Google Shape;26613;p42"/>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4" name="Google Shape;26614;p42"/>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5" name="Google Shape;26615;p42"/>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6" name="Google Shape;26616;p42"/>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7" name="Google Shape;26617;p42"/>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8" name="Google Shape;26618;p42"/>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9" name="Google Shape;26619;p42"/>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0" name="Google Shape;26620;p42"/>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1" name="Google Shape;26621;p42"/>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2" name="Google Shape;26622;p42"/>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3" name="Google Shape;26623;p42"/>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4" name="Google Shape;26624;p42"/>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5" name="Google Shape;26625;p42"/>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6" name="Google Shape;26626;p42"/>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7" name="Google Shape;26627;p42"/>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8" name="Google Shape;26628;p42"/>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9" name="Google Shape;26629;p42"/>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0" name="Google Shape;26630;p42"/>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1" name="Google Shape;26631;p42"/>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2" name="Google Shape;26632;p42"/>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3" name="Google Shape;26633;p42"/>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4" name="Google Shape;26634;p42"/>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5" name="Google Shape;26635;p42"/>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6" name="Google Shape;26636;p42"/>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7" name="Google Shape;26637;p42"/>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8" name="Google Shape;26638;p42"/>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9" name="Google Shape;26639;p42"/>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0" name="Google Shape;26640;p42"/>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1" name="Google Shape;26641;p42"/>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2" name="Google Shape;26642;p42"/>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3" name="Google Shape;26643;p42"/>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4" name="Google Shape;26644;p42"/>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5" name="Google Shape;26645;p42"/>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6" name="Google Shape;26646;p42"/>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7" name="Google Shape;26647;p42"/>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8" name="Google Shape;26648;p42"/>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9" name="Google Shape;26649;p42"/>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0" name="Google Shape;26650;p42"/>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1" name="Google Shape;26651;p42"/>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2" name="Google Shape;26652;p42"/>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3" name="Google Shape;26653;p42"/>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4" name="Google Shape;26654;p42"/>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5" name="Google Shape;26655;p42"/>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6" name="Google Shape;26656;p42"/>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7" name="Google Shape;26657;p42"/>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8" name="Google Shape;26658;p42"/>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9" name="Google Shape;26659;p42"/>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0" name="Google Shape;26660;p42"/>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1" name="Google Shape;26661;p42"/>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2" name="Google Shape;26662;p42"/>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3" name="Google Shape;26663;p42"/>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4" name="Google Shape;26664;p42"/>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5" name="Google Shape;26665;p42"/>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6" name="Google Shape;26666;p42"/>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7" name="Google Shape;26667;p42"/>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8" name="Google Shape;26668;p42"/>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9" name="Google Shape;26669;p42"/>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0" name="Google Shape;26670;p42"/>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1" name="Google Shape;26671;p42"/>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2" name="Google Shape;26672;p42"/>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3" name="Google Shape;26673;p42"/>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4" name="Google Shape;26674;p42"/>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5" name="Google Shape;26675;p42"/>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6" name="Google Shape;26676;p42"/>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7" name="Google Shape;26677;p42"/>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8" name="Google Shape;26678;p42"/>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9" name="Google Shape;26679;p42"/>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0" name="Google Shape;26680;p42"/>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1" name="Google Shape;26681;p42"/>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2" name="Google Shape;26682;p42"/>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3" name="Google Shape;26683;p42"/>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4" name="Google Shape;26684;p42"/>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5" name="Google Shape;26685;p42"/>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6" name="Google Shape;26686;p42"/>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7" name="Google Shape;26687;p42"/>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8" name="Google Shape;26688;p42"/>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9" name="Google Shape;26689;p42"/>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0" name="Google Shape;26690;p42"/>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1" name="Google Shape;26691;p42"/>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2" name="Google Shape;26692;p42"/>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3" name="Google Shape;26693;p42"/>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4" name="Google Shape;26694;p42"/>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5" name="Google Shape;26695;p42"/>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6" name="Google Shape;26696;p42"/>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7" name="Google Shape;26697;p42"/>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8" name="Google Shape;26698;p42"/>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9" name="Google Shape;26699;p42"/>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0" name="Google Shape;26700;p42"/>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1" name="Google Shape;26701;p42"/>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2" name="Google Shape;26702;p42"/>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3" name="Google Shape;26703;p42"/>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4" name="Google Shape;26704;p42"/>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5" name="Google Shape;26705;p42"/>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6" name="Google Shape;26706;p42"/>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7" name="Google Shape;26707;p42"/>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8" name="Google Shape;26708;p42"/>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9" name="Google Shape;26709;p42"/>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0" name="Google Shape;26710;p42"/>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1" name="Google Shape;26711;p42"/>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2" name="Google Shape;26712;p42"/>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3" name="Google Shape;26713;p42"/>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4" name="Google Shape;26714;p42"/>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5" name="Google Shape;26715;p42"/>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6" name="Google Shape;26716;p42"/>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7" name="Google Shape;26717;p42"/>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8" name="Google Shape;26718;p42"/>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9" name="Google Shape;26719;p42"/>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0" name="Google Shape;26720;p42"/>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1" name="Google Shape;26721;p42"/>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2" name="Google Shape;26722;p42"/>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3" name="Google Shape;26723;p42"/>
          <p:cNvGrpSpPr/>
          <p:nvPr/>
        </p:nvGrpSpPr>
        <p:grpSpPr>
          <a:xfrm rot="-10038000">
            <a:off x="8391044" y="3319642"/>
            <a:ext cx="637000" cy="637471"/>
            <a:chOff x="7654583" y="1341698"/>
            <a:chExt cx="1103561" cy="1104377"/>
          </a:xfrm>
        </p:grpSpPr>
        <p:sp>
          <p:nvSpPr>
            <p:cNvPr id="26724" name="Google Shape;26724;p42"/>
            <p:cNvSpPr/>
            <p:nvPr/>
          </p:nvSpPr>
          <p:spPr>
            <a:xfrm rot="8706649" flipH="1">
              <a:off x="7758911" y="1539581"/>
              <a:ext cx="894905" cy="646000"/>
            </a:xfrm>
            <a:custGeom>
              <a:avLst/>
              <a:gdLst/>
              <a:ahLst/>
              <a:cxnLst/>
              <a:rect l="l" t="t" r="r" b="b"/>
              <a:pathLst>
                <a:path w="41940" h="30275" extrusionOk="0">
                  <a:moveTo>
                    <a:pt x="28264" y="0"/>
                  </a:moveTo>
                  <a:cubicBezTo>
                    <a:pt x="24327" y="0"/>
                    <a:pt x="18604" y="7735"/>
                    <a:pt x="18604" y="7735"/>
                  </a:cubicBezTo>
                  <a:cubicBezTo>
                    <a:pt x="18604" y="7735"/>
                    <a:pt x="15648" y="499"/>
                    <a:pt x="10467" y="499"/>
                  </a:cubicBezTo>
                  <a:cubicBezTo>
                    <a:pt x="10111" y="499"/>
                    <a:pt x="9745" y="533"/>
                    <a:pt x="9369" y="606"/>
                  </a:cubicBezTo>
                  <a:cubicBezTo>
                    <a:pt x="2726" y="1875"/>
                    <a:pt x="3212" y="9274"/>
                    <a:pt x="7155" y="12892"/>
                  </a:cubicBezTo>
                  <a:cubicBezTo>
                    <a:pt x="7155" y="12892"/>
                    <a:pt x="7070" y="12889"/>
                    <a:pt x="6919" y="12889"/>
                  </a:cubicBezTo>
                  <a:cubicBezTo>
                    <a:pt x="5822" y="12889"/>
                    <a:pt x="1253" y="13077"/>
                    <a:pt x="755" y="16187"/>
                  </a:cubicBezTo>
                  <a:cubicBezTo>
                    <a:pt x="0" y="20738"/>
                    <a:pt x="6766" y="22113"/>
                    <a:pt x="12677" y="22113"/>
                  </a:cubicBezTo>
                  <a:cubicBezTo>
                    <a:pt x="13956" y="22113"/>
                    <a:pt x="15195" y="22049"/>
                    <a:pt x="16309" y="21939"/>
                  </a:cubicBezTo>
                  <a:cubicBezTo>
                    <a:pt x="16309" y="21939"/>
                    <a:pt x="19279" y="30275"/>
                    <a:pt x="25625" y="30275"/>
                  </a:cubicBezTo>
                  <a:cubicBezTo>
                    <a:pt x="26151" y="30275"/>
                    <a:pt x="26700" y="30218"/>
                    <a:pt x="27272" y="30094"/>
                  </a:cubicBezTo>
                  <a:cubicBezTo>
                    <a:pt x="32943" y="28851"/>
                    <a:pt x="32565" y="22371"/>
                    <a:pt x="29540" y="19967"/>
                  </a:cubicBezTo>
                  <a:lnTo>
                    <a:pt x="29540" y="19967"/>
                  </a:lnTo>
                  <a:cubicBezTo>
                    <a:pt x="29541" y="19967"/>
                    <a:pt x="31116" y="20228"/>
                    <a:pt x="33121" y="20228"/>
                  </a:cubicBezTo>
                  <a:cubicBezTo>
                    <a:pt x="36439" y="20228"/>
                    <a:pt x="40934" y="19515"/>
                    <a:pt x="41422" y="15728"/>
                  </a:cubicBezTo>
                  <a:cubicBezTo>
                    <a:pt x="41939" y="11573"/>
                    <a:pt x="36407" y="10916"/>
                    <a:pt x="32857" y="10916"/>
                  </a:cubicBezTo>
                  <a:cubicBezTo>
                    <a:pt x="31216" y="10916"/>
                    <a:pt x="30000" y="11056"/>
                    <a:pt x="30000" y="11056"/>
                  </a:cubicBezTo>
                  <a:cubicBezTo>
                    <a:pt x="34023" y="6466"/>
                    <a:pt x="32889" y="1173"/>
                    <a:pt x="28973" y="93"/>
                  </a:cubicBezTo>
                  <a:cubicBezTo>
                    <a:pt x="28745" y="30"/>
                    <a:pt x="28508" y="0"/>
                    <a:pt x="28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5" name="Google Shape;26725;p42"/>
            <p:cNvSpPr/>
            <p:nvPr/>
          </p:nvSpPr>
          <p:spPr>
            <a:xfrm rot="8706649" flipH="1">
              <a:off x="7974075" y="1794493"/>
              <a:ext cx="504403" cy="262881"/>
            </a:xfrm>
            <a:custGeom>
              <a:avLst/>
              <a:gdLst/>
              <a:ahLst/>
              <a:cxnLst/>
              <a:rect l="l" t="t" r="r" b="b"/>
              <a:pathLst>
                <a:path w="23639" h="12320" extrusionOk="0">
                  <a:moveTo>
                    <a:pt x="18074" y="0"/>
                  </a:moveTo>
                  <a:cubicBezTo>
                    <a:pt x="15458" y="0"/>
                    <a:pt x="10765" y="6614"/>
                    <a:pt x="10765" y="6614"/>
                  </a:cubicBezTo>
                  <a:cubicBezTo>
                    <a:pt x="10765" y="6614"/>
                    <a:pt x="9254" y="829"/>
                    <a:pt x="6099" y="829"/>
                  </a:cubicBezTo>
                  <a:cubicBezTo>
                    <a:pt x="5880" y="829"/>
                    <a:pt x="5653" y="857"/>
                    <a:pt x="5418" y="917"/>
                  </a:cubicBezTo>
                  <a:cubicBezTo>
                    <a:pt x="2880" y="1538"/>
                    <a:pt x="5283" y="6776"/>
                    <a:pt x="5283" y="6776"/>
                  </a:cubicBezTo>
                  <a:cubicBezTo>
                    <a:pt x="4819" y="6691"/>
                    <a:pt x="4420" y="6652"/>
                    <a:pt x="4080" y="6652"/>
                  </a:cubicBezTo>
                  <a:cubicBezTo>
                    <a:pt x="1" y="6652"/>
                    <a:pt x="4593" y="12320"/>
                    <a:pt x="11003" y="12320"/>
                  </a:cubicBezTo>
                  <a:cubicBezTo>
                    <a:pt x="12012" y="12320"/>
                    <a:pt x="13067" y="12179"/>
                    <a:pt x="14141" y="11853"/>
                  </a:cubicBezTo>
                  <a:cubicBezTo>
                    <a:pt x="14141" y="11853"/>
                    <a:pt x="14221" y="11854"/>
                    <a:pt x="14366" y="11854"/>
                  </a:cubicBezTo>
                  <a:cubicBezTo>
                    <a:pt x="15804" y="11854"/>
                    <a:pt x="23638" y="11743"/>
                    <a:pt x="23565" y="9315"/>
                  </a:cubicBezTo>
                  <a:cubicBezTo>
                    <a:pt x="23523" y="8285"/>
                    <a:pt x="22348" y="7968"/>
                    <a:pt x="20918" y="7968"/>
                  </a:cubicBezTo>
                  <a:cubicBezTo>
                    <a:pt x="18636" y="7968"/>
                    <a:pt x="15707" y="8775"/>
                    <a:pt x="15707" y="8775"/>
                  </a:cubicBezTo>
                  <a:cubicBezTo>
                    <a:pt x="15707" y="8775"/>
                    <a:pt x="21134" y="2078"/>
                    <a:pt x="18866" y="269"/>
                  </a:cubicBezTo>
                  <a:cubicBezTo>
                    <a:pt x="18635" y="83"/>
                    <a:pt x="18367" y="0"/>
                    <a:pt x="18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6" name="Google Shape;26726;p42"/>
            <p:cNvSpPr/>
            <p:nvPr/>
          </p:nvSpPr>
          <p:spPr>
            <a:xfrm rot="8706649" flipH="1">
              <a:off x="8123269" y="1875204"/>
              <a:ext cx="100864" cy="60514"/>
            </a:xfrm>
            <a:custGeom>
              <a:avLst/>
              <a:gdLst/>
              <a:ahLst/>
              <a:cxnLst/>
              <a:rect l="l" t="t" r="r" b="b"/>
              <a:pathLst>
                <a:path w="4727" h="2836" fill="none" extrusionOk="0">
                  <a:moveTo>
                    <a:pt x="1" y="0"/>
                  </a:moveTo>
                  <a:lnTo>
                    <a:pt x="2593" y="2836"/>
                  </a:lnTo>
                  <a:lnTo>
                    <a:pt x="4726" y="892"/>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7" name="Google Shape;26727;p42"/>
            <p:cNvSpPr/>
            <p:nvPr/>
          </p:nvSpPr>
          <p:spPr>
            <a:xfrm rot="8706649" flipH="1">
              <a:off x="8157862" y="1858174"/>
              <a:ext cx="65123" cy="11544"/>
            </a:xfrm>
            <a:custGeom>
              <a:avLst/>
              <a:gdLst/>
              <a:ahLst/>
              <a:cxnLst/>
              <a:rect l="l" t="t" r="r" b="b"/>
              <a:pathLst>
                <a:path w="3052" h="541" fill="none" extrusionOk="0">
                  <a:moveTo>
                    <a:pt x="3052" y="1"/>
                  </a:moveTo>
                  <a:lnTo>
                    <a:pt x="0" y="54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8" name="Google Shape;26728;p42"/>
            <p:cNvSpPr/>
            <p:nvPr/>
          </p:nvSpPr>
          <p:spPr>
            <a:xfrm rot="8706649" flipH="1">
              <a:off x="8180789" y="2271655"/>
              <a:ext cx="173455" cy="137138"/>
            </a:xfrm>
            <a:custGeom>
              <a:avLst/>
              <a:gdLst/>
              <a:ahLst/>
              <a:cxnLst/>
              <a:rect l="l" t="t" r="r" b="b"/>
              <a:pathLst>
                <a:path w="8129" h="6427" extrusionOk="0">
                  <a:moveTo>
                    <a:pt x="2627" y="1"/>
                  </a:moveTo>
                  <a:cubicBezTo>
                    <a:pt x="1891" y="1"/>
                    <a:pt x="1257" y="243"/>
                    <a:pt x="865" y="743"/>
                  </a:cubicBezTo>
                  <a:cubicBezTo>
                    <a:pt x="1" y="1877"/>
                    <a:pt x="703" y="3902"/>
                    <a:pt x="2458" y="5280"/>
                  </a:cubicBezTo>
                  <a:cubicBezTo>
                    <a:pt x="3455" y="6035"/>
                    <a:pt x="4562" y="6427"/>
                    <a:pt x="5496" y="6427"/>
                  </a:cubicBezTo>
                  <a:cubicBezTo>
                    <a:pt x="6230" y="6427"/>
                    <a:pt x="6857" y="6184"/>
                    <a:pt x="7237" y="5685"/>
                  </a:cubicBezTo>
                  <a:cubicBezTo>
                    <a:pt x="8129" y="4550"/>
                    <a:pt x="7400" y="2525"/>
                    <a:pt x="5644" y="1148"/>
                  </a:cubicBezTo>
                  <a:cubicBezTo>
                    <a:pt x="4662" y="392"/>
                    <a:pt x="3562" y="1"/>
                    <a:pt x="2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9" name="Google Shape;26729;p42"/>
            <p:cNvSpPr/>
            <p:nvPr/>
          </p:nvSpPr>
          <p:spPr>
            <a:xfrm rot="8706649" flipH="1">
              <a:off x="8331545" y="2176169"/>
              <a:ext cx="76667" cy="93779"/>
            </a:xfrm>
            <a:custGeom>
              <a:avLst/>
              <a:gdLst/>
              <a:ahLst/>
              <a:cxnLst/>
              <a:rect l="l" t="t" r="r" b="b"/>
              <a:pathLst>
                <a:path w="3593" h="4395" extrusionOk="0">
                  <a:moveTo>
                    <a:pt x="1373" y="1"/>
                  </a:moveTo>
                  <a:cubicBezTo>
                    <a:pt x="1274" y="1"/>
                    <a:pt x="1176" y="16"/>
                    <a:pt x="1081" y="46"/>
                  </a:cubicBezTo>
                  <a:cubicBezTo>
                    <a:pt x="298" y="289"/>
                    <a:pt x="1" y="1477"/>
                    <a:pt x="406" y="2666"/>
                  </a:cubicBezTo>
                  <a:cubicBezTo>
                    <a:pt x="732" y="3691"/>
                    <a:pt x="1481" y="4394"/>
                    <a:pt x="2183" y="4394"/>
                  </a:cubicBezTo>
                  <a:cubicBezTo>
                    <a:pt x="2294" y="4394"/>
                    <a:pt x="2405" y="4377"/>
                    <a:pt x="2512" y="4340"/>
                  </a:cubicBezTo>
                  <a:cubicBezTo>
                    <a:pt x="3268" y="4097"/>
                    <a:pt x="3592" y="2936"/>
                    <a:pt x="3160" y="1747"/>
                  </a:cubicBezTo>
                  <a:cubicBezTo>
                    <a:pt x="2806" y="709"/>
                    <a:pt x="2060" y="1"/>
                    <a:pt x="1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0" name="Google Shape;26730;p42"/>
          <p:cNvGrpSpPr/>
          <p:nvPr/>
        </p:nvGrpSpPr>
        <p:grpSpPr>
          <a:xfrm flipH="1">
            <a:off x="8114123" y="3983190"/>
            <a:ext cx="881717" cy="864272"/>
            <a:chOff x="7683447" y="2854250"/>
            <a:chExt cx="1259236" cy="1234322"/>
          </a:xfrm>
        </p:grpSpPr>
        <p:sp>
          <p:nvSpPr>
            <p:cNvPr id="26731" name="Google Shape;26731;p42"/>
            <p:cNvSpPr/>
            <p:nvPr/>
          </p:nvSpPr>
          <p:spPr>
            <a:xfrm rot="8706649" flipH="1">
              <a:off x="7840220" y="3048742"/>
              <a:ext cx="945689" cy="845338"/>
            </a:xfrm>
            <a:custGeom>
              <a:avLst/>
              <a:gdLst/>
              <a:ahLst/>
              <a:cxnLst/>
              <a:rect l="l" t="t" r="r" b="b"/>
              <a:pathLst>
                <a:path w="44320" h="39617" extrusionOk="0">
                  <a:moveTo>
                    <a:pt x="25352" y="0"/>
                  </a:moveTo>
                  <a:cubicBezTo>
                    <a:pt x="25345" y="0"/>
                    <a:pt x="25337" y="0"/>
                    <a:pt x="25329" y="0"/>
                  </a:cubicBezTo>
                  <a:cubicBezTo>
                    <a:pt x="18390" y="54"/>
                    <a:pt x="16283" y="11288"/>
                    <a:pt x="16283" y="11288"/>
                  </a:cubicBezTo>
                  <a:cubicBezTo>
                    <a:pt x="16283" y="11288"/>
                    <a:pt x="12844" y="7849"/>
                    <a:pt x="9236" y="7849"/>
                  </a:cubicBezTo>
                  <a:cubicBezTo>
                    <a:pt x="7572" y="7849"/>
                    <a:pt x="5871" y="8581"/>
                    <a:pt x="4456" y="10721"/>
                  </a:cubicBezTo>
                  <a:cubicBezTo>
                    <a:pt x="0" y="17499"/>
                    <a:pt x="10478" y="20442"/>
                    <a:pt x="10478" y="20442"/>
                  </a:cubicBezTo>
                  <a:cubicBezTo>
                    <a:pt x="10478" y="20442"/>
                    <a:pt x="2836" y="20550"/>
                    <a:pt x="1891" y="25681"/>
                  </a:cubicBezTo>
                  <a:cubicBezTo>
                    <a:pt x="945" y="30838"/>
                    <a:pt x="8182" y="30919"/>
                    <a:pt x="8182" y="30919"/>
                  </a:cubicBezTo>
                  <a:cubicBezTo>
                    <a:pt x="8182" y="30919"/>
                    <a:pt x="8290" y="39020"/>
                    <a:pt x="13610" y="39587"/>
                  </a:cubicBezTo>
                  <a:cubicBezTo>
                    <a:pt x="13787" y="39607"/>
                    <a:pt x="13960" y="39617"/>
                    <a:pt x="14130" y="39617"/>
                  </a:cubicBezTo>
                  <a:cubicBezTo>
                    <a:pt x="19099" y="39617"/>
                    <a:pt x="21144" y="31486"/>
                    <a:pt x="21144" y="31486"/>
                  </a:cubicBezTo>
                  <a:cubicBezTo>
                    <a:pt x="21144" y="31486"/>
                    <a:pt x="23326" y="38845"/>
                    <a:pt x="30336" y="38845"/>
                  </a:cubicBezTo>
                  <a:cubicBezTo>
                    <a:pt x="31202" y="38845"/>
                    <a:pt x="32142" y="38733"/>
                    <a:pt x="33160" y="38480"/>
                  </a:cubicBezTo>
                  <a:cubicBezTo>
                    <a:pt x="39344" y="36941"/>
                    <a:pt x="38885" y="26059"/>
                    <a:pt x="33701" y="22926"/>
                  </a:cubicBezTo>
                  <a:lnTo>
                    <a:pt x="33701" y="22926"/>
                  </a:lnTo>
                  <a:cubicBezTo>
                    <a:pt x="33701" y="22926"/>
                    <a:pt x="34671" y="23058"/>
                    <a:pt x="36003" y="23058"/>
                  </a:cubicBezTo>
                  <a:cubicBezTo>
                    <a:pt x="38768" y="23058"/>
                    <a:pt x="43092" y="22492"/>
                    <a:pt x="43530" y="19011"/>
                  </a:cubicBezTo>
                  <a:cubicBezTo>
                    <a:pt x="44320" y="12935"/>
                    <a:pt x="36755" y="12176"/>
                    <a:pt x="32924" y="12176"/>
                  </a:cubicBezTo>
                  <a:cubicBezTo>
                    <a:pt x="31647" y="12176"/>
                    <a:pt x="30784" y="12260"/>
                    <a:pt x="30784" y="12260"/>
                  </a:cubicBezTo>
                  <a:cubicBezTo>
                    <a:pt x="30784" y="12260"/>
                    <a:pt x="32293" y="0"/>
                    <a:pt x="25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2" name="Google Shape;26732;p42"/>
            <p:cNvSpPr/>
            <p:nvPr/>
          </p:nvSpPr>
          <p:spPr>
            <a:xfrm rot="8706649" flipH="1">
              <a:off x="8030714" y="3273829"/>
              <a:ext cx="543366" cy="453406"/>
            </a:xfrm>
            <a:custGeom>
              <a:avLst/>
              <a:gdLst/>
              <a:ahLst/>
              <a:cxnLst/>
              <a:rect l="l" t="t" r="r" b="b"/>
              <a:pathLst>
                <a:path w="25465" h="21249" extrusionOk="0">
                  <a:moveTo>
                    <a:pt x="17288" y="1"/>
                  </a:moveTo>
                  <a:cubicBezTo>
                    <a:pt x="13647" y="1"/>
                    <a:pt x="12611" y="9419"/>
                    <a:pt x="12611" y="9419"/>
                  </a:cubicBezTo>
                  <a:cubicBezTo>
                    <a:pt x="9699" y="6811"/>
                    <a:pt x="6500" y="5906"/>
                    <a:pt x="4105" y="5906"/>
                  </a:cubicBezTo>
                  <a:cubicBezTo>
                    <a:pt x="2036" y="5906"/>
                    <a:pt x="568" y="6582"/>
                    <a:pt x="405" y="7420"/>
                  </a:cubicBezTo>
                  <a:cubicBezTo>
                    <a:pt x="0" y="9662"/>
                    <a:pt x="4861" y="11714"/>
                    <a:pt x="8614" y="12011"/>
                  </a:cubicBezTo>
                  <a:cubicBezTo>
                    <a:pt x="8614" y="12011"/>
                    <a:pt x="594" y="17142"/>
                    <a:pt x="4510" y="20490"/>
                  </a:cubicBezTo>
                  <a:cubicBezTo>
                    <a:pt x="5139" y="21024"/>
                    <a:pt x="5776" y="21248"/>
                    <a:pt x="6401" y="21248"/>
                  </a:cubicBezTo>
                  <a:cubicBezTo>
                    <a:pt x="9663" y="21248"/>
                    <a:pt x="12611" y="15143"/>
                    <a:pt x="12611" y="15143"/>
                  </a:cubicBezTo>
                  <a:cubicBezTo>
                    <a:pt x="12611" y="15143"/>
                    <a:pt x="15618" y="19038"/>
                    <a:pt x="19006" y="19038"/>
                  </a:cubicBezTo>
                  <a:cubicBezTo>
                    <a:pt x="19754" y="19038"/>
                    <a:pt x="20522" y="18848"/>
                    <a:pt x="21279" y="18384"/>
                  </a:cubicBezTo>
                  <a:cubicBezTo>
                    <a:pt x="25464" y="15818"/>
                    <a:pt x="18039" y="11903"/>
                    <a:pt x="18039" y="11903"/>
                  </a:cubicBezTo>
                  <a:lnTo>
                    <a:pt x="18039" y="11903"/>
                  </a:lnTo>
                  <a:cubicBezTo>
                    <a:pt x="18039" y="11903"/>
                    <a:pt x="18065" y="11903"/>
                    <a:pt x="18115" y="11903"/>
                  </a:cubicBezTo>
                  <a:cubicBezTo>
                    <a:pt x="18838" y="11903"/>
                    <a:pt x="24471" y="11809"/>
                    <a:pt x="23763" y="8852"/>
                  </a:cubicBezTo>
                  <a:cubicBezTo>
                    <a:pt x="23540" y="7925"/>
                    <a:pt x="22772" y="7598"/>
                    <a:pt x="21802" y="7598"/>
                  </a:cubicBezTo>
                  <a:cubicBezTo>
                    <a:pt x="19494" y="7598"/>
                    <a:pt x="16040" y="9446"/>
                    <a:pt x="16040" y="9446"/>
                  </a:cubicBezTo>
                  <a:cubicBezTo>
                    <a:pt x="16040" y="9446"/>
                    <a:pt x="22116" y="1345"/>
                    <a:pt x="17958" y="103"/>
                  </a:cubicBezTo>
                  <a:cubicBezTo>
                    <a:pt x="17725" y="33"/>
                    <a:pt x="17502" y="1"/>
                    <a:pt x="17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3" name="Google Shape;26733;p42"/>
            <p:cNvSpPr/>
            <p:nvPr/>
          </p:nvSpPr>
          <p:spPr>
            <a:xfrm rot="8706649" flipH="1">
              <a:off x="8213444" y="3423440"/>
              <a:ext cx="137735" cy="62264"/>
            </a:xfrm>
            <a:custGeom>
              <a:avLst/>
              <a:gdLst/>
              <a:ahLst/>
              <a:cxnLst/>
              <a:rect l="l" t="t" r="r" b="b"/>
              <a:pathLst>
                <a:path w="6455" h="2918" fill="none" extrusionOk="0">
                  <a:moveTo>
                    <a:pt x="1" y="2917"/>
                  </a:moveTo>
                  <a:lnTo>
                    <a:pt x="3241" y="1"/>
                  </a:lnTo>
                  <a:lnTo>
                    <a:pt x="6454" y="2917"/>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4" name="Google Shape;26734;p42"/>
            <p:cNvSpPr/>
            <p:nvPr/>
          </p:nvSpPr>
          <p:spPr>
            <a:xfrm rot="8706649" flipH="1">
              <a:off x="8268996" y="3481266"/>
              <a:ext cx="78971" cy="63971"/>
            </a:xfrm>
            <a:custGeom>
              <a:avLst/>
              <a:gdLst/>
              <a:ahLst/>
              <a:cxnLst/>
              <a:rect l="l" t="t" r="r" b="b"/>
              <a:pathLst>
                <a:path w="3701" h="2998" fill="none" extrusionOk="0">
                  <a:moveTo>
                    <a:pt x="1" y="2134"/>
                  </a:moveTo>
                  <a:lnTo>
                    <a:pt x="2431" y="2998"/>
                  </a:lnTo>
                  <a:lnTo>
                    <a:pt x="3700" y="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5" name="Google Shape;26735;p42"/>
            <p:cNvSpPr/>
            <p:nvPr/>
          </p:nvSpPr>
          <p:spPr>
            <a:xfrm rot="8706649" flipH="1">
              <a:off x="8298920" y="3458823"/>
              <a:ext cx="69177" cy="18457"/>
            </a:xfrm>
            <a:custGeom>
              <a:avLst/>
              <a:gdLst/>
              <a:ahLst/>
              <a:cxnLst/>
              <a:rect l="l" t="t" r="r" b="b"/>
              <a:pathLst>
                <a:path w="3242" h="865" fill="none" extrusionOk="0">
                  <a:moveTo>
                    <a:pt x="3241" y="1"/>
                  </a:moveTo>
                  <a:lnTo>
                    <a:pt x="1" y="865"/>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6" name="Google Shape;26736;p42"/>
            <p:cNvSpPr/>
            <p:nvPr/>
          </p:nvSpPr>
          <p:spPr>
            <a:xfrm rot="8706649" flipH="1">
              <a:off x="8497574" y="3034101"/>
              <a:ext cx="140594" cy="117592"/>
            </a:xfrm>
            <a:custGeom>
              <a:avLst/>
              <a:gdLst/>
              <a:ahLst/>
              <a:cxnLst/>
              <a:rect l="l" t="t" r="r" b="b"/>
              <a:pathLst>
                <a:path w="6589" h="5511" extrusionOk="0">
                  <a:moveTo>
                    <a:pt x="2119" y="0"/>
                  </a:moveTo>
                  <a:cubicBezTo>
                    <a:pt x="1590" y="0"/>
                    <a:pt x="1128" y="165"/>
                    <a:pt x="810" y="504"/>
                  </a:cubicBezTo>
                  <a:cubicBezTo>
                    <a:pt x="0" y="1395"/>
                    <a:pt x="486" y="3123"/>
                    <a:pt x="1863" y="4365"/>
                  </a:cubicBezTo>
                  <a:cubicBezTo>
                    <a:pt x="2694" y="5115"/>
                    <a:pt x="3663" y="5510"/>
                    <a:pt x="4479" y="5510"/>
                  </a:cubicBezTo>
                  <a:cubicBezTo>
                    <a:pt x="5015" y="5510"/>
                    <a:pt x="5485" y="5340"/>
                    <a:pt x="5806" y="4986"/>
                  </a:cubicBezTo>
                  <a:cubicBezTo>
                    <a:pt x="6589" y="4122"/>
                    <a:pt x="6130" y="2394"/>
                    <a:pt x="4753" y="1152"/>
                  </a:cubicBezTo>
                  <a:cubicBezTo>
                    <a:pt x="3915" y="396"/>
                    <a:pt x="2938" y="0"/>
                    <a:pt x="2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7" name="Google Shape;26737;p42"/>
            <p:cNvSpPr/>
            <p:nvPr/>
          </p:nvSpPr>
          <p:spPr>
            <a:xfrm rot="8706649" flipH="1">
              <a:off x="8662182" y="3085515"/>
              <a:ext cx="77819" cy="49290"/>
            </a:xfrm>
            <a:custGeom>
              <a:avLst/>
              <a:gdLst/>
              <a:ahLst/>
              <a:cxnLst/>
              <a:rect l="l" t="t" r="r" b="b"/>
              <a:pathLst>
                <a:path w="3647" h="2310" extrusionOk="0">
                  <a:moveTo>
                    <a:pt x="1736" y="1"/>
                  </a:moveTo>
                  <a:cubicBezTo>
                    <a:pt x="834" y="1"/>
                    <a:pt x="106" y="444"/>
                    <a:pt x="55" y="1031"/>
                  </a:cubicBezTo>
                  <a:cubicBezTo>
                    <a:pt x="1" y="1652"/>
                    <a:pt x="757" y="2220"/>
                    <a:pt x="1729" y="2301"/>
                  </a:cubicBezTo>
                  <a:cubicBezTo>
                    <a:pt x="1804" y="2307"/>
                    <a:pt x="1878" y="2310"/>
                    <a:pt x="1951" y="2310"/>
                  </a:cubicBezTo>
                  <a:cubicBezTo>
                    <a:pt x="2826" y="2310"/>
                    <a:pt x="3543" y="1875"/>
                    <a:pt x="3592" y="1301"/>
                  </a:cubicBezTo>
                  <a:cubicBezTo>
                    <a:pt x="3646" y="653"/>
                    <a:pt x="2890" y="86"/>
                    <a:pt x="1891" y="5"/>
                  </a:cubicBezTo>
                  <a:cubicBezTo>
                    <a:pt x="1839" y="2"/>
                    <a:pt x="178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8" name="Google Shape;26738;p42"/>
          <p:cNvGrpSpPr/>
          <p:nvPr/>
        </p:nvGrpSpPr>
        <p:grpSpPr>
          <a:xfrm rot="1512766" flipH="1">
            <a:off x="-73442" y="3555830"/>
            <a:ext cx="1577099" cy="1799739"/>
            <a:chOff x="3302100" y="2045388"/>
            <a:chExt cx="743075" cy="847975"/>
          </a:xfrm>
        </p:grpSpPr>
        <p:sp>
          <p:nvSpPr>
            <p:cNvPr id="26739" name="Google Shape;26739;p42"/>
            <p:cNvSpPr/>
            <p:nvPr/>
          </p:nvSpPr>
          <p:spPr>
            <a:xfrm>
              <a:off x="3519775" y="2565513"/>
              <a:ext cx="206325" cy="174875"/>
            </a:xfrm>
            <a:custGeom>
              <a:avLst/>
              <a:gdLst/>
              <a:ahLst/>
              <a:cxnLst/>
              <a:rect l="l" t="t" r="r" b="b"/>
              <a:pathLst>
                <a:path w="8253" h="6995" fill="none" extrusionOk="0">
                  <a:moveTo>
                    <a:pt x="1" y="1"/>
                  </a:moveTo>
                  <a:lnTo>
                    <a:pt x="8253" y="6994"/>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0" name="Google Shape;26740;p42"/>
            <p:cNvSpPr/>
            <p:nvPr/>
          </p:nvSpPr>
          <p:spPr>
            <a:xfrm>
              <a:off x="3692000" y="2288413"/>
              <a:ext cx="222050" cy="604950"/>
            </a:xfrm>
            <a:custGeom>
              <a:avLst/>
              <a:gdLst/>
              <a:ahLst/>
              <a:cxnLst/>
              <a:rect l="l" t="t" r="r" b="b"/>
              <a:pathLst>
                <a:path w="8882" h="24198" fill="none" extrusionOk="0">
                  <a:moveTo>
                    <a:pt x="8882" y="0"/>
                  </a:moveTo>
                  <a:lnTo>
                    <a:pt x="2727" y="24197"/>
                  </a:lnTo>
                  <a:lnTo>
                    <a:pt x="0" y="11959"/>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1" name="Google Shape;26741;p42"/>
            <p:cNvSpPr/>
            <p:nvPr/>
          </p:nvSpPr>
          <p:spPr>
            <a:xfrm>
              <a:off x="3676250" y="2360088"/>
              <a:ext cx="98800" cy="227300"/>
            </a:xfrm>
            <a:custGeom>
              <a:avLst/>
              <a:gdLst/>
              <a:ahLst/>
              <a:cxnLst/>
              <a:rect l="l" t="t" r="r" b="b"/>
              <a:pathLst>
                <a:path w="3952" h="9092" extrusionOk="0">
                  <a:moveTo>
                    <a:pt x="3917" y="1"/>
                  </a:moveTo>
                  <a:cubicBezTo>
                    <a:pt x="1" y="2868"/>
                    <a:pt x="630" y="9092"/>
                    <a:pt x="630" y="9092"/>
                  </a:cubicBezTo>
                  <a:cubicBezTo>
                    <a:pt x="2448" y="5980"/>
                    <a:pt x="3952" y="2903"/>
                    <a:pt x="3917"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2" name="Google Shape;26742;p42"/>
            <p:cNvSpPr/>
            <p:nvPr/>
          </p:nvSpPr>
          <p:spPr>
            <a:xfrm>
              <a:off x="3774150" y="2045388"/>
              <a:ext cx="139900" cy="243050"/>
            </a:xfrm>
            <a:custGeom>
              <a:avLst/>
              <a:gdLst/>
              <a:ahLst/>
              <a:cxnLst/>
              <a:rect l="l" t="t" r="r" b="b"/>
              <a:pathLst>
                <a:path w="5596" h="9722" extrusionOk="0">
                  <a:moveTo>
                    <a:pt x="1" y="0"/>
                  </a:moveTo>
                  <a:cubicBezTo>
                    <a:pt x="2169" y="8567"/>
                    <a:pt x="5596" y="9721"/>
                    <a:pt x="5596" y="9721"/>
                  </a:cubicBezTo>
                  <a:cubicBezTo>
                    <a:pt x="5211" y="5805"/>
                    <a:pt x="3603" y="2483"/>
                    <a:pt x="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3" name="Google Shape;26743;p42"/>
            <p:cNvSpPr/>
            <p:nvPr/>
          </p:nvSpPr>
          <p:spPr>
            <a:xfrm>
              <a:off x="3576600" y="2306763"/>
              <a:ext cx="115425" cy="280625"/>
            </a:xfrm>
            <a:custGeom>
              <a:avLst/>
              <a:gdLst/>
              <a:ahLst/>
              <a:cxnLst/>
              <a:rect l="l" t="t" r="r" b="b"/>
              <a:pathLst>
                <a:path w="4617" h="11225" extrusionOk="0">
                  <a:moveTo>
                    <a:pt x="665" y="1"/>
                  </a:moveTo>
                  <a:lnTo>
                    <a:pt x="665" y="1"/>
                  </a:lnTo>
                  <a:cubicBezTo>
                    <a:pt x="0" y="6679"/>
                    <a:pt x="4616" y="11225"/>
                    <a:pt x="4616" y="11225"/>
                  </a:cubicBezTo>
                  <a:cubicBezTo>
                    <a:pt x="4616" y="7798"/>
                    <a:pt x="3812" y="4162"/>
                    <a:pt x="665"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4" name="Google Shape;26744;p42"/>
            <p:cNvSpPr/>
            <p:nvPr/>
          </p:nvSpPr>
          <p:spPr>
            <a:xfrm>
              <a:off x="3302100" y="2325113"/>
              <a:ext cx="217700" cy="240425"/>
            </a:xfrm>
            <a:custGeom>
              <a:avLst/>
              <a:gdLst/>
              <a:ahLst/>
              <a:cxnLst/>
              <a:rect l="l" t="t" r="r" b="b"/>
              <a:pathLst>
                <a:path w="8708" h="9617" extrusionOk="0">
                  <a:moveTo>
                    <a:pt x="1" y="1"/>
                  </a:moveTo>
                  <a:lnTo>
                    <a:pt x="1" y="1"/>
                  </a:lnTo>
                  <a:cubicBezTo>
                    <a:pt x="2099" y="6680"/>
                    <a:pt x="8708" y="9617"/>
                    <a:pt x="8708" y="9617"/>
                  </a:cubicBezTo>
                  <a:cubicBezTo>
                    <a:pt x="6540" y="4756"/>
                    <a:pt x="3882" y="980"/>
                    <a:pt x="1"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5" name="Google Shape;26745;p42"/>
            <p:cNvSpPr/>
            <p:nvPr/>
          </p:nvSpPr>
          <p:spPr>
            <a:xfrm>
              <a:off x="3622925" y="2143213"/>
              <a:ext cx="291125" cy="145225"/>
            </a:xfrm>
            <a:custGeom>
              <a:avLst/>
              <a:gdLst/>
              <a:ahLst/>
              <a:cxnLst/>
              <a:rect l="l" t="t" r="r" b="b"/>
              <a:pathLst>
                <a:path w="11645" h="5809" extrusionOk="0">
                  <a:moveTo>
                    <a:pt x="645" y="0"/>
                  </a:moveTo>
                  <a:cubicBezTo>
                    <a:pt x="426" y="0"/>
                    <a:pt x="211" y="13"/>
                    <a:pt x="1" y="39"/>
                  </a:cubicBezTo>
                  <a:cubicBezTo>
                    <a:pt x="3917" y="5284"/>
                    <a:pt x="11645" y="5808"/>
                    <a:pt x="11645" y="5808"/>
                  </a:cubicBezTo>
                  <a:cubicBezTo>
                    <a:pt x="7534" y="2448"/>
                    <a:pt x="3697" y="0"/>
                    <a:pt x="645"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6" name="Google Shape;26746;p42"/>
            <p:cNvSpPr/>
            <p:nvPr/>
          </p:nvSpPr>
          <p:spPr>
            <a:xfrm>
              <a:off x="3850225" y="2394188"/>
              <a:ext cx="194950" cy="147850"/>
            </a:xfrm>
            <a:custGeom>
              <a:avLst/>
              <a:gdLst/>
              <a:ahLst/>
              <a:cxnLst/>
              <a:rect l="l" t="t" r="r" b="b"/>
              <a:pathLst>
                <a:path w="7798" h="5914" extrusionOk="0">
                  <a:moveTo>
                    <a:pt x="7798" y="0"/>
                  </a:moveTo>
                  <a:lnTo>
                    <a:pt x="0" y="5805"/>
                  </a:lnTo>
                  <a:cubicBezTo>
                    <a:pt x="336" y="5879"/>
                    <a:pt x="663" y="5914"/>
                    <a:pt x="981" y="5914"/>
                  </a:cubicBezTo>
                  <a:cubicBezTo>
                    <a:pt x="5143" y="5914"/>
                    <a:pt x="7798" y="0"/>
                    <a:pt x="7798"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7" name="Google Shape;26747;p42"/>
          <p:cNvGrpSpPr/>
          <p:nvPr/>
        </p:nvGrpSpPr>
        <p:grpSpPr>
          <a:xfrm flipH="1">
            <a:off x="8151711" y="126354"/>
            <a:ext cx="806569" cy="817291"/>
            <a:chOff x="159580" y="156004"/>
            <a:chExt cx="806569" cy="817291"/>
          </a:xfrm>
        </p:grpSpPr>
        <p:sp>
          <p:nvSpPr>
            <p:cNvPr id="26748" name="Google Shape;26748;p42"/>
            <p:cNvSpPr/>
            <p:nvPr/>
          </p:nvSpPr>
          <p:spPr>
            <a:xfrm rot="7106339">
              <a:off x="196658" y="323469"/>
              <a:ext cx="668217" cy="482362"/>
            </a:xfrm>
            <a:custGeom>
              <a:avLst/>
              <a:gdLst/>
              <a:ahLst/>
              <a:cxnLst/>
              <a:rect l="l" t="t" r="r" b="b"/>
              <a:pathLst>
                <a:path w="41940" h="30275" extrusionOk="0">
                  <a:moveTo>
                    <a:pt x="28264" y="0"/>
                  </a:moveTo>
                  <a:cubicBezTo>
                    <a:pt x="24327" y="0"/>
                    <a:pt x="18604" y="7735"/>
                    <a:pt x="18604" y="7735"/>
                  </a:cubicBezTo>
                  <a:cubicBezTo>
                    <a:pt x="18604" y="7735"/>
                    <a:pt x="15648" y="499"/>
                    <a:pt x="10467" y="499"/>
                  </a:cubicBezTo>
                  <a:cubicBezTo>
                    <a:pt x="10111" y="499"/>
                    <a:pt x="9745" y="533"/>
                    <a:pt x="9369" y="606"/>
                  </a:cubicBezTo>
                  <a:cubicBezTo>
                    <a:pt x="2726" y="1875"/>
                    <a:pt x="3212" y="9274"/>
                    <a:pt x="7155" y="12892"/>
                  </a:cubicBezTo>
                  <a:cubicBezTo>
                    <a:pt x="7155" y="12892"/>
                    <a:pt x="7070" y="12889"/>
                    <a:pt x="6919" y="12889"/>
                  </a:cubicBezTo>
                  <a:cubicBezTo>
                    <a:pt x="5822" y="12889"/>
                    <a:pt x="1253" y="13077"/>
                    <a:pt x="755" y="16187"/>
                  </a:cubicBezTo>
                  <a:cubicBezTo>
                    <a:pt x="0" y="20738"/>
                    <a:pt x="6766" y="22113"/>
                    <a:pt x="12677" y="22113"/>
                  </a:cubicBezTo>
                  <a:cubicBezTo>
                    <a:pt x="13956" y="22113"/>
                    <a:pt x="15195" y="22049"/>
                    <a:pt x="16309" y="21939"/>
                  </a:cubicBezTo>
                  <a:cubicBezTo>
                    <a:pt x="16309" y="21939"/>
                    <a:pt x="19279" y="30275"/>
                    <a:pt x="25625" y="30275"/>
                  </a:cubicBezTo>
                  <a:cubicBezTo>
                    <a:pt x="26151" y="30275"/>
                    <a:pt x="26700" y="30218"/>
                    <a:pt x="27272" y="30094"/>
                  </a:cubicBezTo>
                  <a:cubicBezTo>
                    <a:pt x="32943" y="28851"/>
                    <a:pt x="32565" y="22371"/>
                    <a:pt x="29540" y="19967"/>
                  </a:cubicBezTo>
                  <a:lnTo>
                    <a:pt x="29540" y="19967"/>
                  </a:lnTo>
                  <a:cubicBezTo>
                    <a:pt x="29541" y="19967"/>
                    <a:pt x="31116" y="20228"/>
                    <a:pt x="33121" y="20228"/>
                  </a:cubicBezTo>
                  <a:cubicBezTo>
                    <a:pt x="36439" y="20228"/>
                    <a:pt x="40934" y="19515"/>
                    <a:pt x="41422" y="15728"/>
                  </a:cubicBezTo>
                  <a:cubicBezTo>
                    <a:pt x="41939" y="11573"/>
                    <a:pt x="36407" y="10916"/>
                    <a:pt x="32857" y="10916"/>
                  </a:cubicBezTo>
                  <a:cubicBezTo>
                    <a:pt x="31216" y="10916"/>
                    <a:pt x="30000" y="11056"/>
                    <a:pt x="30000" y="11056"/>
                  </a:cubicBezTo>
                  <a:cubicBezTo>
                    <a:pt x="34023" y="6466"/>
                    <a:pt x="32889" y="1173"/>
                    <a:pt x="28973" y="93"/>
                  </a:cubicBezTo>
                  <a:cubicBezTo>
                    <a:pt x="28745" y="30"/>
                    <a:pt x="28508" y="0"/>
                    <a:pt x="282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9" name="Google Shape;26749;p42"/>
            <p:cNvSpPr/>
            <p:nvPr/>
          </p:nvSpPr>
          <p:spPr>
            <a:xfrm rot="7106339">
              <a:off x="391140" y="475964"/>
              <a:ext cx="376633" cy="196291"/>
            </a:xfrm>
            <a:custGeom>
              <a:avLst/>
              <a:gdLst/>
              <a:ahLst/>
              <a:cxnLst/>
              <a:rect l="l" t="t" r="r" b="b"/>
              <a:pathLst>
                <a:path w="23639" h="12320" extrusionOk="0">
                  <a:moveTo>
                    <a:pt x="18074" y="0"/>
                  </a:moveTo>
                  <a:cubicBezTo>
                    <a:pt x="15458" y="0"/>
                    <a:pt x="10765" y="6614"/>
                    <a:pt x="10765" y="6614"/>
                  </a:cubicBezTo>
                  <a:cubicBezTo>
                    <a:pt x="10765" y="6614"/>
                    <a:pt x="9254" y="829"/>
                    <a:pt x="6099" y="829"/>
                  </a:cubicBezTo>
                  <a:cubicBezTo>
                    <a:pt x="5880" y="829"/>
                    <a:pt x="5653" y="857"/>
                    <a:pt x="5418" y="917"/>
                  </a:cubicBezTo>
                  <a:cubicBezTo>
                    <a:pt x="2880" y="1538"/>
                    <a:pt x="5283" y="6776"/>
                    <a:pt x="5283" y="6776"/>
                  </a:cubicBezTo>
                  <a:cubicBezTo>
                    <a:pt x="4819" y="6691"/>
                    <a:pt x="4420" y="6652"/>
                    <a:pt x="4080" y="6652"/>
                  </a:cubicBezTo>
                  <a:cubicBezTo>
                    <a:pt x="1" y="6652"/>
                    <a:pt x="4593" y="12320"/>
                    <a:pt x="11003" y="12320"/>
                  </a:cubicBezTo>
                  <a:cubicBezTo>
                    <a:pt x="12012" y="12320"/>
                    <a:pt x="13067" y="12179"/>
                    <a:pt x="14141" y="11853"/>
                  </a:cubicBezTo>
                  <a:cubicBezTo>
                    <a:pt x="14141" y="11853"/>
                    <a:pt x="14221" y="11854"/>
                    <a:pt x="14366" y="11854"/>
                  </a:cubicBezTo>
                  <a:cubicBezTo>
                    <a:pt x="15804" y="11854"/>
                    <a:pt x="23638" y="11743"/>
                    <a:pt x="23565" y="9315"/>
                  </a:cubicBezTo>
                  <a:cubicBezTo>
                    <a:pt x="23523" y="8285"/>
                    <a:pt x="22348" y="7968"/>
                    <a:pt x="20918" y="7968"/>
                  </a:cubicBezTo>
                  <a:cubicBezTo>
                    <a:pt x="18636" y="7968"/>
                    <a:pt x="15707" y="8775"/>
                    <a:pt x="15707" y="8775"/>
                  </a:cubicBezTo>
                  <a:cubicBezTo>
                    <a:pt x="15707" y="8775"/>
                    <a:pt x="21134" y="2078"/>
                    <a:pt x="18866" y="269"/>
                  </a:cubicBezTo>
                  <a:cubicBezTo>
                    <a:pt x="18635" y="83"/>
                    <a:pt x="18367" y="0"/>
                    <a:pt x="18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0" name="Google Shape;26750;p42"/>
            <p:cNvSpPr/>
            <p:nvPr/>
          </p:nvSpPr>
          <p:spPr>
            <a:xfrm rot="7106339">
              <a:off x="522214" y="514225"/>
              <a:ext cx="75314" cy="45185"/>
            </a:xfrm>
            <a:custGeom>
              <a:avLst/>
              <a:gdLst/>
              <a:ahLst/>
              <a:cxnLst/>
              <a:rect l="l" t="t" r="r" b="b"/>
              <a:pathLst>
                <a:path w="4727" h="2836" fill="none" extrusionOk="0">
                  <a:moveTo>
                    <a:pt x="1" y="0"/>
                  </a:moveTo>
                  <a:lnTo>
                    <a:pt x="2593" y="2836"/>
                  </a:lnTo>
                  <a:lnTo>
                    <a:pt x="4726" y="892"/>
                  </a:lnTo>
                </a:path>
              </a:pathLst>
            </a:custGeom>
            <a:noFill/>
            <a:ln w="87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1" name="Google Shape;26751;p42"/>
            <p:cNvSpPr/>
            <p:nvPr/>
          </p:nvSpPr>
          <p:spPr>
            <a:xfrm rot="7106339">
              <a:off x="506162" y="548398"/>
              <a:ext cx="48627" cy="8620"/>
            </a:xfrm>
            <a:custGeom>
              <a:avLst/>
              <a:gdLst/>
              <a:ahLst/>
              <a:cxnLst/>
              <a:rect l="l" t="t" r="r" b="b"/>
              <a:pathLst>
                <a:path w="3052" h="541" fill="none" extrusionOk="0">
                  <a:moveTo>
                    <a:pt x="3052" y="1"/>
                  </a:moveTo>
                  <a:lnTo>
                    <a:pt x="0" y="541"/>
                  </a:lnTo>
                </a:path>
              </a:pathLst>
            </a:custGeom>
            <a:noFill/>
            <a:ln w="87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2" name="Google Shape;26752;p42"/>
            <p:cNvSpPr/>
            <p:nvPr/>
          </p:nvSpPr>
          <p:spPr>
            <a:xfrm rot="7106339">
              <a:off x="825531" y="518742"/>
              <a:ext cx="129517" cy="102399"/>
            </a:xfrm>
            <a:custGeom>
              <a:avLst/>
              <a:gdLst/>
              <a:ahLst/>
              <a:cxnLst/>
              <a:rect l="l" t="t" r="r" b="b"/>
              <a:pathLst>
                <a:path w="8129" h="6427" extrusionOk="0">
                  <a:moveTo>
                    <a:pt x="2627" y="1"/>
                  </a:moveTo>
                  <a:cubicBezTo>
                    <a:pt x="1891" y="1"/>
                    <a:pt x="1257" y="243"/>
                    <a:pt x="865" y="743"/>
                  </a:cubicBezTo>
                  <a:cubicBezTo>
                    <a:pt x="1" y="1877"/>
                    <a:pt x="703" y="3902"/>
                    <a:pt x="2458" y="5280"/>
                  </a:cubicBezTo>
                  <a:cubicBezTo>
                    <a:pt x="3455" y="6035"/>
                    <a:pt x="4562" y="6427"/>
                    <a:pt x="5496" y="6427"/>
                  </a:cubicBezTo>
                  <a:cubicBezTo>
                    <a:pt x="6230" y="6427"/>
                    <a:pt x="6857" y="6184"/>
                    <a:pt x="7237" y="5685"/>
                  </a:cubicBezTo>
                  <a:cubicBezTo>
                    <a:pt x="8129" y="4550"/>
                    <a:pt x="7400" y="2525"/>
                    <a:pt x="5644" y="1148"/>
                  </a:cubicBezTo>
                  <a:cubicBezTo>
                    <a:pt x="4662" y="392"/>
                    <a:pt x="3562" y="1"/>
                    <a:pt x="26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3" name="Google Shape;26753;p42"/>
            <p:cNvSpPr/>
            <p:nvPr/>
          </p:nvSpPr>
          <p:spPr>
            <a:xfrm rot="7106339">
              <a:off x="783333" y="620702"/>
              <a:ext cx="57246" cy="70024"/>
            </a:xfrm>
            <a:custGeom>
              <a:avLst/>
              <a:gdLst/>
              <a:ahLst/>
              <a:cxnLst/>
              <a:rect l="l" t="t" r="r" b="b"/>
              <a:pathLst>
                <a:path w="3593" h="4395" extrusionOk="0">
                  <a:moveTo>
                    <a:pt x="1373" y="1"/>
                  </a:moveTo>
                  <a:cubicBezTo>
                    <a:pt x="1274" y="1"/>
                    <a:pt x="1176" y="16"/>
                    <a:pt x="1081" y="46"/>
                  </a:cubicBezTo>
                  <a:cubicBezTo>
                    <a:pt x="298" y="289"/>
                    <a:pt x="1" y="1477"/>
                    <a:pt x="406" y="2666"/>
                  </a:cubicBezTo>
                  <a:cubicBezTo>
                    <a:pt x="732" y="3691"/>
                    <a:pt x="1481" y="4394"/>
                    <a:pt x="2183" y="4394"/>
                  </a:cubicBezTo>
                  <a:cubicBezTo>
                    <a:pt x="2294" y="4394"/>
                    <a:pt x="2405" y="4377"/>
                    <a:pt x="2512" y="4340"/>
                  </a:cubicBezTo>
                  <a:cubicBezTo>
                    <a:pt x="3268" y="4097"/>
                    <a:pt x="3592" y="2936"/>
                    <a:pt x="3160" y="1747"/>
                  </a:cubicBezTo>
                  <a:cubicBezTo>
                    <a:pt x="2806" y="709"/>
                    <a:pt x="2060" y="1"/>
                    <a:pt x="1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4" name="Google Shape;26754;p42"/>
          <p:cNvGrpSpPr/>
          <p:nvPr/>
        </p:nvGrpSpPr>
        <p:grpSpPr>
          <a:xfrm>
            <a:off x="962039" y="303407"/>
            <a:ext cx="170431" cy="208992"/>
            <a:chOff x="7314226" y="2364570"/>
            <a:chExt cx="170431" cy="208992"/>
          </a:xfrm>
        </p:grpSpPr>
        <p:sp>
          <p:nvSpPr>
            <p:cNvPr id="26755" name="Google Shape;26755;p4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6" name="Google Shape;26756;p4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7" name="Google Shape;26757;p4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8" name="Google Shape;26758;p4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59" name="Google Shape;26759;p42"/>
          <p:cNvSpPr/>
          <p:nvPr/>
        </p:nvSpPr>
        <p:spPr>
          <a:xfrm>
            <a:off x="503793" y="4346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0" name="Google Shape;26760;p42"/>
          <p:cNvSpPr/>
          <p:nvPr/>
        </p:nvSpPr>
        <p:spPr>
          <a:xfrm>
            <a:off x="383588" y="93102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61" name="Google Shape;26761;p42"/>
          <p:cNvGrpSpPr/>
          <p:nvPr/>
        </p:nvGrpSpPr>
        <p:grpSpPr>
          <a:xfrm>
            <a:off x="685439" y="1431732"/>
            <a:ext cx="170431" cy="208992"/>
            <a:chOff x="7314226" y="2364570"/>
            <a:chExt cx="170431" cy="208992"/>
          </a:xfrm>
        </p:grpSpPr>
        <p:sp>
          <p:nvSpPr>
            <p:cNvPr id="26762" name="Google Shape;26762;p4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3" name="Google Shape;26763;p4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4" name="Google Shape;26764;p4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5" name="Google Shape;26765;p4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6" name="Google Shape;26766;p42"/>
          <p:cNvSpPr/>
          <p:nvPr/>
        </p:nvSpPr>
        <p:spPr>
          <a:xfrm>
            <a:off x="297743" y="206324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7" name="Google Shape;26767;p42"/>
          <p:cNvSpPr/>
          <p:nvPr/>
        </p:nvSpPr>
        <p:spPr>
          <a:xfrm>
            <a:off x="8858068" y="8642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68" name="Google Shape;26768;p42"/>
          <p:cNvGrpSpPr/>
          <p:nvPr/>
        </p:nvGrpSpPr>
        <p:grpSpPr>
          <a:xfrm>
            <a:off x="8590551" y="1136307"/>
            <a:ext cx="170431" cy="208992"/>
            <a:chOff x="7314226" y="2364570"/>
            <a:chExt cx="170431" cy="208992"/>
          </a:xfrm>
        </p:grpSpPr>
        <p:sp>
          <p:nvSpPr>
            <p:cNvPr id="26769" name="Google Shape;26769;p4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0" name="Google Shape;26770;p4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1" name="Google Shape;26771;p4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2" name="Google Shape;26772;p4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73" name="Google Shape;26773;p42"/>
          <p:cNvSpPr/>
          <p:nvPr/>
        </p:nvSpPr>
        <p:spPr>
          <a:xfrm>
            <a:off x="8738950" y="1660737"/>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74" name="Google Shape;26774;p42"/>
          <p:cNvGrpSpPr/>
          <p:nvPr/>
        </p:nvGrpSpPr>
        <p:grpSpPr>
          <a:xfrm>
            <a:off x="8538776" y="2264757"/>
            <a:ext cx="170431" cy="208992"/>
            <a:chOff x="7314226" y="2364570"/>
            <a:chExt cx="170431" cy="208992"/>
          </a:xfrm>
        </p:grpSpPr>
        <p:sp>
          <p:nvSpPr>
            <p:cNvPr id="26775" name="Google Shape;26775;p42"/>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6" name="Google Shape;26776;p42"/>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7" name="Google Shape;26777;p42"/>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8" name="Google Shape;26778;p42"/>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79" name="Google Shape;26779;p42"/>
          <p:cNvSpPr/>
          <p:nvPr/>
        </p:nvSpPr>
        <p:spPr>
          <a:xfrm>
            <a:off x="8914393" y="295254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5"/>
        <p:cNvGrpSpPr/>
        <p:nvPr/>
      </p:nvGrpSpPr>
      <p:grpSpPr>
        <a:xfrm>
          <a:off x="0" y="0"/>
          <a:ext cx="0" cy="0"/>
          <a:chOff x="0" y="0"/>
          <a:chExt cx="0" cy="0"/>
        </a:xfrm>
      </p:grpSpPr>
      <p:grpSp>
        <p:nvGrpSpPr>
          <p:cNvPr id="666" name="Google Shape;666;p3"/>
          <p:cNvGrpSpPr/>
          <p:nvPr/>
        </p:nvGrpSpPr>
        <p:grpSpPr>
          <a:xfrm>
            <a:off x="-44372" y="-112096"/>
            <a:ext cx="9232744" cy="5367692"/>
            <a:chOff x="-36097" y="-112100"/>
            <a:chExt cx="9232744" cy="5367692"/>
          </a:xfrm>
        </p:grpSpPr>
        <p:sp>
          <p:nvSpPr>
            <p:cNvPr id="667" name="Google Shape;667;p3"/>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3"/>
          <p:cNvSpPr txBox="1">
            <a:spLocks noGrp="1"/>
          </p:cNvSpPr>
          <p:nvPr>
            <p:ph type="title"/>
          </p:nvPr>
        </p:nvSpPr>
        <p:spPr>
          <a:xfrm>
            <a:off x="2028750" y="2098100"/>
            <a:ext cx="5086500" cy="939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03" name="Google Shape;1303;p3"/>
          <p:cNvSpPr txBox="1">
            <a:spLocks noGrp="1"/>
          </p:cNvSpPr>
          <p:nvPr>
            <p:ph type="title" idx="2" hasCustomPrompt="1"/>
          </p:nvPr>
        </p:nvSpPr>
        <p:spPr>
          <a:xfrm>
            <a:off x="3942750" y="801025"/>
            <a:ext cx="1258500" cy="7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500" b="1">
                <a:latin typeface="Inria Sans"/>
                <a:ea typeface="Inria Sans"/>
                <a:cs typeface="Inria Sans"/>
                <a:sym typeface="Inria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4" name="Google Shape;1304;p3"/>
          <p:cNvSpPr txBox="1">
            <a:spLocks noGrp="1"/>
          </p:cNvSpPr>
          <p:nvPr>
            <p:ph type="subTitle" idx="1"/>
          </p:nvPr>
        </p:nvSpPr>
        <p:spPr>
          <a:xfrm>
            <a:off x="2028750" y="2936025"/>
            <a:ext cx="5086500" cy="4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05" name="Google Shape;1305;p3"/>
          <p:cNvGrpSpPr/>
          <p:nvPr/>
        </p:nvGrpSpPr>
        <p:grpSpPr>
          <a:xfrm flipH="1">
            <a:off x="544793" y="703532"/>
            <a:ext cx="170431" cy="208992"/>
            <a:chOff x="7314226" y="2364570"/>
            <a:chExt cx="170431" cy="208992"/>
          </a:xfrm>
        </p:grpSpPr>
        <p:sp>
          <p:nvSpPr>
            <p:cNvPr id="1306" name="Google Shape;1306;p3"/>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3"/>
          <p:cNvSpPr/>
          <p:nvPr/>
        </p:nvSpPr>
        <p:spPr>
          <a:xfrm flipH="1">
            <a:off x="354875" y="3524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3"/>
          <p:cNvGrpSpPr/>
          <p:nvPr/>
        </p:nvGrpSpPr>
        <p:grpSpPr>
          <a:xfrm>
            <a:off x="8156550" y="4419242"/>
            <a:ext cx="223981" cy="274679"/>
            <a:chOff x="7314226" y="2364570"/>
            <a:chExt cx="170431" cy="208992"/>
          </a:xfrm>
        </p:grpSpPr>
        <p:sp>
          <p:nvSpPr>
            <p:cNvPr id="1312" name="Google Shape;1312;p3"/>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3"/>
          <p:cNvSpPr/>
          <p:nvPr/>
        </p:nvSpPr>
        <p:spPr>
          <a:xfrm flipH="1">
            <a:off x="6963856" y="436265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
          <p:cNvSpPr/>
          <p:nvPr/>
        </p:nvSpPr>
        <p:spPr>
          <a:xfrm flipH="1">
            <a:off x="6322846" y="440539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
          <p:cNvSpPr/>
          <p:nvPr/>
        </p:nvSpPr>
        <p:spPr>
          <a:xfrm flipH="1">
            <a:off x="5243325" y="465664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
          <p:cNvSpPr/>
          <p:nvPr/>
        </p:nvSpPr>
        <p:spPr>
          <a:xfrm flipH="1">
            <a:off x="4436356" y="43003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
          <p:cNvGrpSpPr/>
          <p:nvPr/>
        </p:nvGrpSpPr>
        <p:grpSpPr>
          <a:xfrm flipH="1">
            <a:off x="4004968" y="4596957"/>
            <a:ext cx="170431" cy="208992"/>
            <a:chOff x="7314226" y="2364570"/>
            <a:chExt cx="170431" cy="208992"/>
          </a:xfrm>
        </p:grpSpPr>
        <p:sp>
          <p:nvSpPr>
            <p:cNvPr id="1321" name="Google Shape;1321;p3"/>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3"/>
          <p:cNvSpPr/>
          <p:nvPr/>
        </p:nvSpPr>
        <p:spPr>
          <a:xfrm flipH="1">
            <a:off x="2766500" y="440477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6" name="Google Shape;1326;p3"/>
          <p:cNvGrpSpPr/>
          <p:nvPr/>
        </p:nvGrpSpPr>
        <p:grpSpPr>
          <a:xfrm rot="-912564">
            <a:off x="7148927" y="-390548"/>
            <a:ext cx="2444135" cy="2043003"/>
            <a:chOff x="6958887" y="764236"/>
            <a:chExt cx="2003164" cy="1674404"/>
          </a:xfrm>
        </p:grpSpPr>
        <p:sp>
          <p:nvSpPr>
            <p:cNvPr id="1327" name="Google Shape;1327;p3"/>
            <p:cNvSpPr/>
            <p:nvPr/>
          </p:nvSpPr>
          <p:spPr>
            <a:xfrm rot="-9430312" flipH="1">
              <a:off x="7751468" y="908729"/>
              <a:ext cx="1002397" cy="1275583"/>
            </a:xfrm>
            <a:custGeom>
              <a:avLst/>
              <a:gdLst/>
              <a:ahLst/>
              <a:cxnLst/>
              <a:rect l="l" t="t" r="r" b="b"/>
              <a:pathLst>
                <a:path w="16277" h="20713" fill="none" extrusionOk="0">
                  <a:moveTo>
                    <a:pt x="16276" y="20713"/>
                  </a:moveTo>
                  <a:lnTo>
                    <a:pt x="8167" y="9015"/>
                  </a:lnTo>
                  <a:lnTo>
                    <a:pt x="1" y="1"/>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
            <p:cNvSpPr/>
            <p:nvPr/>
          </p:nvSpPr>
          <p:spPr>
            <a:xfrm rot="-9430312" flipH="1">
              <a:off x="7625111" y="1502489"/>
              <a:ext cx="584737" cy="182534"/>
            </a:xfrm>
            <a:custGeom>
              <a:avLst/>
              <a:gdLst/>
              <a:ahLst/>
              <a:cxnLst/>
              <a:rect l="l" t="t" r="r" b="b"/>
              <a:pathLst>
                <a:path w="9495" h="2964" extrusionOk="0">
                  <a:moveTo>
                    <a:pt x="1670" y="0"/>
                  </a:moveTo>
                  <a:cubicBezTo>
                    <a:pt x="1133" y="0"/>
                    <a:pt x="577" y="34"/>
                    <a:pt x="1" y="105"/>
                  </a:cubicBezTo>
                  <a:cubicBezTo>
                    <a:pt x="2660" y="1977"/>
                    <a:pt x="5841" y="2964"/>
                    <a:pt x="9093" y="2964"/>
                  </a:cubicBezTo>
                  <a:cubicBezTo>
                    <a:pt x="9227" y="2964"/>
                    <a:pt x="9361" y="2962"/>
                    <a:pt x="9495" y="2959"/>
                  </a:cubicBezTo>
                  <a:cubicBezTo>
                    <a:pt x="7301" y="1150"/>
                    <a:pt x="4798" y="0"/>
                    <a:pt x="1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
            <p:cNvSpPr/>
            <p:nvPr/>
          </p:nvSpPr>
          <p:spPr>
            <a:xfrm rot="-9430312" flipH="1">
              <a:off x="7219411" y="1886482"/>
              <a:ext cx="346347" cy="504740"/>
            </a:xfrm>
            <a:custGeom>
              <a:avLst/>
              <a:gdLst/>
              <a:ahLst/>
              <a:cxnLst/>
              <a:rect l="l" t="t" r="r" b="b"/>
              <a:pathLst>
                <a:path w="5624" h="8196" extrusionOk="0">
                  <a:moveTo>
                    <a:pt x="0" y="1"/>
                  </a:moveTo>
                  <a:lnTo>
                    <a:pt x="3956" y="8195"/>
                  </a:lnTo>
                  <a:cubicBezTo>
                    <a:pt x="5623" y="3703"/>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
            <p:cNvSpPr/>
            <p:nvPr/>
          </p:nvSpPr>
          <p:spPr>
            <a:xfrm rot="-9430312" flipH="1">
              <a:off x="7985340" y="1592741"/>
              <a:ext cx="205382" cy="609124"/>
            </a:xfrm>
            <a:custGeom>
              <a:avLst/>
              <a:gdLst/>
              <a:ahLst/>
              <a:cxnLst/>
              <a:rect l="l" t="t" r="r" b="b"/>
              <a:pathLst>
                <a:path w="3335" h="9891" extrusionOk="0">
                  <a:moveTo>
                    <a:pt x="1611" y="1"/>
                  </a:moveTo>
                  <a:lnTo>
                    <a:pt x="1611" y="1"/>
                  </a:lnTo>
                  <a:cubicBezTo>
                    <a:pt x="0" y="3166"/>
                    <a:pt x="848" y="7828"/>
                    <a:pt x="1950" y="9891"/>
                  </a:cubicBezTo>
                  <a:cubicBezTo>
                    <a:pt x="3193" y="6359"/>
                    <a:pt x="3334" y="3024"/>
                    <a:pt x="1611"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
            <p:cNvSpPr/>
            <p:nvPr/>
          </p:nvSpPr>
          <p:spPr>
            <a:xfrm rot="-9430312" flipH="1">
              <a:off x="6984113" y="1817378"/>
              <a:ext cx="546432" cy="240361"/>
            </a:xfrm>
            <a:custGeom>
              <a:avLst/>
              <a:gdLst/>
              <a:ahLst/>
              <a:cxnLst/>
              <a:rect l="l" t="t" r="r" b="b"/>
              <a:pathLst>
                <a:path w="8873" h="3903" extrusionOk="0">
                  <a:moveTo>
                    <a:pt x="1435" y="0"/>
                  </a:moveTo>
                  <a:cubicBezTo>
                    <a:pt x="969" y="0"/>
                    <a:pt x="491" y="42"/>
                    <a:pt x="1" y="130"/>
                  </a:cubicBezTo>
                  <a:cubicBezTo>
                    <a:pt x="2110" y="2534"/>
                    <a:pt x="5128" y="3902"/>
                    <a:pt x="8316" y="3902"/>
                  </a:cubicBezTo>
                  <a:cubicBezTo>
                    <a:pt x="8501" y="3902"/>
                    <a:pt x="8687" y="3898"/>
                    <a:pt x="8873" y="3888"/>
                  </a:cubicBezTo>
                  <a:cubicBezTo>
                    <a:pt x="6665" y="1559"/>
                    <a:pt x="4269" y="0"/>
                    <a:pt x="1435"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3"/>
          <p:cNvGrpSpPr/>
          <p:nvPr/>
        </p:nvGrpSpPr>
        <p:grpSpPr>
          <a:xfrm flipH="1">
            <a:off x="6494093" y="241895"/>
            <a:ext cx="170431" cy="208992"/>
            <a:chOff x="7314226" y="2364570"/>
            <a:chExt cx="170431" cy="208992"/>
          </a:xfrm>
        </p:grpSpPr>
        <p:sp>
          <p:nvSpPr>
            <p:cNvPr id="1333" name="Google Shape;1333;p3"/>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7" name="Google Shape;1337;p3"/>
          <p:cNvSpPr/>
          <p:nvPr/>
        </p:nvSpPr>
        <p:spPr>
          <a:xfrm>
            <a:off x="7526403" y="235222"/>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
          <p:cNvSpPr/>
          <p:nvPr/>
        </p:nvSpPr>
        <p:spPr>
          <a:xfrm flipH="1">
            <a:off x="8660796" y="149594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3"/>
          <p:cNvGrpSpPr/>
          <p:nvPr/>
        </p:nvGrpSpPr>
        <p:grpSpPr>
          <a:xfrm flipH="1">
            <a:off x="8100252" y="-136990"/>
            <a:ext cx="967546" cy="4338932"/>
            <a:chOff x="4364227" y="363660"/>
            <a:chExt cx="967546" cy="4338932"/>
          </a:xfrm>
        </p:grpSpPr>
        <p:sp>
          <p:nvSpPr>
            <p:cNvPr id="1340" name="Google Shape;1340;p3"/>
            <p:cNvSpPr/>
            <p:nvPr/>
          </p:nvSpPr>
          <p:spPr>
            <a:xfrm>
              <a:off x="4365781" y="363660"/>
              <a:ext cx="886033" cy="4338932"/>
            </a:xfrm>
            <a:custGeom>
              <a:avLst/>
              <a:gdLst/>
              <a:ahLst/>
              <a:cxnLst/>
              <a:rect l="l" t="t" r="r" b="b"/>
              <a:pathLst>
                <a:path w="15966" h="78186" fill="none" extrusionOk="0">
                  <a:moveTo>
                    <a:pt x="15965" y="0"/>
                  </a:moveTo>
                  <a:cubicBezTo>
                    <a:pt x="15739" y="12603"/>
                    <a:pt x="14976" y="37581"/>
                    <a:pt x="7488" y="56231"/>
                  </a:cubicBezTo>
                  <a:cubicBezTo>
                    <a:pt x="0" y="74880"/>
                    <a:pt x="1159" y="78186"/>
                    <a:pt x="1159" y="78186"/>
                  </a:cubicBezTo>
                </a:path>
              </a:pathLst>
            </a:custGeom>
            <a:noFill/>
            <a:ln w="9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
            <p:cNvSpPr/>
            <p:nvPr/>
          </p:nvSpPr>
          <p:spPr>
            <a:xfrm>
              <a:off x="5054132" y="914606"/>
              <a:ext cx="277641" cy="787585"/>
            </a:xfrm>
            <a:custGeom>
              <a:avLst/>
              <a:gdLst/>
              <a:ahLst/>
              <a:cxnLst/>
              <a:rect l="l" t="t" r="r" b="b"/>
              <a:pathLst>
                <a:path w="5003" h="14192" extrusionOk="0">
                  <a:moveTo>
                    <a:pt x="2564" y="0"/>
                  </a:moveTo>
                  <a:cubicBezTo>
                    <a:pt x="1985" y="0"/>
                    <a:pt x="1407" y="82"/>
                    <a:pt x="848" y="244"/>
                  </a:cubicBezTo>
                  <a:lnTo>
                    <a:pt x="1" y="13666"/>
                  </a:lnTo>
                  <a:cubicBezTo>
                    <a:pt x="788" y="14018"/>
                    <a:pt x="1626" y="14191"/>
                    <a:pt x="2460" y="14191"/>
                  </a:cubicBezTo>
                  <a:cubicBezTo>
                    <a:pt x="3032" y="14191"/>
                    <a:pt x="3603" y="14110"/>
                    <a:pt x="4154" y="13949"/>
                  </a:cubicBezTo>
                  <a:lnTo>
                    <a:pt x="5002" y="499"/>
                  </a:lnTo>
                  <a:cubicBezTo>
                    <a:pt x="4221" y="166"/>
                    <a:pt x="3391" y="0"/>
                    <a:pt x="2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
            <p:cNvSpPr/>
            <p:nvPr/>
          </p:nvSpPr>
          <p:spPr>
            <a:xfrm>
              <a:off x="4600966" y="2831766"/>
              <a:ext cx="483028" cy="780981"/>
            </a:xfrm>
            <a:custGeom>
              <a:avLst/>
              <a:gdLst/>
              <a:ahLst/>
              <a:cxnLst/>
              <a:rect l="l" t="t" r="r" b="b"/>
              <a:pathLst>
                <a:path w="8704" h="14073" extrusionOk="0">
                  <a:moveTo>
                    <a:pt x="4804" y="1"/>
                  </a:moveTo>
                  <a:lnTo>
                    <a:pt x="1" y="12575"/>
                  </a:lnTo>
                  <a:cubicBezTo>
                    <a:pt x="1074" y="13507"/>
                    <a:pt x="2459" y="14044"/>
                    <a:pt x="3900" y="14073"/>
                  </a:cubicBezTo>
                  <a:lnTo>
                    <a:pt x="8704" y="1498"/>
                  </a:lnTo>
                  <a:cubicBezTo>
                    <a:pt x="7630" y="566"/>
                    <a:pt x="6245" y="29"/>
                    <a:pt x="4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
            <p:cNvSpPr/>
            <p:nvPr/>
          </p:nvSpPr>
          <p:spPr>
            <a:xfrm>
              <a:off x="4898914" y="1919662"/>
              <a:ext cx="370096" cy="784699"/>
            </a:xfrm>
            <a:custGeom>
              <a:avLst/>
              <a:gdLst/>
              <a:ahLst/>
              <a:cxnLst/>
              <a:rect l="l" t="t" r="r" b="b"/>
              <a:pathLst>
                <a:path w="6669" h="14140" extrusionOk="0">
                  <a:moveTo>
                    <a:pt x="3527" y="0"/>
                  </a:moveTo>
                  <a:cubicBezTo>
                    <a:pt x="3209" y="0"/>
                    <a:pt x="2890" y="25"/>
                    <a:pt x="2572" y="76"/>
                  </a:cubicBezTo>
                  <a:lnTo>
                    <a:pt x="0" y="13272"/>
                  </a:lnTo>
                  <a:cubicBezTo>
                    <a:pt x="942" y="13841"/>
                    <a:pt x="2019" y="14139"/>
                    <a:pt x="3114" y="14139"/>
                  </a:cubicBezTo>
                  <a:cubicBezTo>
                    <a:pt x="3432" y="14139"/>
                    <a:pt x="3751" y="14114"/>
                    <a:pt x="4069" y="14063"/>
                  </a:cubicBezTo>
                  <a:lnTo>
                    <a:pt x="6669" y="868"/>
                  </a:lnTo>
                  <a:cubicBezTo>
                    <a:pt x="5705" y="298"/>
                    <a:pt x="4623" y="0"/>
                    <a:pt x="3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
            <p:cNvSpPr/>
            <p:nvPr/>
          </p:nvSpPr>
          <p:spPr>
            <a:xfrm>
              <a:off x="4364227" y="3788930"/>
              <a:ext cx="393626" cy="784422"/>
            </a:xfrm>
            <a:custGeom>
              <a:avLst/>
              <a:gdLst/>
              <a:ahLst/>
              <a:cxnLst/>
              <a:rect l="l" t="t" r="r" b="b"/>
              <a:pathLst>
                <a:path w="7093" h="14135" extrusionOk="0">
                  <a:moveTo>
                    <a:pt x="3801" y="1"/>
                  </a:moveTo>
                  <a:cubicBezTo>
                    <a:pt x="3551" y="1"/>
                    <a:pt x="3301" y="16"/>
                    <a:pt x="3052" y="46"/>
                  </a:cubicBezTo>
                  <a:lnTo>
                    <a:pt x="0" y="13157"/>
                  </a:lnTo>
                  <a:cubicBezTo>
                    <a:pt x="977" y="13808"/>
                    <a:pt x="2127" y="14134"/>
                    <a:pt x="3292" y="14134"/>
                  </a:cubicBezTo>
                  <a:cubicBezTo>
                    <a:pt x="3541" y="14134"/>
                    <a:pt x="3791" y="14119"/>
                    <a:pt x="4041" y="14089"/>
                  </a:cubicBezTo>
                  <a:lnTo>
                    <a:pt x="7092" y="978"/>
                  </a:lnTo>
                  <a:cubicBezTo>
                    <a:pt x="6115" y="327"/>
                    <a:pt x="4965" y="1"/>
                    <a:pt x="3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5" name="Google Shape;1345;p3"/>
          <p:cNvSpPr/>
          <p:nvPr/>
        </p:nvSpPr>
        <p:spPr>
          <a:xfrm flipH="1">
            <a:off x="7217600" y="6703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6"/>
        <p:cNvGrpSpPr/>
        <p:nvPr/>
      </p:nvGrpSpPr>
      <p:grpSpPr>
        <a:xfrm>
          <a:off x="0" y="0"/>
          <a:ext cx="0" cy="0"/>
          <a:chOff x="0" y="0"/>
          <a:chExt cx="0" cy="0"/>
        </a:xfrm>
      </p:grpSpPr>
      <p:grpSp>
        <p:nvGrpSpPr>
          <p:cNvPr id="1347" name="Google Shape;1347;p4"/>
          <p:cNvGrpSpPr/>
          <p:nvPr/>
        </p:nvGrpSpPr>
        <p:grpSpPr>
          <a:xfrm>
            <a:off x="-44372" y="-112096"/>
            <a:ext cx="9232744" cy="5367692"/>
            <a:chOff x="-36097" y="-112100"/>
            <a:chExt cx="9232744" cy="5367692"/>
          </a:xfrm>
        </p:grpSpPr>
        <p:sp>
          <p:nvSpPr>
            <p:cNvPr id="1348" name="Google Shape;1348;p4"/>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3" name="Google Shape;1983;p4"/>
          <p:cNvSpPr txBox="1">
            <a:spLocks noGrp="1"/>
          </p:cNvSpPr>
          <p:nvPr>
            <p:ph type="body" idx="1"/>
          </p:nvPr>
        </p:nvSpPr>
        <p:spPr>
          <a:xfrm>
            <a:off x="715100" y="2818600"/>
            <a:ext cx="3110400" cy="95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984" name="Google Shape;1984;p4"/>
          <p:cNvSpPr txBox="1">
            <a:spLocks noGrp="1"/>
          </p:cNvSpPr>
          <p:nvPr>
            <p:ph type="title"/>
          </p:nvPr>
        </p:nvSpPr>
        <p:spPr>
          <a:xfrm>
            <a:off x="715100" y="1370900"/>
            <a:ext cx="3110400" cy="1383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85" name="Google Shape;1985;p4"/>
          <p:cNvGrpSpPr/>
          <p:nvPr/>
        </p:nvGrpSpPr>
        <p:grpSpPr>
          <a:xfrm rot="10800000" flipH="1">
            <a:off x="850983" y="4010962"/>
            <a:ext cx="1299542" cy="1242440"/>
            <a:chOff x="5960783" y="635087"/>
            <a:chExt cx="1299542" cy="1242440"/>
          </a:xfrm>
        </p:grpSpPr>
        <p:sp>
          <p:nvSpPr>
            <p:cNvPr id="1986" name="Google Shape;1986;p4"/>
            <p:cNvSpPr/>
            <p:nvPr/>
          </p:nvSpPr>
          <p:spPr>
            <a:xfrm rot="8706649" flipH="1">
              <a:off x="6096602" y="857355"/>
              <a:ext cx="1027903" cy="797904"/>
            </a:xfrm>
            <a:custGeom>
              <a:avLst/>
              <a:gdLst/>
              <a:ahLst/>
              <a:cxnLst/>
              <a:rect l="l" t="t" r="r" b="b"/>
              <a:pathLst>
                <a:path w="48173" h="37394" extrusionOk="0">
                  <a:moveTo>
                    <a:pt x="25803" y="0"/>
                  </a:moveTo>
                  <a:cubicBezTo>
                    <a:pt x="22254" y="0"/>
                    <a:pt x="18868" y="2755"/>
                    <a:pt x="17904" y="9162"/>
                  </a:cubicBezTo>
                  <a:cubicBezTo>
                    <a:pt x="17904" y="9162"/>
                    <a:pt x="13815" y="5550"/>
                    <a:pt x="9764" y="5550"/>
                  </a:cubicBezTo>
                  <a:cubicBezTo>
                    <a:pt x="8356" y="5550"/>
                    <a:pt x="6951" y="5987"/>
                    <a:pt x="5725" y="7164"/>
                  </a:cubicBezTo>
                  <a:cubicBezTo>
                    <a:pt x="0" y="12673"/>
                    <a:pt x="8938" y="19559"/>
                    <a:pt x="8938" y="19559"/>
                  </a:cubicBezTo>
                  <a:cubicBezTo>
                    <a:pt x="8938" y="19559"/>
                    <a:pt x="1026" y="22799"/>
                    <a:pt x="3025" y="28794"/>
                  </a:cubicBezTo>
                  <a:cubicBezTo>
                    <a:pt x="3738" y="30915"/>
                    <a:pt x="5997" y="31602"/>
                    <a:pt x="8623" y="31602"/>
                  </a:cubicBezTo>
                  <a:cubicBezTo>
                    <a:pt x="13452" y="31602"/>
                    <a:pt x="19524" y="29280"/>
                    <a:pt x="19524" y="29280"/>
                  </a:cubicBezTo>
                  <a:cubicBezTo>
                    <a:pt x="19524" y="29280"/>
                    <a:pt x="20960" y="37394"/>
                    <a:pt x="28375" y="37394"/>
                  </a:cubicBezTo>
                  <a:cubicBezTo>
                    <a:pt x="29031" y="37394"/>
                    <a:pt x="29734" y="37330"/>
                    <a:pt x="30487" y="37192"/>
                  </a:cubicBezTo>
                  <a:cubicBezTo>
                    <a:pt x="39749" y="35464"/>
                    <a:pt x="35240" y="24122"/>
                    <a:pt x="35240" y="24122"/>
                  </a:cubicBezTo>
                  <a:lnTo>
                    <a:pt x="35240" y="24122"/>
                  </a:lnTo>
                  <a:cubicBezTo>
                    <a:pt x="35240" y="24122"/>
                    <a:pt x="35246" y="24122"/>
                    <a:pt x="35257" y="24122"/>
                  </a:cubicBezTo>
                  <a:cubicBezTo>
                    <a:pt x="35791" y="24122"/>
                    <a:pt x="48173" y="24019"/>
                    <a:pt x="46878" y="14401"/>
                  </a:cubicBezTo>
                  <a:cubicBezTo>
                    <a:pt x="46149" y="9002"/>
                    <a:pt x="41799" y="7789"/>
                    <a:pt x="38038" y="7789"/>
                  </a:cubicBezTo>
                  <a:cubicBezTo>
                    <a:pt x="34971" y="7789"/>
                    <a:pt x="32296" y="8595"/>
                    <a:pt x="32296" y="8595"/>
                  </a:cubicBezTo>
                  <a:cubicBezTo>
                    <a:pt x="32296" y="8595"/>
                    <a:pt x="31810" y="1358"/>
                    <a:pt x="27679" y="251"/>
                  </a:cubicBezTo>
                  <a:cubicBezTo>
                    <a:pt x="27057" y="86"/>
                    <a:pt x="26427" y="0"/>
                    <a:pt x="258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
            <p:cNvSpPr/>
            <p:nvPr/>
          </p:nvSpPr>
          <p:spPr>
            <a:xfrm rot="8706649" flipH="1">
              <a:off x="6351682" y="1041239"/>
              <a:ext cx="534724" cy="428185"/>
            </a:xfrm>
            <a:custGeom>
              <a:avLst/>
              <a:gdLst/>
              <a:ahLst/>
              <a:cxnLst/>
              <a:rect l="l" t="t" r="r" b="b"/>
              <a:pathLst>
                <a:path w="25060" h="20067" extrusionOk="0">
                  <a:moveTo>
                    <a:pt x="12832" y="0"/>
                  </a:moveTo>
                  <a:cubicBezTo>
                    <a:pt x="12735" y="0"/>
                    <a:pt x="12634" y="5"/>
                    <a:pt x="12530" y="14"/>
                  </a:cubicBezTo>
                  <a:cubicBezTo>
                    <a:pt x="8291" y="419"/>
                    <a:pt x="9344" y="7089"/>
                    <a:pt x="9344" y="7089"/>
                  </a:cubicBezTo>
                  <a:cubicBezTo>
                    <a:pt x="7718" y="4337"/>
                    <a:pt x="5641" y="3252"/>
                    <a:pt x="3916" y="3252"/>
                  </a:cubicBezTo>
                  <a:cubicBezTo>
                    <a:pt x="2290" y="3252"/>
                    <a:pt x="977" y="4216"/>
                    <a:pt x="649" y="5658"/>
                  </a:cubicBezTo>
                  <a:cubicBezTo>
                    <a:pt x="1" y="8601"/>
                    <a:pt x="5375" y="10221"/>
                    <a:pt x="5375" y="10221"/>
                  </a:cubicBezTo>
                  <a:cubicBezTo>
                    <a:pt x="5375" y="10221"/>
                    <a:pt x="163" y="11842"/>
                    <a:pt x="1702" y="14893"/>
                  </a:cubicBezTo>
                  <a:cubicBezTo>
                    <a:pt x="2130" y="15757"/>
                    <a:pt x="2992" y="16067"/>
                    <a:pt x="4007" y="16067"/>
                  </a:cubicBezTo>
                  <a:cubicBezTo>
                    <a:pt x="6575" y="16067"/>
                    <a:pt x="10127" y="14083"/>
                    <a:pt x="10127" y="14083"/>
                  </a:cubicBezTo>
                  <a:cubicBezTo>
                    <a:pt x="10901" y="17107"/>
                    <a:pt x="14234" y="20067"/>
                    <a:pt x="16842" y="20067"/>
                  </a:cubicBezTo>
                  <a:cubicBezTo>
                    <a:pt x="17144" y="20067"/>
                    <a:pt x="17437" y="20027"/>
                    <a:pt x="17715" y="19943"/>
                  </a:cubicBezTo>
                  <a:cubicBezTo>
                    <a:pt x="22657" y="18458"/>
                    <a:pt x="17715" y="11005"/>
                    <a:pt x="17715" y="11005"/>
                  </a:cubicBezTo>
                  <a:cubicBezTo>
                    <a:pt x="17715" y="11005"/>
                    <a:pt x="25060" y="10600"/>
                    <a:pt x="23440" y="6414"/>
                  </a:cubicBezTo>
                  <a:cubicBezTo>
                    <a:pt x="22966" y="5169"/>
                    <a:pt x="22057" y="4731"/>
                    <a:pt x="21014" y="4731"/>
                  </a:cubicBezTo>
                  <a:cubicBezTo>
                    <a:pt x="18550" y="4731"/>
                    <a:pt x="15339" y="7170"/>
                    <a:pt x="15339" y="7170"/>
                  </a:cubicBezTo>
                  <a:cubicBezTo>
                    <a:pt x="15339" y="7170"/>
                    <a:pt x="16701" y="0"/>
                    <a:pt x="1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
            <p:cNvSpPr/>
            <p:nvPr/>
          </p:nvSpPr>
          <p:spPr>
            <a:xfrm rot="8706649" flipH="1">
              <a:off x="6526998" y="1279026"/>
              <a:ext cx="96831" cy="73188"/>
            </a:xfrm>
            <a:custGeom>
              <a:avLst/>
              <a:gdLst/>
              <a:ahLst/>
              <a:cxnLst/>
              <a:rect l="l" t="t" r="r" b="b"/>
              <a:pathLst>
                <a:path w="4538" h="3430" fill="none" extrusionOk="0">
                  <a:moveTo>
                    <a:pt x="1" y="1026"/>
                  </a:moveTo>
                  <a:lnTo>
                    <a:pt x="4537" y="3430"/>
                  </a:lnTo>
                  <a:lnTo>
                    <a:pt x="4537" y="0"/>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
            <p:cNvSpPr/>
            <p:nvPr/>
          </p:nvSpPr>
          <p:spPr>
            <a:xfrm rot="8706649" flipH="1">
              <a:off x="6600196" y="1232668"/>
              <a:ext cx="74341" cy="44383"/>
            </a:xfrm>
            <a:custGeom>
              <a:avLst/>
              <a:gdLst/>
              <a:ahLst/>
              <a:cxnLst/>
              <a:rect l="l" t="t" r="r" b="b"/>
              <a:pathLst>
                <a:path w="3484" h="2080" fill="none" extrusionOk="0">
                  <a:moveTo>
                    <a:pt x="3484" y="1701"/>
                  </a:moveTo>
                  <a:lnTo>
                    <a:pt x="0" y="2080"/>
                  </a:lnTo>
                  <a:lnTo>
                    <a:pt x="3484" y="0"/>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
            <p:cNvSpPr/>
            <p:nvPr/>
          </p:nvSpPr>
          <p:spPr>
            <a:xfrm rot="8706649" flipH="1">
              <a:off x="6979657" y="1293134"/>
              <a:ext cx="172302" cy="110636"/>
            </a:xfrm>
            <a:custGeom>
              <a:avLst/>
              <a:gdLst/>
              <a:ahLst/>
              <a:cxnLst/>
              <a:rect l="l" t="t" r="r" b="b"/>
              <a:pathLst>
                <a:path w="8075" h="5185" extrusionOk="0">
                  <a:moveTo>
                    <a:pt x="4051" y="0"/>
                  </a:moveTo>
                  <a:cubicBezTo>
                    <a:pt x="1810" y="0"/>
                    <a:pt x="1" y="1161"/>
                    <a:pt x="1" y="2592"/>
                  </a:cubicBezTo>
                  <a:cubicBezTo>
                    <a:pt x="1" y="4024"/>
                    <a:pt x="1810" y="5185"/>
                    <a:pt x="4051" y="5185"/>
                  </a:cubicBezTo>
                  <a:cubicBezTo>
                    <a:pt x="6266" y="5185"/>
                    <a:pt x="8075" y="4024"/>
                    <a:pt x="8075" y="2592"/>
                  </a:cubicBezTo>
                  <a:cubicBezTo>
                    <a:pt x="8075" y="1161"/>
                    <a:pt x="6266" y="0"/>
                    <a:pt x="40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4"/>
          <p:cNvGrpSpPr/>
          <p:nvPr/>
        </p:nvGrpSpPr>
        <p:grpSpPr>
          <a:xfrm rot="-10038048">
            <a:off x="8106657" y="4056102"/>
            <a:ext cx="909625" cy="910298"/>
            <a:chOff x="7654583" y="1341698"/>
            <a:chExt cx="1103561" cy="1104377"/>
          </a:xfrm>
        </p:grpSpPr>
        <p:sp>
          <p:nvSpPr>
            <p:cNvPr id="1992" name="Google Shape;1992;p4"/>
            <p:cNvSpPr/>
            <p:nvPr/>
          </p:nvSpPr>
          <p:spPr>
            <a:xfrm rot="8706649" flipH="1">
              <a:off x="7758911" y="1539581"/>
              <a:ext cx="894905" cy="646000"/>
            </a:xfrm>
            <a:custGeom>
              <a:avLst/>
              <a:gdLst/>
              <a:ahLst/>
              <a:cxnLst/>
              <a:rect l="l" t="t" r="r" b="b"/>
              <a:pathLst>
                <a:path w="41940" h="30275" extrusionOk="0">
                  <a:moveTo>
                    <a:pt x="28264" y="0"/>
                  </a:moveTo>
                  <a:cubicBezTo>
                    <a:pt x="24327" y="0"/>
                    <a:pt x="18604" y="7735"/>
                    <a:pt x="18604" y="7735"/>
                  </a:cubicBezTo>
                  <a:cubicBezTo>
                    <a:pt x="18604" y="7735"/>
                    <a:pt x="15648" y="499"/>
                    <a:pt x="10467" y="499"/>
                  </a:cubicBezTo>
                  <a:cubicBezTo>
                    <a:pt x="10111" y="499"/>
                    <a:pt x="9745" y="533"/>
                    <a:pt x="9369" y="606"/>
                  </a:cubicBezTo>
                  <a:cubicBezTo>
                    <a:pt x="2726" y="1875"/>
                    <a:pt x="3212" y="9274"/>
                    <a:pt x="7155" y="12892"/>
                  </a:cubicBezTo>
                  <a:cubicBezTo>
                    <a:pt x="7155" y="12892"/>
                    <a:pt x="7070" y="12889"/>
                    <a:pt x="6919" y="12889"/>
                  </a:cubicBezTo>
                  <a:cubicBezTo>
                    <a:pt x="5822" y="12889"/>
                    <a:pt x="1253" y="13077"/>
                    <a:pt x="755" y="16187"/>
                  </a:cubicBezTo>
                  <a:cubicBezTo>
                    <a:pt x="0" y="20738"/>
                    <a:pt x="6766" y="22113"/>
                    <a:pt x="12677" y="22113"/>
                  </a:cubicBezTo>
                  <a:cubicBezTo>
                    <a:pt x="13956" y="22113"/>
                    <a:pt x="15195" y="22049"/>
                    <a:pt x="16309" y="21939"/>
                  </a:cubicBezTo>
                  <a:cubicBezTo>
                    <a:pt x="16309" y="21939"/>
                    <a:pt x="19279" y="30275"/>
                    <a:pt x="25625" y="30275"/>
                  </a:cubicBezTo>
                  <a:cubicBezTo>
                    <a:pt x="26151" y="30275"/>
                    <a:pt x="26700" y="30218"/>
                    <a:pt x="27272" y="30094"/>
                  </a:cubicBezTo>
                  <a:cubicBezTo>
                    <a:pt x="32943" y="28851"/>
                    <a:pt x="32565" y="22371"/>
                    <a:pt x="29540" y="19967"/>
                  </a:cubicBezTo>
                  <a:lnTo>
                    <a:pt x="29540" y="19967"/>
                  </a:lnTo>
                  <a:cubicBezTo>
                    <a:pt x="29541" y="19967"/>
                    <a:pt x="31116" y="20228"/>
                    <a:pt x="33121" y="20228"/>
                  </a:cubicBezTo>
                  <a:cubicBezTo>
                    <a:pt x="36439" y="20228"/>
                    <a:pt x="40934" y="19515"/>
                    <a:pt x="41422" y="15728"/>
                  </a:cubicBezTo>
                  <a:cubicBezTo>
                    <a:pt x="41939" y="11573"/>
                    <a:pt x="36407" y="10916"/>
                    <a:pt x="32857" y="10916"/>
                  </a:cubicBezTo>
                  <a:cubicBezTo>
                    <a:pt x="31216" y="10916"/>
                    <a:pt x="30000" y="11056"/>
                    <a:pt x="30000" y="11056"/>
                  </a:cubicBezTo>
                  <a:cubicBezTo>
                    <a:pt x="34023" y="6466"/>
                    <a:pt x="32889" y="1173"/>
                    <a:pt x="28973" y="93"/>
                  </a:cubicBezTo>
                  <a:cubicBezTo>
                    <a:pt x="28745" y="30"/>
                    <a:pt x="28508" y="0"/>
                    <a:pt x="28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
            <p:cNvSpPr/>
            <p:nvPr/>
          </p:nvSpPr>
          <p:spPr>
            <a:xfrm rot="8706649" flipH="1">
              <a:off x="7974075" y="1794493"/>
              <a:ext cx="504403" cy="262881"/>
            </a:xfrm>
            <a:custGeom>
              <a:avLst/>
              <a:gdLst/>
              <a:ahLst/>
              <a:cxnLst/>
              <a:rect l="l" t="t" r="r" b="b"/>
              <a:pathLst>
                <a:path w="23639" h="12320" extrusionOk="0">
                  <a:moveTo>
                    <a:pt x="18074" y="0"/>
                  </a:moveTo>
                  <a:cubicBezTo>
                    <a:pt x="15458" y="0"/>
                    <a:pt x="10765" y="6614"/>
                    <a:pt x="10765" y="6614"/>
                  </a:cubicBezTo>
                  <a:cubicBezTo>
                    <a:pt x="10765" y="6614"/>
                    <a:pt x="9254" y="829"/>
                    <a:pt x="6099" y="829"/>
                  </a:cubicBezTo>
                  <a:cubicBezTo>
                    <a:pt x="5880" y="829"/>
                    <a:pt x="5653" y="857"/>
                    <a:pt x="5418" y="917"/>
                  </a:cubicBezTo>
                  <a:cubicBezTo>
                    <a:pt x="2880" y="1538"/>
                    <a:pt x="5283" y="6776"/>
                    <a:pt x="5283" y="6776"/>
                  </a:cubicBezTo>
                  <a:cubicBezTo>
                    <a:pt x="4819" y="6691"/>
                    <a:pt x="4420" y="6652"/>
                    <a:pt x="4080" y="6652"/>
                  </a:cubicBezTo>
                  <a:cubicBezTo>
                    <a:pt x="1" y="6652"/>
                    <a:pt x="4593" y="12320"/>
                    <a:pt x="11003" y="12320"/>
                  </a:cubicBezTo>
                  <a:cubicBezTo>
                    <a:pt x="12012" y="12320"/>
                    <a:pt x="13067" y="12179"/>
                    <a:pt x="14141" y="11853"/>
                  </a:cubicBezTo>
                  <a:cubicBezTo>
                    <a:pt x="14141" y="11853"/>
                    <a:pt x="14221" y="11854"/>
                    <a:pt x="14366" y="11854"/>
                  </a:cubicBezTo>
                  <a:cubicBezTo>
                    <a:pt x="15804" y="11854"/>
                    <a:pt x="23638" y="11743"/>
                    <a:pt x="23565" y="9315"/>
                  </a:cubicBezTo>
                  <a:cubicBezTo>
                    <a:pt x="23523" y="8285"/>
                    <a:pt x="22348" y="7968"/>
                    <a:pt x="20918" y="7968"/>
                  </a:cubicBezTo>
                  <a:cubicBezTo>
                    <a:pt x="18636" y="7968"/>
                    <a:pt x="15707" y="8775"/>
                    <a:pt x="15707" y="8775"/>
                  </a:cubicBezTo>
                  <a:cubicBezTo>
                    <a:pt x="15707" y="8775"/>
                    <a:pt x="21134" y="2078"/>
                    <a:pt x="18866" y="269"/>
                  </a:cubicBezTo>
                  <a:cubicBezTo>
                    <a:pt x="18635" y="83"/>
                    <a:pt x="18367" y="0"/>
                    <a:pt x="18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
            <p:cNvSpPr/>
            <p:nvPr/>
          </p:nvSpPr>
          <p:spPr>
            <a:xfrm rot="8706649" flipH="1">
              <a:off x="8123269" y="1875204"/>
              <a:ext cx="100864" cy="60514"/>
            </a:xfrm>
            <a:custGeom>
              <a:avLst/>
              <a:gdLst/>
              <a:ahLst/>
              <a:cxnLst/>
              <a:rect l="l" t="t" r="r" b="b"/>
              <a:pathLst>
                <a:path w="4727" h="2836" fill="none" extrusionOk="0">
                  <a:moveTo>
                    <a:pt x="1" y="0"/>
                  </a:moveTo>
                  <a:lnTo>
                    <a:pt x="2593" y="2836"/>
                  </a:lnTo>
                  <a:lnTo>
                    <a:pt x="4726" y="892"/>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
            <p:cNvSpPr/>
            <p:nvPr/>
          </p:nvSpPr>
          <p:spPr>
            <a:xfrm rot="8706649" flipH="1">
              <a:off x="8157862" y="1858174"/>
              <a:ext cx="65123" cy="11544"/>
            </a:xfrm>
            <a:custGeom>
              <a:avLst/>
              <a:gdLst/>
              <a:ahLst/>
              <a:cxnLst/>
              <a:rect l="l" t="t" r="r" b="b"/>
              <a:pathLst>
                <a:path w="3052" h="541" fill="none" extrusionOk="0">
                  <a:moveTo>
                    <a:pt x="3052" y="1"/>
                  </a:moveTo>
                  <a:lnTo>
                    <a:pt x="0" y="54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
            <p:cNvSpPr/>
            <p:nvPr/>
          </p:nvSpPr>
          <p:spPr>
            <a:xfrm rot="8706649" flipH="1">
              <a:off x="8180789" y="2271655"/>
              <a:ext cx="173455" cy="137138"/>
            </a:xfrm>
            <a:custGeom>
              <a:avLst/>
              <a:gdLst/>
              <a:ahLst/>
              <a:cxnLst/>
              <a:rect l="l" t="t" r="r" b="b"/>
              <a:pathLst>
                <a:path w="8129" h="6427" extrusionOk="0">
                  <a:moveTo>
                    <a:pt x="2627" y="1"/>
                  </a:moveTo>
                  <a:cubicBezTo>
                    <a:pt x="1891" y="1"/>
                    <a:pt x="1257" y="243"/>
                    <a:pt x="865" y="743"/>
                  </a:cubicBezTo>
                  <a:cubicBezTo>
                    <a:pt x="1" y="1877"/>
                    <a:pt x="703" y="3902"/>
                    <a:pt x="2458" y="5280"/>
                  </a:cubicBezTo>
                  <a:cubicBezTo>
                    <a:pt x="3455" y="6035"/>
                    <a:pt x="4562" y="6427"/>
                    <a:pt x="5496" y="6427"/>
                  </a:cubicBezTo>
                  <a:cubicBezTo>
                    <a:pt x="6230" y="6427"/>
                    <a:pt x="6857" y="6184"/>
                    <a:pt x="7237" y="5685"/>
                  </a:cubicBezTo>
                  <a:cubicBezTo>
                    <a:pt x="8129" y="4550"/>
                    <a:pt x="7400" y="2525"/>
                    <a:pt x="5644" y="1148"/>
                  </a:cubicBezTo>
                  <a:cubicBezTo>
                    <a:pt x="4662" y="392"/>
                    <a:pt x="3562" y="1"/>
                    <a:pt x="2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
            <p:cNvSpPr/>
            <p:nvPr/>
          </p:nvSpPr>
          <p:spPr>
            <a:xfrm rot="8706649" flipH="1">
              <a:off x="8331545" y="2176169"/>
              <a:ext cx="76667" cy="93779"/>
            </a:xfrm>
            <a:custGeom>
              <a:avLst/>
              <a:gdLst/>
              <a:ahLst/>
              <a:cxnLst/>
              <a:rect l="l" t="t" r="r" b="b"/>
              <a:pathLst>
                <a:path w="3593" h="4395" extrusionOk="0">
                  <a:moveTo>
                    <a:pt x="1373" y="1"/>
                  </a:moveTo>
                  <a:cubicBezTo>
                    <a:pt x="1274" y="1"/>
                    <a:pt x="1176" y="16"/>
                    <a:pt x="1081" y="46"/>
                  </a:cubicBezTo>
                  <a:cubicBezTo>
                    <a:pt x="298" y="289"/>
                    <a:pt x="1" y="1477"/>
                    <a:pt x="406" y="2666"/>
                  </a:cubicBezTo>
                  <a:cubicBezTo>
                    <a:pt x="732" y="3691"/>
                    <a:pt x="1481" y="4394"/>
                    <a:pt x="2183" y="4394"/>
                  </a:cubicBezTo>
                  <a:cubicBezTo>
                    <a:pt x="2294" y="4394"/>
                    <a:pt x="2405" y="4377"/>
                    <a:pt x="2512" y="4340"/>
                  </a:cubicBezTo>
                  <a:cubicBezTo>
                    <a:pt x="3268" y="4097"/>
                    <a:pt x="3592" y="2936"/>
                    <a:pt x="3160" y="1747"/>
                  </a:cubicBezTo>
                  <a:cubicBezTo>
                    <a:pt x="2806" y="709"/>
                    <a:pt x="2060" y="1"/>
                    <a:pt x="1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4"/>
          <p:cNvGrpSpPr/>
          <p:nvPr/>
        </p:nvGrpSpPr>
        <p:grpSpPr>
          <a:xfrm rot="-5012877">
            <a:off x="202253" y="3819365"/>
            <a:ext cx="823951" cy="824560"/>
            <a:chOff x="7654583" y="1341698"/>
            <a:chExt cx="1103561" cy="1104377"/>
          </a:xfrm>
        </p:grpSpPr>
        <p:sp>
          <p:nvSpPr>
            <p:cNvPr id="1999" name="Google Shape;1999;p4"/>
            <p:cNvSpPr/>
            <p:nvPr/>
          </p:nvSpPr>
          <p:spPr>
            <a:xfrm rot="8706649" flipH="1">
              <a:off x="7758911" y="1539581"/>
              <a:ext cx="894905" cy="646000"/>
            </a:xfrm>
            <a:custGeom>
              <a:avLst/>
              <a:gdLst/>
              <a:ahLst/>
              <a:cxnLst/>
              <a:rect l="l" t="t" r="r" b="b"/>
              <a:pathLst>
                <a:path w="41940" h="30275" extrusionOk="0">
                  <a:moveTo>
                    <a:pt x="28264" y="0"/>
                  </a:moveTo>
                  <a:cubicBezTo>
                    <a:pt x="24327" y="0"/>
                    <a:pt x="18604" y="7735"/>
                    <a:pt x="18604" y="7735"/>
                  </a:cubicBezTo>
                  <a:cubicBezTo>
                    <a:pt x="18604" y="7735"/>
                    <a:pt x="15648" y="499"/>
                    <a:pt x="10467" y="499"/>
                  </a:cubicBezTo>
                  <a:cubicBezTo>
                    <a:pt x="10111" y="499"/>
                    <a:pt x="9745" y="533"/>
                    <a:pt x="9369" y="606"/>
                  </a:cubicBezTo>
                  <a:cubicBezTo>
                    <a:pt x="2726" y="1875"/>
                    <a:pt x="3212" y="9274"/>
                    <a:pt x="7155" y="12892"/>
                  </a:cubicBezTo>
                  <a:cubicBezTo>
                    <a:pt x="7155" y="12892"/>
                    <a:pt x="7070" y="12889"/>
                    <a:pt x="6919" y="12889"/>
                  </a:cubicBezTo>
                  <a:cubicBezTo>
                    <a:pt x="5822" y="12889"/>
                    <a:pt x="1253" y="13077"/>
                    <a:pt x="755" y="16187"/>
                  </a:cubicBezTo>
                  <a:cubicBezTo>
                    <a:pt x="0" y="20738"/>
                    <a:pt x="6766" y="22113"/>
                    <a:pt x="12677" y="22113"/>
                  </a:cubicBezTo>
                  <a:cubicBezTo>
                    <a:pt x="13956" y="22113"/>
                    <a:pt x="15195" y="22049"/>
                    <a:pt x="16309" y="21939"/>
                  </a:cubicBezTo>
                  <a:cubicBezTo>
                    <a:pt x="16309" y="21939"/>
                    <a:pt x="19279" y="30275"/>
                    <a:pt x="25625" y="30275"/>
                  </a:cubicBezTo>
                  <a:cubicBezTo>
                    <a:pt x="26151" y="30275"/>
                    <a:pt x="26700" y="30218"/>
                    <a:pt x="27272" y="30094"/>
                  </a:cubicBezTo>
                  <a:cubicBezTo>
                    <a:pt x="32943" y="28851"/>
                    <a:pt x="32565" y="22371"/>
                    <a:pt x="29540" y="19967"/>
                  </a:cubicBezTo>
                  <a:lnTo>
                    <a:pt x="29540" y="19967"/>
                  </a:lnTo>
                  <a:cubicBezTo>
                    <a:pt x="29541" y="19967"/>
                    <a:pt x="31116" y="20228"/>
                    <a:pt x="33121" y="20228"/>
                  </a:cubicBezTo>
                  <a:cubicBezTo>
                    <a:pt x="36439" y="20228"/>
                    <a:pt x="40934" y="19515"/>
                    <a:pt x="41422" y="15728"/>
                  </a:cubicBezTo>
                  <a:cubicBezTo>
                    <a:pt x="41939" y="11573"/>
                    <a:pt x="36407" y="10916"/>
                    <a:pt x="32857" y="10916"/>
                  </a:cubicBezTo>
                  <a:cubicBezTo>
                    <a:pt x="31216" y="10916"/>
                    <a:pt x="30000" y="11056"/>
                    <a:pt x="30000" y="11056"/>
                  </a:cubicBezTo>
                  <a:cubicBezTo>
                    <a:pt x="34023" y="6466"/>
                    <a:pt x="32889" y="1173"/>
                    <a:pt x="28973" y="93"/>
                  </a:cubicBezTo>
                  <a:cubicBezTo>
                    <a:pt x="28745" y="30"/>
                    <a:pt x="28508" y="0"/>
                    <a:pt x="28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
            <p:cNvSpPr/>
            <p:nvPr/>
          </p:nvSpPr>
          <p:spPr>
            <a:xfrm rot="8706649" flipH="1">
              <a:off x="7974075" y="1794493"/>
              <a:ext cx="504403" cy="262881"/>
            </a:xfrm>
            <a:custGeom>
              <a:avLst/>
              <a:gdLst/>
              <a:ahLst/>
              <a:cxnLst/>
              <a:rect l="l" t="t" r="r" b="b"/>
              <a:pathLst>
                <a:path w="23639" h="12320" extrusionOk="0">
                  <a:moveTo>
                    <a:pt x="18074" y="0"/>
                  </a:moveTo>
                  <a:cubicBezTo>
                    <a:pt x="15458" y="0"/>
                    <a:pt x="10765" y="6614"/>
                    <a:pt x="10765" y="6614"/>
                  </a:cubicBezTo>
                  <a:cubicBezTo>
                    <a:pt x="10765" y="6614"/>
                    <a:pt x="9254" y="829"/>
                    <a:pt x="6099" y="829"/>
                  </a:cubicBezTo>
                  <a:cubicBezTo>
                    <a:pt x="5880" y="829"/>
                    <a:pt x="5653" y="857"/>
                    <a:pt x="5418" y="917"/>
                  </a:cubicBezTo>
                  <a:cubicBezTo>
                    <a:pt x="2880" y="1538"/>
                    <a:pt x="5283" y="6776"/>
                    <a:pt x="5283" y="6776"/>
                  </a:cubicBezTo>
                  <a:cubicBezTo>
                    <a:pt x="4819" y="6691"/>
                    <a:pt x="4420" y="6652"/>
                    <a:pt x="4080" y="6652"/>
                  </a:cubicBezTo>
                  <a:cubicBezTo>
                    <a:pt x="1" y="6652"/>
                    <a:pt x="4593" y="12320"/>
                    <a:pt x="11003" y="12320"/>
                  </a:cubicBezTo>
                  <a:cubicBezTo>
                    <a:pt x="12012" y="12320"/>
                    <a:pt x="13067" y="12179"/>
                    <a:pt x="14141" y="11853"/>
                  </a:cubicBezTo>
                  <a:cubicBezTo>
                    <a:pt x="14141" y="11853"/>
                    <a:pt x="14221" y="11854"/>
                    <a:pt x="14366" y="11854"/>
                  </a:cubicBezTo>
                  <a:cubicBezTo>
                    <a:pt x="15804" y="11854"/>
                    <a:pt x="23638" y="11743"/>
                    <a:pt x="23565" y="9315"/>
                  </a:cubicBezTo>
                  <a:cubicBezTo>
                    <a:pt x="23523" y="8285"/>
                    <a:pt x="22348" y="7968"/>
                    <a:pt x="20918" y="7968"/>
                  </a:cubicBezTo>
                  <a:cubicBezTo>
                    <a:pt x="18636" y="7968"/>
                    <a:pt x="15707" y="8775"/>
                    <a:pt x="15707" y="8775"/>
                  </a:cubicBezTo>
                  <a:cubicBezTo>
                    <a:pt x="15707" y="8775"/>
                    <a:pt x="21134" y="2078"/>
                    <a:pt x="18866" y="269"/>
                  </a:cubicBezTo>
                  <a:cubicBezTo>
                    <a:pt x="18635" y="83"/>
                    <a:pt x="18367" y="0"/>
                    <a:pt x="18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
            <p:cNvSpPr/>
            <p:nvPr/>
          </p:nvSpPr>
          <p:spPr>
            <a:xfrm rot="8706649" flipH="1">
              <a:off x="8123269" y="1875204"/>
              <a:ext cx="100864" cy="60514"/>
            </a:xfrm>
            <a:custGeom>
              <a:avLst/>
              <a:gdLst/>
              <a:ahLst/>
              <a:cxnLst/>
              <a:rect l="l" t="t" r="r" b="b"/>
              <a:pathLst>
                <a:path w="4727" h="2836" fill="none" extrusionOk="0">
                  <a:moveTo>
                    <a:pt x="1" y="0"/>
                  </a:moveTo>
                  <a:lnTo>
                    <a:pt x="2593" y="2836"/>
                  </a:lnTo>
                  <a:lnTo>
                    <a:pt x="4726" y="892"/>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
            <p:cNvSpPr/>
            <p:nvPr/>
          </p:nvSpPr>
          <p:spPr>
            <a:xfrm rot="8706649" flipH="1">
              <a:off x="8157862" y="1858174"/>
              <a:ext cx="65123" cy="11544"/>
            </a:xfrm>
            <a:custGeom>
              <a:avLst/>
              <a:gdLst/>
              <a:ahLst/>
              <a:cxnLst/>
              <a:rect l="l" t="t" r="r" b="b"/>
              <a:pathLst>
                <a:path w="3052" h="541" fill="none" extrusionOk="0">
                  <a:moveTo>
                    <a:pt x="3052" y="1"/>
                  </a:moveTo>
                  <a:lnTo>
                    <a:pt x="0" y="54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
            <p:cNvSpPr/>
            <p:nvPr/>
          </p:nvSpPr>
          <p:spPr>
            <a:xfrm rot="8706649" flipH="1">
              <a:off x="8180789" y="2271655"/>
              <a:ext cx="173455" cy="137138"/>
            </a:xfrm>
            <a:custGeom>
              <a:avLst/>
              <a:gdLst/>
              <a:ahLst/>
              <a:cxnLst/>
              <a:rect l="l" t="t" r="r" b="b"/>
              <a:pathLst>
                <a:path w="8129" h="6427" extrusionOk="0">
                  <a:moveTo>
                    <a:pt x="2627" y="1"/>
                  </a:moveTo>
                  <a:cubicBezTo>
                    <a:pt x="1891" y="1"/>
                    <a:pt x="1257" y="243"/>
                    <a:pt x="865" y="743"/>
                  </a:cubicBezTo>
                  <a:cubicBezTo>
                    <a:pt x="1" y="1877"/>
                    <a:pt x="703" y="3902"/>
                    <a:pt x="2458" y="5280"/>
                  </a:cubicBezTo>
                  <a:cubicBezTo>
                    <a:pt x="3455" y="6035"/>
                    <a:pt x="4562" y="6427"/>
                    <a:pt x="5496" y="6427"/>
                  </a:cubicBezTo>
                  <a:cubicBezTo>
                    <a:pt x="6230" y="6427"/>
                    <a:pt x="6857" y="6184"/>
                    <a:pt x="7237" y="5685"/>
                  </a:cubicBezTo>
                  <a:cubicBezTo>
                    <a:pt x="8129" y="4550"/>
                    <a:pt x="7400" y="2525"/>
                    <a:pt x="5644" y="1148"/>
                  </a:cubicBezTo>
                  <a:cubicBezTo>
                    <a:pt x="4662" y="392"/>
                    <a:pt x="3562" y="1"/>
                    <a:pt x="2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
            <p:cNvSpPr/>
            <p:nvPr/>
          </p:nvSpPr>
          <p:spPr>
            <a:xfrm rot="8706649" flipH="1">
              <a:off x="8331545" y="2176169"/>
              <a:ext cx="76667" cy="93779"/>
            </a:xfrm>
            <a:custGeom>
              <a:avLst/>
              <a:gdLst/>
              <a:ahLst/>
              <a:cxnLst/>
              <a:rect l="l" t="t" r="r" b="b"/>
              <a:pathLst>
                <a:path w="3593" h="4395" extrusionOk="0">
                  <a:moveTo>
                    <a:pt x="1373" y="1"/>
                  </a:moveTo>
                  <a:cubicBezTo>
                    <a:pt x="1274" y="1"/>
                    <a:pt x="1176" y="16"/>
                    <a:pt x="1081" y="46"/>
                  </a:cubicBezTo>
                  <a:cubicBezTo>
                    <a:pt x="298" y="289"/>
                    <a:pt x="1" y="1477"/>
                    <a:pt x="406" y="2666"/>
                  </a:cubicBezTo>
                  <a:cubicBezTo>
                    <a:pt x="732" y="3691"/>
                    <a:pt x="1481" y="4394"/>
                    <a:pt x="2183" y="4394"/>
                  </a:cubicBezTo>
                  <a:cubicBezTo>
                    <a:pt x="2294" y="4394"/>
                    <a:pt x="2405" y="4377"/>
                    <a:pt x="2512" y="4340"/>
                  </a:cubicBezTo>
                  <a:cubicBezTo>
                    <a:pt x="3268" y="4097"/>
                    <a:pt x="3592" y="2936"/>
                    <a:pt x="3160" y="1747"/>
                  </a:cubicBezTo>
                  <a:cubicBezTo>
                    <a:pt x="2806" y="709"/>
                    <a:pt x="2060" y="1"/>
                    <a:pt x="1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2005;p4"/>
          <p:cNvGrpSpPr/>
          <p:nvPr/>
        </p:nvGrpSpPr>
        <p:grpSpPr>
          <a:xfrm>
            <a:off x="2877951" y="4127157"/>
            <a:ext cx="170431" cy="208992"/>
            <a:chOff x="7314226" y="2364570"/>
            <a:chExt cx="170431" cy="208992"/>
          </a:xfrm>
        </p:grpSpPr>
        <p:sp>
          <p:nvSpPr>
            <p:cNvPr id="2006" name="Google Shape;2006;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0" name="Google Shape;2010;p4"/>
          <p:cNvSpPr/>
          <p:nvPr/>
        </p:nvSpPr>
        <p:spPr>
          <a:xfrm>
            <a:off x="3470493" y="44387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
          <p:cNvSpPr/>
          <p:nvPr/>
        </p:nvSpPr>
        <p:spPr>
          <a:xfrm>
            <a:off x="4165175" y="46538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2" name="Google Shape;2012;p4"/>
          <p:cNvGrpSpPr/>
          <p:nvPr/>
        </p:nvGrpSpPr>
        <p:grpSpPr>
          <a:xfrm>
            <a:off x="4856626" y="4379032"/>
            <a:ext cx="170431" cy="208992"/>
            <a:chOff x="7314226" y="2364570"/>
            <a:chExt cx="170431" cy="208992"/>
          </a:xfrm>
        </p:grpSpPr>
        <p:sp>
          <p:nvSpPr>
            <p:cNvPr id="2013" name="Google Shape;2013;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7" name="Google Shape;2017;p4"/>
          <p:cNvGrpSpPr/>
          <p:nvPr/>
        </p:nvGrpSpPr>
        <p:grpSpPr>
          <a:xfrm>
            <a:off x="8807051" y="2504270"/>
            <a:ext cx="170431" cy="208992"/>
            <a:chOff x="7314226" y="2364570"/>
            <a:chExt cx="170431" cy="208992"/>
          </a:xfrm>
        </p:grpSpPr>
        <p:sp>
          <p:nvSpPr>
            <p:cNvPr id="2018" name="Google Shape;2018;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2" name="Google Shape;2022;p4"/>
          <p:cNvSpPr/>
          <p:nvPr/>
        </p:nvSpPr>
        <p:spPr>
          <a:xfrm>
            <a:off x="8473750" y="194056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
          <p:cNvSpPr/>
          <p:nvPr/>
        </p:nvSpPr>
        <p:spPr>
          <a:xfrm>
            <a:off x="2327875" y="448161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4"/>
          <p:cNvGrpSpPr/>
          <p:nvPr/>
        </p:nvGrpSpPr>
        <p:grpSpPr>
          <a:xfrm>
            <a:off x="158276" y="1517182"/>
            <a:ext cx="170431" cy="208992"/>
            <a:chOff x="7314226" y="2364570"/>
            <a:chExt cx="170431" cy="208992"/>
          </a:xfrm>
        </p:grpSpPr>
        <p:sp>
          <p:nvSpPr>
            <p:cNvPr id="2025" name="Google Shape;2025;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4"/>
          <p:cNvSpPr/>
          <p:nvPr/>
        </p:nvSpPr>
        <p:spPr>
          <a:xfrm>
            <a:off x="569430" y="20891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
          <p:cNvSpPr/>
          <p:nvPr/>
        </p:nvSpPr>
        <p:spPr>
          <a:xfrm>
            <a:off x="155763" y="231621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1" name="Google Shape;2031;p4"/>
          <p:cNvGrpSpPr/>
          <p:nvPr/>
        </p:nvGrpSpPr>
        <p:grpSpPr>
          <a:xfrm rot="6858664">
            <a:off x="-506979" y="762874"/>
            <a:ext cx="1539462" cy="833114"/>
            <a:chOff x="6837853" y="4004081"/>
            <a:chExt cx="2125358" cy="1150184"/>
          </a:xfrm>
        </p:grpSpPr>
        <p:sp>
          <p:nvSpPr>
            <p:cNvPr id="2032" name="Google Shape;2032;p4"/>
            <p:cNvSpPr/>
            <p:nvPr/>
          </p:nvSpPr>
          <p:spPr>
            <a:xfrm rot="-10151587">
              <a:off x="7733290" y="4607199"/>
              <a:ext cx="1199447" cy="438507"/>
            </a:xfrm>
            <a:custGeom>
              <a:avLst/>
              <a:gdLst/>
              <a:ahLst/>
              <a:cxnLst/>
              <a:rect l="l" t="t" r="r" b="b"/>
              <a:pathLst>
                <a:path w="25121" h="9184" fill="none" extrusionOk="0">
                  <a:moveTo>
                    <a:pt x="25120" y="9184"/>
                  </a:moveTo>
                  <a:lnTo>
                    <a:pt x="18480" y="2798"/>
                  </a:lnTo>
                  <a:lnTo>
                    <a:pt x="0"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
            <p:cNvSpPr/>
            <p:nvPr/>
          </p:nvSpPr>
          <p:spPr>
            <a:xfrm rot="-10151587">
              <a:off x="7357004" y="4793061"/>
              <a:ext cx="682732" cy="60734"/>
            </a:xfrm>
            <a:custGeom>
              <a:avLst/>
              <a:gdLst/>
              <a:ahLst/>
              <a:cxnLst/>
              <a:rect l="l" t="t" r="r" b="b"/>
              <a:pathLst>
                <a:path w="14299" h="1272" fill="none" extrusionOk="0">
                  <a:moveTo>
                    <a:pt x="14299" y="0"/>
                  </a:moveTo>
                  <a:lnTo>
                    <a:pt x="1" y="127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
            <p:cNvSpPr/>
            <p:nvPr/>
          </p:nvSpPr>
          <p:spPr>
            <a:xfrm rot="-10151587">
              <a:off x="7292786" y="4343685"/>
              <a:ext cx="511368" cy="162578"/>
            </a:xfrm>
            <a:custGeom>
              <a:avLst/>
              <a:gdLst/>
              <a:ahLst/>
              <a:cxnLst/>
              <a:rect l="l" t="t" r="r" b="b"/>
              <a:pathLst>
                <a:path w="10710" h="3405" extrusionOk="0">
                  <a:moveTo>
                    <a:pt x="2206" y="0"/>
                  </a:moveTo>
                  <a:cubicBezTo>
                    <a:pt x="1285" y="0"/>
                    <a:pt x="501" y="259"/>
                    <a:pt x="0" y="918"/>
                  </a:cubicBezTo>
                  <a:lnTo>
                    <a:pt x="10710" y="3404"/>
                  </a:lnTo>
                  <a:cubicBezTo>
                    <a:pt x="10710" y="3404"/>
                    <a:pt x="5551" y="0"/>
                    <a:pt x="2206"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
            <p:cNvSpPr/>
            <p:nvPr/>
          </p:nvSpPr>
          <p:spPr>
            <a:xfrm rot="-10151587">
              <a:off x="7694752" y="4823983"/>
              <a:ext cx="311691" cy="267191"/>
            </a:xfrm>
            <a:custGeom>
              <a:avLst/>
              <a:gdLst/>
              <a:ahLst/>
              <a:cxnLst/>
              <a:rect l="l" t="t" r="r" b="b"/>
              <a:pathLst>
                <a:path w="6528" h="5596" extrusionOk="0">
                  <a:moveTo>
                    <a:pt x="6527" y="1"/>
                  </a:moveTo>
                  <a:cubicBezTo>
                    <a:pt x="6527" y="1"/>
                    <a:pt x="0" y="1527"/>
                    <a:pt x="57" y="5596"/>
                  </a:cubicBezTo>
                  <a:lnTo>
                    <a:pt x="6527" y="1"/>
                  </a:ln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
            <p:cNvSpPr/>
            <p:nvPr/>
          </p:nvSpPr>
          <p:spPr>
            <a:xfrm rot="-10151587">
              <a:off x="6980052" y="4753518"/>
              <a:ext cx="372425" cy="87950"/>
            </a:xfrm>
            <a:custGeom>
              <a:avLst/>
              <a:gdLst/>
              <a:ahLst/>
              <a:cxnLst/>
              <a:rect l="l" t="t" r="r" b="b"/>
              <a:pathLst>
                <a:path w="7800" h="1842" extrusionOk="0">
                  <a:moveTo>
                    <a:pt x="3667" y="1"/>
                  </a:moveTo>
                  <a:cubicBezTo>
                    <a:pt x="2232" y="1"/>
                    <a:pt x="786" y="421"/>
                    <a:pt x="1" y="1841"/>
                  </a:cubicBezTo>
                  <a:lnTo>
                    <a:pt x="7799" y="880"/>
                  </a:lnTo>
                  <a:cubicBezTo>
                    <a:pt x="7799" y="880"/>
                    <a:pt x="5744" y="1"/>
                    <a:pt x="366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
            <p:cNvSpPr/>
            <p:nvPr/>
          </p:nvSpPr>
          <p:spPr>
            <a:xfrm rot="-10151587">
              <a:off x="8113756" y="4584415"/>
              <a:ext cx="321145" cy="372425"/>
            </a:xfrm>
            <a:custGeom>
              <a:avLst/>
              <a:gdLst/>
              <a:ahLst/>
              <a:cxnLst/>
              <a:rect l="l" t="t" r="r" b="b"/>
              <a:pathLst>
                <a:path w="6726" h="7800" extrusionOk="0">
                  <a:moveTo>
                    <a:pt x="1" y="1"/>
                  </a:moveTo>
                  <a:cubicBezTo>
                    <a:pt x="481" y="2770"/>
                    <a:pt x="3222" y="5313"/>
                    <a:pt x="6726" y="7800"/>
                  </a:cubicBezTo>
                  <a:cubicBezTo>
                    <a:pt x="6726" y="7800"/>
                    <a:pt x="3787" y="1414"/>
                    <a:pt x="1"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
            <p:cNvSpPr/>
            <p:nvPr/>
          </p:nvSpPr>
          <p:spPr>
            <a:xfrm rot="-10151587">
              <a:off x="7409273" y="4040339"/>
              <a:ext cx="427716" cy="433159"/>
            </a:xfrm>
            <a:custGeom>
              <a:avLst/>
              <a:gdLst/>
              <a:ahLst/>
              <a:cxnLst/>
              <a:rect l="l" t="t" r="r" b="b"/>
              <a:pathLst>
                <a:path w="8958" h="9072" extrusionOk="0">
                  <a:moveTo>
                    <a:pt x="0" y="1"/>
                  </a:moveTo>
                  <a:lnTo>
                    <a:pt x="0" y="1"/>
                  </a:lnTo>
                  <a:cubicBezTo>
                    <a:pt x="1" y="1"/>
                    <a:pt x="2487" y="7376"/>
                    <a:pt x="8958" y="9071"/>
                  </a:cubicBezTo>
                  <a:cubicBezTo>
                    <a:pt x="7291" y="4380"/>
                    <a:pt x="4126" y="1583"/>
                    <a:pt x="0"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
            <p:cNvSpPr/>
            <p:nvPr/>
          </p:nvSpPr>
          <p:spPr>
            <a:xfrm rot="-10151587">
              <a:off x="6859725" y="4458855"/>
              <a:ext cx="528939" cy="283330"/>
            </a:xfrm>
            <a:custGeom>
              <a:avLst/>
              <a:gdLst/>
              <a:ahLst/>
              <a:cxnLst/>
              <a:rect l="l" t="t" r="r" b="b"/>
              <a:pathLst>
                <a:path w="11078" h="5934" extrusionOk="0">
                  <a:moveTo>
                    <a:pt x="1" y="0"/>
                  </a:moveTo>
                  <a:cubicBezTo>
                    <a:pt x="1" y="0"/>
                    <a:pt x="6189" y="5849"/>
                    <a:pt x="11077" y="5934"/>
                  </a:cubicBezTo>
                  <a:cubicBezTo>
                    <a:pt x="7658" y="2034"/>
                    <a:pt x="3872" y="735"/>
                    <a:pt x="1"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0" name="Google Shape;2040;p4"/>
          <p:cNvGrpSpPr/>
          <p:nvPr/>
        </p:nvGrpSpPr>
        <p:grpSpPr>
          <a:xfrm>
            <a:off x="328701" y="2941857"/>
            <a:ext cx="170431" cy="208992"/>
            <a:chOff x="7314226" y="2364570"/>
            <a:chExt cx="170431" cy="208992"/>
          </a:xfrm>
        </p:grpSpPr>
        <p:sp>
          <p:nvSpPr>
            <p:cNvPr id="2041" name="Google Shape;2041;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5" name="Google Shape;2045;p4"/>
          <p:cNvGrpSpPr/>
          <p:nvPr/>
        </p:nvGrpSpPr>
        <p:grpSpPr>
          <a:xfrm rot="-1613481">
            <a:off x="8318266" y="-25727"/>
            <a:ext cx="1385265" cy="749667"/>
            <a:chOff x="6837853" y="4004081"/>
            <a:chExt cx="2125358" cy="1150184"/>
          </a:xfrm>
        </p:grpSpPr>
        <p:sp>
          <p:nvSpPr>
            <p:cNvPr id="2046" name="Google Shape;2046;p4"/>
            <p:cNvSpPr/>
            <p:nvPr/>
          </p:nvSpPr>
          <p:spPr>
            <a:xfrm rot="-10151587">
              <a:off x="7733290" y="4607199"/>
              <a:ext cx="1199447" cy="438507"/>
            </a:xfrm>
            <a:custGeom>
              <a:avLst/>
              <a:gdLst/>
              <a:ahLst/>
              <a:cxnLst/>
              <a:rect l="l" t="t" r="r" b="b"/>
              <a:pathLst>
                <a:path w="25121" h="9184" fill="none" extrusionOk="0">
                  <a:moveTo>
                    <a:pt x="25120" y="9184"/>
                  </a:moveTo>
                  <a:lnTo>
                    <a:pt x="18480" y="2798"/>
                  </a:lnTo>
                  <a:lnTo>
                    <a:pt x="0"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
            <p:cNvSpPr/>
            <p:nvPr/>
          </p:nvSpPr>
          <p:spPr>
            <a:xfrm rot="-10151587">
              <a:off x="7357004" y="4793061"/>
              <a:ext cx="682732" cy="60734"/>
            </a:xfrm>
            <a:custGeom>
              <a:avLst/>
              <a:gdLst/>
              <a:ahLst/>
              <a:cxnLst/>
              <a:rect l="l" t="t" r="r" b="b"/>
              <a:pathLst>
                <a:path w="14299" h="1272" fill="none" extrusionOk="0">
                  <a:moveTo>
                    <a:pt x="14299" y="0"/>
                  </a:moveTo>
                  <a:lnTo>
                    <a:pt x="1" y="127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
            <p:cNvSpPr/>
            <p:nvPr/>
          </p:nvSpPr>
          <p:spPr>
            <a:xfrm rot="-10151587">
              <a:off x="7292786" y="4343685"/>
              <a:ext cx="511368" cy="162578"/>
            </a:xfrm>
            <a:custGeom>
              <a:avLst/>
              <a:gdLst/>
              <a:ahLst/>
              <a:cxnLst/>
              <a:rect l="l" t="t" r="r" b="b"/>
              <a:pathLst>
                <a:path w="10710" h="3405" extrusionOk="0">
                  <a:moveTo>
                    <a:pt x="2206" y="0"/>
                  </a:moveTo>
                  <a:cubicBezTo>
                    <a:pt x="1285" y="0"/>
                    <a:pt x="501" y="259"/>
                    <a:pt x="0" y="918"/>
                  </a:cubicBezTo>
                  <a:lnTo>
                    <a:pt x="10710" y="3404"/>
                  </a:lnTo>
                  <a:cubicBezTo>
                    <a:pt x="10710" y="3404"/>
                    <a:pt x="5551" y="0"/>
                    <a:pt x="2206"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
            <p:cNvSpPr/>
            <p:nvPr/>
          </p:nvSpPr>
          <p:spPr>
            <a:xfrm rot="-10151587">
              <a:off x="7694752" y="4823983"/>
              <a:ext cx="311691" cy="267191"/>
            </a:xfrm>
            <a:custGeom>
              <a:avLst/>
              <a:gdLst/>
              <a:ahLst/>
              <a:cxnLst/>
              <a:rect l="l" t="t" r="r" b="b"/>
              <a:pathLst>
                <a:path w="6528" h="5596" extrusionOk="0">
                  <a:moveTo>
                    <a:pt x="6527" y="1"/>
                  </a:moveTo>
                  <a:cubicBezTo>
                    <a:pt x="6527" y="1"/>
                    <a:pt x="0" y="1527"/>
                    <a:pt x="57" y="5596"/>
                  </a:cubicBezTo>
                  <a:lnTo>
                    <a:pt x="6527" y="1"/>
                  </a:ln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
            <p:cNvSpPr/>
            <p:nvPr/>
          </p:nvSpPr>
          <p:spPr>
            <a:xfrm rot="-10151587">
              <a:off x="6980052" y="4753518"/>
              <a:ext cx="372425" cy="87950"/>
            </a:xfrm>
            <a:custGeom>
              <a:avLst/>
              <a:gdLst/>
              <a:ahLst/>
              <a:cxnLst/>
              <a:rect l="l" t="t" r="r" b="b"/>
              <a:pathLst>
                <a:path w="7800" h="1842" extrusionOk="0">
                  <a:moveTo>
                    <a:pt x="3667" y="1"/>
                  </a:moveTo>
                  <a:cubicBezTo>
                    <a:pt x="2232" y="1"/>
                    <a:pt x="786" y="421"/>
                    <a:pt x="1" y="1841"/>
                  </a:cubicBezTo>
                  <a:lnTo>
                    <a:pt x="7799" y="880"/>
                  </a:lnTo>
                  <a:cubicBezTo>
                    <a:pt x="7799" y="880"/>
                    <a:pt x="5744" y="1"/>
                    <a:pt x="366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
            <p:cNvSpPr/>
            <p:nvPr/>
          </p:nvSpPr>
          <p:spPr>
            <a:xfrm rot="-10151587">
              <a:off x="8113756" y="4584415"/>
              <a:ext cx="321145" cy="372425"/>
            </a:xfrm>
            <a:custGeom>
              <a:avLst/>
              <a:gdLst/>
              <a:ahLst/>
              <a:cxnLst/>
              <a:rect l="l" t="t" r="r" b="b"/>
              <a:pathLst>
                <a:path w="6726" h="7800" extrusionOk="0">
                  <a:moveTo>
                    <a:pt x="1" y="1"/>
                  </a:moveTo>
                  <a:cubicBezTo>
                    <a:pt x="481" y="2770"/>
                    <a:pt x="3222" y="5313"/>
                    <a:pt x="6726" y="7800"/>
                  </a:cubicBezTo>
                  <a:cubicBezTo>
                    <a:pt x="6726" y="7800"/>
                    <a:pt x="3787" y="1414"/>
                    <a:pt x="1"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
            <p:cNvSpPr/>
            <p:nvPr/>
          </p:nvSpPr>
          <p:spPr>
            <a:xfrm rot="-10151587">
              <a:off x="7409273" y="4040339"/>
              <a:ext cx="427716" cy="433159"/>
            </a:xfrm>
            <a:custGeom>
              <a:avLst/>
              <a:gdLst/>
              <a:ahLst/>
              <a:cxnLst/>
              <a:rect l="l" t="t" r="r" b="b"/>
              <a:pathLst>
                <a:path w="8958" h="9072" extrusionOk="0">
                  <a:moveTo>
                    <a:pt x="0" y="1"/>
                  </a:moveTo>
                  <a:lnTo>
                    <a:pt x="0" y="1"/>
                  </a:lnTo>
                  <a:cubicBezTo>
                    <a:pt x="1" y="1"/>
                    <a:pt x="2487" y="7376"/>
                    <a:pt x="8958" y="9071"/>
                  </a:cubicBezTo>
                  <a:cubicBezTo>
                    <a:pt x="7291" y="4380"/>
                    <a:pt x="4126" y="1583"/>
                    <a:pt x="0"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
            <p:cNvSpPr/>
            <p:nvPr/>
          </p:nvSpPr>
          <p:spPr>
            <a:xfrm rot="-10151587">
              <a:off x="6859725" y="4458855"/>
              <a:ext cx="528939" cy="283330"/>
            </a:xfrm>
            <a:custGeom>
              <a:avLst/>
              <a:gdLst/>
              <a:ahLst/>
              <a:cxnLst/>
              <a:rect l="l" t="t" r="r" b="b"/>
              <a:pathLst>
                <a:path w="11078" h="5934" extrusionOk="0">
                  <a:moveTo>
                    <a:pt x="1" y="0"/>
                  </a:moveTo>
                  <a:cubicBezTo>
                    <a:pt x="1" y="0"/>
                    <a:pt x="6189" y="5849"/>
                    <a:pt x="11077" y="5934"/>
                  </a:cubicBezTo>
                  <a:cubicBezTo>
                    <a:pt x="7658" y="2034"/>
                    <a:pt x="3872" y="735"/>
                    <a:pt x="1"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4" name="Google Shape;2054;p4"/>
          <p:cNvSpPr/>
          <p:nvPr/>
        </p:nvSpPr>
        <p:spPr>
          <a:xfrm flipH="1">
            <a:off x="2726057" y="50667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
          <p:cNvSpPr/>
          <p:nvPr/>
        </p:nvSpPr>
        <p:spPr>
          <a:xfrm flipH="1">
            <a:off x="1945538" y="72182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4"/>
          <p:cNvGrpSpPr/>
          <p:nvPr/>
        </p:nvGrpSpPr>
        <p:grpSpPr>
          <a:xfrm flipH="1">
            <a:off x="1259100" y="446982"/>
            <a:ext cx="170431" cy="208992"/>
            <a:chOff x="7314226" y="2364570"/>
            <a:chExt cx="170431" cy="208992"/>
          </a:xfrm>
        </p:grpSpPr>
        <p:sp>
          <p:nvSpPr>
            <p:cNvPr id="2057" name="Google Shape;2057;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1" name="Google Shape;2061;p4"/>
          <p:cNvSpPr/>
          <p:nvPr/>
        </p:nvSpPr>
        <p:spPr>
          <a:xfrm flipH="1">
            <a:off x="3782838" y="54956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
          <p:cNvSpPr/>
          <p:nvPr/>
        </p:nvSpPr>
        <p:spPr>
          <a:xfrm flipH="1">
            <a:off x="5983457" y="50667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3" name="Google Shape;2063;p4"/>
          <p:cNvGrpSpPr/>
          <p:nvPr/>
        </p:nvGrpSpPr>
        <p:grpSpPr>
          <a:xfrm flipH="1">
            <a:off x="4516500" y="294582"/>
            <a:ext cx="170431" cy="208992"/>
            <a:chOff x="7314226" y="2364570"/>
            <a:chExt cx="170431" cy="208992"/>
          </a:xfrm>
        </p:grpSpPr>
        <p:sp>
          <p:nvSpPr>
            <p:cNvPr id="2064" name="Google Shape;2064;p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8" name="Google Shape;2068;p4"/>
          <p:cNvSpPr/>
          <p:nvPr/>
        </p:nvSpPr>
        <p:spPr>
          <a:xfrm flipH="1">
            <a:off x="7192638" y="70196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
          <p:cNvSpPr/>
          <p:nvPr/>
        </p:nvSpPr>
        <p:spPr>
          <a:xfrm flipH="1">
            <a:off x="5040682" y="631633"/>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30"/>
        <p:cNvGrpSpPr/>
        <p:nvPr/>
      </p:nvGrpSpPr>
      <p:grpSpPr>
        <a:xfrm>
          <a:off x="0" y="0"/>
          <a:ext cx="0" cy="0"/>
          <a:chOff x="0" y="0"/>
          <a:chExt cx="0" cy="0"/>
        </a:xfrm>
      </p:grpSpPr>
      <p:grpSp>
        <p:nvGrpSpPr>
          <p:cNvPr id="3431" name="Google Shape;3431;p7"/>
          <p:cNvGrpSpPr/>
          <p:nvPr/>
        </p:nvGrpSpPr>
        <p:grpSpPr>
          <a:xfrm>
            <a:off x="-44372" y="-112096"/>
            <a:ext cx="9232744" cy="5367692"/>
            <a:chOff x="-36097" y="-112100"/>
            <a:chExt cx="9232744" cy="5367692"/>
          </a:xfrm>
        </p:grpSpPr>
        <p:sp>
          <p:nvSpPr>
            <p:cNvPr id="3432" name="Google Shape;3432;p7"/>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7"/>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7"/>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7"/>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7"/>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7"/>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7"/>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7"/>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7"/>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7"/>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7"/>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7"/>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7"/>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7"/>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7"/>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7"/>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7"/>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7"/>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7"/>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7"/>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7"/>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7"/>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7"/>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7"/>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7"/>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7"/>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7"/>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7"/>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7"/>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7"/>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7"/>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7"/>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7"/>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7"/>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7"/>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7"/>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7"/>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7"/>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7"/>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7"/>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7"/>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7"/>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7"/>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7"/>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7"/>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7"/>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7"/>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7"/>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7" name="Google Shape;4067;p7"/>
          <p:cNvSpPr txBox="1">
            <a:spLocks noGrp="1"/>
          </p:cNvSpPr>
          <p:nvPr>
            <p:ph type="body" idx="1"/>
          </p:nvPr>
        </p:nvSpPr>
        <p:spPr>
          <a:xfrm>
            <a:off x="720000" y="1937025"/>
            <a:ext cx="4200300" cy="210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068" name="Google Shape;4068;p7"/>
          <p:cNvSpPr txBox="1">
            <a:spLocks noGrp="1"/>
          </p:cNvSpPr>
          <p:nvPr>
            <p:ph type="title"/>
          </p:nvPr>
        </p:nvSpPr>
        <p:spPr>
          <a:xfrm>
            <a:off x="715100" y="445025"/>
            <a:ext cx="7713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9" name="Google Shape;4069;p7"/>
          <p:cNvSpPr/>
          <p:nvPr/>
        </p:nvSpPr>
        <p:spPr>
          <a:xfrm>
            <a:off x="254423" y="445033"/>
            <a:ext cx="73970" cy="73970"/>
          </a:xfrm>
          <a:custGeom>
            <a:avLst/>
            <a:gdLst/>
            <a:ahLst/>
            <a:cxnLst/>
            <a:rect l="l" t="t" r="r" b="b"/>
            <a:pathLst>
              <a:path w="2519" h="2519" fill="none" extrusionOk="0">
                <a:moveTo>
                  <a:pt x="2519" y="1085"/>
                </a:moveTo>
                <a:cubicBezTo>
                  <a:pt x="2519" y="2029"/>
                  <a:pt x="1365" y="2518"/>
                  <a:pt x="700" y="1854"/>
                </a:cubicBezTo>
                <a:cubicBezTo>
                  <a:pt x="1" y="1155"/>
                  <a:pt x="490" y="1"/>
                  <a:pt x="1435" y="1"/>
                </a:cubicBezTo>
                <a:cubicBezTo>
                  <a:pt x="2029" y="1"/>
                  <a:pt x="2519" y="490"/>
                  <a:pt x="2519"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0" name="Google Shape;4070;p7"/>
          <p:cNvGrpSpPr/>
          <p:nvPr/>
        </p:nvGrpSpPr>
        <p:grpSpPr>
          <a:xfrm>
            <a:off x="373626" y="-64425"/>
            <a:ext cx="490836" cy="1481231"/>
            <a:chOff x="373626" y="-64425"/>
            <a:chExt cx="490836" cy="1481231"/>
          </a:xfrm>
        </p:grpSpPr>
        <p:sp>
          <p:nvSpPr>
            <p:cNvPr id="4071" name="Google Shape;4071;p7"/>
            <p:cNvSpPr/>
            <p:nvPr/>
          </p:nvSpPr>
          <p:spPr>
            <a:xfrm>
              <a:off x="544090" y="1317699"/>
              <a:ext cx="149938" cy="99107"/>
            </a:xfrm>
            <a:custGeom>
              <a:avLst/>
              <a:gdLst/>
              <a:ahLst/>
              <a:cxnLst/>
              <a:rect l="l" t="t" r="r" b="b"/>
              <a:pathLst>
                <a:path w="5106" h="3375" extrusionOk="0">
                  <a:moveTo>
                    <a:pt x="0" y="0"/>
                  </a:moveTo>
                  <a:lnTo>
                    <a:pt x="0" y="3112"/>
                  </a:lnTo>
                  <a:cubicBezTo>
                    <a:pt x="839" y="3287"/>
                    <a:pt x="1696" y="3375"/>
                    <a:pt x="2553" y="3375"/>
                  </a:cubicBezTo>
                  <a:cubicBezTo>
                    <a:pt x="3409" y="3375"/>
                    <a:pt x="4266" y="3287"/>
                    <a:pt x="5105" y="3112"/>
                  </a:cubicBezTo>
                  <a:lnTo>
                    <a:pt x="5105" y="0"/>
                  </a:ln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
            <p:cNvSpPr/>
            <p:nvPr/>
          </p:nvSpPr>
          <p:spPr>
            <a:xfrm>
              <a:off x="373626" y="935720"/>
              <a:ext cx="490836" cy="402535"/>
            </a:xfrm>
            <a:custGeom>
              <a:avLst/>
              <a:gdLst/>
              <a:ahLst/>
              <a:cxnLst/>
              <a:rect l="l" t="t" r="r" b="b"/>
              <a:pathLst>
                <a:path w="16715" h="13708" extrusionOk="0">
                  <a:moveTo>
                    <a:pt x="8358" y="1"/>
                  </a:moveTo>
                  <a:cubicBezTo>
                    <a:pt x="3742" y="1"/>
                    <a:pt x="1" y="3043"/>
                    <a:pt x="1" y="6854"/>
                  </a:cubicBezTo>
                  <a:cubicBezTo>
                    <a:pt x="1" y="10631"/>
                    <a:pt x="3742" y="13708"/>
                    <a:pt x="8358" y="13708"/>
                  </a:cubicBezTo>
                  <a:cubicBezTo>
                    <a:pt x="12973" y="13708"/>
                    <a:pt x="16715" y="10631"/>
                    <a:pt x="16715" y="6854"/>
                  </a:cubicBezTo>
                  <a:cubicBezTo>
                    <a:pt x="16715" y="3043"/>
                    <a:pt x="12973" y="1"/>
                    <a:pt x="8358" y="1"/>
                  </a:cubicBez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
            <p:cNvSpPr/>
            <p:nvPr/>
          </p:nvSpPr>
          <p:spPr>
            <a:xfrm>
              <a:off x="435234" y="935720"/>
              <a:ext cx="367620" cy="402535"/>
            </a:xfrm>
            <a:custGeom>
              <a:avLst/>
              <a:gdLst/>
              <a:ahLst/>
              <a:cxnLst/>
              <a:rect l="l" t="t" r="r" b="b"/>
              <a:pathLst>
                <a:path w="12519" h="13708" fill="none" extrusionOk="0">
                  <a:moveTo>
                    <a:pt x="12519" y="6854"/>
                  </a:moveTo>
                  <a:cubicBezTo>
                    <a:pt x="12519" y="10631"/>
                    <a:pt x="9721" y="13708"/>
                    <a:pt x="6260" y="13708"/>
                  </a:cubicBezTo>
                  <a:cubicBezTo>
                    <a:pt x="2798" y="13708"/>
                    <a:pt x="1" y="10631"/>
                    <a:pt x="1" y="6854"/>
                  </a:cubicBezTo>
                  <a:cubicBezTo>
                    <a:pt x="1" y="3043"/>
                    <a:pt x="2798" y="1"/>
                    <a:pt x="6260" y="1"/>
                  </a:cubicBezTo>
                  <a:cubicBezTo>
                    <a:pt x="9721" y="1"/>
                    <a:pt x="12519" y="3043"/>
                    <a:pt x="12519" y="685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
            <p:cNvSpPr/>
            <p:nvPr/>
          </p:nvSpPr>
          <p:spPr>
            <a:xfrm>
              <a:off x="520451" y="935720"/>
              <a:ext cx="197186" cy="402535"/>
            </a:xfrm>
            <a:custGeom>
              <a:avLst/>
              <a:gdLst/>
              <a:ahLst/>
              <a:cxnLst/>
              <a:rect l="l" t="t" r="r" b="b"/>
              <a:pathLst>
                <a:path w="6715" h="13708" fill="none" extrusionOk="0">
                  <a:moveTo>
                    <a:pt x="6714" y="6854"/>
                  </a:moveTo>
                  <a:cubicBezTo>
                    <a:pt x="6714" y="10631"/>
                    <a:pt x="5211" y="13708"/>
                    <a:pt x="3358" y="13708"/>
                  </a:cubicBezTo>
                  <a:cubicBezTo>
                    <a:pt x="1504" y="13708"/>
                    <a:pt x="1" y="10631"/>
                    <a:pt x="1" y="6854"/>
                  </a:cubicBezTo>
                  <a:cubicBezTo>
                    <a:pt x="1" y="3043"/>
                    <a:pt x="1504" y="1"/>
                    <a:pt x="3358" y="1"/>
                  </a:cubicBezTo>
                  <a:cubicBezTo>
                    <a:pt x="5211" y="1"/>
                    <a:pt x="6714" y="3043"/>
                    <a:pt x="6714" y="685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75" name="Google Shape;4075;p7"/>
            <p:cNvCxnSpPr/>
            <p:nvPr/>
          </p:nvCxnSpPr>
          <p:spPr>
            <a:xfrm rot="10800000">
              <a:off x="623750" y="-64425"/>
              <a:ext cx="0" cy="1005000"/>
            </a:xfrm>
            <a:prstGeom prst="straightConnector1">
              <a:avLst/>
            </a:prstGeom>
            <a:noFill/>
            <a:ln w="9525" cap="flat" cmpd="sng">
              <a:solidFill>
                <a:schemeClr val="accent2"/>
              </a:solidFill>
              <a:prstDash val="solid"/>
              <a:round/>
              <a:headEnd type="none" w="med" len="med"/>
              <a:tailEnd type="none" w="med" len="med"/>
            </a:ln>
          </p:spPr>
        </p:cxnSp>
      </p:grpSp>
      <p:grpSp>
        <p:nvGrpSpPr>
          <p:cNvPr id="4076" name="Google Shape;4076;p7"/>
          <p:cNvGrpSpPr/>
          <p:nvPr/>
        </p:nvGrpSpPr>
        <p:grpSpPr>
          <a:xfrm>
            <a:off x="7776208" y="202319"/>
            <a:ext cx="140686" cy="172547"/>
            <a:chOff x="1034783" y="1329944"/>
            <a:chExt cx="140686" cy="172547"/>
          </a:xfrm>
        </p:grpSpPr>
        <p:sp>
          <p:nvSpPr>
            <p:cNvPr id="4077" name="Google Shape;4077;p7"/>
            <p:cNvSpPr/>
            <p:nvPr/>
          </p:nvSpPr>
          <p:spPr>
            <a:xfrm>
              <a:off x="1104612" y="1329944"/>
              <a:ext cx="29" cy="60609"/>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
            <p:cNvSpPr/>
            <p:nvPr/>
          </p:nvSpPr>
          <p:spPr>
            <a:xfrm>
              <a:off x="1104612" y="1441882"/>
              <a:ext cx="29" cy="60609"/>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
            <p:cNvSpPr/>
            <p:nvPr/>
          </p:nvSpPr>
          <p:spPr>
            <a:xfrm>
              <a:off x="1034783"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7"/>
            <p:cNvSpPr/>
            <p:nvPr/>
          </p:nvSpPr>
          <p:spPr>
            <a:xfrm>
              <a:off x="1130276"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1" name="Google Shape;4081;p7"/>
          <p:cNvGrpSpPr/>
          <p:nvPr/>
        </p:nvGrpSpPr>
        <p:grpSpPr>
          <a:xfrm>
            <a:off x="8766808" y="735719"/>
            <a:ext cx="140686" cy="172547"/>
            <a:chOff x="1034783" y="1329944"/>
            <a:chExt cx="140686" cy="172547"/>
          </a:xfrm>
        </p:grpSpPr>
        <p:sp>
          <p:nvSpPr>
            <p:cNvPr id="4082" name="Google Shape;4082;p7"/>
            <p:cNvSpPr/>
            <p:nvPr/>
          </p:nvSpPr>
          <p:spPr>
            <a:xfrm>
              <a:off x="1104612" y="1329944"/>
              <a:ext cx="29" cy="60609"/>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7"/>
            <p:cNvSpPr/>
            <p:nvPr/>
          </p:nvSpPr>
          <p:spPr>
            <a:xfrm>
              <a:off x="1104612" y="1441882"/>
              <a:ext cx="29" cy="60609"/>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7"/>
            <p:cNvSpPr/>
            <p:nvPr/>
          </p:nvSpPr>
          <p:spPr>
            <a:xfrm>
              <a:off x="1034783"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
            <p:cNvSpPr/>
            <p:nvPr/>
          </p:nvSpPr>
          <p:spPr>
            <a:xfrm>
              <a:off x="1130276"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6" name="Google Shape;4086;p7"/>
          <p:cNvSpPr/>
          <p:nvPr/>
        </p:nvSpPr>
        <p:spPr>
          <a:xfrm>
            <a:off x="8341896" y="298687"/>
            <a:ext cx="145827" cy="209490"/>
          </a:xfrm>
          <a:custGeom>
            <a:avLst/>
            <a:gdLst/>
            <a:ahLst/>
            <a:cxnLst/>
            <a:rect l="l" t="t" r="r" b="b"/>
            <a:pathLst>
              <a:path w="4966" h="7134" fill="none" extrusionOk="0">
                <a:moveTo>
                  <a:pt x="2483" y="7133"/>
                </a:moveTo>
                <a:lnTo>
                  <a:pt x="1" y="3567"/>
                </a:lnTo>
                <a:lnTo>
                  <a:pt x="2483" y="0"/>
                </a:lnTo>
                <a:lnTo>
                  <a:pt x="4966"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7"/>
          <p:cNvSpPr/>
          <p:nvPr/>
        </p:nvSpPr>
        <p:spPr>
          <a:xfrm>
            <a:off x="8907773" y="216708"/>
            <a:ext cx="73970" cy="73970"/>
          </a:xfrm>
          <a:custGeom>
            <a:avLst/>
            <a:gdLst/>
            <a:ahLst/>
            <a:cxnLst/>
            <a:rect l="l" t="t" r="r" b="b"/>
            <a:pathLst>
              <a:path w="2519" h="2519" fill="none" extrusionOk="0">
                <a:moveTo>
                  <a:pt x="2519" y="1085"/>
                </a:moveTo>
                <a:cubicBezTo>
                  <a:pt x="2519" y="2029"/>
                  <a:pt x="1365" y="2518"/>
                  <a:pt x="700" y="1854"/>
                </a:cubicBezTo>
                <a:cubicBezTo>
                  <a:pt x="1" y="1155"/>
                  <a:pt x="490" y="1"/>
                  <a:pt x="1435" y="1"/>
                </a:cubicBezTo>
                <a:cubicBezTo>
                  <a:pt x="2029" y="1"/>
                  <a:pt x="2519" y="490"/>
                  <a:pt x="2519"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7"/>
          <p:cNvSpPr/>
          <p:nvPr/>
        </p:nvSpPr>
        <p:spPr>
          <a:xfrm>
            <a:off x="8680948" y="1169133"/>
            <a:ext cx="73970" cy="73970"/>
          </a:xfrm>
          <a:custGeom>
            <a:avLst/>
            <a:gdLst/>
            <a:ahLst/>
            <a:cxnLst/>
            <a:rect l="l" t="t" r="r" b="b"/>
            <a:pathLst>
              <a:path w="2519" h="2519" fill="none" extrusionOk="0">
                <a:moveTo>
                  <a:pt x="2519" y="1085"/>
                </a:moveTo>
                <a:cubicBezTo>
                  <a:pt x="2519" y="2029"/>
                  <a:pt x="1365" y="2518"/>
                  <a:pt x="700" y="1854"/>
                </a:cubicBezTo>
                <a:cubicBezTo>
                  <a:pt x="1" y="1155"/>
                  <a:pt x="490" y="1"/>
                  <a:pt x="1435" y="1"/>
                </a:cubicBezTo>
                <a:cubicBezTo>
                  <a:pt x="2029" y="1"/>
                  <a:pt x="2519" y="490"/>
                  <a:pt x="2519"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21"/>
        <p:cNvGrpSpPr/>
        <p:nvPr/>
      </p:nvGrpSpPr>
      <p:grpSpPr>
        <a:xfrm>
          <a:off x="0" y="0"/>
          <a:ext cx="0" cy="0"/>
          <a:chOff x="0" y="0"/>
          <a:chExt cx="0" cy="0"/>
        </a:xfrm>
      </p:grpSpPr>
      <p:grpSp>
        <p:nvGrpSpPr>
          <p:cNvPr id="4822" name="Google Shape;4822;p9"/>
          <p:cNvGrpSpPr/>
          <p:nvPr/>
        </p:nvGrpSpPr>
        <p:grpSpPr>
          <a:xfrm>
            <a:off x="-44372" y="-112096"/>
            <a:ext cx="9232744" cy="5367692"/>
            <a:chOff x="-36097" y="-112100"/>
            <a:chExt cx="9232744" cy="5367692"/>
          </a:xfrm>
        </p:grpSpPr>
        <p:sp>
          <p:nvSpPr>
            <p:cNvPr id="4823" name="Google Shape;4823;p9"/>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9"/>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9"/>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9"/>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9"/>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9"/>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9"/>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9"/>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9"/>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9"/>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9"/>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9"/>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9"/>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9"/>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9"/>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9"/>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9"/>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9"/>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9"/>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9"/>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9"/>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9"/>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9"/>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9"/>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9"/>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9"/>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9"/>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9"/>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9"/>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9"/>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9"/>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9"/>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9"/>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9"/>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9"/>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9"/>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9"/>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9"/>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9"/>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9"/>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9"/>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9"/>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9"/>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9"/>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9"/>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9"/>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9"/>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9"/>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9"/>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9"/>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9"/>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9"/>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9"/>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9"/>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9"/>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9"/>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9"/>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9"/>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9"/>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9"/>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9"/>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9"/>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9"/>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9"/>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9"/>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9"/>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9"/>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9"/>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9"/>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9"/>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9"/>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9"/>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9"/>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9"/>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9"/>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9"/>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9"/>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9"/>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9"/>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9"/>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9"/>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9"/>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9"/>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9"/>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9"/>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9"/>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9"/>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9"/>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9"/>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9"/>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9"/>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9"/>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9"/>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9"/>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9"/>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9"/>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9"/>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9"/>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9"/>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9"/>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9"/>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9"/>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9"/>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9"/>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9"/>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9"/>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9"/>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9"/>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9"/>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9"/>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9"/>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9"/>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9"/>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9"/>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9"/>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9"/>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9"/>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9"/>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9"/>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9"/>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9"/>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9"/>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9"/>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9"/>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9"/>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9"/>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9"/>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9"/>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9"/>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9"/>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9"/>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9"/>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9"/>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9"/>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9"/>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9"/>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9"/>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9"/>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9"/>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9"/>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9"/>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9"/>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9"/>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9"/>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9"/>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9"/>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9"/>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9"/>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9"/>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9"/>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9"/>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9"/>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9"/>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9"/>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9"/>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9"/>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9"/>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9"/>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9"/>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9"/>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9"/>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9"/>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9"/>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9"/>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9"/>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9"/>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9"/>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9"/>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9"/>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9"/>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9"/>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9"/>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9"/>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9"/>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9"/>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9"/>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9"/>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9"/>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9"/>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9"/>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9"/>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9"/>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9"/>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9"/>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9"/>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9"/>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9"/>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9"/>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9"/>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9"/>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9"/>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9"/>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9"/>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9"/>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9"/>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9"/>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9"/>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9"/>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9"/>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9"/>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9"/>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9"/>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9"/>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9"/>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9"/>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9"/>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9"/>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9"/>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9"/>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9"/>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9"/>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9"/>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9"/>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9"/>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9"/>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9"/>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9"/>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9"/>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9"/>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9"/>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9"/>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9"/>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9"/>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9"/>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9"/>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9"/>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9"/>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9"/>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9"/>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9"/>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9"/>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9"/>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9"/>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9"/>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9"/>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9"/>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9"/>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9"/>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9"/>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9"/>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9"/>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9"/>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9"/>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9"/>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9"/>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9"/>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9"/>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9"/>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9"/>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9"/>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9"/>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9"/>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9"/>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9"/>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9"/>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9"/>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9"/>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9"/>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9"/>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9"/>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9"/>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9"/>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9"/>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9"/>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9"/>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9"/>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9"/>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9"/>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9"/>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9"/>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9"/>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9"/>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9"/>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9"/>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9"/>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9"/>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9"/>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9"/>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9"/>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9"/>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9"/>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9"/>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9"/>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9"/>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9"/>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9"/>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9"/>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9"/>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9"/>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9"/>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9"/>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9"/>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9"/>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9"/>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9"/>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9"/>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9"/>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9"/>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9"/>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9"/>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9"/>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9"/>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9"/>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9"/>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9"/>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9"/>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9"/>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9"/>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9"/>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9"/>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9"/>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9"/>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9"/>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9"/>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9"/>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9"/>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9"/>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9"/>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9"/>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9"/>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9"/>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9"/>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9"/>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9"/>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9"/>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9"/>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9"/>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9"/>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9"/>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9"/>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9"/>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9"/>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9"/>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9"/>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9"/>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9"/>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9"/>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9"/>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9"/>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9"/>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9"/>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9"/>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9"/>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9"/>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9"/>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9"/>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9"/>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9"/>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9"/>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9"/>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9"/>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9"/>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9"/>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9"/>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9"/>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9"/>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9"/>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9"/>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9"/>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9"/>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9"/>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9"/>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9"/>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9"/>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9"/>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9"/>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9"/>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9"/>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9"/>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9"/>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9"/>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9"/>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9"/>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9"/>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9"/>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9"/>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9"/>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9"/>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9"/>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9"/>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9"/>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9"/>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9"/>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9"/>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9"/>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9"/>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9"/>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9"/>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9"/>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9"/>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9"/>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9"/>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9"/>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9"/>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9"/>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9"/>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9"/>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9"/>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9"/>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9"/>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9"/>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9"/>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9"/>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9"/>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9"/>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9"/>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9"/>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9"/>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9"/>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9"/>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9"/>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9"/>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9"/>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9"/>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9"/>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9"/>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9"/>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9"/>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9"/>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9"/>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9"/>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9"/>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9"/>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9"/>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9"/>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9"/>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9"/>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9"/>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9"/>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9"/>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9"/>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9"/>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9"/>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9"/>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9"/>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9"/>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9"/>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9"/>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9"/>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9"/>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9"/>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9"/>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9"/>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9"/>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9"/>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9"/>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9"/>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9"/>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9"/>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9"/>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9"/>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9"/>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9"/>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9"/>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9"/>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9"/>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9"/>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9"/>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9"/>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9"/>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9"/>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9"/>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9"/>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9"/>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9"/>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9"/>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9"/>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9"/>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9"/>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9"/>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9"/>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9"/>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9"/>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9"/>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9"/>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9"/>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9"/>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9"/>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9"/>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9"/>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9"/>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9"/>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9"/>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9"/>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9"/>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9"/>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9"/>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9"/>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9"/>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9"/>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9"/>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9"/>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9"/>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9"/>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9"/>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9"/>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9"/>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9"/>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9"/>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9"/>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9"/>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9"/>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9"/>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9"/>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9"/>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9"/>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9"/>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9"/>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9"/>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9"/>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9"/>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9"/>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9"/>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9"/>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9"/>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9"/>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9"/>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9"/>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9"/>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9"/>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9"/>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9"/>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9"/>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9"/>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9"/>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9"/>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9"/>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9"/>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9"/>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9"/>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9"/>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9"/>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9"/>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9"/>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9"/>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9"/>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9"/>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9"/>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9"/>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9"/>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9"/>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9"/>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9"/>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9"/>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9"/>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9"/>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9"/>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9"/>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9"/>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9"/>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9"/>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9"/>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9"/>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9"/>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9"/>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9"/>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9"/>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9"/>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9"/>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9"/>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9"/>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9"/>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9"/>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9"/>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9"/>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9"/>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9"/>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9"/>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9"/>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9"/>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9"/>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9"/>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9"/>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9"/>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9"/>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9"/>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9"/>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9"/>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9"/>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9"/>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9"/>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9"/>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9"/>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9"/>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9"/>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9"/>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9"/>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9"/>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9"/>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9"/>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9"/>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9"/>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9"/>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9"/>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9"/>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9"/>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9"/>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9"/>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9"/>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9"/>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9"/>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9"/>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9"/>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9"/>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9"/>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9"/>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9"/>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9"/>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9"/>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9"/>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9"/>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9"/>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9"/>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9"/>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9"/>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9"/>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9"/>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9"/>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9"/>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9"/>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9"/>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9"/>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9"/>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9"/>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9"/>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9"/>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9"/>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9"/>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9"/>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9"/>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9"/>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9"/>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9"/>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9"/>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9"/>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8" name="Google Shape;5458;p9"/>
          <p:cNvSpPr txBox="1">
            <a:spLocks noGrp="1"/>
          </p:cNvSpPr>
          <p:nvPr>
            <p:ph type="title"/>
          </p:nvPr>
        </p:nvSpPr>
        <p:spPr>
          <a:xfrm>
            <a:off x="720000" y="1456675"/>
            <a:ext cx="5692800" cy="1437600"/>
          </a:xfrm>
          <a:prstGeom prst="rect">
            <a:avLst/>
          </a:prstGeom>
          <a:ln>
            <a:noFill/>
          </a:ln>
        </p:spPr>
        <p:txBody>
          <a:bodyPr spcFirstLastPara="1" wrap="square" lIns="91425" tIns="91425" rIns="91425" bIns="91425" anchor="ctr" anchorCtr="0">
            <a:noAutofit/>
          </a:bodyPr>
          <a:lstStyle>
            <a:lvl1pPr lvl="0" algn="l" rtl="0">
              <a:spcBef>
                <a:spcPts val="0"/>
              </a:spcBef>
              <a:spcAft>
                <a:spcPts val="0"/>
              </a:spcAft>
              <a:buSzPts val="3600"/>
              <a:buNone/>
              <a:defRPr sz="11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59" name="Google Shape;5459;p9"/>
          <p:cNvSpPr txBox="1">
            <a:spLocks noGrp="1"/>
          </p:cNvSpPr>
          <p:nvPr>
            <p:ph type="subTitle" idx="1"/>
          </p:nvPr>
        </p:nvSpPr>
        <p:spPr>
          <a:xfrm>
            <a:off x="720000" y="2963225"/>
            <a:ext cx="5692800" cy="7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460" name="Google Shape;5460;p9"/>
          <p:cNvGrpSpPr/>
          <p:nvPr/>
        </p:nvGrpSpPr>
        <p:grpSpPr>
          <a:xfrm>
            <a:off x="292809" y="-42504"/>
            <a:ext cx="940996" cy="1373488"/>
            <a:chOff x="2423325" y="228725"/>
            <a:chExt cx="682425" cy="996075"/>
          </a:xfrm>
        </p:grpSpPr>
        <p:sp>
          <p:nvSpPr>
            <p:cNvPr id="5461" name="Google Shape;5461;p9"/>
            <p:cNvSpPr/>
            <p:nvPr/>
          </p:nvSpPr>
          <p:spPr>
            <a:xfrm>
              <a:off x="2685425" y="1011425"/>
              <a:ext cx="93975" cy="213375"/>
            </a:xfrm>
            <a:custGeom>
              <a:avLst/>
              <a:gdLst/>
              <a:ahLst/>
              <a:cxnLst/>
              <a:rect l="l" t="t" r="r" b="b"/>
              <a:pathLst>
                <a:path w="3759" h="8535" fill="none" extrusionOk="0">
                  <a:moveTo>
                    <a:pt x="3758" y="1"/>
                  </a:moveTo>
                  <a:cubicBezTo>
                    <a:pt x="3673" y="3787"/>
                    <a:pt x="2515" y="6697"/>
                    <a:pt x="0" y="8534"/>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9"/>
            <p:cNvSpPr/>
            <p:nvPr/>
          </p:nvSpPr>
          <p:spPr>
            <a:xfrm>
              <a:off x="2637375" y="1002950"/>
              <a:ext cx="111650" cy="208425"/>
            </a:xfrm>
            <a:custGeom>
              <a:avLst/>
              <a:gdLst/>
              <a:ahLst/>
              <a:cxnLst/>
              <a:rect l="l" t="t" r="r" b="b"/>
              <a:pathLst>
                <a:path w="4466" h="8337" fill="none" extrusionOk="0">
                  <a:moveTo>
                    <a:pt x="4465" y="1"/>
                  </a:moveTo>
                  <a:cubicBezTo>
                    <a:pt x="3928" y="3194"/>
                    <a:pt x="2346" y="6132"/>
                    <a:pt x="1" y="8336"/>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9"/>
            <p:cNvSpPr/>
            <p:nvPr/>
          </p:nvSpPr>
          <p:spPr>
            <a:xfrm>
              <a:off x="2582275" y="988125"/>
              <a:ext cx="137075" cy="200650"/>
            </a:xfrm>
            <a:custGeom>
              <a:avLst/>
              <a:gdLst/>
              <a:ahLst/>
              <a:cxnLst/>
              <a:rect l="l" t="t" r="r" b="b"/>
              <a:pathLst>
                <a:path w="5483" h="8026" fill="none" extrusionOk="0">
                  <a:moveTo>
                    <a:pt x="5482" y="0"/>
                  </a:moveTo>
                  <a:cubicBezTo>
                    <a:pt x="4832" y="2967"/>
                    <a:pt x="2515" y="6414"/>
                    <a:pt x="1" y="8025"/>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9"/>
            <p:cNvSpPr/>
            <p:nvPr/>
          </p:nvSpPr>
          <p:spPr>
            <a:xfrm>
              <a:off x="2423325" y="933025"/>
              <a:ext cx="201375" cy="126475"/>
            </a:xfrm>
            <a:custGeom>
              <a:avLst/>
              <a:gdLst/>
              <a:ahLst/>
              <a:cxnLst/>
              <a:rect l="l" t="t" r="r" b="b"/>
              <a:pathLst>
                <a:path w="8055" h="5059" fill="none" extrusionOk="0">
                  <a:moveTo>
                    <a:pt x="8054" y="0"/>
                  </a:moveTo>
                  <a:cubicBezTo>
                    <a:pt x="6669" y="2967"/>
                    <a:pt x="3109" y="3561"/>
                    <a:pt x="1" y="5058"/>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9"/>
            <p:cNvSpPr/>
            <p:nvPr/>
          </p:nvSpPr>
          <p:spPr>
            <a:xfrm>
              <a:off x="2475600" y="953500"/>
              <a:ext cx="173800" cy="176625"/>
            </a:xfrm>
            <a:custGeom>
              <a:avLst/>
              <a:gdLst/>
              <a:ahLst/>
              <a:cxnLst/>
              <a:rect l="l" t="t" r="r" b="b"/>
              <a:pathLst>
                <a:path w="6952" h="7065" fill="none" extrusionOk="0">
                  <a:moveTo>
                    <a:pt x="6952" y="1"/>
                  </a:moveTo>
                  <a:cubicBezTo>
                    <a:pt x="5793" y="4126"/>
                    <a:pt x="2487" y="4748"/>
                    <a:pt x="1" y="7065"/>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9"/>
            <p:cNvSpPr/>
            <p:nvPr/>
          </p:nvSpPr>
          <p:spPr>
            <a:xfrm>
              <a:off x="2537075" y="968350"/>
              <a:ext cx="142000" cy="194275"/>
            </a:xfrm>
            <a:custGeom>
              <a:avLst/>
              <a:gdLst/>
              <a:ahLst/>
              <a:cxnLst/>
              <a:rect l="l" t="t" r="r" b="b"/>
              <a:pathLst>
                <a:path w="5680" h="7771" fill="none" extrusionOk="0">
                  <a:moveTo>
                    <a:pt x="5680" y="0"/>
                  </a:moveTo>
                  <a:cubicBezTo>
                    <a:pt x="4663" y="3871"/>
                    <a:pt x="2232" y="5990"/>
                    <a:pt x="0" y="7771"/>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9"/>
            <p:cNvSpPr/>
            <p:nvPr/>
          </p:nvSpPr>
          <p:spPr>
            <a:xfrm>
              <a:off x="2937600" y="228725"/>
              <a:ext cx="86925" cy="276225"/>
            </a:xfrm>
            <a:custGeom>
              <a:avLst/>
              <a:gdLst/>
              <a:ahLst/>
              <a:cxnLst/>
              <a:rect l="l" t="t" r="r" b="b"/>
              <a:pathLst>
                <a:path w="3477" h="11049" fill="none" extrusionOk="0">
                  <a:moveTo>
                    <a:pt x="1" y="11049"/>
                  </a:moveTo>
                  <a:cubicBezTo>
                    <a:pt x="2205" y="7602"/>
                    <a:pt x="3476" y="3730"/>
                    <a:pt x="2318" y="1"/>
                  </a:cubicBez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9"/>
            <p:cNvSpPr/>
            <p:nvPr/>
          </p:nvSpPr>
          <p:spPr>
            <a:xfrm>
              <a:off x="2610525" y="887100"/>
              <a:ext cx="196425" cy="143425"/>
            </a:xfrm>
            <a:custGeom>
              <a:avLst/>
              <a:gdLst/>
              <a:ahLst/>
              <a:cxnLst/>
              <a:rect l="l" t="t" r="r" b="b"/>
              <a:pathLst>
                <a:path w="7857" h="5737" extrusionOk="0">
                  <a:moveTo>
                    <a:pt x="1216" y="1"/>
                  </a:moveTo>
                  <a:lnTo>
                    <a:pt x="1" y="2402"/>
                  </a:lnTo>
                  <a:cubicBezTo>
                    <a:pt x="1809" y="4183"/>
                    <a:pt x="4155" y="5369"/>
                    <a:pt x="6669" y="5737"/>
                  </a:cubicBezTo>
                  <a:lnTo>
                    <a:pt x="7856" y="3335"/>
                  </a:lnTo>
                  <a:lnTo>
                    <a:pt x="1216" y="1"/>
                  </a:lnTo>
                  <a:close/>
                </a:path>
              </a:pathLst>
            </a:custGeom>
            <a:solidFill>
              <a:srgbClr val="67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9"/>
            <p:cNvSpPr/>
            <p:nvPr/>
          </p:nvSpPr>
          <p:spPr>
            <a:xfrm>
              <a:off x="2840125" y="480400"/>
              <a:ext cx="157550" cy="124450"/>
            </a:xfrm>
            <a:custGeom>
              <a:avLst/>
              <a:gdLst/>
              <a:ahLst/>
              <a:cxnLst/>
              <a:rect l="l" t="t" r="r" b="b"/>
              <a:pathLst>
                <a:path w="6302" h="4978" extrusionOk="0">
                  <a:moveTo>
                    <a:pt x="2723" y="1"/>
                  </a:moveTo>
                  <a:cubicBezTo>
                    <a:pt x="1796" y="1"/>
                    <a:pt x="964" y="420"/>
                    <a:pt x="594" y="1180"/>
                  </a:cubicBezTo>
                  <a:cubicBezTo>
                    <a:pt x="0" y="2366"/>
                    <a:pt x="650" y="3892"/>
                    <a:pt x="2091" y="4599"/>
                  </a:cubicBezTo>
                  <a:cubicBezTo>
                    <a:pt x="2584" y="4855"/>
                    <a:pt x="3105" y="4977"/>
                    <a:pt x="3598" y="4977"/>
                  </a:cubicBezTo>
                  <a:cubicBezTo>
                    <a:pt x="4517" y="4977"/>
                    <a:pt x="5340" y="4552"/>
                    <a:pt x="5708" y="3779"/>
                  </a:cubicBezTo>
                  <a:cubicBezTo>
                    <a:pt x="6301" y="2621"/>
                    <a:pt x="5651" y="1067"/>
                    <a:pt x="4210" y="360"/>
                  </a:cubicBezTo>
                  <a:cubicBezTo>
                    <a:pt x="3724" y="117"/>
                    <a:pt x="3210" y="1"/>
                    <a:pt x="2723" y="1"/>
                  </a:cubicBezTo>
                  <a:close/>
                </a:path>
              </a:pathLst>
            </a:custGeom>
            <a:solidFill>
              <a:srgbClr val="67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9"/>
            <p:cNvSpPr/>
            <p:nvPr/>
          </p:nvSpPr>
          <p:spPr>
            <a:xfrm>
              <a:off x="2522225" y="521300"/>
              <a:ext cx="583525" cy="458950"/>
            </a:xfrm>
            <a:custGeom>
              <a:avLst/>
              <a:gdLst/>
              <a:ahLst/>
              <a:cxnLst/>
              <a:rect l="l" t="t" r="r" b="b"/>
              <a:pathLst>
                <a:path w="23341" h="18358" extrusionOk="0">
                  <a:moveTo>
                    <a:pt x="10112" y="1"/>
                  </a:moveTo>
                  <a:cubicBezTo>
                    <a:pt x="6689" y="1"/>
                    <a:pt x="3620" y="1572"/>
                    <a:pt x="2177" y="4404"/>
                  </a:cubicBezTo>
                  <a:cubicBezTo>
                    <a:pt x="1" y="8727"/>
                    <a:pt x="2487" y="14378"/>
                    <a:pt x="7715" y="17006"/>
                  </a:cubicBezTo>
                  <a:cubicBezTo>
                    <a:pt x="9518" y="17922"/>
                    <a:pt x="11415" y="18358"/>
                    <a:pt x="13216" y="18358"/>
                  </a:cubicBezTo>
                  <a:cubicBezTo>
                    <a:pt x="16637" y="18358"/>
                    <a:pt x="19711" y="16787"/>
                    <a:pt x="21137" y="13954"/>
                  </a:cubicBezTo>
                  <a:cubicBezTo>
                    <a:pt x="23341" y="9631"/>
                    <a:pt x="20854" y="3980"/>
                    <a:pt x="15627" y="1352"/>
                  </a:cubicBezTo>
                  <a:cubicBezTo>
                    <a:pt x="13814" y="436"/>
                    <a:pt x="11914" y="1"/>
                    <a:pt x="10112" y="1"/>
                  </a:cubicBez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9"/>
            <p:cNvSpPr/>
            <p:nvPr/>
          </p:nvSpPr>
          <p:spPr>
            <a:xfrm>
              <a:off x="2587925" y="507050"/>
              <a:ext cx="452125" cy="487450"/>
            </a:xfrm>
            <a:custGeom>
              <a:avLst/>
              <a:gdLst/>
              <a:ahLst/>
              <a:cxnLst/>
              <a:rect l="l" t="t" r="r" b="b"/>
              <a:pathLst>
                <a:path w="18085" h="19498" fill="none" extrusionOk="0">
                  <a:moveTo>
                    <a:pt x="12999" y="1922"/>
                  </a:moveTo>
                  <a:cubicBezTo>
                    <a:pt x="16785" y="3843"/>
                    <a:pt x="18085" y="8901"/>
                    <a:pt x="15909" y="13225"/>
                  </a:cubicBezTo>
                  <a:cubicBezTo>
                    <a:pt x="13733" y="17548"/>
                    <a:pt x="8873" y="19498"/>
                    <a:pt x="5087" y="17576"/>
                  </a:cubicBezTo>
                  <a:cubicBezTo>
                    <a:pt x="1300" y="15683"/>
                    <a:pt x="1" y="10625"/>
                    <a:pt x="2176" y="6302"/>
                  </a:cubicBezTo>
                  <a:cubicBezTo>
                    <a:pt x="4352" y="1950"/>
                    <a:pt x="9212" y="1"/>
                    <a:pt x="12999" y="1922"/>
                  </a:cubicBezTo>
                  <a:close/>
                </a:path>
              </a:pathLst>
            </a:custGeom>
            <a:noFill/>
            <a:ln w="91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9"/>
            <p:cNvSpPr/>
            <p:nvPr/>
          </p:nvSpPr>
          <p:spPr>
            <a:xfrm>
              <a:off x="2672000" y="533200"/>
              <a:ext cx="284000" cy="435175"/>
            </a:xfrm>
            <a:custGeom>
              <a:avLst/>
              <a:gdLst/>
              <a:ahLst/>
              <a:cxnLst/>
              <a:rect l="l" t="t" r="r" b="b"/>
              <a:pathLst>
                <a:path w="11360" h="17407" fill="none" extrusionOk="0">
                  <a:moveTo>
                    <a:pt x="2572" y="7121"/>
                  </a:moveTo>
                  <a:cubicBezTo>
                    <a:pt x="396" y="11472"/>
                    <a:pt x="0" y="15682"/>
                    <a:pt x="1724" y="16530"/>
                  </a:cubicBezTo>
                  <a:cubicBezTo>
                    <a:pt x="3447" y="17406"/>
                    <a:pt x="6612" y="14609"/>
                    <a:pt x="8788" y="10257"/>
                  </a:cubicBezTo>
                  <a:cubicBezTo>
                    <a:pt x="10964" y="5934"/>
                    <a:pt x="11359" y="1724"/>
                    <a:pt x="9636" y="876"/>
                  </a:cubicBezTo>
                  <a:cubicBezTo>
                    <a:pt x="7912" y="0"/>
                    <a:pt x="4747" y="2797"/>
                    <a:pt x="2572" y="7121"/>
                  </a:cubicBezTo>
                  <a:close/>
                </a:path>
              </a:pathLst>
            </a:custGeom>
            <a:noFill/>
            <a:ln w="91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9"/>
            <p:cNvSpPr/>
            <p:nvPr/>
          </p:nvSpPr>
          <p:spPr>
            <a:xfrm>
              <a:off x="2522225" y="585475"/>
              <a:ext cx="546075" cy="394475"/>
            </a:xfrm>
            <a:custGeom>
              <a:avLst/>
              <a:gdLst/>
              <a:ahLst/>
              <a:cxnLst/>
              <a:rect l="l" t="t" r="r" b="b"/>
              <a:pathLst>
                <a:path w="21843" h="15779" extrusionOk="0">
                  <a:moveTo>
                    <a:pt x="3476" y="0"/>
                  </a:moveTo>
                  <a:cubicBezTo>
                    <a:pt x="2968" y="537"/>
                    <a:pt x="2516" y="1159"/>
                    <a:pt x="2177" y="1808"/>
                  </a:cubicBezTo>
                  <a:cubicBezTo>
                    <a:pt x="1" y="6160"/>
                    <a:pt x="2487" y="11783"/>
                    <a:pt x="7715" y="14439"/>
                  </a:cubicBezTo>
                  <a:cubicBezTo>
                    <a:pt x="9518" y="15346"/>
                    <a:pt x="11416" y="15778"/>
                    <a:pt x="13217" y="15778"/>
                  </a:cubicBezTo>
                  <a:cubicBezTo>
                    <a:pt x="16638" y="15778"/>
                    <a:pt x="19711" y="14219"/>
                    <a:pt x="21137" y="11387"/>
                  </a:cubicBezTo>
                  <a:cubicBezTo>
                    <a:pt x="21476" y="10709"/>
                    <a:pt x="21702" y="10003"/>
                    <a:pt x="21843" y="9268"/>
                  </a:cubicBezTo>
                  <a:lnTo>
                    <a:pt x="21843" y="9268"/>
                  </a:lnTo>
                  <a:cubicBezTo>
                    <a:pt x="20205" y="10940"/>
                    <a:pt x="17805" y="11840"/>
                    <a:pt x="15199" y="11840"/>
                  </a:cubicBezTo>
                  <a:cubicBezTo>
                    <a:pt x="13401" y="11840"/>
                    <a:pt x="11504" y="11411"/>
                    <a:pt x="9693" y="10511"/>
                  </a:cubicBezTo>
                  <a:cubicBezTo>
                    <a:pt x="5285" y="8279"/>
                    <a:pt x="2855" y="3899"/>
                    <a:pt x="3476" y="0"/>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4" name="Google Shape;5474;p9"/>
          <p:cNvSpPr/>
          <p:nvPr/>
        </p:nvSpPr>
        <p:spPr>
          <a:xfrm>
            <a:off x="1373175" y="1962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5" name="Google Shape;5475;p9"/>
          <p:cNvGrpSpPr/>
          <p:nvPr/>
        </p:nvGrpSpPr>
        <p:grpSpPr>
          <a:xfrm>
            <a:off x="1671326" y="534995"/>
            <a:ext cx="170431" cy="208992"/>
            <a:chOff x="7314226" y="2364570"/>
            <a:chExt cx="170431" cy="208992"/>
          </a:xfrm>
        </p:grpSpPr>
        <p:sp>
          <p:nvSpPr>
            <p:cNvPr id="5476" name="Google Shape;5476;p9"/>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9"/>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9"/>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9"/>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0" name="Google Shape;5480;p9"/>
          <p:cNvSpPr/>
          <p:nvPr/>
        </p:nvSpPr>
        <p:spPr>
          <a:xfrm>
            <a:off x="2100021" y="238943"/>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1" name="Google Shape;5481;p9"/>
          <p:cNvGrpSpPr/>
          <p:nvPr/>
        </p:nvGrpSpPr>
        <p:grpSpPr>
          <a:xfrm>
            <a:off x="2663201" y="178632"/>
            <a:ext cx="170431" cy="208992"/>
            <a:chOff x="7314226" y="2364570"/>
            <a:chExt cx="170431" cy="208992"/>
          </a:xfrm>
        </p:grpSpPr>
        <p:sp>
          <p:nvSpPr>
            <p:cNvPr id="5482" name="Google Shape;5482;p9"/>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9"/>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9"/>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9"/>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6" name="Google Shape;5486;p9"/>
          <p:cNvSpPr/>
          <p:nvPr/>
        </p:nvSpPr>
        <p:spPr>
          <a:xfrm>
            <a:off x="3179543" y="4901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9"/>
          <p:cNvSpPr/>
          <p:nvPr/>
        </p:nvSpPr>
        <p:spPr>
          <a:xfrm>
            <a:off x="3900675" y="13385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8" name="Google Shape;5488;p9"/>
          <p:cNvGrpSpPr/>
          <p:nvPr/>
        </p:nvGrpSpPr>
        <p:grpSpPr>
          <a:xfrm>
            <a:off x="4337076" y="430507"/>
            <a:ext cx="170431" cy="208992"/>
            <a:chOff x="7314226" y="2364570"/>
            <a:chExt cx="170431" cy="208992"/>
          </a:xfrm>
        </p:grpSpPr>
        <p:sp>
          <p:nvSpPr>
            <p:cNvPr id="5489" name="Google Shape;5489;p9"/>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9"/>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9"/>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9"/>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3" name="Google Shape;5493;p9"/>
          <p:cNvGrpSpPr/>
          <p:nvPr/>
        </p:nvGrpSpPr>
        <p:grpSpPr>
          <a:xfrm>
            <a:off x="4946351" y="156245"/>
            <a:ext cx="170431" cy="208992"/>
            <a:chOff x="7314226" y="2364570"/>
            <a:chExt cx="170431" cy="208992"/>
          </a:xfrm>
        </p:grpSpPr>
        <p:sp>
          <p:nvSpPr>
            <p:cNvPr id="5494" name="Google Shape;5494;p9"/>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9"/>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9"/>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9"/>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8" name="Google Shape;5498;p9"/>
          <p:cNvSpPr/>
          <p:nvPr/>
        </p:nvSpPr>
        <p:spPr>
          <a:xfrm>
            <a:off x="5656368" y="2383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9" name="Google Shape;5499;p9"/>
          <p:cNvGrpSpPr/>
          <p:nvPr/>
        </p:nvGrpSpPr>
        <p:grpSpPr>
          <a:xfrm flipH="1">
            <a:off x="3103339" y="4130846"/>
            <a:ext cx="1037025" cy="2036746"/>
            <a:chOff x="6146500" y="2878738"/>
            <a:chExt cx="728350" cy="1430500"/>
          </a:xfrm>
        </p:grpSpPr>
        <p:sp>
          <p:nvSpPr>
            <p:cNvPr id="5500" name="Google Shape;5500;p9"/>
            <p:cNvSpPr/>
            <p:nvPr/>
          </p:nvSpPr>
          <p:spPr>
            <a:xfrm>
              <a:off x="6157100" y="3429738"/>
              <a:ext cx="511475" cy="879500"/>
            </a:xfrm>
            <a:custGeom>
              <a:avLst/>
              <a:gdLst/>
              <a:ahLst/>
              <a:cxnLst/>
              <a:rect l="l" t="t" r="r" b="b"/>
              <a:pathLst>
                <a:path w="20459" h="35180" fill="none" extrusionOk="0">
                  <a:moveTo>
                    <a:pt x="1" y="35179"/>
                  </a:moveTo>
                  <a:lnTo>
                    <a:pt x="3504" y="16502"/>
                  </a:lnTo>
                  <a:lnTo>
                    <a:pt x="20458"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9"/>
            <p:cNvSpPr/>
            <p:nvPr/>
          </p:nvSpPr>
          <p:spPr>
            <a:xfrm>
              <a:off x="6373275" y="3344963"/>
              <a:ext cx="124350" cy="372300"/>
            </a:xfrm>
            <a:custGeom>
              <a:avLst/>
              <a:gdLst/>
              <a:ahLst/>
              <a:cxnLst/>
              <a:rect l="l" t="t" r="r" b="b"/>
              <a:pathLst>
                <a:path w="4974" h="14892" fill="none" extrusionOk="0">
                  <a:moveTo>
                    <a:pt x="4973" y="0"/>
                  </a:moveTo>
                  <a:lnTo>
                    <a:pt x="0" y="1489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9"/>
            <p:cNvSpPr/>
            <p:nvPr/>
          </p:nvSpPr>
          <p:spPr>
            <a:xfrm>
              <a:off x="6244700" y="3222763"/>
              <a:ext cx="84075" cy="619525"/>
            </a:xfrm>
            <a:custGeom>
              <a:avLst/>
              <a:gdLst/>
              <a:ahLst/>
              <a:cxnLst/>
              <a:rect l="l" t="t" r="r" b="b"/>
              <a:pathLst>
                <a:path w="3363" h="24781" fill="none" extrusionOk="0">
                  <a:moveTo>
                    <a:pt x="3363" y="0"/>
                  </a:moveTo>
                  <a:lnTo>
                    <a:pt x="0" y="2478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9"/>
            <p:cNvSpPr/>
            <p:nvPr/>
          </p:nvSpPr>
          <p:spPr>
            <a:xfrm>
              <a:off x="6668550" y="3354838"/>
              <a:ext cx="206300" cy="80900"/>
            </a:xfrm>
            <a:custGeom>
              <a:avLst/>
              <a:gdLst/>
              <a:ahLst/>
              <a:cxnLst/>
              <a:rect l="l" t="t" r="r" b="b"/>
              <a:pathLst>
                <a:path w="8252" h="3236" extrusionOk="0">
                  <a:moveTo>
                    <a:pt x="8251" y="1"/>
                  </a:moveTo>
                  <a:lnTo>
                    <a:pt x="0" y="2996"/>
                  </a:lnTo>
                  <a:cubicBezTo>
                    <a:pt x="0" y="2996"/>
                    <a:pt x="656" y="3236"/>
                    <a:pt x="1708" y="3236"/>
                  </a:cubicBezTo>
                  <a:cubicBezTo>
                    <a:pt x="3287" y="3236"/>
                    <a:pt x="5759" y="2697"/>
                    <a:pt x="8251"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9"/>
            <p:cNvSpPr/>
            <p:nvPr/>
          </p:nvSpPr>
          <p:spPr>
            <a:xfrm>
              <a:off x="6248225" y="3838788"/>
              <a:ext cx="190050" cy="86025"/>
            </a:xfrm>
            <a:custGeom>
              <a:avLst/>
              <a:gdLst/>
              <a:ahLst/>
              <a:cxnLst/>
              <a:rect l="l" t="t" r="r" b="b"/>
              <a:pathLst>
                <a:path w="7602" h="3441" extrusionOk="0">
                  <a:moveTo>
                    <a:pt x="833" y="1"/>
                  </a:moveTo>
                  <a:cubicBezTo>
                    <a:pt x="560" y="1"/>
                    <a:pt x="283" y="9"/>
                    <a:pt x="1" y="27"/>
                  </a:cubicBezTo>
                  <a:cubicBezTo>
                    <a:pt x="753" y="1156"/>
                    <a:pt x="3543" y="3441"/>
                    <a:pt x="6103" y="3441"/>
                  </a:cubicBezTo>
                  <a:cubicBezTo>
                    <a:pt x="6618" y="3441"/>
                    <a:pt x="7124" y="3348"/>
                    <a:pt x="7602" y="3135"/>
                  </a:cubicBezTo>
                  <a:cubicBezTo>
                    <a:pt x="5953" y="946"/>
                    <a:pt x="3647" y="1"/>
                    <a:pt x="833"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9"/>
            <p:cNvSpPr/>
            <p:nvPr/>
          </p:nvSpPr>
          <p:spPr>
            <a:xfrm>
              <a:off x="6497600" y="3152813"/>
              <a:ext cx="204875" cy="192275"/>
            </a:xfrm>
            <a:custGeom>
              <a:avLst/>
              <a:gdLst/>
              <a:ahLst/>
              <a:cxnLst/>
              <a:rect l="l" t="t" r="r" b="b"/>
              <a:pathLst>
                <a:path w="8195" h="7691" extrusionOk="0">
                  <a:moveTo>
                    <a:pt x="8195" y="1"/>
                  </a:moveTo>
                  <a:lnTo>
                    <a:pt x="0" y="7686"/>
                  </a:lnTo>
                  <a:cubicBezTo>
                    <a:pt x="0" y="7686"/>
                    <a:pt x="48" y="7690"/>
                    <a:pt x="136" y="7690"/>
                  </a:cubicBezTo>
                  <a:cubicBezTo>
                    <a:pt x="984" y="7690"/>
                    <a:pt x="5585" y="7343"/>
                    <a:pt x="8195"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9"/>
            <p:cNvSpPr/>
            <p:nvPr/>
          </p:nvSpPr>
          <p:spPr>
            <a:xfrm>
              <a:off x="6239750" y="2878738"/>
              <a:ext cx="138475" cy="351800"/>
            </a:xfrm>
            <a:custGeom>
              <a:avLst/>
              <a:gdLst/>
              <a:ahLst/>
              <a:cxnLst/>
              <a:rect l="l" t="t" r="r" b="b"/>
              <a:pathLst>
                <a:path w="5539" h="14072" extrusionOk="0">
                  <a:moveTo>
                    <a:pt x="2713" y="0"/>
                  </a:moveTo>
                  <a:lnTo>
                    <a:pt x="2713" y="0"/>
                  </a:lnTo>
                  <a:cubicBezTo>
                    <a:pt x="1" y="7855"/>
                    <a:pt x="905" y="10540"/>
                    <a:pt x="3533" y="14072"/>
                  </a:cubicBezTo>
                  <a:cubicBezTo>
                    <a:pt x="4833" y="12235"/>
                    <a:pt x="5539" y="4408"/>
                    <a:pt x="2713"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9"/>
            <p:cNvSpPr/>
            <p:nvPr/>
          </p:nvSpPr>
          <p:spPr>
            <a:xfrm>
              <a:off x="6146500" y="3385238"/>
              <a:ext cx="130725" cy="219000"/>
            </a:xfrm>
            <a:custGeom>
              <a:avLst/>
              <a:gdLst/>
              <a:ahLst/>
              <a:cxnLst/>
              <a:rect l="l" t="t" r="r" b="b"/>
              <a:pathLst>
                <a:path w="5229" h="8760" extrusionOk="0">
                  <a:moveTo>
                    <a:pt x="1" y="0"/>
                  </a:moveTo>
                  <a:lnTo>
                    <a:pt x="1" y="0"/>
                  </a:lnTo>
                  <a:cubicBezTo>
                    <a:pt x="29" y="3250"/>
                    <a:pt x="2233" y="6075"/>
                    <a:pt x="5228" y="8760"/>
                  </a:cubicBezTo>
                  <a:cubicBezTo>
                    <a:pt x="5228" y="8760"/>
                    <a:pt x="3674" y="2063"/>
                    <a:pt x="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9"/>
            <p:cNvSpPr/>
            <p:nvPr/>
          </p:nvSpPr>
          <p:spPr>
            <a:xfrm>
              <a:off x="6668550" y="3109013"/>
              <a:ext cx="187925" cy="320750"/>
            </a:xfrm>
            <a:custGeom>
              <a:avLst/>
              <a:gdLst/>
              <a:ahLst/>
              <a:cxnLst/>
              <a:rect l="l" t="t" r="r" b="b"/>
              <a:pathLst>
                <a:path w="7517" h="12830" extrusionOk="0">
                  <a:moveTo>
                    <a:pt x="7516" y="1"/>
                  </a:moveTo>
                  <a:lnTo>
                    <a:pt x="7516" y="1"/>
                  </a:lnTo>
                  <a:cubicBezTo>
                    <a:pt x="3419" y="3024"/>
                    <a:pt x="1046" y="7404"/>
                    <a:pt x="0" y="12829"/>
                  </a:cubicBezTo>
                  <a:cubicBezTo>
                    <a:pt x="0" y="12829"/>
                    <a:pt x="5878" y="6980"/>
                    <a:pt x="7516"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9"/>
            <p:cNvSpPr/>
            <p:nvPr/>
          </p:nvSpPr>
          <p:spPr>
            <a:xfrm>
              <a:off x="6378200" y="3686588"/>
              <a:ext cx="228900" cy="59000"/>
            </a:xfrm>
            <a:custGeom>
              <a:avLst/>
              <a:gdLst/>
              <a:ahLst/>
              <a:cxnLst/>
              <a:rect l="l" t="t" r="r" b="b"/>
              <a:pathLst>
                <a:path w="9156" h="2360" extrusionOk="0">
                  <a:moveTo>
                    <a:pt x="4501" y="1"/>
                  </a:moveTo>
                  <a:cubicBezTo>
                    <a:pt x="2950" y="1"/>
                    <a:pt x="1450" y="354"/>
                    <a:pt x="1" y="1057"/>
                  </a:cubicBezTo>
                  <a:cubicBezTo>
                    <a:pt x="1" y="1057"/>
                    <a:pt x="2245" y="2359"/>
                    <a:pt x="4935" y="2359"/>
                  </a:cubicBezTo>
                  <a:cubicBezTo>
                    <a:pt x="6306" y="2359"/>
                    <a:pt x="7792" y="2021"/>
                    <a:pt x="9156" y="1001"/>
                  </a:cubicBezTo>
                  <a:cubicBezTo>
                    <a:pt x="7556" y="333"/>
                    <a:pt x="6005" y="1"/>
                    <a:pt x="4501"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9"/>
            <p:cNvSpPr/>
            <p:nvPr/>
          </p:nvSpPr>
          <p:spPr>
            <a:xfrm>
              <a:off x="6469325" y="3110438"/>
              <a:ext cx="97525" cy="234550"/>
            </a:xfrm>
            <a:custGeom>
              <a:avLst/>
              <a:gdLst/>
              <a:ahLst/>
              <a:cxnLst/>
              <a:rect l="l" t="t" r="r" b="b"/>
              <a:pathLst>
                <a:path w="3901" h="9382" extrusionOk="0">
                  <a:moveTo>
                    <a:pt x="3081" y="0"/>
                  </a:moveTo>
                  <a:lnTo>
                    <a:pt x="3081" y="0"/>
                  </a:lnTo>
                  <a:cubicBezTo>
                    <a:pt x="538" y="2798"/>
                    <a:pt x="1" y="5934"/>
                    <a:pt x="1103" y="9381"/>
                  </a:cubicBezTo>
                  <a:cubicBezTo>
                    <a:pt x="1103" y="9381"/>
                    <a:pt x="3900" y="4804"/>
                    <a:pt x="3081"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9"/>
            <p:cNvSpPr/>
            <p:nvPr/>
          </p:nvSpPr>
          <p:spPr>
            <a:xfrm>
              <a:off x="6325925" y="2971263"/>
              <a:ext cx="207025" cy="259275"/>
            </a:xfrm>
            <a:custGeom>
              <a:avLst/>
              <a:gdLst/>
              <a:ahLst/>
              <a:cxnLst/>
              <a:rect l="l" t="t" r="r" b="b"/>
              <a:pathLst>
                <a:path w="8281" h="10371" extrusionOk="0">
                  <a:moveTo>
                    <a:pt x="8280" y="1"/>
                  </a:moveTo>
                  <a:lnTo>
                    <a:pt x="8280" y="1"/>
                  </a:lnTo>
                  <a:cubicBezTo>
                    <a:pt x="8280" y="1"/>
                    <a:pt x="1" y="2742"/>
                    <a:pt x="86" y="10371"/>
                  </a:cubicBezTo>
                  <a:lnTo>
                    <a:pt x="8280" y="1"/>
                  </a:ln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2" name="Google Shape;5512;p9"/>
          <p:cNvGrpSpPr/>
          <p:nvPr/>
        </p:nvGrpSpPr>
        <p:grpSpPr>
          <a:xfrm rot="2699747" flipH="1">
            <a:off x="5170427" y="4125858"/>
            <a:ext cx="1940919" cy="1505170"/>
            <a:chOff x="665975" y="3810425"/>
            <a:chExt cx="2022603" cy="1568400"/>
          </a:xfrm>
        </p:grpSpPr>
        <p:sp>
          <p:nvSpPr>
            <p:cNvPr id="5513" name="Google Shape;5513;p9"/>
            <p:cNvSpPr/>
            <p:nvPr/>
          </p:nvSpPr>
          <p:spPr>
            <a:xfrm>
              <a:off x="665975" y="4339589"/>
              <a:ext cx="847189" cy="630904"/>
            </a:xfrm>
            <a:custGeom>
              <a:avLst/>
              <a:gdLst/>
              <a:ahLst/>
              <a:cxnLst/>
              <a:rect l="l" t="t" r="r" b="b"/>
              <a:pathLst>
                <a:path w="18594" h="13847" fill="none" extrusionOk="0">
                  <a:moveTo>
                    <a:pt x="5511" y="0"/>
                  </a:moveTo>
                  <a:lnTo>
                    <a:pt x="1" y="13846"/>
                  </a:lnTo>
                  <a:lnTo>
                    <a:pt x="11332" y="7404"/>
                  </a:lnTo>
                  <a:lnTo>
                    <a:pt x="18594" y="14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9"/>
            <p:cNvSpPr/>
            <p:nvPr/>
          </p:nvSpPr>
          <p:spPr>
            <a:xfrm>
              <a:off x="1182241" y="4573917"/>
              <a:ext cx="453210" cy="103017"/>
            </a:xfrm>
            <a:custGeom>
              <a:avLst/>
              <a:gdLst/>
              <a:ahLst/>
              <a:cxnLst/>
              <a:rect l="l" t="t" r="r" b="b"/>
              <a:pathLst>
                <a:path w="9947" h="2261" fill="none" extrusionOk="0">
                  <a:moveTo>
                    <a:pt x="9947" y="0"/>
                  </a:moveTo>
                  <a:lnTo>
                    <a:pt x="1" y="226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9"/>
            <p:cNvSpPr/>
            <p:nvPr/>
          </p:nvSpPr>
          <p:spPr>
            <a:xfrm>
              <a:off x="665975" y="4827518"/>
              <a:ext cx="1210231" cy="212458"/>
            </a:xfrm>
            <a:custGeom>
              <a:avLst/>
              <a:gdLst/>
              <a:ahLst/>
              <a:cxnLst/>
              <a:rect l="l" t="t" r="r" b="b"/>
              <a:pathLst>
                <a:path w="26562" h="4663" fill="none" extrusionOk="0">
                  <a:moveTo>
                    <a:pt x="26562" y="1"/>
                  </a:moveTo>
                  <a:lnTo>
                    <a:pt x="18594" y="4663"/>
                  </a:lnTo>
                  <a:lnTo>
                    <a:pt x="1" y="3137"/>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9"/>
            <p:cNvSpPr/>
            <p:nvPr/>
          </p:nvSpPr>
          <p:spPr>
            <a:xfrm>
              <a:off x="1513114" y="5039931"/>
              <a:ext cx="620607" cy="207355"/>
            </a:xfrm>
            <a:custGeom>
              <a:avLst/>
              <a:gdLst/>
              <a:ahLst/>
              <a:cxnLst/>
              <a:rect l="l" t="t" r="r" b="b"/>
              <a:pathLst>
                <a:path w="13621" h="4551" fill="none" extrusionOk="0">
                  <a:moveTo>
                    <a:pt x="13620" y="4550"/>
                  </a:moveTo>
                  <a:lnTo>
                    <a:pt x="1" y="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9"/>
            <p:cNvSpPr/>
            <p:nvPr/>
          </p:nvSpPr>
          <p:spPr>
            <a:xfrm>
              <a:off x="879708" y="3833616"/>
              <a:ext cx="176418" cy="506017"/>
            </a:xfrm>
            <a:custGeom>
              <a:avLst/>
              <a:gdLst/>
              <a:ahLst/>
              <a:cxnLst/>
              <a:rect l="l" t="t" r="r" b="b"/>
              <a:pathLst>
                <a:path w="3872" h="11106" extrusionOk="0">
                  <a:moveTo>
                    <a:pt x="3532" y="1"/>
                  </a:moveTo>
                  <a:lnTo>
                    <a:pt x="3532" y="1"/>
                  </a:lnTo>
                  <a:cubicBezTo>
                    <a:pt x="0" y="4606"/>
                    <a:pt x="820" y="11105"/>
                    <a:pt x="820" y="11105"/>
                  </a:cubicBezTo>
                  <a:cubicBezTo>
                    <a:pt x="2911" y="7799"/>
                    <a:pt x="3872" y="3900"/>
                    <a:pt x="3532"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9"/>
            <p:cNvSpPr/>
            <p:nvPr/>
          </p:nvSpPr>
          <p:spPr>
            <a:xfrm>
              <a:off x="1514390" y="3810425"/>
              <a:ext cx="454532" cy="535633"/>
            </a:xfrm>
            <a:custGeom>
              <a:avLst/>
              <a:gdLst/>
              <a:ahLst/>
              <a:cxnLst/>
              <a:rect l="l" t="t" r="r" b="b"/>
              <a:pathLst>
                <a:path w="9976" h="11756" extrusionOk="0">
                  <a:moveTo>
                    <a:pt x="9975" y="1"/>
                  </a:moveTo>
                  <a:cubicBezTo>
                    <a:pt x="4296" y="2940"/>
                    <a:pt x="509" y="6670"/>
                    <a:pt x="1" y="11756"/>
                  </a:cubicBezTo>
                  <a:cubicBezTo>
                    <a:pt x="1" y="11756"/>
                    <a:pt x="7630" y="7856"/>
                    <a:pt x="9975"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9"/>
            <p:cNvSpPr/>
            <p:nvPr/>
          </p:nvSpPr>
          <p:spPr>
            <a:xfrm>
              <a:off x="1482223" y="5043803"/>
              <a:ext cx="272965" cy="315475"/>
            </a:xfrm>
            <a:custGeom>
              <a:avLst/>
              <a:gdLst/>
              <a:ahLst/>
              <a:cxnLst/>
              <a:rect l="l" t="t" r="r" b="b"/>
              <a:pathLst>
                <a:path w="5991" h="6924" extrusionOk="0">
                  <a:moveTo>
                    <a:pt x="989" y="1"/>
                  </a:moveTo>
                  <a:cubicBezTo>
                    <a:pt x="0" y="3928"/>
                    <a:pt x="5991" y="6924"/>
                    <a:pt x="5991" y="6924"/>
                  </a:cubicBezTo>
                  <a:lnTo>
                    <a:pt x="989" y="1"/>
                  </a:ln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9"/>
            <p:cNvSpPr/>
            <p:nvPr/>
          </p:nvSpPr>
          <p:spPr>
            <a:xfrm>
              <a:off x="1623830" y="4437411"/>
              <a:ext cx="395300" cy="182523"/>
            </a:xfrm>
            <a:custGeom>
              <a:avLst/>
              <a:gdLst/>
              <a:ahLst/>
              <a:cxnLst/>
              <a:rect l="l" t="t" r="r" b="b"/>
              <a:pathLst>
                <a:path w="8676" h="4006" extrusionOk="0">
                  <a:moveTo>
                    <a:pt x="8675" y="1"/>
                  </a:moveTo>
                  <a:lnTo>
                    <a:pt x="1" y="3053"/>
                  </a:lnTo>
                  <a:cubicBezTo>
                    <a:pt x="759" y="3735"/>
                    <a:pt x="1573" y="4005"/>
                    <a:pt x="2389" y="4005"/>
                  </a:cubicBezTo>
                  <a:cubicBezTo>
                    <a:pt x="5525" y="4005"/>
                    <a:pt x="8675" y="1"/>
                    <a:pt x="8675"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9"/>
            <p:cNvSpPr/>
            <p:nvPr/>
          </p:nvSpPr>
          <p:spPr>
            <a:xfrm>
              <a:off x="1865857" y="4833942"/>
              <a:ext cx="500869" cy="72262"/>
            </a:xfrm>
            <a:custGeom>
              <a:avLst/>
              <a:gdLst/>
              <a:ahLst/>
              <a:cxnLst/>
              <a:rect l="l" t="t" r="r" b="b"/>
              <a:pathLst>
                <a:path w="10993" h="1586" extrusionOk="0">
                  <a:moveTo>
                    <a:pt x="1" y="1"/>
                  </a:moveTo>
                  <a:lnTo>
                    <a:pt x="1" y="1"/>
                  </a:lnTo>
                  <a:cubicBezTo>
                    <a:pt x="515" y="1191"/>
                    <a:pt x="1930" y="1585"/>
                    <a:pt x="3581" y="1585"/>
                  </a:cubicBezTo>
                  <a:cubicBezTo>
                    <a:pt x="6831" y="1585"/>
                    <a:pt x="10993" y="57"/>
                    <a:pt x="10993" y="57"/>
                  </a:cubicBezTo>
                  <a:lnTo>
                    <a:pt x="1" y="1"/>
                  </a:ln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9"/>
            <p:cNvSpPr/>
            <p:nvPr/>
          </p:nvSpPr>
          <p:spPr>
            <a:xfrm>
              <a:off x="2133672" y="5247240"/>
              <a:ext cx="337345" cy="131585"/>
            </a:xfrm>
            <a:custGeom>
              <a:avLst/>
              <a:gdLst/>
              <a:ahLst/>
              <a:cxnLst/>
              <a:rect l="l" t="t" r="r" b="b"/>
              <a:pathLst>
                <a:path w="7404" h="2888" extrusionOk="0">
                  <a:moveTo>
                    <a:pt x="0" y="0"/>
                  </a:moveTo>
                  <a:lnTo>
                    <a:pt x="0" y="0"/>
                  </a:lnTo>
                  <a:cubicBezTo>
                    <a:pt x="682" y="2442"/>
                    <a:pt x="3488" y="2887"/>
                    <a:pt x="5442" y="2887"/>
                  </a:cubicBezTo>
                  <a:cubicBezTo>
                    <a:pt x="6562" y="2887"/>
                    <a:pt x="7403" y="2741"/>
                    <a:pt x="7403" y="2741"/>
                  </a:cubicBezTo>
                  <a:lnTo>
                    <a:pt x="0" y="0"/>
                  </a:ln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9"/>
            <p:cNvSpPr/>
            <p:nvPr/>
          </p:nvSpPr>
          <p:spPr>
            <a:xfrm>
              <a:off x="917023" y="4047350"/>
              <a:ext cx="428789" cy="292283"/>
            </a:xfrm>
            <a:custGeom>
              <a:avLst/>
              <a:gdLst/>
              <a:ahLst/>
              <a:cxnLst/>
              <a:rect l="l" t="t" r="r" b="b"/>
              <a:pathLst>
                <a:path w="9411" h="6415" extrusionOk="0">
                  <a:moveTo>
                    <a:pt x="9410" y="0"/>
                  </a:moveTo>
                  <a:cubicBezTo>
                    <a:pt x="5426" y="1526"/>
                    <a:pt x="2290" y="3674"/>
                    <a:pt x="1" y="6414"/>
                  </a:cubicBezTo>
                  <a:cubicBezTo>
                    <a:pt x="4607" y="5764"/>
                    <a:pt x="9410" y="0"/>
                    <a:pt x="9410"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9"/>
            <p:cNvSpPr/>
            <p:nvPr/>
          </p:nvSpPr>
          <p:spPr>
            <a:xfrm>
              <a:off x="1514390" y="4195383"/>
              <a:ext cx="574270" cy="172181"/>
            </a:xfrm>
            <a:custGeom>
              <a:avLst/>
              <a:gdLst/>
              <a:ahLst/>
              <a:cxnLst/>
              <a:rect l="l" t="t" r="r" b="b"/>
              <a:pathLst>
                <a:path w="12604" h="3779" extrusionOk="0">
                  <a:moveTo>
                    <a:pt x="12603" y="1"/>
                  </a:moveTo>
                  <a:cubicBezTo>
                    <a:pt x="7460" y="227"/>
                    <a:pt x="3307" y="1385"/>
                    <a:pt x="1" y="3307"/>
                  </a:cubicBezTo>
                  <a:cubicBezTo>
                    <a:pt x="752" y="3639"/>
                    <a:pt x="1589" y="3778"/>
                    <a:pt x="2463" y="3778"/>
                  </a:cubicBezTo>
                  <a:cubicBezTo>
                    <a:pt x="7016" y="3778"/>
                    <a:pt x="12603" y="1"/>
                    <a:pt x="12603"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9"/>
            <p:cNvSpPr/>
            <p:nvPr/>
          </p:nvSpPr>
          <p:spPr>
            <a:xfrm>
              <a:off x="1153947" y="4734844"/>
              <a:ext cx="379809" cy="275516"/>
            </a:xfrm>
            <a:custGeom>
              <a:avLst/>
              <a:gdLst/>
              <a:ahLst/>
              <a:cxnLst/>
              <a:rect l="l" t="t" r="r" b="b"/>
              <a:pathLst>
                <a:path w="8336" h="6047" extrusionOk="0">
                  <a:moveTo>
                    <a:pt x="8336" y="0"/>
                  </a:moveTo>
                  <a:lnTo>
                    <a:pt x="8336" y="0"/>
                  </a:lnTo>
                  <a:cubicBezTo>
                    <a:pt x="4352" y="1611"/>
                    <a:pt x="1102" y="3447"/>
                    <a:pt x="0" y="6047"/>
                  </a:cubicBezTo>
                  <a:cubicBezTo>
                    <a:pt x="4012" y="5538"/>
                    <a:pt x="8336" y="0"/>
                    <a:pt x="8336"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9"/>
            <p:cNvSpPr/>
            <p:nvPr/>
          </p:nvSpPr>
          <p:spPr>
            <a:xfrm>
              <a:off x="1865857" y="4524983"/>
              <a:ext cx="491847" cy="309005"/>
            </a:xfrm>
            <a:custGeom>
              <a:avLst/>
              <a:gdLst/>
              <a:ahLst/>
              <a:cxnLst/>
              <a:rect l="l" t="t" r="r" b="b"/>
              <a:pathLst>
                <a:path w="10795" h="6782" extrusionOk="0">
                  <a:moveTo>
                    <a:pt x="10795" y="0"/>
                  </a:moveTo>
                  <a:lnTo>
                    <a:pt x="10795" y="0"/>
                  </a:lnTo>
                  <a:cubicBezTo>
                    <a:pt x="4126" y="170"/>
                    <a:pt x="1" y="6782"/>
                    <a:pt x="1" y="6782"/>
                  </a:cubicBezTo>
                  <a:cubicBezTo>
                    <a:pt x="4352" y="6188"/>
                    <a:pt x="8082" y="4211"/>
                    <a:pt x="10795"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9"/>
            <p:cNvSpPr/>
            <p:nvPr/>
          </p:nvSpPr>
          <p:spPr>
            <a:xfrm>
              <a:off x="2133672" y="5092966"/>
              <a:ext cx="554906" cy="155869"/>
            </a:xfrm>
            <a:custGeom>
              <a:avLst/>
              <a:gdLst/>
              <a:ahLst/>
              <a:cxnLst/>
              <a:rect l="l" t="t" r="r" b="b"/>
              <a:pathLst>
                <a:path w="12179" h="3421" extrusionOk="0">
                  <a:moveTo>
                    <a:pt x="10527" y="0"/>
                  </a:moveTo>
                  <a:cubicBezTo>
                    <a:pt x="5853" y="0"/>
                    <a:pt x="0" y="3386"/>
                    <a:pt x="0" y="3386"/>
                  </a:cubicBezTo>
                  <a:cubicBezTo>
                    <a:pt x="500" y="3408"/>
                    <a:pt x="1000" y="3420"/>
                    <a:pt x="1502" y="3420"/>
                  </a:cubicBezTo>
                  <a:cubicBezTo>
                    <a:pt x="4967" y="3420"/>
                    <a:pt x="8476" y="2806"/>
                    <a:pt x="12179" y="165"/>
                  </a:cubicBezTo>
                  <a:cubicBezTo>
                    <a:pt x="11654" y="51"/>
                    <a:pt x="11099" y="0"/>
                    <a:pt x="10527"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934"/>
        <p:cNvGrpSpPr/>
        <p:nvPr/>
      </p:nvGrpSpPr>
      <p:grpSpPr>
        <a:xfrm>
          <a:off x="0" y="0"/>
          <a:ext cx="0" cy="0"/>
          <a:chOff x="0" y="0"/>
          <a:chExt cx="0" cy="0"/>
        </a:xfrm>
      </p:grpSpPr>
      <p:grpSp>
        <p:nvGrpSpPr>
          <p:cNvPr id="8935" name="Google Shape;8935;p17"/>
          <p:cNvGrpSpPr/>
          <p:nvPr/>
        </p:nvGrpSpPr>
        <p:grpSpPr>
          <a:xfrm>
            <a:off x="-44372" y="-112096"/>
            <a:ext cx="9232744" cy="5367692"/>
            <a:chOff x="-36097" y="-112100"/>
            <a:chExt cx="9232744" cy="5367692"/>
          </a:xfrm>
        </p:grpSpPr>
        <p:sp>
          <p:nvSpPr>
            <p:cNvPr id="8936" name="Google Shape;8936;p17"/>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17"/>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17"/>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17"/>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17"/>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17"/>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17"/>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17"/>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17"/>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17"/>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17"/>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17"/>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17"/>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17"/>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17"/>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17"/>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17"/>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17"/>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17"/>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17"/>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17"/>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17"/>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17"/>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17"/>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17"/>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17"/>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17"/>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17"/>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17"/>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17"/>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17"/>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17"/>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17"/>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17"/>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17"/>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17"/>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17"/>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17"/>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17"/>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17"/>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17"/>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17"/>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17"/>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17"/>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17"/>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17"/>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17"/>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17"/>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17"/>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17"/>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17"/>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17"/>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17"/>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17"/>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17"/>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17"/>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17"/>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17"/>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17"/>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17"/>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17"/>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17"/>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17"/>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17"/>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17"/>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17"/>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17"/>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17"/>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17"/>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17"/>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17"/>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17"/>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17"/>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17"/>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17"/>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17"/>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17"/>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17"/>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17"/>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17"/>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17"/>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17"/>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17"/>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17"/>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17"/>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17"/>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17"/>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17"/>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17"/>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17"/>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17"/>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17"/>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17"/>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17"/>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17"/>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17"/>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17"/>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17"/>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17"/>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17"/>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17"/>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17"/>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17"/>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17"/>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17"/>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17"/>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17"/>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17"/>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17"/>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17"/>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17"/>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17"/>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17"/>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17"/>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17"/>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17"/>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17"/>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17"/>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17"/>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17"/>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17"/>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17"/>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17"/>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17"/>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17"/>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17"/>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17"/>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17"/>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17"/>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17"/>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17"/>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17"/>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17"/>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17"/>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17"/>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17"/>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17"/>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17"/>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17"/>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17"/>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17"/>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17"/>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17"/>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17"/>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17"/>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17"/>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17"/>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17"/>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17"/>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17"/>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17"/>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17"/>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17"/>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17"/>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17"/>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17"/>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17"/>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17"/>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17"/>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17"/>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17"/>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17"/>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17"/>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17"/>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17"/>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17"/>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17"/>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17"/>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17"/>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17"/>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17"/>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17"/>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17"/>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17"/>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17"/>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17"/>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17"/>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17"/>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17"/>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17"/>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17"/>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17"/>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17"/>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17"/>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17"/>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17"/>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17"/>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17"/>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17"/>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17"/>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17"/>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17"/>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17"/>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17"/>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17"/>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17"/>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17"/>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17"/>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17"/>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17"/>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17"/>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17"/>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17"/>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17"/>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17"/>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17"/>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17"/>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17"/>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17"/>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17"/>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17"/>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17"/>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17"/>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17"/>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17"/>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17"/>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17"/>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17"/>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17"/>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17"/>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17"/>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17"/>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17"/>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17"/>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17"/>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17"/>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17"/>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17"/>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17"/>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17"/>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17"/>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17"/>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17"/>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17"/>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17"/>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17"/>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17"/>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17"/>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17"/>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17"/>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17"/>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17"/>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17"/>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17"/>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17"/>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17"/>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17"/>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17"/>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17"/>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17"/>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17"/>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17"/>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17"/>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17"/>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17"/>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17"/>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17"/>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17"/>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17"/>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17"/>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17"/>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17"/>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17"/>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17"/>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17"/>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17"/>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17"/>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17"/>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17"/>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17"/>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17"/>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17"/>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17"/>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17"/>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17"/>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17"/>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17"/>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17"/>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17"/>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17"/>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17"/>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17"/>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17"/>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17"/>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17"/>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17"/>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17"/>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17"/>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17"/>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17"/>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17"/>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17"/>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17"/>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17"/>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17"/>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17"/>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17"/>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17"/>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17"/>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17"/>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17"/>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17"/>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17"/>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17"/>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17"/>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17"/>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17"/>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17"/>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17"/>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17"/>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17"/>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17"/>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17"/>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17"/>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17"/>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17"/>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17"/>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17"/>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17"/>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17"/>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17"/>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17"/>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17"/>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17"/>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17"/>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17"/>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17"/>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17"/>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17"/>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17"/>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17"/>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17"/>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17"/>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17"/>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17"/>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17"/>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17"/>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17"/>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17"/>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17"/>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17"/>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17"/>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17"/>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17"/>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17"/>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17"/>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17"/>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17"/>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17"/>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17"/>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17"/>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17"/>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17"/>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17"/>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17"/>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17"/>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17"/>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17"/>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17"/>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17"/>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17"/>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17"/>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17"/>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17"/>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17"/>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17"/>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17"/>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17"/>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17"/>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17"/>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17"/>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17"/>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17"/>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17"/>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17"/>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17"/>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17"/>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17"/>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17"/>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17"/>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17"/>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17"/>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17"/>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17"/>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17"/>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17"/>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17"/>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17"/>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17"/>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17"/>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17"/>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17"/>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17"/>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17"/>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17"/>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17"/>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17"/>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17"/>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17"/>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17"/>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17"/>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17"/>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17"/>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17"/>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17"/>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17"/>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17"/>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17"/>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17"/>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17"/>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17"/>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17"/>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17"/>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17"/>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17"/>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17"/>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17"/>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17"/>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17"/>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17"/>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17"/>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17"/>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17"/>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17"/>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17"/>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17"/>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17"/>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17"/>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17"/>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17"/>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17"/>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17"/>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17"/>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17"/>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17"/>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17"/>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17"/>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17"/>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17"/>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17"/>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17"/>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17"/>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17"/>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17"/>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17"/>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17"/>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17"/>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17"/>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17"/>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17"/>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17"/>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17"/>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17"/>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17"/>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17"/>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17"/>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17"/>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17"/>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17"/>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17"/>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17"/>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17"/>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17"/>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17"/>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17"/>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17"/>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17"/>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17"/>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17"/>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17"/>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17"/>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17"/>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17"/>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17"/>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17"/>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17"/>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17"/>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17"/>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17"/>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17"/>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17"/>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17"/>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17"/>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17"/>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17"/>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17"/>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17"/>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17"/>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17"/>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17"/>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17"/>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17"/>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17"/>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17"/>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17"/>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17"/>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17"/>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17"/>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17"/>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17"/>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17"/>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17"/>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17"/>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17"/>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17"/>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17"/>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17"/>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17"/>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17"/>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17"/>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17"/>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17"/>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17"/>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17"/>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17"/>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17"/>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17"/>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17"/>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17"/>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17"/>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17"/>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17"/>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17"/>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17"/>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17"/>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17"/>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17"/>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17"/>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17"/>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17"/>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17"/>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17"/>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17"/>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17"/>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17"/>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17"/>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17"/>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17"/>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17"/>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17"/>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17"/>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17"/>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17"/>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17"/>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17"/>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17"/>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17"/>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17"/>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17"/>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17"/>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17"/>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17"/>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17"/>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17"/>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17"/>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17"/>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17"/>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17"/>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17"/>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17"/>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17"/>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17"/>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17"/>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17"/>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17"/>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17"/>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17"/>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17"/>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17"/>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17"/>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17"/>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17"/>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17"/>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17"/>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17"/>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17"/>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17"/>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17"/>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17"/>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17"/>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17"/>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17"/>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17"/>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17"/>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17"/>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17"/>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17"/>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17"/>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17"/>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17"/>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17"/>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17"/>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17"/>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17"/>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17"/>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17"/>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17"/>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17"/>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17"/>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17"/>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17"/>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17"/>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17"/>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17"/>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17"/>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17"/>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17"/>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17"/>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17"/>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17"/>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17"/>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17"/>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17"/>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17"/>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17"/>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17"/>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17"/>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17"/>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17"/>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17"/>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17"/>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17"/>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17"/>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17"/>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17"/>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17"/>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17"/>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17"/>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17"/>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17"/>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17"/>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17"/>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17"/>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17"/>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17"/>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1" name="Google Shape;9571;p17"/>
          <p:cNvSpPr txBox="1">
            <a:spLocks noGrp="1"/>
          </p:cNvSpPr>
          <p:nvPr>
            <p:ph type="title"/>
          </p:nvPr>
        </p:nvSpPr>
        <p:spPr>
          <a:xfrm>
            <a:off x="1318050" y="3346225"/>
            <a:ext cx="6486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572" name="Google Shape;9572;p17"/>
          <p:cNvSpPr txBox="1">
            <a:spLocks noGrp="1"/>
          </p:cNvSpPr>
          <p:nvPr>
            <p:ph type="subTitle" idx="1"/>
          </p:nvPr>
        </p:nvSpPr>
        <p:spPr>
          <a:xfrm>
            <a:off x="1318050" y="1265375"/>
            <a:ext cx="6507900" cy="1740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9573" name="Google Shape;9573;p17"/>
          <p:cNvGrpSpPr/>
          <p:nvPr/>
        </p:nvGrpSpPr>
        <p:grpSpPr>
          <a:xfrm>
            <a:off x="245537" y="-45442"/>
            <a:ext cx="516889" cy="2142218"/>
            <a:chOff x="3981600" y="1542850"/>
            <a:chExt cx="657954" cy="2726856"/>
          </a:xfrm>
        </p:grpSpPr>
        <p:sp>
          <p:nvSpPr>
            <p:cNvPr id="9574" name="Google Shape;9574;p17"/>
            <p:cNvSpPr/>
            <p:nvPr/>
          </p:nvSpPr>
          <p:spPr>
            <a:xfrm>
              <a:off x="4025909" y="2965520"/>
              <a:ext cx="571964" cy="357056"/>
            </a:xfrm>
            <a:custGeom>
              <a:avLst/>
              <a:gdLst/>
              <a:ahLst/>
              <a:cxnLst/>
              <a:rect l="l" t="t" r="r" b="b"/>
              <a:pathLst>
                <a:path w="12405" h="7744" fill="none" extrusionOk="0">
                  <a:moveTo>
                    <a:pt x="6216" y="7743"/>
                  </a:moveTo>
                  <a:lnTo>
                    <a:pt x="0" y="1"/>
                  </a:lnTo>
                  <a:lnTo>
                    <a:pt x="6216" y="1"/>
                  </a:lnTo>
                  <a:lnTo>
                    <a:pt x="12405" y="1"/>
                  </a:lnTo>
                  <a:close/>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17"/>
            <p:cNvSpPr/>
            <p:nvPr/>
          </p:nvSpPr>
          <p:spPr>
            <a:xfrm>
              <a:off x="4264742" y="3435624"/>
              <a:ext cx="107753" cy="92768"/>
            </a:xfrm>
            <a:custGeom>
              <a:avLst/>
              <a:gdLst/>
              <a:ahLst/>
              <a:cxnLst/>
              <a:rect l="l" t="t" r="r" b="b"/>
              <a:pathLst>
                <a:path w="2337" h="2012" extrusionOk="0">
                  <a:moveTo>
                    <a:pt x="1026" y="1"/>
                  </a:moveTo>
                  <a:cubicBezTo>
                    <a:pt x="505" y="1"/>
                    <a:pt x="0" y="407"/>
                    <a:pt x="19" y="1023"/>
                  </a:cubicBezTo>
                  <a:cubicBezTo>
                    <a:pt x="19" y="1559"/>
                    <a:pt x="443" y="2012"/>
                    <a:pt x="1008" y="2012"/>
                  </a:cubicBezTo>
                  <a:cubicBezTo>
                    <a:pt x="1912" y="2012"/>
                    <a:pt x="2336" y="938"/>
                    <a:pt x="1715" y="288"/>
                  </a:cubicBezTo>
                  <a:cubicBezTo>
                    <a:pt x="1516" y="90"/>
                    <a:pt x="1269" y="1"/>
                    <a:pt x="1026"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17"/>
            <p:cNvSpPr/>
            <p:nvPr/>
          </p:nvSpPr>
          <p:spPr>
            <a:xfrm>
              <a:off x="4196550" y="3292555"/>
              <a:ext cx="199369" cy="171520"/>
            </a:xfrm>
            <a:custGeom>
              <a:avLst/>
              <a:gdLst/>
              <a:ahLst/>
              <a:cxnLst/>
              <a:rect l="l" t="t" r="r" b="b"/>
              <a:pathLst>
                <a:path w="4324" h="3720" extrusionOk="0">
                  <a:moveTo>
                    <a:pt x="2487" y="0"/>
                  </a:moveTo>
                  <a:cubicBezTo>
                    <a:pt x="820" y="0"/>
                    <a:pt x="1" y="2006"/>
                    <a:pt x="1159" y="3165"/>
                  </a:cubicBezTo>
                  <a:cubicBezTo>
                    <a:pt x="1543" y="3549"/>
                    <a:pt x="2010" y="3720"/>
                    <a:pt x="2466" y="3720"/>
                  </a:cubicBezTo>
                  <a:cubicBezTo>
                    <a:pt x="3419" y="3720"/>
                    <a:pt x="4324" y="2973"/>
                    <a:pt x="4324" y="1865"/>
                  </a:cubicBezTo>
                  <a:cubicBezTo>
                    <a:pt x="4324" y="848"/>
                    <a:pt x="3504" y="0"/>
                    <a:pt x="2487" y="0"/>
                  </a:cubicBezTo>
                  <a:close/>
                </a:path>
              </a:pathLst>
            </a:custGeom>
            <a:solidFill>
              <a:srgbClr val="EB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17"/>
            <p:cNvSpPr/>
            <p:nvPr/>
          </p:nvSpPr>
          <p:spPr>
            <a:xfrm>
              <a:off x="4188758" y="3598381"/>
              <a:ext cx="245984" cy="640802"/>
            </a:xfrm>
            <a:custGeom>
              <a:avLst/>
              <a:gdLst/>
              <a:ahLst/>
              <a:cxnLst/>
              <a:rect l="l" t="t" r="r" b="b"/>
              <a:pathLst>
                <a:path w="5335" h="13898" extrusionOk="0">
                  <a:moveTo>
                    <a:pt x="2790" y="0"/>
                  </a:moveTo>
                  <a:cubicBezTo>
                    <a:pt x="2755" y="0"/>
                    <a:pt x="2720" y="3"/>
                    <a:pt x="2684" y="7"/>
                  </a:cubicBezTo>
                  <a:cubicBezTo>
                    <a:pt x="0" y="375"/>
                    <a:pt x="509" y="13429"/>
                    <a:pt x="509" y="13429"/>
                  </a:cubicBezTo>
                  <a:cubicBezTo>
                    <a:pt x="1297" y="13723"/>
                    <a:pt x="2067" y="13897"/>
                    <a:pt x="2802" y="13897"/>
                  </a:cubicBezTo>
                  <a:cubicBezTo>
                    <a:pt x="3622" y="13897"/>
                    <a:pt x="4400" y="13681"/>
                    <a:pt x="5115" y="13175"/>
                  </a:cubicBezTo>
                  <a:cubicBezTo>
                    <a:pt x="5115" y="13175"/>
                    <a:pt x="5335" y="0"/>
                    <a:pt x="2790" y="0"/>
                  </a:cubicBez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17"/>
            <p:cNvSpPr/>
            <p:nvPr/>
          </p:nvSpPr>
          <p:spPr>
            <a:xfrm>
              <a:off x="4311217" y="3528345"/>
              <a:ext cx="46" cy="70406"/>
            </a:xfrm>
            <a:custGeom>
              <a:avLst/>
              <a:gdLst/>
              <a:ahLst/>
              <a:cxnLst/>
              <a:rect l="l" t="t" r="r" b="b"/>
              <a:pathLst>
                <a:path w="1" h="1527" fill="none" extrusionOk="0">
                  <a:moveTo>
                    <a:pt x="0" y="1"/>
                  </a:moveTo>
                  <a:lnTo>
                    <a:pt x="0" y="1526"/>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17"/>
            <p:cNvSpPr/>
            <p:nvPr/>
          </p:nvSpPr>
          <p:spPr>
            <a:xfrm>
              <a:off x="4265618" y="3598704"/>
              <a:ext cx="122508" cy="671002"/>
            </a:xfrm>
            <a:custGeom>
              <a:avLst/>
              <a:gdLst/>
              <a:ahLst/>
              <a:cxnLst/>
              <a:rect l="l" t="t" r="r" b="b"/>
              <a:pathLst>
                <a:path w="2657" h="14553" fill="none" extrusionOk="0">
                  <a:moveTo>
                    <a:pt x="1978" y="14553"/>
                  </a:moveTo>
                  <a:cubicBezTo>
                    <a:pt x="2656" y="2430"/>
                    <a:pt x="1017" y="0"/>
                    <a:pt x="1017" y="0"/>
                  </a:cubicBezTo>
                  <a:cubicBezTo>
                    <a:pt x="1017" y="0"/>
                    <a:pt x="0" y="1668"/>
                    <a:pt x="0" y="14553"/>
                  </a:cubicBezTo>
                </a:path>
              </a:pathLst>
            </a:custGeom>
            <a:noFill/>
            <a:ln w="9175" cap="rnd" cmpd="sng">
              <a:solidFill>
                <a:srgbClr val="EBAA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17"/>
            <p:cNvSpPr/>
            <p:nvPr/>
          </p:nvSpPr>
          <p:spPr>
            <a:xfrm>
              <a:off x="4025909" y="1542850"/>
              <a:ext cx="571964" cy="375269"/>
            </a:xfrm>
            <a:custGeom>
              <a:avLst/>
              <a:gdLst/>
              <a:ahLst/>
              <a:cxnLst/>
              <a:rect l="l" t="t" r="r" b="b"/>
              <a:pathLst>
                <a:path w="12405" h="8139" fill="none" extrusionOk="0">
                  <a:moveTo>
                    <a:pt x="5849" y="481"/>
                  </a:moveTo>
                  <a:lnTo>
                    <a:pt x="0" y="8139"/>
                  </a:lnTo>
                  <a:lnTo>
                    <a:pt x="6216" y="8139"/>
                  </a:lnTo>
                  <a:lnTo>
                    <a:pt x="12405" y="8139"/>
                  </a:lnTo>
                  <a:lnTo>
                    <a:pt x="6216" y="1"/>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17"/>
            <p:cNvSpPr/>
            <p:nvPr/>
          </p:nvSpPr>
          <p:spPr>
            <a:xfrm>
              <a:off x="4028491" y="1945408"/>
              <a:ext cx="564171" cy="1012382"/>
            </a:xfrm>
            <a:custGeom>
              <a:avLst/>
              <a:gdLst/>
              <a:ahLst/>
              <a:cxnLst/>
              <a:rect l="l" t="t" r="r" b="b"/>
              <a:pathLst>
                <a:path w="12236" h="21957" extrusionOk="0">
                  <a:moveTo>
                    <a:pt x="1" y="1"/>
                  </a:moveTo>
                  <a:lnTo>
                    <a:pt x="1" y="21956"/>
                  </a:lnTo>
                  <a:lnTo>
                    <a:pt x="12236" y="21956"/>
                  </a:lnTo>
                  <a:lnTo>
                    <a:pt x="12236" y="1"/>
                  </a:ln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17"/>
            <p:cNvSpPr/>
            <p:nvPr/>
          </p:nvSpPr>
          <p:spPr>
            <a:xfrm>
              <a:off x="4028491" y="1945408"/>
              <a:ext cx="564171" cy="218965"/>
            </a:xfrm>
            <a:custGeom>
              <a:avLst/>
              <a:gdLst/>
              <a:ahLst/>
              <a:cxnLst/>
              <a:rect l="l" t="t" r="r" b="b"/>
              <a:pathLst>
                <a:path w="12236" h="4749" extrusionOk="0">
                  <a:moveTo>
                    <a:pt x="1" y="1"/>
                  </a:moveTo>
                  <a:lnTo>
                    <a:pt x="1" y="4748"/>
                  </a:lnTo>
                  <a:lnTo>
                    <a:pt x="12236" y="4748"/>
                  </a:lnTo>
                  <a:lnTo>
                    <a:pt x="12236" y="1"/>
                  </a:ln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17"/>
            <p:cNvSpPr/>
            <p:nvPr/>
          </p:nvSpPr>
          <p:spPr>
            <a:xfrm>
              <a:off x="4028491" y="2737522"/>
              <a:ext cx="564171" cy="220256"/>
            </a:xfrm>
            <a:custGeom>
              <a:avLst/>
              <a:gdLst/>
              <a:ahLst/>
              <a:cxnLst/>
              <a:rect l="l" t="t" r="r" b="b"/>
              <a:pathLst>
                <a:path w="12236" h="4777" extrusionOk="0">
                  <a:moveTo>
                    <a:pt x="1" y="1"/>
                  </a:moveTo>
                  <a:lnTo>
                    <a:pt x="1" y="4776"/>
                  </a:lnTo>
                  <a:lnTo>
                    <a:pt x="12236" y="4776"/>
                  </a:lnTo>
                  <a:lnTo>
                    <a:pt x="12236" y="1"/>
                  </a:ln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17"/>
            <p:cNvSpPr/>
            <p:nvPr/>
          </p:nvSpPr>
          <p:spPr>
            <a:xfrm>
              <a:off x="4028491" y="2415743"/>
              <a:ext cx="564171" cy="70406"/>
            </a:xfrm>
            <a:custGeom>
              <a:avLst/>
              <a:gdLst/>
              <a:ahLst/>
              <a:cxnLst/>
              <a:rect l="l" t="t" r="r" b="b"/>
              <a:pathLst>
                <a:path w="12236" h="1527" extrusionOk="0">
                  <a:moveTo>
                    <a:pt x="1" y="1"/>
                  </a:moveTo>
                  <a:lnTo>
                    <a:pt x="1" y="1526"/>
                  </a:lnTo>
                  <a:lnTo>
                    <a:pt x="12236" y="1526"/>
                  </a:lnTo>
                  <a:lnTo>
                    <a:pt x="12236" y="1"/>
                  </a:ln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17"/>
            <p:cNvSpPr/>
            <p:nvPr/>
          </p:nvSpPr>
          <p:spPr>
            <a:xfrm>
              <a:off x="3981600" y="1906356"/>
              <a:ext cx="657954" cy="39099"/>
            </a:xfrm>
            <a:custGeom>
              <a:avLst/>
              <a:gdLst/>
              <a:ahLst/>
              <a:cxnLst/>
              <a:rect l="l" t="t" r="r" b="b"/>
              <a:pathLst>
                <a:path w="14270" h="848" extrusionOk="0">
                  <a:moveTo>
                    <a:pt x="0" y="0"/>
                  </a:moveTo>
                  <a:cubicBezTo>
                    <a:pt x="0" y="452"/>
                    <a:pt x="396" y="848"/>
                    <a:pt x="848" y="848"/>
                  </a:cubicBezTo>
                  <a:lnTo>
                    <a:pt x="13422" y="848"/>
                  </a:lnTo>
                  <a:cubicBezTo>
                    <a:pt x="13874" y="848"/>
                    <a:pt x="14270" y="452"/>
                    <a:pt x="14270" y="0"/>
                  </a:cubicBez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17"/>
            <p:cNvSpPr/>
            <p:nvPr/>
          </p:nvSpPr>
          <p:spPr>
            <a:xfrm>
              <a:off x="3981600" y="2938179"/>
              <a:ext cx="657954" cy="39145"/>
            </a:xfrm>
            <a:custGeom>
              <a:avLst/>
              <a:gdLst/>
              <a:ahLst/>
              <a:cxnLst/>
              <a:rect l="l" t="t" r="r" b="b"/>
              <a:pathLst>
                <a:path w="14270" h="849" extrusionOk="0">
                  <a:moveTo>
                    <a:pt x="848" y="0"/>
                  </a:moveTo>
                  <a:cubicBezTo>
                    <a:pt x="396" y="0"/>
                    <a:pt x="0" y="368"/>
                    <a:pt x="0" y="848"/>
                  </a:cubicBezTo>
                  <a:lnTo>
                    <a:pt x="14270" y="848"/>
                  </a:lnTo>
                  <a:cubicBezTo>
                    <a:pt x="14270" y="368"/>
                    <a:pt x="13874" y="0"/>
                    <a:pt x="13422" y="0"/>
                  </a:cubicBez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7" name="Google Shape;9587;p17"/>
          <p:cNvGrpSpPr/>
          <p:nvPr/>
        </p:nvGrpSpPr>
        <p:grpSpPr>
          <a:xfrm>
            <a:off x="401288" y="3749645"/>
            <a:ext cx="170431" cy="208992"/>
            <a:chOff x="7314226" y="2364570"/>
            <a:chExt cx="170431" cy="208992"/>
          </a:xfrm>
        </p:grpSpPr>
        <p:sp>
          <p:nvSpPr>
            <p:cNvPr id="9588" name="Google Shape;9588;p17"/>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17"/>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17"/>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17"/>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2" name="Google Shape;9592;p17"/>
          <p:cNvSpPr/>
          <p:nvPr/>
        </p:nvSpPr>
        <p:spPr>
          <a:xfrm>
            <a:off x="585846" y="4280668"/>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3" name="Google Shape;9593;p17"/>
          <p:cNvGrpSpPr/>
          <p:nvPr/>
        </p:nvGrpSpPr>
        <p:grpSpPr>
          <a:xfrm>
            <a:off x="200226" y="3242007"/>
            <a:ext cx="170431" cy="208992"/>
            <a:chOff x="7314226" y="2364570"/>
            <a:chExt cx="170431" cy="208992"/>
          </a:xfrm>
        </p:grpSpPr>
        <p:sp>
          <p:nvSpPr>
            <p:cNvPr id="9594" name="Google Shape;9594;p17"/>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17"/>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17"/>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17"/>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8" name="Google Shape;9598;p17"/>
          <p:cNvSpPr/>
          <p:nvPr/>
        </p:nvSpPr>
        <p:spPr>
          <a:xfrm>
            <a:off x="646368" y="300567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17"/>
          <p:cNvSpPr/>
          <p:nvPr/>
        </p:nvSpPr>
        <p:spPr>
          <a:xfrm>
            <a:off x="209750" y="25806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0" name="Google Shape;9600;p17"/>
          <p:cNvGrpSpPr/>
          <p:nvPr/>
        </p:nvGrpSpPr>
        <p:grpSpPr>
          <a:xfrm>
            <a:off x="8176399" y="-173550"/>
            <a:ext cx="815736" cy="3658127"/>
            <a:chOff x="5833699" y="209050"/>
            <a:chExt cx="815736" cy="3658127"/>
          </a:xfrm>
        </p:grpSpPr>
        <p:sp>
          <p:nvSpPr>
            <p:cNvPr id="9601" name="Google Shape;9601;p17"/>
            <p:cNvSpPr/>
            <p:nvPr/>
          </p:nvSpPr>
          <p:spPr>
            <a:xfrm flipH="1">
              <a:off x="5901116" y="209050"/>
              <a:ext cx="747009" cy="3658127"/>
            </a:xfrm>
            <a:custGeom>
              <a:avLst/>
              <a:gdLst/>
              <a:ahLst/>
              <a:cxnLst/>
              <a:rect l="l" t="t" r="r" b="b"/>
              <a:pathLst>
                <a:path w="15966" h="78186" fill="none" extrusionOk="0">
                  <a:moveTo>
                    <a:pt x="15965" y="0"/>
                  </a:moveTo>
                  <a:cubicBezTo>
                    <a:pt x="15739" y="12603"/>
                    <a:pt x="14976" y="37581"/>
                    <a:pt x="7488" y="56231"/>
                  </a:cubicBezTo>
                  <a:cubicBezTo>
                    <a:pt x="0" y="74880"/>
                    <a:pt x="1159" y="78186"/>
                    <a:pt x="1159" y="78186"/>
                  </a:cubicBezTo>
                </a:path>
              </a:pathLst>
            </a:custGeom>
            <a:noFill/>
            <a:ln w="9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17"/>
            <p:cNvSpPr/>
            <p:nvPr/>
          </p:nvSpPr>
          <p:spPr>
            <a:xfrm flipH="1">
              <a:off x="5833699" y="673553"/>
              <a:ext cx="234078" cy="664008"/>
            </a:xfrm>
            <a:custGeom>
              <a:avLst/>
              <a:gdLst/>
              <a:ahLst/>
              <a:cxnLst/>
              <a:rect l="l" t="t" r="r" b="b"/>
              <a:pathLst>
                <a:path w="5003" h="14192" extrusionOk="0">
                  <a:moveTo>
                    <a:pt x="2564" y="0"/>
                  </a:moveTo>
                  <a:cubicBezTo>
                    <a:pt x="1985" y="0"/>
                    <a:pt x="1407" y="82"/>
                    <a:pt x="848" y="244"/>
                  </a:cubicBezTo>
                  <a:lnTo>
                    <a:pt x="1" y="13666"/>
                  </a:lnTo>
                  <a:cubicBezTo>
                    <a:pt x="788" y="14018"/>
                    <a:pt x="1626" y="14191"/>
                    <a:pt x="2460" y="14191"/>
                  </a:cubicBezTo>
                  <a:cubicBezTo>
                    <a:pt x="3032" y="14191"/>
                    <a:pt x="3603" y="14110"/>
                    <a:pt x="4154" y="13949"/>
                  </a:cubicBezTo>
                  <a:lnTo>
                    <a:pt x="5002" y="499"/>
                  </a:lnTo>
                  <a:cubicBezTo>
                    <a:pt x="4221" y="166"/>
                    <a:pt x="3391" y="0"/>
                    <a:pt x="25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17"/>
            <p:cNvSpPr/>
            <p:nvPr/>
          </p:nvSpPr>
          <p:spPr>
            <a:xfrm flipH="1">
              <a:off x="6042603" y="2289908"/>
              <a:ext cx="407238" cy="658440"/>
            </a:xfrm>
            <a:custGeom>
              <a:avLst/>
              <a:gdLst/>
              <a:ahLst/>
              <a:cxnLst/>
              <a:rect l="l" t="t" r="r" b="b"/>
              <a:pathLst>
                <a:path w="8704" h="14073" extrusionOk="0">
                  <a:moveTo>
                    <a:pt x="4804" y="1"/>
                  </a:moveTo>
                  <a:lnTo>
                    <a:pt x="1" y="12575"/>
                  </a:lnTo>
                  <a:cubicBezTo>
                    <a:pt x="1074" y="13507"/>
                    <a:pt x="2459" y="14044"/>
                    <a:pt x="3900" y="14073"/>
                  </a:cubicBezTo>
                  <a:lnTo>
                    <a:pt x="8704" y="1498"/>
                  </a:lnTo>
                  <a:cubicBezTo>
                    <a:pt x="7630" y="566"/>
                    <a:pt x="6245" y="29"/>
                    <a:pt x="4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17"/>
            <p:cNvSpPr/>
            <p:nvPr/>
          </p:nvSpPr>
          <p:spPr>
            <a:xfrm flipH="1">
              <a:off x="5886615" y="1520915"/>
              <a:ext cx="312026" cy="661575"/>
            </a:xfrm>
            <a:custGeom>
              <a:avLst/>
              <a:gdLst/>
              <a:ahLst/>
              <a:cxnLst/>
              <a:rect l="l" t="t" r="r" b="b"/>
              <a:pathLst>
                <a:path w="6669" h="14140" extrusionOk="0">
                  <a:moveTo>
                    <a:pt x="3527" y="0"/>
                  </a:moveTo>
                  <a:cubicBezTo>
                    <a:pt x="3209" y="0"/>
                    <a:pt x="2890" y="25"/>
                    <a:pt x="2572" y="76"/>
                  </a:cubicBezTo>
                  <a:lnTo>
                    <a:pt x="0" y="13272"/>
                  </a:lnTo>
                  <a:cubicBezTo>
                    <a:pt x="942" y="13841"/>
                    <a:pt x="2019" y="14139"/>
                    <a:pt x="3114" y="14139"/>
                  </a:cubicBezTo>
                  <a:cubicBezTo>
                    <a:pt x="3432" y="14139"/>
                    <a:pt x="3751" y="14114"/>
                    <a:pt x="4069" y="14063"/>
                  </a:cubicBezTo>
                  <a:lnTo>
                    <a:pt x="6669" y="868"/>
                  </a:lnTo>
                  <a:cubicBezTo>
                    <a:pt x="5705" y="298"/>
                    <a:pt x="4623" y="0"/>
                    <a:pt x="3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17"/>
            <p:cNvSpPr/>
            <p:nvPr/>
          </p:nvSpPr>
          <p:spPr>
            <a:xfrm flipH="1">
              <a:off x="6317571" y="3096893"/>
              <a:ext cx="331864" cy="661341"/>
            </a:xfrm>
            <a:custGeom>
              <a:avLst/>
              <a:gdLst/>
              <a:ahLst/>
              <a:cxnLst/>
              <a:rect l="l" t="t" r="r" b="b"/>
              <a:pathLst>
                <a:path w="7093" h="14135" extrusionOk="0">
                  <a:moveTo>
                    <a:pt x="3801" y="1"/>
                  </a:moveTo>
                  <a:cubicBezTo>
                    <a:pt x="3551" y="1"/>
                    <a:pt x="3301" y="16"/>
                    <a:pt x="3052" y="46"/>
                  </a:cubicBezTo>
                  <a:lnTo>
                    <a:pt x="0" y="13157"/>
                  </a:lnTo>
                  <a:cubicBezTo>
                    <a:pt x="977" y="13808"/>
                    <a:pt x="2127" y="14134"/>
                    <a:pt x="3292" y="14134"/>
                  </a:cubicBezTo>
                  <a:cubicBezTo>
                    <a:pt x="3541" y="14134"/>
                    <a:pt x="3791" y="14119"/>
                    <a:pt x="4041" y="14089"/>
                  </a:cubicBezTo>
                  <a:lnTo>
                    <a:pt x="7092" y="978"/>
                  </a:lnTo>
                  <a:cubicBezTo>
                    <a:pt x="6115" y="327"/>
                    <a:pt x="4965" y="1"/>
                    <a:pt x="3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882"/>
        <p:cNvGrpSpPr/>
        <p:nvPr/>
      </p:nvGrpSpPr>
      <p:grpSpPr>
        <a:xfrm>
          <a:off x="0" y="0"/>
          <a:ext cx="0" cy="0"/>
          <a:chOff x="0" y="0"/>
          <a:chExt cx="0" cy="0"/>
        </a:xfrm>
      </p:grpSpPr>
      <p:grpSp>
        <p:nvGrpSpPr>
          <p:cNvPr id="13883" name="Google Shape;13883;p24"/>
          <p:cNvGrpSpPr/>
          <p:nvPr/>
        </p:nvGrpSpPr>
        <p:grpSpPr>
          <a:xfrm>
            <a:off x="-44372" y="-112096"/>
            <a:ext cx="9232744" cy="5367692"/>
            <a:chOff x="-36097" y="-112100"/>
            <a:chExt cx="9232744" cy="5367692"/>
          </a:xfrm>
        </p:grpSpPr>
        <p:sp>
          <p:nvSpPr>
            <p:cNvPr id="13884" name="Google Shape;13884;p24"/>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24"/>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24"/>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24"/>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24"/>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24"/>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24"/>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24"/>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24"/>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24"/>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24"/>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24"/>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24"/>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24"/>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24"/>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24"/>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24"/>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24"/>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24"/>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24"/>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24"/>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24"/>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24"/>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24"/>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24"/>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24"/>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24"/>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24"/>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24"/>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24"/>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24"/>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24"/>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24"/>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24"/>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24"/>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24"/>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24"/>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24"/>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24"/>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24"/>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24"/>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24"/>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24"/>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24"/>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24"/>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24"/>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24"/>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24"/>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24"/>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24"/>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24"/>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24"/>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24"/>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24"/>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24"/>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24"/>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24"/>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24"/>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24"/>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24"/>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24"/>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24"/>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24"/>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24"/>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24"/>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24"/>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24"/>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24"/>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24"/>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24"/>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24"/>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24"/>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24"/>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24"/>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24"/>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24"/>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24"/>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24"/>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24"/>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24"/>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24"/>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24"/>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24"/>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24"/>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24"/>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24"/>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24"/>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24"/>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24"/>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24"/>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24"/>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24"/>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24"/>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24"/>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24"/>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24"/>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24"/>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24"/>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24"/>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24"/>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24"/>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24"/>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24"/>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24"/>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24"/>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24"/>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24"/>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24"/>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24"/>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24"/>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24"/>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24"/>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24"/>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24"/>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24"/>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24"/>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24"/>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24"/>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24"/>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24"/>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24"/>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24"/>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24"/>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24"/>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24"/>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24"/>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24"/>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24"/>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24"/>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24"/>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24"/>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24"/>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24"/>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24"/>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24"/>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24"/>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24"/>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24"/>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24"/>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24"/>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24"/>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24"/>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24"/>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24"/>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24"/>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24"/>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24"/>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24"/>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24"/>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24"/>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24"/>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24"/>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24"/>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24"/>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24"/>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24"/>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24"/>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24"/>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24"/>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24"/>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24"/>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24"/>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24"/>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24"/>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24"/>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24"/>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24"/>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24"/>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24"/>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24"/>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24"/>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24"/>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24"/>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24"/>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24"/>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24"/>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24"/>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24"/>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24"/>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24"/>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24"/>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24"/>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24"/>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24"/>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24"/>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24"/>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24"/>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24"/>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24"/>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24"/>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24"/>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24"/>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24"/>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24"/>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24"/>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24"/>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24"/>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24"/>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24"/>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24"/>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24"/>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24"/>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24"/>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24"/>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24"/>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24"/>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24"/>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24"/>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24"/>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24"/>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24"/>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24"/>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24"/>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24"/>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24"/>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24"/>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24"/>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24"/>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24"/>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24"/>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24"/>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24"/>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24"/>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24"/>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24"/>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24"/>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24"/>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24"/>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24"/>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24"/>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24"/>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24"/>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24"/>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24"/>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24"/>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24"/>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24"/>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24"/>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24"/>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24"/>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24"/>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24"/>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24"/>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24"/>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24"/>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24"/>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24"/>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24"/>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24"/>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24"/>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24"/>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24"/>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24"/>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24"/>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24"/>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24"/>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24"/>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24"/>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24"/>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24"/>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24"/>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24"/>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24"/>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24"/>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24"/>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24"/>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24"/>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24"/>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24"/>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24"/>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24"/>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24"/>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24"/>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24"/>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24"/>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24"/>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24"/>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24"/>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24"/>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24"/>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24"/>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24"/>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24"/>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24"/>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24"/>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24"/>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24"/>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24"/>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24"/>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24"/>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24"/>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24"/>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24"/>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24"/>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24"/>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24"/>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24"/>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24"/>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24"/>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24"/>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24"/>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24"/>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24"/>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24"/>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24"/>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24"/>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24"/>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24"/>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24"/>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24"/>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24"/>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24"/>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24"/>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24"/>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24"/>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24"/>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24"/>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24"/>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24"/>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24"/>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24"/>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24"/>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24"/>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24"/>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24"/>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24"/>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24"/>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24"/>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24"/>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24"/>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24"/>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24"/>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24"/>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24"/>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24"/>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24"/>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24"/>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24"/>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24"/>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24"/>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24"/>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24"/>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24"/>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24"/>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24"/>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24"/>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24"/>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24"/>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24"/>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24"/>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24"/>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24"/>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24"/>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24"/>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24"/>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24"/>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24"/>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24"/>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24"/>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24"/>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24"/>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24"/>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24"/>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24"/>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24"/>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24"/>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24"/>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24"/>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24"/>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24"/>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24"/>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24"/>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24"/>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24"/>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24"/>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24"/>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24"/>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24"/>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24"/>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24"/>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24"/>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24"/>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24"/>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24"/>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24"/>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24"/>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24"/>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24"/>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24"/>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3" name="Google Shape;14273;p24"/>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4" name="Google Shape;14274;p24"/>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24"/>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24"/>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24"/>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24"/>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24"/>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24"/>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24"/>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24"/>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24"/>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24"/>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24"/>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24"/>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24"/>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24"/>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24"/>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24"/>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24"/>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24"/>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24"/>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24"/>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24"/>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24"/>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24"/>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24"/>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24"/>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24"/>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24"/>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24"/>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24"/>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24"/>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24"/>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24"/>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24"/>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24"/>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24"/>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24"/>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24"/>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24"/>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24"/>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24"/>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24"/>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24"/>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24"/>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24"/>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24"/>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24"/>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24"/>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24"/>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24"/>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24"/>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24"/>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24"/>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24"/>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24"/>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24"/>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24"/>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24"/>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24"/>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24"/>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24"/>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24"/>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24"/>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24"/>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24"/>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24"/>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24"/>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24"/>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24"/>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24"/>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24"/>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24"/>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24"/>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24"/>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24"/>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24"/>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24"/>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24"/>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24"/>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24"/>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24"/>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24"/>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24"/>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24"/>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24"/>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24"/>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24"/>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24"/>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24"/>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24"/>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24"/>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24"/>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24"/>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24"/>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24"/>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24"/>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24"/>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24"/>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24"/>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24"/>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24"/>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24"/>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24"/>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24"/>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24"/>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24"/>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24"/>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24"/>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24"/>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24"/>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24"/>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24"/>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24"/>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24"/>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24"/>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24"/>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24"/>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24"/>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24"/>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24"/>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24"/>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24"/>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24"/>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24"/>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24"/>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24"/>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24"/>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24"/>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24"/>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24"/>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24"/>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24"/>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24"/>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24"/>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24"/>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24"/>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24"/>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24"/>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24"/>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24"/>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24"/>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24"/>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24"/>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24"/>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24"/>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24"/>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24"/>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24"/>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24"/>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24"/>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24"/>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24"/>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24"/>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24"/>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24"/>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24"/>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24"/>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24"/>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24"/>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24"/>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24"/>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24"/>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24"/>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24"/>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24"/>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24"/>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24"/>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24"/>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24"/>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24"/>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24"/>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24"/>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24"/>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24"/>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24"/>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24"/>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24"/>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24"/>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24"/>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24"/>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24"/>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24"/>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24"/>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24"/>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24"/>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24"/>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24"/>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24"/>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24"/>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24"/>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24"/>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24"/>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24"/>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24"/>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24"/>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24"/>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24"/>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24"/>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24"/>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24"/>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24"/>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24"/>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24"/>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24"/>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24"/>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24"/>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24"/>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24"/>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24"/>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24"/>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24"/>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24"/>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24"/>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24"/>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24"/>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24"/>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24"/>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24"/>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2" name="Google Shape;14492;p24"/>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3" name="Google Shape;14493;p24"/>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24"/>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24"/>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24"/>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24"/>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24"/>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24"/>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24"/>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24"/>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24"/>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24"/>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24"/>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24"/>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24"/>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24"/>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24"/>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24"/>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24"/>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24"/>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24"/>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24"/>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24"/>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24"/>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24"/>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24"/>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24"/>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9" name="Google Shape;14519;p24"/>
          <p:cNvSpPr txBox="1">
            <a:spLocks noGrp="1"/>
          </p:cNvSpPr>
          <p:nvPr>
            <p:ph type="subTitle" idx="1"/>
          </p:nvPr>
        </p:nvSpPr>
        <p:spPr>
          <a:xfrm>
            <a:off x="1016400" y="2892425"/>
            <a:ext cx="16023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4520" name="Google Shape;14520;p24"/>
          <p:cNvSpPr txBox="1">
            <a:spLocks noGrp="1"/>
          </p:cNvSpPr>
          <p:nvPr>
            <p:ph type="subTitle" idx="2"/>
          </p:nvPr>
        </p:nvSpPr>
        <p:spPr>
          <a:xfrm>
            <a:off x="1016400" y="3198550"/>
            <a:ext cx="1602300" cy="7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21" name="Google Shape;14521;p24"/>
          <p:cNvSpPr txBox="1">
            <a:spLocks noGrp="1"/>
          </p:cNvSpPr>
          <p:nvPr>
            <p:ph type="subTitle" idx="3"/>
          </p:nvPr>
        </p:nvSpPr>
        <p:spPr>
          <a:xfrm>
            <a:off x="3700200" y="3198566"/>
            <a:ext cx="1743600" cy="7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22" name="Google Shape;14522;p24"/>
          <p:cNvSpPr txBox="1">
            <a:spLocks noGrp="1"/>
          </p:cNvSpPr>
          <p:nvPr>
            <p:ph type="subTitle" idx="4"/>
          </p:nvPr>
        </p:nvSpPr>
        <p:spPr>
          <a:xfrm>
            <a:off x="6384000" y="3198550"/>
            <a:ext cx="1743600" cy="77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23" name="Google Shape;14523;p24"/>
          <p:cNvSpPr txBox="1">
            <a:spLocks noGrp="1"/>
          </p:cNvSpPr>
          <p:nvPr>
            <p:ph type="title"/>
          </p:nvPr>
        </p:nvSpPr>
        <p:spPr>
          <a:xfrm>
            <a:off x="715100" y="445025"/>
            <a:ext cx="771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24" name="Google Shape;14524;p24"/>
          <p:cNvSpPr txBox="1">
            <a:spLocks noGrp="1"/>
          </p:cNvSpPr>
          <p:nvPr>
            <p:ph type="subTitle" idx="5"/>
          </p:nvPr>
        </p:nvSpPr>
        <p:spPr>
          <a:xfrm>
            <a:off x="3700200" y="2892425"/>
            <a:ext cx="17436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4525" name="Google Shape;14525;p24"/>
          <p:cNvSpPr txBox="1">
            <a:spLocks noGrp="1"/>
          </p:cNvSpPr>
          <p:nvPr>
            <p:ph type="subTitle" idx="6"/>
          </p:nvPr>
        </p:nvSpPr>
        <p:spPr>
          <a:xfrm>
            <a:off x="6384000" y="2892425"/>
            <a:ext cx="17436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grpSp>
        <p:nvGrpSpPr>
          <p:cNvPr id="14526" name="Google Shape;14526;p24"/>
          <p:cNvGrpSpPr/>
          <p:nvPr/>
        </p:nvGrpSpPr>
        <p:grpSpPr>
          <a:xfrm>
            <a:off x="8472880" y="3804994"/>
            <a:ext cx="647340" cy="672912"/>
            <a:chOff x="8472880" y="3804994"/>
            <a:chExt cx="647340" cy="672912"/>
          </a:xfrm>
        </p:grpSpPr>
        <p:sp>
          <p:nvSpPr>
            <p:cNvPr id="14527" name="Google Shape;14527;p24"/>
            <p:cNvSpPr/>
            <p:nvPr/>
          </p:nvSpPr>
          <p:spPr>
            <a:xfrm rot="-4356141">
              <a:off x="8548623" y="3933880"/>
              <a:ext cx="575094" cy="415140"/>
            </a:xfrm>
            <a:custGeom>
              <a:avLst/>
              <a:gdLst/>
              <a:ahLst/>
              <a:cxnLst/>
              <a:rect l="l" t="t" r="r" b="b"/>
              <a:pathLst>
                <a:path w="41940" h="30275" extrusionOk="0">
                  <a:moveTo>
                    <a:pt x="28264" y="0"/>
                  </a:moveTo>
                  <a:cubicBezTo>
                    <a:pt x="24327" y="0"/>
                    <a:pt x="18604" y="7735"/>
                    <a:pt x="18604" y="7735"/>
                  </a:cubicBezTo>
                  <a:cubicBezTo>
                    <a:pt x="18604" y="7735"/>
                    <a:pt x="15648" y="499"/>
                    <a:pt x="10467" y="499"/>
                  </a:cubicBezTo>
                  <a:cubicBezTo>
                    <a:pt x="10111" y="499"/>
                    <a:pt x="9745" y="533"/>
                    <a:pt x="9369" y="606"/>
                  </a:cubicBezTo>
                  <a:cubicBezTo>
                    <a:pt x="2726" y="1875"/>
                    <a:pt x="3212" y="9274"/>
                    <a:pt x="7155" y="12892"/>
                  </a:cubicBezTo>
                  <a:cubicBezTo>
                    <a:pt x="7155" y="12892"/>
                    <a:pt x="7070" y="12889"/>
                    <a:pt x="6919" y="12889"/>
                  </a:cubicBezTo>
                  <a:cubicBezTo>
                    <a:pt x="5822" y="12889"/>
                    <a:pt x="1253" y="13077"/>
                    <a:pt x="755" y="16187"/>
                  </a:cubicBezTo>
                  <a:cubicBezTo>
                    <a:pt x="0" y="20738"/>
                    <a:pt x="6766" y="22113"/>
                    <a:pt x="12677" y="22113"/>
                  </a:cubicBezTo>
                  <a:cubicBezTo>
                    <a:pt x="13956" y="22113"/>
                    <a:pt x="15195" y="22049"/>
                    <a:pt x="16309" y="21939"/>
                  </a:cubicBezTo>
                  <a:cubicBezTo>
                    <a:pt x="16309" y="21939"/>
                    <a:pt x="19279" y="30275"/>
                    <a:pt x="25625" y="30275"/>
                  </a:cubicBezTo>
                  <a:cubicBezTo>
                    <a:pt x="26151" y="30275"/>
                    <a:pt x="26700" y="30218"/>
                    <a:pt x="27272" y="30094"/>
                  </a:cubicBezTo>
                  <a:cubicBezTo>
                    <a:pt x="32943" y="28851"/>
                    <a:pt x="32565" y="22371"/>
                    <a:pt x="29540" y="19967"/>
                  </a:cubicBezTo>
                  <a:lnTo>
                    <a:pt x="29540" y="19967"/>
                  </a:lnTo>
                  <a:cubicBezTo>
                    <a:pt x="29541" y="19967"/>
                    <a:pt x="31116" y="20228"/>
                    <a:pt x="33121" y="20228"/>
                  </a:cubicBezTo>
                  <a:cubicBezTo>
                    <a:pt x="36439" y="20228"/>
                    <a:pt x="40934" y="19515"/>
                    <a:pt x="41422" y="15728"/>
                  </a:cubicBezTo>
                  <a:cubicBezTo>
                    <a:pt x="41939" y="11573"/>
                    <a:pt x="36407" y="10916"/>
                    <a:pt x="32857" y="10916"/>
                  </a:cubicBezTo>
                  <a:cubicBezTo>
                    <a:pt x="31216" y="10916"/>
                    <a:pt x="30000" y="11056"/>
                    <a:pt x="30000" y="11056"/>
                  </a:cubicBezTo>
                  <a:cubicBezTo>
                    <a:pt x="34023" y="6466"/>
                    <a:pt x="32889" y="1173"/>
                    <a:pt x="28973" y="93"/>
                  </a:cubicBezTo>
                  <a:cubicBezTo>
                    <a:pt x="28745" y="30"/>
                    <a:pt x="28508" y="0"/>
                    <a:pt x="28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24"/>
            <p:cNvSpPr/>
            <p:nvPr/>
          </p:nvSpPr>
          <p:spPr>
            <a:xfrm rot="-4356141">
              <a:off x="8631414" y="4057005"/>
              <a:ext cx="324145" cy="168936"/>
            </a:xfrm>
            <a:custGeom>
              <a:avLst/>
              <a:gdLst/>
              <a:ahLst/>
              <a:cxnLst/>
              <a:rect l="l" t="t" r="r" b="b"/>
              <a:pathLst>
                <a:path w="23639" h="12320" extrusionOk="0">
                  <a:moveTo>
                    <a:pt x="18074" y="0"/>
                  </a:moveTo>
                  <a:cubicBezTo>
                    <a:pt x="15458" y="0"/>
                    <a:pt x="10765" y="6614"/>
                    <a:pt x="10765" y="6614"/>
                  </a:cubicBezTo>
                  <a:cubicBezTo>
                    <a:pt x="10765" y="6614"/>
                    <a:pt x="9254" y="829"/>
                    <a:pt x="6099" y="829"/>
                  </a:cubicBezTo>
                  <a:cubicBezTo>
                    <a:pt x="5880" y="829"/>
                    <a:pt x="5653" y="857"/>
                    <a:pt x="5418" y="917"/>
                  </a:cubicBezTo>
                  <a:cubicBezTo>
                    <a:pt x="2880" y="1538"/>
                    <a:pt x="5283" y="6776"/>
                    <a:pt x="5283" y="6776"/>
                  </a:cubicBezTo>
                  <a:cubicBezTo>
                    <a:pt x="4819" y="6691"/>
                    <a:pt x="4420" y="6652"/>
                    <a:pt x="4080" y="6652"/>
                  </a:cubicBezTo>
                  <a:cubicBezTo>
                    <a:pt x="1" y="6652"/>
                    <a:pt x="4593" y="12320"/>
                    <a:pt x="11003" y="12320"/>
                  </a:cubicBezTo>
                  <a:cubicBezTo>
                    <a:pt x="12012" y="12320"/>
                    <a:pt x="13067" y="12179"/>
                    <a:pt x="14141" y="11853"/>
                  </a:cubicBezTo>
                  <a:cubicBezTo>
                    <a:pt x="14141" y="11853"/>
                    <a:pt x="14221" y="11854"/>
                    <a:pt x="14366" y="11854"/>
                  </a:cubicBezTo>
                  <a:cubicBezTo>
                    <a:pt x="15804" y="11854"/>
                    <a:pt x="23638" y="11743"/>
                    <a:pt x="23565" y="9315"/>
                  </a:cubicBezTo>
                  <a:cubicBezTo>
                    <a:pt x="23523" y="8285"/>
                    <a:pt x="22348" y="7968"/>
                    <a:pt x="20918" y="7968"/>
                  </a:cubicBezTo>
                  <a:cubicBezTo>
                    <a:pt x="18636" y="7968"/>
                    <a:pt x="15707" y="8775"/>
                    <a:pt x="15707" y="8775"/>
                  </a:cubicBezTo>
                  <a:cubicBezTo>
                    <a:pt x="15707" y="8775"/>
                    <a:pt x="21134" y="2078"/>
                    <a:pt x="18866" y="269"/>
                  </a:cubicBezTo>
                  <a:cubicBezTo>
                    <a:pt x="18635" y="83"/>
                    <a:pt x="18367" y="0"/>
                    <a:pt x="18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24"/>
            <p:cNvSpPr/>
            <p:nvPr/>
          </p:nvSpPr>
          <p:spPr>
            <a:xfrm rot="-4356141">
              <a:off x="8783775" y="4150289"/>
              <a:ext cx="64818" cy="38888"/>
            </a:xfrm>
            <a:custGeom>
              <a:avLst/>
              <a:gdLst/>
              <a:ahLst/>
              <a:cxnLst/>
              <a:rect l="l" t="t" r="r" b="b"/>
              <a:pathLst>
                <a:path w="4727" h="2836" fill="none" extrusionOk="0">
                  <a:moveTo>
                    <a:pt x="1" y="0"/>
                  </a:moveTo>
                  <a:lnTo>
                    <a:pt x="2593" y="2836"/>
                  </a:lnTo>
                  <a:lnTo>
                    <a:pt x="4726" y="892"/>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24"/>
            <p:cNvSpPr/>
            <p:nvPr/>
          </p:nvSpPr>
          <p:spPr>
            <a:xfrm rot="-4356141">
              <a:off x="8817472" y="4147753"/>
              <a:ext cx="41850" cy="7418"/>
            </a:xfrm>
            <a:custGeom>
              <a:avLst/>
              <a:gdLst/>
              <a:ahLst/>
              <a:cxnLst/>
              <a:rect l="l" t="t" r="r" b="b"/>
              <a:pathLst>
                <a:path w="3052" h="541" fill="none" extrusionOk="0">
                  <a:moveTo>
                    <a:pt x="3052" y="1"/>
                  </a:moveTo>
                  <a:lnTo>
                    <a:pt x="0" y="54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24"/>
            <p:cNvSpPr/>
            <p:nvPr/>
          </p:nvSpPr>
          <p:spPr>
            <a:xfrm rot="-4356141">
              <a:off x="8475860" y="4152168"/>
              <a:ext cx="111467" cy="88129"/>
            </a:xfrm>
            <a:custGeom>
              <a:avLst/>
              <a:gdLst/>
              <a:ahLst/>
              <a:cxnLst/>
              <a:rect l="l" t="t" r="r" b="b"/>
              <a:pathLst>
                <a:path w="8129" h="6427" extrusionOk="0">
                  <a:moveTo>
                    <a:pt x="2627" y="1"/>
                  </a:moveTo>
                  <a:cubicBezTo>
                    <a:pt x="1891" y="1"/>
                    <a:pt x="1257" y="243"/>
                    <a:pt x="865" y="743"/>
                  </a:cubicBezTo>
                  <a:cubicBezTo>
                    <a:pt x="1" y="1877"/>
                    <a:pt x="703" y="3902"/>
                    <a:pt x="2458" y="5280"/>
                  </a:cubicBezTo>
                  <a:cubicBezTo>
                    <a:pt x="3455" y="6035"/>
                    <a:pt x="4562" y="6427"/>
                    <a:pt x="5496" y="6427"/>
                  </a:cubicBezTo>
                  <a:cubicBezTo>
                    <a:pt x="6230" y="6427"/>
                    <a:pt x="6857" y="6184"/>
                    <a:pt x="7237" y="5685"/>
                  </a:cubicBezTo>
                  <a:cubicBezTo>
                    <a:pt x="8129" y="4550"/>
                    <a:pt x="7400" y="2525"/>
                    <a:pt x="5644" y="1148"/>
                  </a:cubicBezTo>
                  <a:cubicBezTo>
                    <a:pt x="4662" y="392"/>
                    <a:pt x="3562" y="1"/>
                    <a:pt x="2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24"/>
            <p:cNvSpPr/>
            <p:nvPr/>
          </p:nvSpPr>
          <p:spPr>
            <a:xfrm rot="-4356141">
              <a:off x="8558991" y="4080724"/>
              <a:ext cx="49268" cy="60266"/>
            </a:xfrm>
            <a:custGeom>
              <a:avLst/>
              <a:gdLst/>
              <a:ahLst/>
              <a:cxnLst/>
              <a:rect l="l" t="t" r="r" b="b"/>
              <a:pathLst>
                <a:path w="3593" h="4395" extrusionOk="0">
                  <a:moveTo>
                    <a:pt x="1373" y="1"/>
                  </a:moveTo>
                  <a:cubicBezTo>
                    <a:pt x="1274" y="1"/>
                    <a:pt x="1176" y="16"/>
                    <a:pt x="1081" y="46"/>
                  </a:cubicBezTo>
                  <a:cubicBezTo>
                    <a:pt x="298" y="289"/>
                    <a:pt x="1" y="1477"/>
                    <a:pt x="406" y="2666"/>
                  </a:cubicBezTo>
                  <a:cubicBezTo>
                    <a:pt x="732" y="3691"/>
                    <a:pt x="1481" y="4394"/>
                    <a:pt x="2183" y="4394"/>
                  </a:cubicBezTo>
                  <a:cubicBezTo>
                    <a:pt x="2294" y="4394"/>
                    <a:pt x="2405" y="4377"/>
                    <a:pt x="2512" y="4340"/>
                  </a:cubicBezTo>
                  <a:cubicBezTo>
                    <a:pt x="3268" y="4097"/>
                    <a:pt x="3592" y="2936"/>
                    <a:pt x="3160" y="1747"/>
                  </a:cubicBezTo>
                  <a:cubicBezTo>
                    <a:pt x="2806" y="709"/>
                    <a:pt x="2060" y="1"/>
                    <a:pt x="1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3" name="Google Shape;14533;p24"/>
          <p:cNvSpPr/>
          <p:nvPr/>
        </p:nvSpPr>
        <p:spPr>
          <a:xfrm>
            <a:off x="8732425" y="217512"/>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34" name="Google Shape;14534;p24"/>
          <p:cNvGrpSpPr/>
          <p:nvPr/>
        </p:nvGrpSpPr>
        <p:grpSpPr>
          <a:xfrm>
            <a:off x="7316500" y="4169663"/>
            <a:ext cx="1077204" cy="1029884"/>
            <a:chOff x="7316500" y="4169663"/>
            <a:chExt cx="1077204" cy="1029884"/>
          </a:xfrm>
        </p:grpSpPr>
        <p:sp>
          <p:nvSpPr>
            <p:cNvPr id="14535" name="Google Shape;14535;p24"/>
            <p:cNvSpPr/>
            <p:nvPr/>
          </p:nvSpPr>
          <p:spPr>
            <a:xfrm rot="-2093510" flipH="1">
              <a:off x="7429083" y="4353910"/>
              <a:ext cx="852038" cy="661389"/>
            </a:xfrm>
            <a:custGeom>
              <a:avLst/>
              <a:gdLst/>
              <a:ahLst/>
              <a:cxnLst/>
              <a:rect l="l" t="t" r="r" b="b"/>
              <a:pathLst>
                <a:path w="48173" h="37394" extrusionOk="0">
                  <a:moveTo>
                    <a:pt x="25803" y="0"/>
                  </a:moveTo>
                  <a:cubicBezTo>
                    <a:pt x="22254" y="0"/>
                    <a:pt x="18868" y="2755"/>
                    <a:pt x="17904" y="9162"/>
                  </a:cubicBezTo>
                  <a:cubicBezTo>
                    <a:pt x="17904" y="9162"/>
                    <a:pt x="13815" y="5550"/>
                    <a:pt x="9764" y="5550"/>
                  </a:cubicBezTo>
                  <a:cubicBezTo>
                    <a:pt x="8356" y="5550"/>
                    <a:pt x="6951" y="5987"/>
                    <a:pt x="5725" y="7164"/>
                  </a:cubicBezTo>
                  <a:cubicBezTo>
                    <a:pt x="0" y="12673"/>
                    <a:pt x="8938" y="19559"/>
                    <a:pt x="8938" y="19559"/>
                  </a:cubicBezTo>
                  <a:cubicBezTo>
                    <a:pt x="8938" y="19559"/>
                    <a:pt x="1026" y="22799"/>
                    <a:pt x="3025" y="28794"/>
                  </a:cubicBezTo>
                  <a:cubicBezTo>
                    <a:pt x="3738" y="30915"/>
                    <a:pt x="5997" y="31602"/>
                    <a:pt x="8623" y="31602"/>
                  </a:cubicBezTo>
                  <a:cubicBezTo>
                    <a:pt x="13452" y="31602"/>
                    <a:pt x="19524" y="29280"/>
                    <a:pt x="19524" y="29280"/>
                  </a:cubicBezTo>
                  <a:cubicBezTo>
                    <a:pt x="19524" y="29280"/>
                    <a:pt x="20960" y="37394"/>
                    <a:pt x="28375" y="37394"/>
                  </a:cubicBezTo>
                  <a:cubicBezTo>
                    <a:pt x="29031" y="37394"/>
                    <a:pt x="29734" y="37330"/>
                    <a:pt x="30487" y="37192"/>
                  </a:cubicBezTo>
                  <a:cubicBezTo>
                    <a:pt x="39749" y="35464"/>
                    <a:pt x="35240" y="24122"/>
                    <a:pt x="35240" y="24122"/>
                  </a:cubicBezTo>
                  <a:lnTo>
                    <a:pt x="35240" y="24122"/>
                  </a:lnTo>
                  <a:cubicBezTo>
                    <a:pt x="35240" y="24122"/>
                    <a:pt x="35246" y="24122"/>
                    <a:pt x="35257" y="24122"/>
                  </a:cubicBezTo>
                  <a:cubicBezTo>
                    <a:pt x="35791" y="24122"/>
                    <a:pt x="48173" y="24019"/>
                    <a:pt x="46878" y="14401"/>
                  </a:cubicBezTo>
                  <a:cubicBezTo>
                    <a:pt x="46149" y="9002"/>
                    <a:pt x="41799" y="7789"/>
                    <a:pt x="38038" y="7789"/>
                  </a:cubicBezTo>
                  <a:cubicBezTo>
                    <a:pt x="34971" y="7789"/>
                    <a:pt x="32296" y="8595"/>
                    <a:pt x="32296" y="8595"/>
                  </a:cubicBezTo>
                  <a:cubicBezTo>
                    <a:pt x="32296" y="8595"/>
                    <a:pt x="31810" y="1358"/>
                    <a:pt x="27679" y="251"/>
                  </a:cubicBezTo>
                  <a:cubicBezTo>
                    <a:pt x="27057" y="86"/>
                    <a:pt x="26427" y="0"/>
                    <a:pt x="2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24"/>
            <p:cNvSpPr/>
            <p:nvPr/>
          </p:nvSpPr>
          <p:spPr>
            <a:xfrm rot="-2093510" flipH="1">
              <a:off x="7626435" y="4507945"/>
              <a:ext cx="443237" cy="354926"/>
            </a:xfrm>
            <a:custGeom>
              <a:avLst/>
              <a:gdLst/>
              <a:ahLst/>
              <a:cxnLst/>
              <a:rect l="l" t="t" r="r" b="b"/>
              <a:pathLst>
                <a:path w="25060" h="20067" extrusionOk="0">
                  <a:moveTo>
                    <a:pt x="12832" y="0"/>
                  </a:moveTo>
                  <a:cubicBezTo>
                    <a:pt x="12735" y="0"/>
                    <a:pt x="12634" y="5"/>
                    <a:pt x="12530" y="14"/>
                  </a:cubicBezTo>
                  <a:cubicBezTo>
                    <a:pt x="8291" y="419"/>
                    <a:pt x="9344" y="7089"/>
                    <a:pt x="9344" y="7089"/>
                  </a:cubicBezTo>
                  <a:cubicBezTo>
                    <a:pt x="7718" y="4337"/>
                    <a:pt x="5641" y="3252"/>
                    <a:pt x="3916" y="3252"/>
                  </a:cubicBezTo>
                  <a:cubicBezTo>
                    <a:pt x="2290" y="3252"/>
                    <a:pt x="977" y="4216"/>
                    <a:pt x="649" y="5658"/>
                  </a:cubicBezTo>
                  <a:cubicBezTo>
                    <a:pt x="1" y="8601"/>
                    <a:pt x="5375" y="10221"/>
                    <a:pt x="5375" y="10221"/>
                  </a:cubicBezTo>
                  <a:cubicBezTo>
                    <a:pt x="5375" y="10221"/>
                    <a:pt x="163" y="11842"/>
                    <a:pt x="1702" y="14893"/>
                  </a:cubicBezTo>
                  <a:cubicBezTo>
                    <a:pt x="2130" y="15757"/>
                    <a:pt x="2992" y="16067"/>
                    <a:pt x="4007" y="16067"/>
                  </a:cubicBezTo>
                  <a:cubicBezTo>
                    <a:pt x="6575" y="16067"/>
                    <a:pt x="10127" y="14083"/>
                    <a:pt x="10127" y="14083"/>
                  </a:cubicBezTo>
                  <a:cubicBezTo>
                    <a:pt x="10901" y="17107"/>
                    <a:pt x="14234" y="20067"/>
                    <a:pt x="16842" y="20067"/>
                  </a:cubicBezTo>
                  <a:cubicBezTo>
                    <a:pt x="17144" y="20067"/>
                    <a:pt x="17437" y="20027"/>
                    <a:pt x="17715" y="19943"/>
                  </a:cubicBezTo>
                  <a:cubicBezTo>
                    <a:pt x="22657" y="18458"/>
                    <a:pt x="17715" y="11005"/>
                    <a:pt x="17715" y="11005"/>
                  </a:cubicBezTo>
                  <a:cubicBezTo>
                    <a:pt x="17715" y="11005"/>
                    <a:pt x="25060" y="10600"/>
                    <a:pt x="23440" y="6414"/>
                  </a:cubicBezTo>
                  <a:cubicBezTo>
                    <a:pt x="22966" y="5169"/>
                    <a:pt x="22057" y="4731"/>
                    <a:pt x="21014" y="4731"/>
                  </a:cubicBezTo>
                  <a:cubicBezTo>
                    <a:pt x="18550" y="4731"/>
                    <a:pt x="15339" y="7170"/>
                    <a:pt x="15339" y="7170"/>
                  </a:cubicBezTo>
                  <a:cubicBezTo>
                    <a:pt x="15339" y="7170"/>
                    <a:pt x="16701" y="0"/>
                    <a:pt x="1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24"/>
            <p:cNvSpPr/>
            <p:nvPr/>
          </p:nvSpPr>
          <p:spPr>
            <a:xfrm rot="-2093510" flipH="1">
              <a:off x="7844077" y="4605096"/>
              <a:ext cx="80264" cy="60667"/>
            </a:xfrm>
            <a:custGeom>
              <a:avLst/>
              <a:gdLst/>
              <a:ahLst/>
              <a:cxnLst/>
              <a:rect l="l" t="t" r="r" b="b"/>
              <a:pathLst>
                <a:path w="4538" h="3430" fill="none" extrusionOk="0">
                  <a:moveTo>
                    <a:pt x="1" y="1026"/>
                  </a:moveTo>
                  <a:lnTo>
                    <a:pt x="4537" y="3430"/>
                  </a:lnTo>
                  <a:lnTo>
                    <a:pt x="4537" y="0"/>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24"/>
            <p:cNvSpPr/>
            <p:nvPr/>
          </p:nvSpPr>
          <p:spPr>
            <a:xfrm rot="-2093510" flipH="1">
              <a:off x="7802045" y="4667399"/>
              <a:ext cx="61622" cy="36789"/>
            </a:xfrm>
            <a:custGeom>
              <a:avLst/>
              <a:gdLst/>
              <a:ahLst/>
              <a:cxnLst/>
              <a:rect l="l" t="t" r="r" b="b"/>
              <a:pathLst>
                <a:path w="3484" h="2080" fill="none" extrusionOk="0">
                  <a:moveTo>
                    <a:pt x="3484" y="1701"/>
                  </a:moveTo>
                  <a:lnTo>
                    <a:pt x="0" y="2080"/>
                  </a:lnTo>
                  <a:lnTo>
                    <a:pt x="3484" y="0"/>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24"/>
            <p:cNvSpPr/>
            <p:nvPr/>
          </p:nvSpPr>
          <p:spPr>
            <a:xfrm rot="-2093510" flipH="1">
              <a:off x="7406310" y="4562362"/>
              <a:ext cx="142823" cy="91707"/>
            </a:xfrm>
            <a:custGeom>
              <a:avLst/>
              <a:gdLst/>
              <a:ahLst/>
              <a:cxnLst/>
              <a:rect l="l" t="t" r="r" b="b"/>
              <a:pathLst>
                <a:path w="8075" h="5185" extrusionOk="0">
                  <a:moveTo>
                    <a:pt x="4051" y="0"/>
                  </a:moveTo>
                  <a:cubicBezTo>
                    <a:pt x="1810" y="0"/>
                    <a:pt x="1" y="1161"/>
                    <a:pt x="1" y="2592"/>
                  </a:cubicBezTo>
                  <a:cubicBezTo>
                    <a:pt x="1" y="4024"/>
                    <a:pt x="1810" y="5185"/>
                    <a:pt x="4051" y="5185"/>
                  </a:cubicBezTo>
                  <a:cubicBezTo>
                    <a:pt x="6266" y="5185"/>
                    <a:pt x="8075" y="4024"/>
                    <a:pt x="8075" y="2592"/>
                  </a:cubicBezTo>
                  <a:cubicBezTo>
                    <a:pt x="8075" y="1161"/>
                    <a:pt x="6266" y="0"/>
                    <a:pt x="4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0" name="Google Shape;14540;p24"/>
          <p:cNvGrpSpPr/>
          <p:nvPr/>
        </p:nvGrpSpPr>
        <p:grpSpPr>
          <a:xfrm>
            <a:off x="8040026" y="231432"/>
            <a:ext cx="170431" cy="208992"/>
            <a:chOff x="7314226" y="2364570"/>
            <a:chExt cx="170431" cy="208992"/>
          </a:xfrm>
        </p:grpSpPr>
        <p:sp>
          <p:nvSpPr>
            <p:cNvPr id="14541" name="Google Shape;14541;p2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2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2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2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5" name="Google Shape;14545;p24"/>
          <p:cNvGrpSpPr/>
          <p:nvPr/>
        </p:nvGrpSpPr>
        <p:grpSpPr>
          <a:xfrm>
            <a:off x="354276" y="2785782"/>
            <a:ext cx="170431" cy="208992"/>
            <a:chOff x="7314226" y="2364570"/>
            <a:chExt cx="170431" cy="208992"/>
          </a:xfrm>
        </p:grpSpPr>
        <p:sp>
          <p:nvSpPr>
            <p:cNvPr id="14546" name="Google Shape;14546;p2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2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2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2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0" name="Google Shape;14550;p24"/>
          <p:cNvSpPr/>
          <p:nvPr/>
        </p:nvSpPr>
        <p:spPr>
          <a:xfrm>
            <a:off x="188468" y="312159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24"/>
          <p:cNvSpPr/>
          <p:nvPr/>
        </p:nvSpPr>
        <p:spPr>
          <a:xfrm>
            <a:off x="325275" y="369035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52" name="Google Shape;14552;p24"/>
          <p:cNvGrpSpPr/>
          <p:nvPr/>
        </p:nvGrpSpPr>
        <p:grpSpPr>
          <a:xfrm>
            <a:off x="76801" y="4303457"/>
            <a:ext cx="170431" cy="208992"/>
            <a:chOff x="7314226" y="2364570"/>
            <a:chExt cx="170431" cy="208992"/>
          </a:xfrm>
        </p:grpSpPr>
        <p:sp>
          <p:nvSpPr>
            <p:cNvPr id="14553" name="Google Shape;14553;p24"/>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24"/>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24"/>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24"/>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7" name="Google Shape;14557;p24"/>
          <p:cNvSpPr/>
          <p:nvPr/>
        </p:nvSpPr>
        <p:spPr>
          <a:xfrm>
            <a:off x="178825" y="2270837"/>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24"/>
          <p:cNvSpPr/>
          <p:nvPr/>
        </p:nvSpPr>
        <p:spPr>
          <a:xfrm>
            <a:off x="797550" y="4712687"/>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231"/>
        <p:cNvGrpSpPr/>
        <p:nvPr/>
      </p:nvGrpSpPr>
      <p:grpSpPr>
        <a:xfrm>
          <a:off x="0" y="0"/>
          <a:ext cx="0" cy="0"/>
          <a:chOff x="0" y="0"/>
          <a:chExt cx="0" cy="0"/>
        </a:xfrm>
      </p:grpSpPr>
      <p:grpSp>
        <p:nvGrpSpPr>
          <p:cNvPr id="15232" name="Google Shape;15232;p26"/>
          <p:cNvGrpSpPr/>
          <p:nvPr/>
        </p:nvGrpSpPr>
        <p:grpSpPr>
          <a:xfrm>
            <a:off x="-44372" y="-112096"/>
            <a:ext cx="9232744" cy="5367692"/>
            <a:chOff x="-36097" y="-112100"/>
            <a:chExt cx="9232744" cy="5367692"/>
          </a:xfrm>
        </p:grpSpPr>
        <p:sp>
          <p:nvSpPr>
            <p:cNvPr id="15233" name="Google Shape;15233;p26"/>
            <p:cNvSpPr/>
            <p:nvPr/>
          </p:nvSpPr>
          <p:spPr>
            <a:xfrm rot="2700000">
              <a:off x="19464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26"/>
            <p:cNvSpPr/>
            <p:nvPr/>
          </p:nvSpPr>
          <p:spPr>
            <a:xfrm rot="2700000">
              <a:off x="23328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26"/>
            <p:cNvSpPr/>
            <p:nvPr/>
          </p:nvSpPr>
          <p:spPr>
            <a:xfrm rot="2700000">
              <a:off x="271920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26"/>
            <p:cNvSpPr/>
            <p:nvPr/>
          </p:nvSpPr>
          <p:spPr>
            <a:xfrm rot="2700000">
              <a:off x="310557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26"/>
            <p:cNvSpPr/>
            <p:nvPr/>
          </p:nvSpPr>
          <p:spPr>
            <a:xfrm rot="2700000">
              <a:off x="19464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26"/>
            <p:cNvSpPr/>
            <p:nvPr/>
          </p:nvSpPr>
          <p:spPr>
            <a:xfrm rot="2700000">
              <a:off x="23328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26"/>
            <p:cNvSpPr/>
            <p:nvPr/>
          </p:nvSpPr>
          <p:spPr>
            <a:xfrm rot="2700000">
              <a:off x="271920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26"/>
            <p:cNvSpPr/>
            <p:nvPr/>
          </p:nvSpPr>
          <p:spPr>
            <a:xfrm rot="2700000">
              <a:off x="310557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26"/>
            <p:cNvSpPr/>
            <p:nvPr/>
          </p:nvSpPr>
          <p:spPr>
            <a:xfrm rot="2700000">
              <a:off x="218270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26"/>
            <p:cNvSpPr/>
            <p:nvPr/>
          </p:nvSpPr>
          <p:spPr>
            <a:xfrm rot="2700000">
              <a:off x="25690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26"/>
            <p:cNvSpPr/>
            <p:nvPr/>
          </p:nvSpPr>
          <p:spPr>
            <a:xfrm rot="2700000">
              <a:off x="295545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26"/>
            <p:cNvSpPr/>
            <p:nvPr/>
          </p:nvSpPr>
          <p:spPr>
            <a:xfrm rot="2700000">
              <a:off x="349194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26"/>
            <p:cNvSpPr/>
            <p:nvPr/>
          </p:nvSpPr>
          <p:spPr>
            <a:xfrm rot="2700000">
              <a:off x="349194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26"/>
            <p:cNvSpPr/>
            <p:nvPr/>
          </p:nvSpPr>
          <p:spPr>
            <a:xfrm rot="2700000">
              <a:off x="334182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26"/>
            <p:cNvSpPr/>
            <p:nvPr/>
          </p:nvSpPr>
          <p:spPr>
            <a:xfrm rot="2700000">
              <a:off x="387831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26"/>
            <p:cNvSpPr/>
            <p:nvPr/>
          </p:nvSpPr>
          <p:spPr>
            <a:xfrm rot="2700000">
              <a:off x="387831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26"/>
            <p:cNvSpPr/>
            <p:nvPr/>
          </p:nvSpPr>
          <p:spPr>
            <a:xfrm rot="2700000">
              <a:off x="372819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26"/>
            <p:cNvSpPr/>
            <p:nvPr/>
          </p:nvSpPr>
          <p:spPr>
            <a:xfrm rot="2700000">
              <a:off x="4264681"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26"/>
            <p:cNvSpPr/>
            <p:nvPr/>
          </p:nvSpPr>
          <p:spPr>
            <a:xfrm rot="2700000">
              <a:off x="4264681"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26"/>
            <p:cNvSpPr/>
            <p:nvPr/>
          </p:nvSpPr>
          <p:spPr>
            <a:xfrm rot="2700000">
              <a:off x="4114564"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26"/>
            <p:cNvSpPr/>
            <p:nvPr/>
          </p:nvSpPr>
          <p:spPr>
            <a:xfrm rot="2700000">
              <a:off x="465105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26"/>
            <p:cNvSpPr/>
            <p:nvPr/>
          </p:nvSpPr>
          <p:spPr>
            <a:xfrm rot="2700000">
              <a:off x="465105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26"/>
            <p:cNvSpPr/>
            <p:nvPr/>
          </p:nvSpPr>
          <p:spPr>
            <a:xfrm rot="2700000">
              <a:off x="450093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26"/>
            <p:cNvSpPr/>
            <p:nvPr/>
          </p:nvSpPr>
          <p:spPr>
            <a:xfrm rot="2700000">
              <a:off x="19464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26"/>
            <p:cNvSpPr/>
            <p:nvPr/>
          </p:nvSpPr>
          <p:spPr>
            <a:xfrm rot="2700000">
              <a:off x="23328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26"/>
            <p:cNvSpPr/>
            <p:nvPr/>
          </p:nvSpPr>
          <p:spPr>
            <a:xfrm rot="2700000">
              <a:off x="271920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26"/>
            <p:cNvSpPr/>
            <p:nvPr/>
          </p:nvSpPr>
          <p:spPr>
            <a:xfrm rot="2700000">
              <a:off x="310557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26"/>
            <p:cNvSpPr/>
            <p:nvPr/>
          </p:nvSpPr>
          <p:spPr>
            <a:xfrm rot="2700000">
              <a:off x="19464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26"/>
            <p:cNvSpPr/>
            <p:nvPr/>
          </p:nvSpPr>
          <p:spPr>
            <a:xfrm rot="2700000">
              <a:off x="23328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26"/>
            <p:cNvSpPr/>
            <p:nvPr/>
          </p:nvSpPr>
          <p:spPr>
            <a:xfrm rot="2700000">
              <a:off x="271920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26"/>
            <p:cNvSpPr/>
            <p:nvPr/>
          </p:nvSpPr>
          <p:spPr>
            <a:xfrm rot="2700000">
              <a:off x="310557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26"/>
            <p:cNvSpPr/>
            <p:nvPr/>
          </p:nvSpPr>
          <p:spPr>
            <a:xfrm rot="2700000">
              <a:off x="218270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26"/>
            <p:cNvSpPr/>
            <p:nvPr/>
          </p:nvSpPr>
          <p:spPr>
            <a:xfrm rot="2700000">
              <a:off x="25690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26"/>
            <p:cNvSpPr/>
            <p:nvPr/>
          </p:nvSpPr>
          <p:spPr>
            <a:xfrm rot="2700000">
              <a:off x="295545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26"/>
            <p:cNvSpPr/>
            <p:nvPr/>
          </p:nvSpPr>
          <p:spPr>
            <a:xfrm rot="2700000">
              <a:off x="349194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26"/>
            <p:cNvSpPr/>
            <p:nvPr/>
          </p:nvSpPr>
          <p:spPr>
            <a:xfrm rot="2700000">
              <a:off x="349194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26"/>
            <p:cNvSpPr/>
            <p:nvPr/>
          </p:nvSpPr>
          <p:spPr>
            <a:xfrm rot="2700000">
              <a:off x="334182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26"/>
            <p:cNvSpPr/>
            <p:nvPr/>
          </p:nvSpPr>
          <p:spPr>
            <a:xfrm rot="2700000">
              <a:off x="387831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26"/>
            <p:cNvSpPr/>
            <p:nvPr/>
          </p:nvSpPr>
          <p:spPr>
            <a:xfrm rot="2700000">
              <a:off x="387831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26"/>
            <p:cNvSpPr/>
            <p:nvPr/>
          </p:nvSpPr>
          <p:spPr>
            <a:xfrm rot="2700000">
              <a:off x="372819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26"/>
            <p:cNvSpPr/>
            <p:nvPr/>
          </p:nvSpPr>
          <p:spPr>
            <a:xfrm rot="2700000">
              <a:off x="4264681"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26"/>
            <p:cNvSpPr/>
            <p:nvPr/>
          </p:nvSpPr>
          <p:spPr>
            <a:xfrm rot="2700000">
              <a:off x="4264681"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26"/>
            <p:cNvSpPr/>
            <p:nvPr/>
          </p:nvSpPr>
          <p:spPr>
            <a:xfrm rot="2700000">
              <a:off x="4114564"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26"/>
            <p:cNvSpPr/>
            <p:nvPr/>
          </p:nvSpPr>
          <p:spPr>
            <a:xfrm rot="2700000">
              <a:off x="465105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26"/>
            <p:cNvSpPr/>
            <p:nvPr/>
          </p:nvSpPr>
          <p:spPr>
            <a:xfrm rot="2700000">
              <a:off x="465105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26"/>
            <p:cNvSpPr/>
            <p:nvPr/>
          </p:nvSpPr>
          <p:spPr>
            <a:xfrm rot="2700000">
              <a:off x="450093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26"/>
            <p:cNvSpPr/>
            <p:nvPr/>
          </p:nvSpPr>
          <p:spPr>
            <a:xfrm rot="2700000">
              <a:off x="218270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26"/>
            <p:cNvSpPr/>
            <p:nvPr/>
          </p:nvSpPr>
          <p:spPr>
            <a:xfrm rot="2700000">
              <a:off x="25690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26"/>
            <p:cNvSpPr/>
            <p:nvPr/>
          </p:nvSpPr>
          <p:spPr>
            <a:xfrm rot="2700000">
              <a:off x="295545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26"/>
            <p:cNvSpPr/>
            <p:nvPr/>
          </p:nvSpPr>
          <p:spPr>
            <a:xfrm rot="2700000">
              <a:off x="334182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26"/>
            <p:cNvSpPr/>
            <p:nvPr/>
          </p:nvSpPr>
          <p:spPr>
            <a:xfrm rot="2700000">
              <a:off x="372819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26"/>
            <p:cNvSpPr/>
            <p:nvPr/>
          </p:nvSpPr>
          <p:spPr>
            <a:xfrm rot="2700000">
              <a:off x="4114564"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26"/>
            <p:cNvSpPr/>
            <p:nvPr/>
          </p:nvSpPr>
          <p:spPr>
            <a:xfrm rot="2700000">
              <a:off x="450093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26"/>
            <p:cNvSpPr/>
            <p:nvPr/>
          </p:nvSpPr>
          <p:spPr>
            <a:xfrm rot="2700000">
              <a:off x="19464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26"/>
            <p:cNvSpPr/>
            <p:nvPr/>
          </p:nvSpPr>
          <p:spPr>
            <a:xfrm rot="2700000">
              <a:off x="23328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26"/>
            <p:cNvSpPr/>
            <p:nvPr/>
          </p:nvSpPr>
          <p:spPr>
            <a:xfrm rot="2700000">
              <a:off x="271920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26"/>
            <p:cNvSpPr/>
            <p:nvPr/>
          </p:nvSpPr>
          <p:spPr>
            <a:xfrm rot="2700000">
              <a:off x="310557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26"/>
            <p:cNvSpPr/>
            <p:nvPr/>
          </p:nvSpPr>
          <p:spPr>
            <a:xfrm rot="2700000">
              <a:off x="349194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26"/>
            <p:cNvSpPr/>
            <p:nvPr/>
          </p:nvSpPr>
          <p:spPr>
            <a:xfrm rot="2700000">
              <a:off x="387831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26"/>
            <p:cNvSpPr/>
            <p:nvPr/>
          </p:nvSpPr>
          <p:spPr>
            <a:xfrm rot="2700000">
              <a:off x="4264681"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26"/>
            <p:cNvSpPr/>
            <p:nvPr/>
          </p:nvSpPr>
          <p:spPr>
            <a:xfrm rot="2700000">
              <a:off x="465105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26"/>
            <p:cNvSpPr/>
            <p:nvPr/>
          </p:nvSpPr>
          <p:spPr>
            <a:xfrm rot="2700000">
              <a:off x="218270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5" name="Google Shape;15295;p26"/>
            <p:cNvSpPr/>
            <p:nvPr/>
          </p:nvSpPr>
          <p:spPr>
            <a:xfrm rot="2700000">
              <a:off x="25690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6" name="Google Shape;15296;p26"/>
            <p:cNvSpPr/>
            <p:nvPr/>
          </p:nvSpPr>
          <p:spPr>
            <a:xfrm rot="2700000">
              <a:off x="295545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26"/>
            <p:cNvSpPr/>
            <p:nvPr/>
          </p:nvSpPr>
          <p:spPr>
            <a:xfrm rot="2700000">
              <a:off x="334182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26"/>
            <p:cNvSpPr/>
            <p:nvPr/>
          </p:nvSpPr>
          <p:spPr>
            <a:xfrm rot="2700000">
              <a:off x="372819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26"/>
            <p:cNvSpPr/>
            <p:nvPr/>
          </p:nvSpPr>
          <p:spPr>
            <a:xfrm rot="2700000">
              <a:off x="4114564"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26"/>
            <p:cNvSpPr/>
            <p:nvPr/>
          </p:nvSpPr>
          <p:spPr>
            <a:xfrm rot="2700000">
              <a:off x="450093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26"/>
            <p:cNvSpPr/>
            <p:nvPr/>
          </p:nvSpPr>
          <p:spPr>
            <a:xfrm rot="2700000">
              <a:off x="503742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26"/>
            <p:cNvSpPr/>
            <p:nvPr/>
          </p:nvSpPr>
          <p:spPr>
            <a:xfrm rot="2700000">
              <a:off x="503742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26"/>
            <p:cNvSpPr/>
            <p:nvPr/>
          </p:nvSpPr>
          <p:spPr>
            <a:xfrm rot="2700000">
              <a:off x="503742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26"/>
            <p:cNvSpPr/>
            <p:nvPr/>
          </p:nvSpPr>
          <p:spPr>
            <a:xfrm rot="2700000">
              <a:off x="503742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26"/>
            <p:cNvSpPr/>
            <p:nvPr/>
          </p:nvSpPr>
          <p:spPr>
            <a:xfrm rot="2700000">
              <a:off x="503742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26"/>
            <p:cNvSpPr/>
            <p:nvPr/>
          </p:nvSpPr>
          <p:spPr>
            <a:xfrm rot="2700000">
              <a:off x="488730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26"/>
            <p:cNvSpPr/>
            <p:nvPr/>
          </p:nvSpPr>
          <p:spPr>
            <a:xfrm rot="2700000">
              <a:off x="488730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26"/>
            <p:cNvSpPr/>
            <p:nvPr/>
          </p:nvSpPr>
          <p:spPr>
            <a:xfrm rot="2700000">
              <a:off x="488730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26"/>
            <p:cNvSpPr/>
            <p:nvPr/>
          </p:nvSpPr>
          <p:spPr>
            <a:xfrm rot="2700000">
              <a:off x="488730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26"/>
            <p:cNvSpPr/>
            <p:nvPr/>
          </p:nvSpPr>
          <p:spPr>
            <a:xfrm rot="2700000">
              <a:off x="527367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26"/>
            <p:cNvSpPr/>
            <p:nvPr/>
          </p:nvSpPr>
          <p:spPr>
            <a:xfrm rot="2700000">
              <a:off x="527367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26"/>
            <p:cNvSpPr/>
            <p:nvPr/>
          </p:nvSpPr>
          <p:spPr>
            <a:xfrm rot="2700000">
              <a:off x="527367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26"/>
            <p:cNvSpPr/>
            <p:nvPr/>
          </p:nvSpPr>
          <p:spPr>
            <a:xfrm rot="2700000">
              <a:off x="527367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26"/>
            <p:cNvSpPr/>
            <p:nvPr/>
          </p:nvSpPr>
          <p:spPr>
            <a:xfrm rot="2700000">
              <a:off x="542379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26"/>
            <p:cNvSpPr/>
            <p:nvPr/>
          </p:nvSpPr>
          <p:spPr>
            <a:xfrm rot="2700000">
              <a:off x="542379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26"/>
            <p:cNvSpPr/>
            <p:nvPr/>
          </p:nvSpPr>
          <p:spPr>
            <a:xfrm rot="2700000">
              <a:off x="542379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26"/>
            <p:cNvSpPr/>
            <p:nvPr/>
          </p:nvSpPr>
          <p:spPr>
            <a:xfrm rot="2700000">
              <a:off x="542379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26"/>
            <p:cNvSpPr/>
            <p:nvPr/>
          </p:nvSpPr>
          <p:spPr>
            <a:xfrm rot="2700000">
              <a:off x="542379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26"/>
            <p:cNvSpPr/>
            <p:nvPr/>
          </p:nvSpPr>
          <p:spPr>
            <a:xfrm rot="2700000">
              <a:off x="566005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26"/>
            <p:cNvSpPr/>
            <p:nvPr/>
          </p:nvSpPr>
          <p:spPr>
            <a:xfrm rot="2700000">
              <a:off x="566005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26"/>
            <p:cNvSpPr/>
            <p:nvPr/>
          </p:nvSpPr>
          <p:spPr>
            <a:xfrm rot="2700000">
              <a:off x="566005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26"/>
            <p:cNvSpPr/>
            <p:nvPr/>
          </p:nvSpPr>
          <p:spPr>
            <a:xfrm rot="2700000">
              <a:off x="566005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26"/>
            <p:cNvSpPr/>
            <p:nvPr/>
          </p:nvSpPr>
          <p:spPr>
            <a:xfrm rot="2700000">
              <a:off x="19464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26"/>
            <p:cNvSpPr/>
            <p:nvPr/>
          </p:nvSpPr>
          <p:spPr>
            <a:xfrm rot="2700000">
              <a:off x="23328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26"/>
            <p:cNvSpPr/>
            <p:nvPr/>
          </p:nvSpPr>
          <p:spPr>
            <a:xfrm rot="2700000">
              <a:off x="271920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26"/>
            <p:cNvSpPr/>
            <p:nvPr/>
          </p:nvSpPr>
          <p:spPr>
            <a:xfrm rot="2700000">
              <a:off x="310557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26"/>
            <p:cNvSpPr/>
            <p:nvPr/>
          </p:nvSpPr>
          <p:spPr>
            <a:xfrm rot="2700000">
              <a:off x="349194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26"/>
            <p:cNvSpPr/>
            <p:nvPr/>
          </p:nvSpPr>
          <p:spPr>
            <a:xfrm rot="2700000">
              <a:off x="387831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26"/>
            <p:cNvSpPr/>
            <p:nvPr/>
          </p:nvSpPr>
          <p:spPr>
            <a:xfrm rot="2700000">
              <a:off x="4264681"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26"/>
            <p:cNvSpPr/>
            <p:nvPr/>
          </p:nvSpPr>
          <p:spPr>
            <a:xfrm rot="2700000">
              <a:off x="465105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26"/>
            <p:cNvSpPr/>
            <p:nvPr/>
          </p:nvSpPr>
          <p:spPr>
            <a:xfrm rot="2700000">
              <a:off x="503742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26"/>
            <p:cNvSpPr/>
            <p:nvPr/>
          </p:nvSpPr>
          <p:spPr>
            <a:xfrm rot="2700000">
              <a:off x="542379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26"/>
            <p:cNvSpPr/>
            <p:nvPr/>
          </p:nvSpPr>
          <p:spPr>
            <a:xfrm rot="2700000">
              <a:off x="218270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26"/>
            <p:cNvSpPr/>
            <p:nvPr/>
          </p:nvSpPr>
          <p:spPr>
            <a:xfrm rot="2700000">
              <a:off x="25690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26"/>
            <p:cNvSpPr/>
            <p:nvPr/>
          </p:nvSpPr>
          <p:spPr>
            <a:xfrm rot="2700000">
              <a:off x="295545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26"/>
            <p:cNvSpPr/>
            <p:nvPr/>
          </p:nvSpPr>
          <p:spPr>
            <a:xfrm rot="2700000">
              <a:off x="334182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26"/>
            <p:cNvSpPr/>
            <p:nvPr/>
          </p:nvSpPr>
          <p:spPr>
            <a:xfrm rot="2700000">
              <a:off x="372819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26"/>
            <p:cNvSpPr/>
            <p:nvPr/>
          </p:nvSpPr>
          <p:spPr>
            <a:xfrm rot="2700000">
              <a:off x="4114564"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26"/>
            <p:cNvSpPr/>
            <p:nvPr/>
          </p:nvSpPr>
          <p:spPr>
            <a:xfrm rot="2700000">
              <a:off x="450093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26"/>
            <p:cNvSpPr/>
            <p:nvPr/>
          </p:nvSpPr>
          <p:spPr>
            <a:xfrm rot="2700000">
              <a:off x="488730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26"/>
            <p:cNvSpPr/>
            <p:nvPr/>
          </p:nvSpPr>
          <p:spPr>
            <a:xfrm rot="2700000">
              <a:off x="527367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26"/>
            <p:cNvSpPr/>
            <p:nvPr/>
          </p:nvSpPr>
          <p:spPr>
            <a:xfrm rot="2700000">
              <a:off x="566005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26"/>
            <p:cNvSpPr/>
            <p:nvPr/>
          </p:nvSpPr>
          <p:spPr>
            <a:xfrm rot="2700000">
              <a:off x="581016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26"/>
            <p:cNvSpPr/>
            <p:nvPr/>
          </p:nvSpPr>
          <p:spPr>
            <a:xfrm rot="2700000">
              <a:off x="581016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26"/>
            <p:cNvSpPr/>
            <p:nvPr/>
          </p:nvSpPr>
          <p:spPr>
            <a:xfrm rot="2700000">
              <a:off x="581016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26"/>
            <p:cNvSpPr/>
            <p:nvPr/>
          </p:nvSpPr>
          <p:spPr>
            <a:xfrm rot="2700000">
              <a:off x="581016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26"/>
            <p:cNvSpPr/>
            <p:nvPr/>
          </p:nvSpPr>
          <p:spPr>
            <a:xfrm rot="2700000">
              <a:off x="581016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26"/>
            <p:cNvSpPr/>
            <p:nvPr/>
          </p:nvSpPr>
          <p:spPr>
            <a:xfrm rot="2700000">
              <a:off x="581016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26"/>
            <p:cNvSpPr/>
            <p:nvPr/>
          </p:nvSpPr>
          <p:spPr>
            <a:xfrm rot="2700000">
              <a:off x="19464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26"/>
            <p:cNvSpPr/>
            <p:nvPr/>
          </p:nvSpPr>
          <p:spPr>
            <a:xfrm rot="2700000">
              <a:off x="23328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26"/>
            <p:cNvSpPr/>
            <p:nvPr/>
          </p:nvSpPr>
          <p:spPr>
            <a:xfrm rot="2700000">
              <a:off x="271920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26"/>
            <p:cNvSpPr/>
            <p:nvPr/>
          </p:nvSpPr>
          <p:spPr>
            <a:xfrm rot="2700000">
              <a:off x="310557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26"/>
            <p:cNvSpPr/>
            <p:nvPr/>
          </p:nvSpPr>
          <p:spPr>
            <a:xfrm rot="2700000">
              <a:off x="349194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26"/>
            <p:cNvSpPr/>
            <p:nvPr/>
          </p:nvSpPr>
          <p:spPr>
            <a:xfrm rot="2700000">
              <a:off x="387831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26"/>
            <p:cNvSpPr/>
            <p:nvPr/>
          </p:nvSpPr>
          <p:spPr>
            <a:xfrm rot="2700000">
              <a:off x="4264681"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26"/>
            <p:cNvSpPr/>
            <p:nvPr/>
          </p:nvSpPr>
          <p:spPr>
            <a:xfrm rot="2700000">
              <a:off x="465105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26"/>
            <p:cNvSpPr/>
            <p:nvPr/>
          </p:nvSpPr>
          <p:spPr>
            <a:xfrm rot="2700000">
              <a:off x="19464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26"/>
            <p:cNvSpPr/>
            <p:nvPr/>
          </p:nvSpPr>
          <p:spPr>
            <a:xfrm rot="2700000">
              <a:off x="23328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26"/>
            <p:cNvSpPr/>
            <p:nvPr/>
          </p:nvSpPr>
          <p:spPr>
            <a:xfrm rot="2700000">
              <a:off x="271920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26"/>
            <p:cNvSpPr/>
            <p:nvPr/>
          </p:nvSpPr>
          <p:spPr>
            <a:xfrm rot="2700000">
              <a:off x="310557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26"/>
            <p:cNvSpPr/>
            <p:nvPr/>
          </p:nvSpPr>
          <p:spPr>
            <a:xfrm rot="2700000">
              <a:off x="349194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26"/>
            <p:cNvSpPr/>
            <p:nvPr/>
          </p:nvSpPr>
          <p:spPr>
            <a:xfrm rot="2700000">
              <a:off x="387831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26"/>
            <p:cNvSpPr/>
            <p:nvPr/>
          </p:nvSpPr>
          <p:spPr>
            <a:xfrm rot="2700000">
              <a:off x="4264681"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26"/>
            <p:cNvSpPr/>
            <p:nvPr/>
          </p:nvSpPr>
          <p:spPr>
            <a:xfrm rot="2700000">
              <a:off x="465105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26"/>
            <p:cNvSpPr/>
            <p:nvPr/>
          </p:nvSpPr>
          <p:spPr>
            <a:xfrm rot="2700000">
              <a:off x="218270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26"/>
            <p:cNvSpPr/>
            <p:nvPr/>
          </p:nvSpPr>
          <p:spPr>
            <a:xfrm rot="2700000">
              <a:off x="25690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26"/>
            <p:cNvSpPr/>
            <p:nvPr/>
          </p:nvSpPr>
          <p:spPr>
            <a:xfrm rot="2700000">
              <a:off x="295545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8" name="Google Shape;15368;p26"/>
            <p:cNvSpPr/>
            <p:nvPr/>
          </p:nvSpPr>
          <p:spPr>
            <a:xfrm rot="2700000">
              <a:off x="334182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9" name="Google Shape;15369;p26"/>
            <p:cNvSpPr/>
            <p:nvPr/>
          </p:nvSpPr>
          <p:spPr>
            <a:xfrm rot="2700000">
              <a:off x="372819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26"/>
            <p:cNvSpPr/>
            <p:nvPr/>
          </p:nvSpPr>
          <p:spPr>
            <a:xfrm rot="2700000">
              <a:off x="4114564"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26"/>
            <p:cNvSpPr/>
            <p:nvPr/>
          </p:nvSpPr>
          <p:spPr>
            <a:xfrm rot="2700000">
              <a:off x="450093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26"/>
            <p:cNvSpPr/>
            <p:nvPr/>
          </p:nvSpPr>
          <p:spPr>
            <a:xfrm rot="2700000">
              <a:off x="503742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26"/>
            <p:cNvSpPr/>
            <p:nvPr/>
          </p:nvSpPr>
          <p:spPr>
            <a:xfrm rot="2700000">
              <a:off x="503742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26"/>
            <p:cNvSpPr/>
            <p:nvPr/>
          </p:nvSpPr>
          <p:spPr>
            <a:xfrm rot="2700000">
              <a:off x="488730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26"/>
            <p:cNvSpPr/>
            <p:nvPr/>
          </p:nvSpPr>
          <p:spPr>
            <a:xfrm rot="2700000">
              <a:off x="527367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26"/>
            <p:cNvSpPr/>
            <p:nvPr/>
          </p:nvSpPr>
          <p:spPr>
            <a:xfrm rot="2700000">
              <a:off x="542379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26"/>
            <p:cNvSpPr/>
            <p:nvPr/>
          </p:nvSpPr>
          <p:spPr>
            <a:xfrm rot="2700000">
              <a:off x="542379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26"/>
            <p:cNvSpPr/>
            <p:nvPr/>
          </p:nvSpPr>
          <p:spPr>
            <a:xfrm rot="2700000">
              <a:off x="566005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26"/>
            <p:cNvSpPr/>
            <p:nvPr/>
          </p:nvSpPr>
          <p:spPr>
            <a:xfrm rot="2700000">
              <a:off x="19464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26"/>
            <p:cNvSpPr/>
            <p:nvPr/>
          </p:nvSpPr>
          <p:spPr>
            <a:xfrm rot="2700000">
              <a:off x="23328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26"/>
            <p:cNvSpPr/>
            <p:nvPr/>
          </p:nvSpPr>
          <p:spPr>
            <a:xfrm rot="2700000">
              <a:off x="271920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26"/>
            <p:cNvSpPr/>
            <p:nvPr/>
          </p:nvSpPr>
          <p:spPr>
            <a:xfrm rot="2700000">
              <a:off x="310557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26"/>
            <p:cNvSpPr/>
            <p:nvPr/>
          </p:nvSpPr>
          <p:spPr>
            <a:xfrm rot="2700000">
              <a:off x="349194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26"/>
            <p:cNvSpPr/>
            <p:nvPr/>
          </p:nvSpPr>
          <p:spPr>
            <a:xfrm rot="2700000">
              <a:off x="387831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26"/>
            <p:cNvSpPr/>
            <p:nvPr/>
          </p:nvSpPr>
          <p:spPr>
            <a:xfrm rot="2700000">
              <a:off x="4264681"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26"/>
            <p:cNvSpPr/>
            <p:nvPr/>
          </p:nvSpPr>
          <p:spPr>
            <a:xfrm rot="2700000">
              <a:off x="465105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26"/>
            <p:cNvSpPr/>
            <p:nvPr/>
          </p:nvSpPr>
          <p:spPr>
            <a:xfrm rot="2700000">
              <a:off x="503742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26"/>
            <p:cNvSpPr/>
            <p:nvPr/>
          </p:nvSpPr>
          <p:spPr>
            <a:xfrm rot="2700000">
              <a:off x="542379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26"/>
            <p:cNvSpPr/>
            <p:nvPr/>
          </p:nvSpPr>
          <p:spPr>
            <a:xfrm rot="2700000">
              <a:off x="218270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26"/>
            <p:cNvSpPr/>
            <p:nvPr/>
          </p:nvSpPr>
          <p:spPr>
            <a:xfrm rot="2700000">
              <a:off x="25690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26"/>
            <p:cNvSpPr/>
            <p:nvPr/>
          </p:nvSpPr>
          <p:spPr>
            <a:xfrm rot="2700000">
              <a:off x="295545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26"/>
            <p:cNvSpPr/>
            <p:nvPr/>
          </p:nvSpPr>
          <p:spPr>
            <a:xfrm rot="2700000">
              <a:off x="334182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26"/>
            <p:cNvSpPr/>
            <p:nvPr/>
          </p:nvSpPr>
          <p:spPr>
            <a:xfrm rot="2700000">
              <a:off x="372819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26"/>
            <p:cNvSpPr/>
            <p:nvPr/>
          </p:nvSpPr>
          <p:spPr>
            <a:xfrm rot="2700000">
              <a:off x="4114564"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26"/>
            <p:cNvSpPr/>
            <p:nvPr/>
          </p:nvSpPr>
          <p:spPr>
            <a:xfrm rot="2700000">
              <a:off x="450093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26"/>
            <p:cNvSpPr/>
            <p:nvPr/>
          </p:nvSpPr>
          <p:spPr>
            <a:xfrm rot="2700000">
              <a:off x="488730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26"/>
            <p:cNvSpPr/>
            <p:nvPr/>
          </p:nvSpPr>
          <p:spPr>
            <a:xfrm rot="2700000">
              <a:off x="527367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26"/>
            <p:cNvSpPr/>
            <p:nvPr/>
          </p:nvSpPr>
          <p:spPr>
            <a:xfrm rot="2700000">
              <a:off x="566005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26"/>
            <p:cNvSpPr/>
            <p:nvPr/>
          </p:nvSpPr>
          <p:spPr>
            <a:xfrm rot="2700000">
              <a:off x="581016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26"/>
            <p:cNvSpPr/>
            <p:nvPr/>
          </p:nvSpPr>
          <p:spPr>
            <a:xfrm rot="2700000">
              <a:off x="581016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26"/>
            <p:cNvSpPr/>
            <p:nvPr/>
          </p:nvSpPr>
          <p:spPr>
            <a:xfrm rot="2700000">
              <a:off x="581016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26"/>
            <p:cNvSpPr/>
            <p:nvPr/>
          </p:nvSpPr>
          <p:spPr>
            <a:xfrm rot="2700000">
              <a:off x="218270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26"/>
            <p:cNvSpPr/>
            <p:nvPr/>
          </p:nvSpPr>
          <p:spPr>
            <a:xfrm rot="2700000">
              <a:off x="25690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26"/>
            <p:cNvSpPr/>
            <p:nvPr/>
          </p:nvSpPr>
          <p:spPr>
            <a:xfrm rot="2700000">
              <a:off x="295545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26"/>
            <p:cNvSpPr/>
            <p:nvPr/>
          </p:nvSpPr>
          <p:spPr>
            <a:xfrm rot="2700000">
              <a:off x="334182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26"/>
            <p:cNvSpPr/>
            <p:nvPr/>
          </p:nvSpPr>
          <p:spPr>
            <a:xfrm rot="2700000">
              <a:off x="372819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26"/>
            <p:cNvSpPr/>
            <p:nvPr/>
          </p:nvSpPr>
          <p:spPr>
            <a:xfrm rot="2700000">
              <a:off x="4114564"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26"/>
            <p:cNvSpPr/>
            <p:nvPr/>
          </p:nvSpPr>
          <p:spPr>
            <a:xfrm rot="2700000">
              <a:off x="450093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26"/>
            <p:cNvSpPr/>
            <p:nvPr/>
          </p:nvSpPr>
          <p:spPr>
            <a:xfrm rot="2700000">
              <a:off x="488730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26"/>
            <p:cNvSpPr/>
            <p:nvPr/>
          </p:nvSpPr>
          <p:spPr>
            <a:xfrm rot="2700000">
              <a:off x="527367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26"/>
            <p:cNvSpPr/>
            <p:nvPr/>
          </p:nvSpPr>
          <p:spPr>
            <a:xfrm rot="2700000">
              <a:off x="566005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26"/>
            <p:cNvSpPr/>
            <p:nvPr/>
          </p:nvSpPr>
          <p:spPr>
            <a:xfrm rot="2700000">
              <a:off x="6196530"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26"/>
            <p:cNvSpPr/>
            <p:nvPr/>
          </p:nvSpPr>
          <p:spPr>
            <a:xfrm rot="2700000">
              <a:off x="6196530"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26"/>
            <p:cNvSpPr/>
            <p:nvPr/>
          </p:nvSpPr>
          <p:spPr>
            <a:xfrm rot="2700000">
              <a:off x="6046413"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26"/>
            <p:cNvSpPr/>
            <p:nvPr/>
          </p:nvSpPr>
          <p:spPr>
            <a:xfrm rot="2700000">
              <a:off x="6196530"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26"/>
            <p:cNvSpPr/>
            <p:nvPr/>
          </p:nvSpPr>
          <p:spPr>
            <a:xfrm rot="2700000">
              <a:off x="6196530"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26"/>
            <p:cNvSpPr/>
            <p:nvPr/>
          </p:nvSpPr>
          <p:spPr>
            <a:xfrm rot="2700000">
              <a:off x="6046413"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26"/>
            <p:cNvSpPr/>
            <p:nvPr/>
          </p:nvSpPr>
          <p:spPr>
            <a:xfrm rot="2700000">
              <a:off x="6046413"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26"/>
            <p:cNvSpPr/>
            <p:nvPr/>
          </p:nvSpPr>
          <p:spPr>
            <a:xfrm rot="2700000">
              <a:off x="6196530"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26"/>
            <p:cNvSpPr/>
            <p:nvPr/>
          </p:nvSpPr>
          <p:spPr>
            <a:xfrm rot="2700000">
              <a:off x="6046413"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26"/>
            <p:cNvSpPr/>
            <p:nvPr/>
          </p:nvSpPr>
          <p:spPr>
            <a:xfrm rot="2700000">
              <a:off x="6582903"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26"/>
            <p:cNvSpPr/>
            <p:nvPr/>
          </p:nvSpPr>
          <p:spPr>
            <a:xfrm rot="2700000">
              <a:off x="6582903"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26"/>
            <p:cNvSpPr/>
            <p:nvPr/>
          </p:nvSpPr>
          <p:spPr>
            <a:xfrm rot="2700000">
              <a:off x="6582903"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26"/>
            <p:cNvSpPr/>
            <p:nvPr/>
          </p:nvSpPr>
          <p:spPr>
            <a:xfrm rot="2700000">
              <a:off x="6582903"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26"/>
            <p:cNvSpPr/>
            <p:nvPr/>
          </p:nvSpPr>
          <p:spPr>
            <a:xfrm rot="2700000">
              <a:off x="6582903"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26"/>
            <p:cNvSpPr/>
            <p:nvPr/>
          </p:nvSpPr>
          <p:spPr>
            <a:xfrm rot="2700000">
              <a:off x="6432786"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26"/>
            <p:cNvSpPr/>
            <p:nvPr/>
          </p:nvSpPr>
          <p:spPr>
            <a:xfrm rot="2700000">
              <a:off x="6432786"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26"/>
            <p:cNvSpPr/>
            <p:nvPr/>
          </p:nvSpPr>
          <p:spPr>
            <a:xfrm rot="2700000">
              <a:off x="6432786"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26"/>
            <p:cNvSpPr/>
            <p:nvPr/>
          </p:nvSpPr>
          <p:spPr>
            <a:xfrm rot="2700000">
              <a:off x="6432786"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26"/>
            <p:cNvSpPr/>
            <p:nvPr/>
          </p:nvSpPr>
          <p:spPr>
            <a:xfrm rot="2700000">
              <a:off x="6819158"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26"/>
            <p:cNvSpPr/>
            <p:nvPr/>
          </p:nvSpPr>
          <p:spPr>
            <a:xfrm rot="2700000">
              <a:off x="6819158"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26"/>
            <p:cNvSpPr/>
            <p:nvPr/>
          </p:nvSpPr>
          <p:spPr>
            <a:xfrm rot="2700000">
              <a:off x="6819158"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26"/>
            <p:cNvSpPr/>
            <p:nvPr/>
          </p:nvSpPr>
          <p:spPr>
            <a:xfrm rot="2700000">
              <a:off x="6819158"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26"/>
            <p:cNvSpPr/>
            <p:nvPr/>
          </p:nvSpPr>
          <p:spPr>
            <a:xfrm rot="2700000">
              <a:off x="696927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26"/>
            <p:cNvSpPr/>
            <p:nvPr/>
          </p:nvSpPr>
          <p:spPr>
            <a:xfrm rot="2700000">
              <a:off x="696927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26"/>
            <p:cNvSpPr/>
            <p:nvPr/>
          </p:nvSpPr>
          <p:spPr>
            <a:xfrm rot="2700000">
              <a:off x="696927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26"/>
            <p:cNvSpPr/>
            <p:nvPr/>
          </p:nvSpPr>
          <p:spPr>
            <a:xfrm rot="2700000">
              <a:off x="696927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26"/>
            <p:cNvSpPr/>
            <p:nvPr/>
          </p:nvSpPr>
          <p:spPr>
            <a:xfrm rot="2700000">
              <a:off x="696927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26"/>
            <p:cNvSpPr/>
            <p:nvPr/>
          </p:nvSpPr>
          <p:spPr>
            <a:xfrm rot="2700000">
              <a:off x="7205531"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0" name="Google Shape;15440;p26"/>
            <p:cNvSpPr/>
            <p:nvPr/>
          </p:nvSpPr>
          <p:spPr>
            <a:xfrm rot="2700000">
              <a:off x="7205531"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1" name="Google Shape;15441;p26"/>
            <p:cNvSpPr/>
            <p:nvPr/>
          </p:nvSpPr>
          <p:spPr>
            <a:xfrm rot="2700000">
              <a:off x="7205531"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2" name="Google Shape;15442;p26"/>
            <p:cNvSpPr/>
            <p:nvPr/>
          </p:nvSpPr>
          <p:spPr>
            <a:xfrm rot="2700000">
              <a:off x="7205531"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3" name="Google Shape;15443;p26"/>
            <p:cNvSpPr/>
            <p:nvPr/>
          </p:nvSpPr>
          <p:spPr>
            <a:xfrm rot="2700000">
              <a:off x="6196530"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4" name="Google Shape;15444;p26"/>
            <p:cNvSpPr/>
            <p:nvPr/>
          </p:nvSpPr>
          <p:spPr>
            <a:xfrm rot="2700000">
              <a:off x="6582903"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5" name="Google Shape;15445;p26"/>
            <p:cNvSpPr/>
            <p:nvPr/>
          </p:nvSpPr>
          <p:spPr>
            <a:xfrm rot="2700000">
              <a:off x="696927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6" name="Google Shape;15446;p26"/>
            <p:cNvSpPr/>
            <p:nvPr/>
          </p:nvSpPr>
          <p:spPr>
            <a:xfrm rot="2700000">
              <a:off x="6046413"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7" name="Google Shape;15447;p26"/>
            <p:cNvSpPr/>
            <p:nvPr/>
          </p:nvSpPr>
          <p:spPr>
            <a:xfrm rot="2700000">
              <a:off x="6432786"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8" name="Google Shape;15448;p26"/>
            <p:cNvSpPr/>
            <p:nvPr/>
          </p:nvSpPr>
          <p:spPr>
            <a:xfrm rot="2700000">
              <a:off x="6819158"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9" name="Google Shape;15449;p26"/>
            <p:cNvSpPr/>
            <p:nvPr/>
          </p:nvSpPr>
          <p:spPr>
            <a:xfrm rot="2700000">
              <a:off x="7205531"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0" name="Google Shape;15450;p26"/>
            <p:cNvSpPr/>
            <p:nvPr/>
          </p:nvSpPr>
          <p:spPr>
            <a:xfrm rot="2700000">
              <a:off x="7355648"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1" name="Google Shape;15451;p26"/>
            <p:cNvSpPr/>
            <p:nvPr/>
          </p:nvSpPr>
          <p:spPr>
            <a:xfrm rot="2700000">
              <a:off x="7355648"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2" name="Google Shape;15452;p26"/>
            <p:cNvSpPr/>
            <p:nvPr/>
          </p:nvSpPr>
          <p:spPr>
            <a:xfrm rot="2700000">
              <a:off x="7355648"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3" name="Google Shape;15453;p26"/>
            <p:cNvSpPr/>
            <p:nvPr/>
          </p:nvSpPr>
          <p:spPr>
            <a:xfrm rot="2700000">
              <a:off x="7355648"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4" name="Google Shape;15454;p26"/>
            <p:cNvSpPr/>
            <p:nvPr/>
          </p:nvSpPr>
          <p:spPr>
            <a:xfrm rot="2700000">
              <a:off x="7355648"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5" name="Google Shape;15455;p26"/>
            <p:cNvSpPr/>
            <p:nvPr/>
          </p:nvSpPr>
          <p:spPr>
            <a:xfrm rot="2700000">
              <a:off x="7355648"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6" name="Google Shape;15456;p26"/>
            <p:cNvSpPr/>
            <p:nvPr/>
          </p:nvSpPr>
          <p:spPr>
            <a:xfrm rot="2700000">
              <a:off x="6196530"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7" name="Google Shape;15457;p26"/>
            <p:cNvSpPr/>
            <p:nvPr/>
          </p:nvSpPr>
          <p:spPr>
            <a:xfrm rot="2700000">
              <a:off x="6196530"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8" name="Google Shape;15458;p26"/>
            <p:cNvSpPr/>
            <p:nvPr/>
          </p:nvSpPr>
          <p:spPr>
            <a:xfrm rot="2700000">
              <a:off x="6046413"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9" name="Google Shape;15459;p26"/>
            <p:cNvSpPr/>
            <p:nvPr/>
          </p:nvSpPr>
          <p:spPr>
            <a:xfrm rot="2700000">
              <a:off x="6582903"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0" name="Google Shape;15460;p26"/>
            <p:cNvSpPr/>
            <p:nvPr/>
          </p:nvSpPr>
          <p:spPr>
            <a:xfrm rot="2700000">
              <a:off x="6582903"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1" name="Google Shape;15461;p26"/>
            <p:cNvSpPr/>
            <p:nvPr/>
          </p:nvSpPr>
          <p:spPr>
            <a:xfrm rot="2700000">
              <a:off x="6432786"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2" name="Google Shape;15462;p26"/>
            <p:cNvSpPr/>
            <p:nvPr/>
          </p:nvSpPr>
          <p:spPr>
            <a:xfrm rot="2700000">
              <a:off x="6819158"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3" name="Google Shape;15463;p26"/>
            <p:cNvSpPr/>
            <p:nvPr/>
          </p:nvSpPr>
          <p:spPr>
            <a:xfrm rot="2700000">
              <a:off x="696927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4" name="Google Shape;15464;p26"/>
            <p:cNvSpPr/>
            <p:nvPr/>
          </p:nvSpPr>
          <p:spPr>
            <a:xfrm rot="2700000">
              <a:off x="696927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5" name="Google Shape;15465;p26"/>
            <p:cNvSpPr/>
            <p:nvPr/>
          </p:nvSpPr>
          <p:spPr>
            <a:xfrm rot="2700000">
              <a:off x="7205531"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6" name="Google Shape;15466;p26"/>
            <p:cNvSpPr/>
            <p:nvPr/>
          </p:nvSpPr>
          <p:spPr>
            <a:xfrm rot="2700000">
              <a:off x="6196530"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7" name="Google Shape;15467;p26"/>
            <p:cNvSpPr/>
            <p:nvPr/>
          </p:nvSpPr>
          <p:spPr>
            <a:xfrm rot="2700000">
              <a:off x="6582903"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8" name="Google Shape;15468;p26"/>
            <p:cNvSpPr/>
            <p:nvPr/>
          </p:nvSpPr>
          <p:spPr>
            <a:xfrm rot="2700000">
              <a:off x="696927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9" name="Google Shape;15469;p26"/>
            <p:cNvSpPr/>
            <p:nvPr/>
          </p:nvSpPr>
          <p:spPr>
            <a:xfrm rot="2700000">
              <a:off x="6046413"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0" name="Google Shape;15470;p26"/>
            <p:cNvSpPr/>
            <p:nvPr/>
          </p:nvSpPr>
          <p:spPr>
            <a:xfrm rot="2700000">
              <a:off x="6432786"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1" name="Google Shape;15471;p26"/>
            <p:cNvSpPr/>
            <p:nvPr/>
          </p:nvSpPr>
          <p:spPr>
            <a:xfrm rot="2700000">
              <a:off x="6819158"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2" name="Google Shape;15472;p26"/>
            <p:cNvSpPr/>
            <p:nvPr/>
          </p:nvSpPr>
          <p:spPr>
            <a:xfrm rot="2700000">
              <a:off x="7205531"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3" name="Google Shape;15473;p26"/>
            <p:cNvSpPr/>
            <p:nvPr/>
          </p:nvSpPr>
          <p:spPr>
            <a:xfrm rot="2700000">
              <a:off x="7355648"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4" name="Google Shape;15474;p26"/>
            <p:cNvSpPr/>
            <p:nvPr/>
          </p:nvSpPr>
          <p:spPr>
            <a:xfrm rot="2700000">
              <a:off x="7355648"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5" name="Google Shape;15475;p26"/>
            <p:cNvSpPr/>
            <p:nvPr/>
          </p:nvSpPr>
          <p:spPr>
            <a:xfrm rot="2700000">
              <a:off x="7355648"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6" name="Google Shape;15476;p26"/>
            <p:cNvSpPr/>
            <p:nvPr/>
          </p:nvSpPr>
          <p:spPr>
            <a:xfrm rot="2700000">
              <a:off x="6046413"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7" name="Google Shape;15477;p26"/>
            <p:cNvSpPr/>
            <p:nvPr/>
          </p:nvSpPr>
          <p:spPr>
            <a:xfrm rot="2700000">
              <a:off x="6432786"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8" name="Google Shape;15478;p26"/>
            <p:cNvSpPr/>
            <p:nvPr/>
          </p:nvSpPr>
          <p:spPr>
            <a:xfrm rot="2700000">
              <a:off x="6819158"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9" name="Google Shape;15479;p26"/>
            <p:cNvSpPr/>
            <p:nvPr/>
          </p:nvSpPr>
          <p:spPr>
            <a:xfrm rot="2700000">
              <a:off x="7205531"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0" name="Google Shape;15480;p26"/>
            <p:cNvSpPr/>
            <p:nvPr/>
          </p:nvSpPr>
          <p:spPr>
            <a:xfrm rot="2700000">
              <a:off x="774202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1" name="Google Shape;15481;p26"/>
            <p:cNvSpPr/>
            <p:nvPr/>
          </p:nvSpPr>
          <p:spPr>
            <a:xfrm rot="2700000">
              <a:off x="774202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2" name="Google Shape;15482;p26"/>
            <p:cNvSpPr/>
            <p:nvPr/>
          </p:nvSpPr>
          <p:spPr>
            <a:xfrm rot="2700000">
              <a:off x="7591912"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3" name="Google Shape;15483;p26"/>
            <p:cNvSpPr/>
            <p:nvPr/>
          </p:nvSpPr>
          <p:spPr>
            <a:xfrm rot="2700000">
              <a:off x="774202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4" name="Google Shape;15484;p26"/>
            <p:cNvSpPr/>
            <p:nvPr/>
          </p:nvSpPr>
          <p:spPr>
            <a:xfrm rot="2700000">
              <a:off x="774202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5" name="Google Shape;15485;p26"/>
            <p:cNvSpPr/>
            <p:nvPr/>
          </p:nvSpPr>
          <p:spPr>
            <a:xfrm rot="2700000">
              <a:off x="7591912"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6" name="Google Shape;15486;p26"/>
            <p:cNvSpPr/>
            <p:nvPr/>
          </p:nvSpPr>
          <p:spPr>
            <a:xfrm rot="2700000">
              <a:off x="7591912"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7" name="Google Shape;15487;p26"/>
            <p:cNvSpPr/>
            <p:nvPr/>
          </p:nvSpPr>
          <p:spPr>
            <a:xfrm rot="2700000">
              <a:off x="774202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8" name="Google Shape;15488;p26"/>
            <p:cNvSpPr/>
            <p:nvPr/>
          </p:nvSpPr>
          <p:spPr>
            <a:xfrm rot="2700000">
              <a:off x="7591912"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9" name="Google Shape;15489;p26"/>
            <p:cNvSpPr/>
            <p:nvPr/>
          </p:nvSpPr>
          <p:spPr>
            <a:xfrm rot="2700000">
              <a:off x="81284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0" name="Google Shape;15490;p26"/>
            <p:cNvSpPr/>
            <p:nvPr/>
          </p:nvSpPr>
          <p:spPr>
            <a:xfrm rot="2700000">
              <a:off x="81284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1" name="Google Shape;15491;p26"/>
            <p:cNvSpPr/>
            <p:nvPr/>
          </p:nvSpPr>
          <p:spPr>
            <a:xfrm rot="2700000">
              <a:off x="81284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2" name="Google Shape;15492;p26"/>
            <p:cNvSpPr/>
            <p:nvPr/>
          </p:nvSpPr>
          <p:spPr>
            <a:xfrm rot="2700000">
              <a:off x="81284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3" name="Google Shape;15493;p26"/>
            <p:cNvSpPr/>
            <p:nvPr/>
          </p:nvSpPr>
          <p:spPr>
            <a:xfrm rot="2700000">
              <a:off x="81284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4" name="Google Shape;15494;p26"/>
            <p:cNvSpPr/>
            <p:nvPr/>
          </p:nvSpPr>
          <p:spPr>
            <a:xfrm rot="2700000">
              <a:off x="797828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5" name="Google Shape;15495;p26"/>
            <p:cNvSpPr/>
            <p:nvPr/>
          </p:nvSpPr>
          <p:spPr>
            <a:xfrm rot="2700000">
              <a:off x="797828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6" name="Google Shape;15496;p26"/>
            <p:cNvSpPr/>
            <p:nvPr/>
          </p:nvSpPr>
          <p:spPr>
            <a:xfrm rot="2700000">
              <a:off x="797828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7" name="Google Shape;15497;p26"/>
            <p:cNvSpPr/>
            <p:nvPr/>
          </p:nvSpPr>
          <p:spPr>
            <a:xfrm rot="2700000">
              <a:off x="797828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8" name="Google Shape;15498;p26"/>
            <p:cNvSpPr/>
            <p:nvPr/>
          </p:nvSpPr>
          <p:spPr>
            <a:xfrm rot="2700000">
              <a:off x="836465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9" name="Google Shape;15499;p26"/>
            <p:cNvSpPr/>
            <p:nvPr/>
          </p:nvSpPr>
          <p:spPr>
            <a:xfrm rot="2700000">
              <a:off x="836465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0" name="Google Shape;15500;p26"/>
            <p:cNvSpPr/>
            <p:nvPr/>
          </p:nvSpPr>
          <p:spPr>
            <a:xfrm rot="2700000">
              <a:off x="836465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1" name="Google Shape;15501;p26"/>
            <p:cNvSpPr/>
            <p:nvPr/>
          </p:nvSpPr>
          <p:spPr>
            <a:xfrm rot="2700000">
              <a:off x="836465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2" name="Google Shape;15502;p26"/>
            <p:cNvSpPr/>
            <p:nvPr/>
          </p:nvSpPr>
          <p:spPr>
            <a:xfrm rot="2700000">
              <a:off x="851477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3" name="Google Shape;15503;p26"/>
            <p:cNvSpPr/>
            <p:nvPr/>
          </p:nvSpPr>
          <p:spPr>
            <a:xfrm rot="2700000">
              <a:off x="851477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4" name="Google Shape;15504;p26"/>
            <p:cNvSpPr/>
            <p:nvPr/>
          </p:nvSpPr>
          <p:spPr>
            <a:xfrm rot="2700000">
              <a:off x="851477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5" name="Google Shape;15505;p26"/>
            <p:cNvSpPr/>
            <p:nvPr/>
          </p:nvSpPr>
          <p:spPr>
            <a:xfrm rot="2700000">
              <a:off x="851477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6" name="Google Shape;15506;p26"/>
            <p:cNvSpPr/>
            <p:nvPr/>
          </p:nvSpPr>
          <p:spPr>
            <a:xfrm rot="2700000">
              <a:off x="851477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7" name="Google Shape;15507;p26"/>
            <p:cNvSpPr/>
            <p:nvPr/>
          </p:nvSpPr>
          <p:spPr>
            <a:xfrm rot="2700000">
              <a:off x="87510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8" name="Google Shape;15508;p26"/>
            <p:cNvSpPr/>
            <p:nvPr/>
          </p:nvSpPr>
          <p:spPr>
            <a:xfrm rot="2700000">
              <a:off x="87510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9" name="Google Shape;15509;p26"/>
            <p:cNvSpPr/>
            <p:nvPr/>
          </p:nvSpPr>
          <p:spPr>
            <a:xfrm rot="2700000">
              <a:off x="87510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0" name="Google Shape;15510;p26"/>
            <p:cNvSpPr/>
            <p:nvPr/>
          </p:nvSpPr>
          <p:spPr>
            <a:xfrm rot="2700000">
              <a:off x="87510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1" name="Google Shape;15511;p26"/>
            <p:cNvSpPr/>
            <p:nvPr/>
          </p:nvSpPr>
          <p:spPr>
            <a:xfrm rot="2700000">
              <a:off x="774202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2" name="Google Shape;15512;p26"/>
            <p:cNvSpPr/>
            <p:nvPr/>
          </p:nvSpPr>
          <p:spPr>
            <a:xfrm rot="2700000">
              <a:off x="81284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3" name="Google Shape;15513;p26"/>
            <p:cNvSpPr/>
            <p:nvPr/>
          </p:nvSpPr>
          <p:spPr>
            <a:xfrm rot="2700000">
              <a:off x="851477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4" name="Google Shape;15514;p26"/>
            <p:cNvSpPr/>
            <p:nvPr/>
          </p:nvSpPr>
          <p:spPr>
            <a:xfrm rot="2700000">
              <a:off x="7591912"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5" name="Google Shape;15515;p26"/>
            <p:cNvSpPr/>
            <p:nvPr/>
          </p:nvSpPr>
          <p:spPr>
            <a:xfrm rot="2700000">
              <a:off x="797828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6" name="Google Shape;15516;p26"/>
            <p:cNvSpPr/>
            <p:nvPr/>
          </p:nvSpPr>
          <p:spPr>
            <a:xfrm rot="2700000">
              <a:off x="836465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7" name="Google Shape;15517;p26"/>
            <p:cNvSpPr/>
            <p:nvPr/>
          </p:nvSpPr>
          <p:spPr>
            <a:xfrm rot="2700000">
              <a:off x="87510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8" name="Google Shape;15518;p26"/>
            <p:cNvSpPr/>
            <p:nvPr/>
          </p:nvSpPr>
          <p:spPr>
            <a:xfrm rot="2700000">
              <a:off x="890114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9" name="Google Shape;15519;p26"/>
            <p:cNvSpPr/>
            <p:nvPr/>
          </p:nvSpPr>
          <p:spPr>
            <a:xfrm rot="2700000">
              <a:off x="890114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0" name="Google Shape;15520;p26"/>
            <p:cNvSpPr/>
            <p:nvPr/>
          </p:nvSpPr>
          <p:spPr>
            <a:xfrm rot="2700000">
              <a:off x="890114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1" name="Google Shape;15521;p26"/>
            <p:cNvSpPr/>
            <p:nvPr/>
          </p:nvSpPr>
          <p:spPr>
            <a:xfrm rot="2700000">
              <a:off x="890114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2" name="Google Shape;15522;p26"/>
            <p:cNvSpPr/>
            <p:nvPr/>
          </p:nvSpPr>
          <p:spPr>
            <a:xfrm rot="2700000">
              <a:off x="890114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3" name="Google Shape;15523;p26"/>
            <p:cNvSpPr/>
            <p:nvPr/>
          </p:nvSpPr>
          <p:spPr>
            <a:xfrm rot="2700000">
              <a:off x="890114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4" name="Google Shape;15524;p26"/>
            <p:cNvSpPr/>
            <p:nvPr/>
          </p:nvSpPr>
          <p:spPr>
            <a:xfrm rot="2700000">
              <a:off x="774202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5" name="Google Shape;15525;p26"/>
            <p:cNvSpPr/>
            <p:nvPr/>
          </p:nvSpPr>
          <p:spPr>
            <a:xfrm rot="2700000">
              <a:off x="774202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6" name="Google Shape;15526;p26"/>
            <p:cNvSpPr/>
            <p:nvPr/>
          </p:nvSpPr>
          <p:spPr>
            <a:xfrm rot="2700000">
              <a:off x="7591912"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7" name="Google Shape;15527;p26"/>
            <p:cNvSpPr/>
            <p:nvPr/>
          </p:nvSpPr>
          <p:spPr>
            <a:xfrm rot="2700000">
              <a:off x="81284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8" name="Google Shape;15528;p26"/>
            <p:cNvSpPr/>
            <p:nvPr/>
          </p:nvSpPr>
          <p:spPr>
            <a:xfrm rot="2700000">
              <a:off x="81284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9" name="Google Shape;15529;p26"/>
            <p:cNvSpPr/>
            <p:nvPr/>
          </p:nvSpPr>
          <p:spPr>
            <a:xfrm rot="2700000">
              <a:off x="797828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0" name="Google Shape;15530;p26"/>
            <p:cNvSpPr/>
            <p:nvPr/>
          </p:nvSpPr>
          <p:spPr>
            <a:xfrm rot="2700000">
              <a:off x="836465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1" name="Google Shape;15531;p26"/>
            <p:cNvSpPr/>
            <p:nvPr/>
          </p:nvSpPr>
          <p:spPr>
            <a:xfrm rot="2700000">
              <a:off x="851477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2" name="Google Shape;15532;p26"/>
            <p:cNvSpPr/>
            <p:nvPr/>
          </p:nvSpPr>
          <p:spPr>
            <a:xfrm rot="2700000">
              <a:off x="851477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3" name="Google Shape;15533;p26"/>
            <p:cNvSpPr/>
            <p:nvPr/>
          </p:nvSpPr>
          <p:spPr>
            <a:xfrm rot="2700000">
              <a:off x="87510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4" name="Google Shape;15534;p26"/>
            <p:cNvSpPr/>
            <p:nvPr/>
          </p:nvSpPr>
          <p:spPr>
            <a:xfrm rot="2700000">
              <a:off x="774202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5" name="Google Shape;15535;p26"/>
            <p:cNvSpPr/>
            <p:nvPr/>
          </p:nvSpPr>
          <p:spPr>
            <a:xfrm rot="2700000">
              <a:off x="81284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6" name="Google Shape;15536;p26"/>
            <p:cNvSpPr/>
            <p:nvPr/>
          </p:nvSpPr>
          <p:spPr>
            <a:xfrm rot="2700000">
              <a:off x="851477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7" name="Google Shape;15537;p26"/>
            <p:cNvSpPr/>
            <p:nvPr/>
          </p:nvSpPr>
          <p:spPr>
            <a:xfrm rot="2700000">
              <a:off x="7591912"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8" name="Google Shape;15538;p26"/>
            <p:cNvSpPr/>
            <p:nvPr/>
          </p:nvSpPr>
          <p:spPr>
            <a:xfrm rot="2700000">
              <a:off x="797828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9" name="Google Shape;15539;p26"/>
            <p:cNvSpPr/>
            <p:nvPr/>
          </p:nvSpPr>
          <p:spPr>
            <a:xfrm rot="2700000">
              <a:off x="836465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0" name="Google Shape;15540;p26"/>
            <p:cNvSpPr/>
            <p:nvPr/>
          </p:nvSpPr>
          <p:spPr>
            <a:xfrm rot="2700000">
              <a:off x="87510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1" name="Google Shape;15541;p26"/>
            <p:cNvSpPr/>
            <p:nvPr/>
          </p:nvSpPr>
          <p:spPr>
            <a:xfrm rot="2700000">
              <a:off x="890114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2" name="Google Shape;15542;p26"/>
            <p:cNvSpPr/>
            <p:nvPr/>
          </p:nvSpPr>
          <p:spPr>
            <a:xfrm rot="2700000">
              <a:off x="890114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3" name="Google Shape;15543;p26"/>
            <p:cNvSpPr/>
            <p:nvPr/>
          </p:nvSpPr>
          <p:spPr>
            <a:xfrm rot="2700000">
              <a:off x="890114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4" name="Google Shape;15544;p26"/>
            <p:cNvSpPr/>
            <p:nvPr/>
          </p:nvSpPr>
          <p:spPr>
            <a:xfrm rot="2700000">
              <a:off x="7591912"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5" name="Google Shape;15545;p26"/>
            <p:cNvSpPr/>
            <p:nvPr/>
          </p:nvSpPr>
          <p:spPr>
            <a:xfrm rot="2700000">
              <a:off x="797828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6" name="Google Shape;15546;p26"/>
            <p:cNvSpPr/>
            <p:nvPr/>
          </p:nvSpPr>
          <p:spPr>
            <a:xfrm rot="2700000">
              <a:off x="836465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7" name="Google Shape;15547;p26"/>
            <p:cNvSpPr/>
            <p:nvPr/>
          </p:nvSpPr>
          <p:spPr>
            <a:xfrm rot="2700000">
              <a:off x="87510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8" name="Google Shape;15548;p26"/>
            <p:cNvSpPr/>
            <p:nvPr/>
          </p:nvSpPr>
          <p:spPr>
            <a:xfrm rot="2700000">
              <a:off x="1173727"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9" name="Google Shape;15549;p26"/>
            <p:cNvSpPr/>
            <p:nvPr/>
          </p:nvSpPr>
          <p:spPr>
            <a:xfrm rot="2700000">
              <a:off x="1560104"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0" name="Google Shape;15550;p26"/>
            <p:cNvSpPr/>
            <p:nvPr/>
          </p:nvSpPr>
          <p:spPr>
            <a:xfrm rot="2700000">
              <a:off x="1173727"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1" name="Google Shape;15551;p26"/>
            <p:cNvSpPr/>
            <p:nvPr/>
          </p:nvSpPr>
          <p:spPr>
            <a:xfrm rot="2700000">
              <a:off x="1560104"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2" name="Google Shape;15552;p26"/>
            <p:cNvSpPr/>
            <p:nvPr/>
          </p:nvSpPr>
          <p:spPr>
            <a:xfrm rot="2700000">
              <a:off x="140998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3" name="Google Shape;15553;p26"/>
            <p:cNvSpPr/>
            <p:nvPr/>
          </p:nvSpPr>
          <p:spPr>
            <a:xfrm rot="2700000">
              <a:off x="17963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4" name="Google Shape;15554;p26"/>
            <p:cNvSpPr/>
            <p:nvPr/>
          </p:nvSpPr>
          <p:spPr>
            <a:xfrm rot="2700000">
              <a:off x="1173727"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5" name="Google Shape;15555;p26"/>
            <p:cNvSpPr/>
            <p:nvPr/>
          </p:nvSpPr>
          <p:spPr>
            <a:xfrm rot="2700000">
              <a:off x="1560104"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6" name="Google Shape;15556;p26"/>
            <p:cNvSpPr/>
            <p:nvPr/>
          </p:nvSpPr>
          <p:spPr>
            <a:xfrm rot="2700000">
              <a:off x="1173727"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7" name="Google Shape;15557;p26"/>
            <p:cNvSpPr/>
            <p:nvPr/>
          </p:nvSpPr>
          <p:spPr>
            <a:xfrm rot="2700000">
              <a:off x="1560104"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8" name="Google Shape;15558;p26"/>
            <p:cNvSpPr/>
            <p:nvPr/>
          </p:nvSpPr>
          <p:spPr>
            <a:xfrm rot="2700000">
              <a:off x="140998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9" name="Google Shape;15559;p26"/>
            <p:cNvSpPr/>
            <p:nvPr/>
          </p:nvSpPr>
          <p:spPr>
            <a:xfrm rot="2700000">
              <a:off x="17963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0" name="Google Shape;15560;p26"/>
            <p:cNvSpPr/>
            <p:nvPr/>
          </p:nvSpPr>
          <p:spPr>
            <a:xfrm rot="2700000">
              <a:off x="140998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1" name="Google Shape;15561;p26"/>
            <p:cNvSpPr/>
            <p:nvPr/>
          </p:nvSpPr>
          <p:spPr>
            <a:xfrm rot="2700000">
              <a:off x="17963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2" name="Google Shape;15562;p26"/>
            <p:cNvSpPr/>
            <p:nvPr/>
          </p:nvSpPr>
          <p:spPr>
            <a:xfrm rot="2700000">
              <a:off x="1173727"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3" name="Google Shape;15563;p26"/>
            <p:cNvSpPr/>
            <p:nvPr/>
          </p:nvSpPr>
          <p:spPr>
            <a:xfrm rot="2700000">
              <a:off x="1560104"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4" name="Google Shape;15564;p26"/>
            <p:cNvSpPr/>
            <p:nvPr/>
          </p:nvSpPr>
          <p:spPr>
            <a:xfrm rot="2700000">
              <a:off x="140998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5" name="Google Shape;15565;p26"/>
            <p:cNvSpPr/>
            <p:nvPr/>
          </p:nvSpPr>
          <p:spPr>
            <a:xfrm rot="2700000">
              <a:off x="17963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6" name="Google Shape;15566;p26"/>
            <p:cNvSpPr/>
            <p:nvPr/>
          </p:nvSpPr>
          <p:spPr>
            <a:xfrm rot="2700000">
              <a:off x="1173727"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7" name="Google Shape;15567;p26"/>
            <p:cNvSpPr/>
            <p:nvPr/>
          </p:nvSpPr>
          <p:spPr>
            <a:xfrm rot="2700000">
              <a:off x="1560104"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8" name="Google Shape;15568;p26"/>
            <p:cNvSpPr/>
            <p:nvPr/>
          </p:nvSpPr>
          <p:spPr>
            <a:xfrm rot="2700000">
              <a:off x="140998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26"/>
            <p:cNvSpPr/>
            <p:nvPr/>
          </p:nvSpPr>
          <p:spPr>
            <a:xfrm rot="2700000">
              <a:off x="17963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26"/>
            <p:cNvSpPr/>
            <p:nvPr/>
          </p:nvSpPr>
          <p:spPr>
            <a:xfrm rot="2700000">
              <a:off x="1173727"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26"/>
            <p:cNvSpPr/>
            <p:nvPr/>
          </p:nvSpPr>
          <p:spPr>
            <a:xfrm rot="2700000">
              <a:off x="1560104"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2" name="Google Shape;15572;p26"/>
            <p:cNvSpPr/>
            <p:nvPr/>
          </p:nvSpPr>
          <p:spPr>
            <a:xfrm rot="2700000">
              <a:off x="1173727"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3" name="Google Shape;15573;p26"/>
            <p:cNvSpPr/>
            <p:nvPr/>
          </p:nvSpPr>
          <p:spPr>
            <a:xfrm rot="2700000">
              <a:off x="1560104"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4" name="Google Shape;15574;p26"/>
            <p:cNvSpPr/>
            <p:nvPr/>
          </p:nvSpPr>
          <p:spPr>
            <a:xfrm rot="2700000">
              <a:off x="140998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5" name="Google Shape;15575;p26"/>
            <p:cNvSpPr/>
            <p:nvPr/>
          </p:nvSpPr>
          <p:spPr>
            <a:xfrm rot="2700000">
              <a:off x="17963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6" name="Google Shape;15576;p26"/>
            <p:cNvSpPr/>
            <p:nvPr/>
          </p:nvSpPr>
          <p:spPr>
            <a:xfrm rot="2700000">
              <a:off x="1173727"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26"/>
            <p:cNvSpPr/>
            <p:nvPr/>
          </p:nvSpPr>
          <p:spPr>
            <a:xfrm rot="2700000">
              <a:off x="1560104"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26"/>
            <p:cNvSpPr/>
            <p:nvPr/>
          </p:nvSpPr>
          <p:spPr>
            <a:xfrm rot="2700000">
              <a:off x="140998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26"/>
            <p:cNvSpPr/>
            <p:nvPr/>
          </p:nvSpPr>
          <p:spPr>
            <a:xfrm rot="2700000">
              <a:off x="17963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0" name="Google Shape;15580;p26"/>
            <p:cNvSpPr/>
            <p:nvPr/>
          </p:nvSpPr>
          <p:spPr>
            <a:xfrm rot="2700000">
              <a:off x="140998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1" name="Google Shape;15581;p26"/>
            <p:cNvSpPr/>
            <p:nvPr/>
          </p:nvSpPr>
          <p:spPr>
            <a:xfrm rot="2700000">
              <a:off x="17963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2" name="Google Shape;15582;p26"/>
            <p:cNvSpPr/>
            <p:nvPr/>
          </p:nvSpPr>
          <p:spPr>
            <a:xfrm rot="2700000">
              <a:off x="19464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3" name="Google Shape;15583;p26"/>
            <p:cNvSpPr/>
            <p:nvPr/>
          </p:nvSpPr>
          <p:spPr>
            <a:xfrm rot="2700000">
              <a:off x="23328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4" name="Google Shape;15584;p26"/>
            <p:cNvSpPr/>
            <p:nvPr/>
          </p:nvSpPr>
          <p:spPr>
            <a:xfrm rot="2700000">
              <a:off x="271920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26"/>
            <p:cNvSpPr/>
            <p:nvPr/>
          </p:nvSpPr>
          <p:spPr>
            <a:xfrm rot="2700000">
              <a:off x="310557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26"/>
            <p:cNvSpPr/>
            <p:nvPr/>
          </p:nvSpPr>
          <p:spPr>
            <a:xfrm rot="2700000">
              <a:off x="349194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7" name="Google Shape;15587;p26"/>
            <p:cNvSpPr/>
            <p:nvPr/>
          </p:nvSpPr>
          <p:spPr>
            <a:xfrm rot="2700000">
              <a:off x="387831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8" name="Google Shape;15588;p26"/>
            <p:cNvSpPr/>
            <p:nvPr/>
          </p:nvSpPr>
          <p:spPr>
            <a:xfrm rot="2700000">
              <a:off x="4264681"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9" name="Google Shape;15589;p26"/>
            <p:cNvSpPr/>
            <p:nvPr/>
          </p:nvSpPr>
          <p:spPr>
            <a:xfrm rot="2700000">
              <a:off x="465105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0" name="Google Shape;15590;p26"/>
            <p:cNvSpPr/>
            <p:nvPr/>
          </p:nvSpPr>
          <p:spPr>
            <a:xfrm rot="2700000">
              <a:off x="218270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1" name="Google Shape;15591;p26"/>
            <p:cNvSpPr/>
            <p:nvPr/>
          </p:nvSpPr>
          <p:spPr>
            <a:xfrm rot="2700000">
              <a:off x="25690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2" name="Google Shape;15592;p26"/>
            <p:cNvSpPr/>
            <p:nvPr/>
          </p:nvSpPr>
          <p:spPr>
            <a:xfrm rot="2700000">
              <a:off x="295545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26"/>
            <p:cNvSpPr/>
            <p:nvPr/>
          </p:nvSpPr>
          <p:spPr>
            <a:xfrm rot="2700000">
              <a:off x="334182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26"/>
            <p:cNvSpPr/>
            <p:nvPr/>
          </p:nvSpPr>
          <p:spPr>
            <a:xfrm rot="2700000">
              <a:off x="372819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26"/>
            <p:cNvSpPr/>
            <p:nvPr/>
          </p:nvSpPr>
          <p:spPr>
            <a:xfrm rot="2700000">
              <a:off x="4114564"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6" name="Google Shape;15596;p26"/>
            <p:cNvSpPr/>
            <p:nvPr/>
          </p:nvSpPr>
          <p:spPr>
            <a:xfrm rot="2700000">
              <a:off x="450093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7" name="Google Shape;15597;p26"/>
            <p:cNvSpPr/>
            <p:nvPr/>
          </p:nvSpPr>
          <p:spPr>
            <a:xfrm rot="2700000">
              <a:off x="503742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8" name="Google Shape;15598;p26"/>
            <p:cNvSpPr/>
            <p:nvPr/>
          </p:nvSpPr>
          <p:spPr>
            <a:xfrm rot="2700000">
              <a:off x="488730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9" name="Google Shape;15599;p26"/>
            <p:cNvSpPr/>
            <p:nvPr/>
          </p:nvSpPr>
          <p:spPr>
            <a:xfrm rot="2700000">
              <a:off x="527367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0" name="Google Shape;15600;p26"/>
            <p:cNvSpPr/>
            <p:nvPr/>
          </p:nvSpPr>
          <p:spPr>
            <a:xfrm rot="2700000">
              <a:off x="542379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1" name="Google Shape;15601;p26"/>
            <p:cNvSpPr/>
            <p:nvPr/>
          </p:nvSpPr>
          <p:spPr>
            <a:xfrm rot="2700000">
              <a:off x="566005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2" name="Google Shape;15602;p26"/>
            <p:cNvSpPr/>
            <p:nvPr/>
          </p:nvSpPr>
          <p:spPr>
            <a:xfrm rot="2700000">
              <a:off x="19464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3" name="Google Shape;15603;p26"/>
            <p:cNvSpPr/>
            <p:nvPr/>
          </p:nvSpPr>
          <p:spPr>
            <a:xfrm rot="2700000">
              <a:off x="23328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4" name="Google Shape;15604;p26"/>
            <p:cNvSpPr/>
            <p:nvPr/>
          </p:nvSpPr>
          <p:spPr>
            <a:xfrm rot="2700000">
              <a:off x="271920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5" name="Google Shape;15605;p26"/>
            <p:cNvSpPr/>
            <p:nvPr/>
          </p:nvSpPr>
          <p:spPr>
            <a:xfrm rot="2700000">
              <a:off x="310557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6" name="Google Shape;15606;p26"/>
            <p:cNvSpPr/>
            <p:nvPr/>
          </p:nvSpPr>
          <p:spPr>
            <a:xfrm rot="2700000">
              <a:off x="349194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7" name="Google Shape;15607;p26"/>
            <p:cNvSpPr/>
            <p:nvPr/>
          </p:nvSpPr>
          <p:spPr>
            <a:xfrm rot="2700000">
              <a:off x="387831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8" name="Google Shape;15608;p26"/>
            <p:cNvSpPr/>
            <p:nvPr/>
          </p:nvSpPr>
          <p:spPr>
            <a:xfrm rot="2700000">
              <a:off x="4264681"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9" name="Google Shape;15609;p26"/>
            <p:cNvSpPr/>
            <p:nvPr/>
          </p:nvSpPr>
          <p:spPr>
            <a:xfrm rot="2700000">
              <a:off x="465105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0" name="Google Shape;15610;p26"/>
            <p:cNvSpPr/>
            <p:nvPr/>
          </p:nvSpPr>
          <p:spPr>
            <a:xfrm rot="2700000">
              <a:off x="503742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1" name="Google Shape;15611;p26"/>
            <p:cNvSpPr/>
            <p:nvPr/>
          </p:nvSpPr>
          <p:spPr>
            <a:xfrm rot="2700000">
              <a:off x="542379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2" name="Google Shape;15612;p26"/>
            <p:cNvSpPr/>
            <p:nvPr/>
          </p:nvSpPr>
          <p:spPr>
            <a:xfrm rot="2700000">
              <a:off x="218270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3" name="Google Shape;15613;p26"/>
            <p:cNvSpPr/>
            <p:nvPr/>
          </p:nvSpPr>
          <p:spPr>
            <a:xfrm rot="2700000">
              <a:off x="25690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4" name="Google Shape;15614;p26"/>
            <p:cNvSpPr/>
            <p:nvPr/>
          </p:nvSpPr>
          <p:spPr>
            <a:xfrm rot="2700000">
              <a:off x="295545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5" name="Google Shape;15615;p26"/>
            <p:cNvSpPr/>
            <p:nvPr/>
          </p:nvSpPr>
          <p:spPr>
            <a:xfrm rot="2700000">
              <a:off x="334182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6" name="Google Shape;15616;p26"/>
            <p:cNvSpPr/>
            <p:nvPr/>
          </p:nvSpPr>
          <p:spPr>
            <a:xfrm rot="2700000">
              <a:off x="372819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7" name="Google Shape;15617;p26"/>
            <p:cNvSpPr/>
            <p:nvPr/>
          </p:nvSpPr>
          <p:spPr>
            <a:xfrm rot="2700000">
              <a:off x="4114564"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8" name="Google Shape;15618;p26"/>
            <p:cNvSpPr/>
            <p:nvPr/>
          </p:nvSpPr>
          <p:spPr>
            <a:xfrm rot="2700000">
              <a:off x="450093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9" name="Google Shape;15619;p26"/>
            <p:cNvSpPr/>
            <p:nvPr/>
          </p:nvSpPr>
          <p:spPr>
            <a:xfrm rot="2700000">
              <a:off x="488730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0" name="Google Shape;15620;p26"/>
            <p:cNvSpPr/>
            <p:nvPr/>
          </p:nvSpPr>
          <p:spPr>
            <a:xfrm rot="2700000">
              <a:off x="527367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1" name="Google Shape;15621;p26"/>
            <p:cNvSpPr/>
            <p:nvPr/>
          </p:nvSpPr>
          <p:spPr>
            <a:xfrm rot="2700000">
              <a:off x="566005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2" name="Google Shape;15622;p26"/>
            <p:cNvSpPr/>
            <p:nvPr/>
          </p:nvSpPr>
          <p:spPr>
            <a:xfrm rot="2700000">
              <a:off x="581016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3" name="Google Shape;15623;p26"/>
            <p:cNvSpPr/>
            <p:nvPr/>
          </p:nvSpPr>
          <p:spPr>
            <a:xfrm rot="2700000">
              <a:off x="581016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4" name="Google Shape;15624;p26"/>
            <p:cNvSpPr/>
            <p:nvPr/>
          </p:nvSpPr>
          <p:spPr>
            <a:xfrm rot="2700000">
              <a:off x="6196530"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5" name="Google Shape;15625;p26"/>
            <p:cNvSpPr/>
            <p:nvPr/>
          </p:nvSpPr>
          <p:spPr>
            <a:xfrm rot="2700000">
              <a:off x="6046413"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6" name="Google Shape;15626;p26"/>
            <p:cNvSpPr/>
            <p:nvPr/>
          </p:nvSpPr>
          <p:spPr>
            <a:xfrm rot="2700000">
              <a:off x="6582903"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7" name="Google Shape;15627;p26"/>
            <p:cNvSpPr/>
            <p:nvPr/>
          </p:nvSpPr>
          <p:spPr>
            <a:xfrm rot="2700000">
              <a:off x="6432786"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8" name="Google Shape;15628;p26"/>
            <p:cNvSpPr/>
            <p:nvPr/>
          </p:nvSpPr>
          <p:spPr>
            <a:xfrm rot="2700000">
              <a:off x="6819158"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9" name="Google Shape;15629;p26"/>
            <p:cNvSpPr/>
            <p:nvPr/>
          </p:nvSpPr>
          <p:spPr>
            <a:xfrm rot="2700000">
              <a:off x="696927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0" name="Google Shape;15630;p26"/>
            <p:cNvSpPr/>
            <p:nvPr/>
          </p:nvSpPr>
          <p:spPr>
            <a:xfrm rot="2700000">
              <a:off x="7205531"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1" name="Google Shape;15631;p26"/>
            <p:cNvSpPr/>
            <p:nvPr/>
          </p:nvSpPr>
          <p:spPr>
            <a:xfrm rot="2700000">
              <a:off x="6196530"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2" name="Google Shape;15632;p26"/>
            <p:cNvSpPr/>
            <p:nvPr/>
          </p:nvSpPr>
          <p:spPr>
            <a:xfrm rot="2700000">
              <a:off x="6582903"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3" name="Google Shape;15633;p26"/>
            <p:cNvSpPr/>
            <p:nvPr/>
          </p:nvSpPr>
          <p:spPr>
            <a:xfrm rot="2700000">
              <a:off x="696927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4" name="Google Shape;15634;p26"/>
            <p:cNvSpPr/>
            <p:nvPr/>
          </p:nvSpPr>
          <p:spPr>
            <a:xfrm rot="2700000">
              <a:off x="6046413"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5" name="Google Shape;15635;p26"/>
            <p:cNvSpPr/>
            <p:nvPr/>
          </p:nvSpPr>
          <p:spPr>
            <a:xfrm rot="2700000">
              <a:off x="6432786"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6" name="Google Shape;15636;p26"/>
            <p:cNvSpPr/>
            <p:nvPr/>
          </p:nvSpPr>
          <p:spPr>
            <a:xfrm rot="2700000">
              <a:off x="6819158"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7" name="Google Shape;15637;p26"/>
            <p:cNvSpPr/>
            <p:nvPr/>
          </p:nvSpPr>
          <p:spPr>
            <a:xfrm rot="2700000">
              <a:off x="7205531"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8" name="Google Shape;15638;p26"/>
            <p:cNvSpPr/>
            <p:nvPr/>
          </p:nvSpPr>
          <p:spPr>
            <a:xfrm rot="2700000">
              <a:off x="7355648"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9" name="Google Shape;15639;p26"/>
            <p:cNvSpPr/>
            <p:nvPr/>
          </p:nvSpPr>
          <p:spPr>
            <a:xfrm rot="2700000">
              <a:off x="7355648"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0" name="Google Shape;15640;p26"/>
            <p:cNvSpPr/>
            <p:nvPr/>
          </p:nvSpPr>
          <p:spPr>
            <a:xfrm rot="2700000">
              <a:off x="774202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1" name="Google Shape;15641;p26"/>
            <p:cNvSpPr/>
            <p:nvPr/>
          </p:nvSpPr>
          <p:spPr>
            <a:xfrm rot="2700000">
              <a:off x="7591912"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2" name="Google Shape;15642;p26"/>
            <p:cNvSpPr/>
            <p:nvPr/>
          </p:nvSpPr>
          <p:spPr>
            <a:xfrm rot="2700000">
              <a:off x="81284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3" name="Google Shape;15643;p26"/>
            <p:cNvSpPr/>
            <p:nvPr/>
          </p:nvSpPr>
          <p:spPr>
            <a:xfrm rot="2700000">
              <a:off x="797828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4" name="Google Shape;15644;p26"/>
            <p:cNvSpPr/>
            <p:nvPr/>
          </p:nvSpPr>
          <p:spPr>
            <a:xfrm rot="2700000">
              <a:off x="836465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5" name="Google Shape;15645;p26"/>
            <p:cNvSpPr/>
            <p:nvPr/>
          </p:nvSpPr>
          <p:spPr>
            <a:xfrm rot="2700000">
              <a:off x="851477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6" name="Google Shape;15646;p26"/>
            <p:cNvSpPr/>
            <p:nvPr/>
          </p:nvSpPr>
          <p:spPr>
            <a:xfrm rot="2700000">
              <a:off x="87510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7" name="Google Shape;15647;p26"/>
            <p:cNvSpPr/>
            <p:nvPr/>
          </p:nvSpPr>
          <p:spPr>
            <a:xfrm rot="2700000">
              <a:off x="774202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8" name="Google Shape;15648;p26"/>
            <p:cNvSpPr/>
            <p:nvPr/>
          </p:nvSpPr>
          <p:spPr>
            <a:xfrm rot="2700000">
              <a:off x="81284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9" name="Google Shape;15649;p26"/>
            <p:cNvSpPr/>
            <p:nvPr/>
          </p:nvSpPr>
          <p:spPr>
            <a:xfrm rot="2700000">
              <a:off x="851477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0" name="Google Shape;15650;p26"/>
            <p:cNvSpPr/>
            <p:nvPr/>
          </p:nvSpPr>
          <p:spPr>
            <a:xfrm rot="2700000">
              <a:off x="7591912"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1" name="Google Shape;15651;p26"/>
            <p:cNvSpPr/>
            <p:nvPr/>
          </p:nvSpPr>
          <p:spPr>
            <a:xfrm rot="2700000">
              <a:off x="797828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2" name="Google Shape;15652;p26"/>
            <p:cNvSpPr/>
            <p:nvPr/>
          </p:nvSpPr>
          <p:spPr>
            <a:xfrm rot="2700000">
              <a:off x="836465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3" name="Google Shape;15653;p26"/>
            <p:cNvSpPr/>
            <p:nvPr/>
          </p:nvSpPr>
          <p:spPr>
            <a:xfrm rot="2700000">
              <a:off x="87510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4" name="Google Shape;15654;p26"/>
            <p:cNvSpPr/>
            <p:nvPr/>
          </p:nvSpPr>
          <p:spPr>
            <a:xfrm rot="2700000">
              <a:off x="890114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5" name="Google Shape;15655;p26"/>
            <p:cNvSpPr/>
            <p:nvPr/>
          </p:nvSpPr>
          <p:spPr>
            <a:xfrm rot="2700000">
              <a:off x="890114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6" name="Google Shape;15656;p26"/>
            <p:cNvSpPr/>
            <p:nvPr/>
          </p:nvSpPr>
          <p:spPr>
            <a:xfrm rot="2700000">
              <a:off x="1173727"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7" name="Google Shape;15657;p26"/>
            <p:cNvSpPr/>
            <p:nvPr/>
          </p:nvSpPr>
          <p:spPr>
            <a:xfrm rot="2700000">
              <a:off x="1560104"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8" name="Google Shape;15658;p26"/>
            <p:cNvSpPr/>
            <p:nvPr/>
          </p:nvSpPr>
          <p:spPr>
            <a:xfrm rot="2700000">
              <a:off x="140998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9" name="Google Shape;15659;p26"/>
            <p:cNvSpPr/>
            <p:nvPr/>
          </p:nvSpPr>
          <p:spPr>
            <a:xfrm rot="2700000">
              <a:off x="17963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0" name="Google Shape;15660;p26"/>
            <p:cNvSpPr/>
            <p:nvPr/>
          </p:nvSpPr>
          <p:spPr>
            <a:xfrm rot="2700000">
              <a:off x="1173727"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1" name="Google Shape;15661;p26"/>
            <p:cNvSpPr/>
            <p:nvPr/>
          </p:nvSpPr>
          <p:spPr>
            <a:xfrm rot="2700000">
              <a:off x="1560104"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2" name="Google Shape;15662;p26"/>
            <p:cNvSpPr/>
            <p:nvPr/>
          </p:nvSpPr>
          <p:spPr>
            <a:xfrm rot="2700000">
              <a:off x="140998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3" name="Google Shape;15663;p26"/>
            <p:cNvSpPr/>
            <p:nvPr/>
          </p:nvSpPr>
          <p:spPr>
            <a:xfrm rot="2700000">
              <a:off x="17963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4" name="Google Shape;15664;p26"/>
            <p:cNvSpPr/>
            <p:nvPr/>
          </p:nvSpPr>
          <p:spPr>
            <a:xfrm rot="2700000">
              <a:off x="19464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5" name="Google Shape;15665;p26"/>
            <p:cNvSpPr/>
            <p:nvPr/>
          </p:nvSpPr>
          <p:spPr>
            <a:xfrm rot="2700000">
              <a:off x="23328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6" name="Google Shape;15666;p26"/>
            <p:cNvSpPr/>
            <p:nvPr/>
          </p:nvSpPr>
          <p:spPr>
            <a:xfrm rot="2700000">
              <a:off x="271920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7" name="Google Shape;15667;p26"/>
            <p:cNvSpPr/>
            <p:nvPr/>
          </p:nvSpPr>
          <p:spPr>
            <a:xfrm rot="2700000">
              <a:off x="310557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8" name="Google Shape;15668;p26"/>
            <p:cNvSpPr/>
            <p:nvPr/>
          </p:nvSpPr>
          <p:spPr>
            <a:xfrm rot="2700000">
              <a:off x="349194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9" name="Google Shape;15669;p26"/>
            <p:cNvSpPr/>
            <p:nvPr/>
          </p:nvSpPr>
          <p:spPr>
            <a:xfrm rot="2700000">
              <a:off x="387831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0" name="Google Shape;15670;p26"/>
            <p:cNvSpPr/>
            <p:nvPr/>
          </p:nvSpPr>
          <p:spPr>
            <a:xfrm rot="2700000">
              <a:off x="4264681"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1" name="Google Shape;15671;p26"/>
            <p:cNvSpPr/>
            <p:nvPr/>
          </p:nvSpPr>
          <p:spPr>
            <a:xfrm rot="2700000">
              <a:off x="465105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2" name="Google Shape;15672;p26"/>
            <p:cNvSpPr/>
            <p:nvPr/>
          </p:nvSpPr>
          <p:spPr>
            <a:xfrm rot="2700000">
              <a:off x="218270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3" name="Google Shape;15673;p26"/>
            <p:cNvSpPr/>
            <p:nvPr/>
          </p:nvSpPr>
          <p:spPr>
            <a:xfrm rot="2700000">
              <a:off x="25690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4" name="Google Shape;15674;p26"/>
            <p:cNvSpPr/>
            <p:nvPr/>
          </p:nvSpPr>
          <p:spPr>
            <a:xfrm rot="2700000">
              <a:off x="295545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26"/>
            <p:cNvSpPr/>
            <p:nvPr/>
          </p:nvSpPr>
          <p:spPr>
            <a:xfrm rot="2700000">
              <a:off x="334182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26"/>
            <p:cNvSpPr/>
            <p:nvPr/>
          </p:nvSpPr>
          <p:spPr>
            <a:xfrm rot="2700000">
              <a:off x="372819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26"/>
            <p:cNvSpPr/>
            <p:nvPr/>
          </p:nvSpPr>
          <p:spPr>
            <a:xfrm rot="2700000">
              <a:off x="4114564"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8" name="Google Shape;15678;p26"/>
            <p:cNvSpPr/>
            <p:nvPr/>
          </p:nvSpPr>
          <p:spPr>
            <a:xfrm rot="2700000">
              <a:off x="450093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9" name="Google Shape;15679;p26"/>
            <p:cNvSpPr/>
            <p:nvPr/>
          </p:nvSpPr>
          <p:spPr>
            <a:xfrm rot="2700000">
              <a:off x="503742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0" name="Google Shape;15680;p26"/>
            <p:cNvSpPr/>
            <p:nvPr/>
          </p:nvSpPr>
          <p:spPr>
            <a:xfrm rot="2700000">
              <a:off x="488730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1" name="Google Shape;15681;p26"/>
            <p:cNvSpPr/>
            <p:nvPr/>
          </p:nvSpPr>
          <p:spPr>
            <a:xfrm rot="2700000">
              <a:off x="527367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2" name="Google Shape;15682;p26"/>
            <p:cNvSpPr/>
            <p:nvPr/>
          </p:nvSpPr>
          <p:spPr>
            <a:xfrm rot="2700000">
              <a:off x="542379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3" name="Google Shape;15683;p26"/>
            <p:cNvSpPr/>
            <p:nvPr/>
          </p:nvSpPr>
          <p:spPr>
            <a:xfrm rot="2700000">
              <a:off x="566005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4" name="Google Shape;15684;p26"/>
            <p:cNvSpPr/>
            <p:nvPr/>
          </p:nvSpPr>
          <p:spPr>
            <a:xfrm rot="2700000">
              <a:off x="19464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26"/>
            <p:cNvSpPr/>
            <p:nvPr/>
          </p:nvSpPr>
          <p:spPr>
            <a:xfrm rot="2700000">
              <a:off x="23328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26"/>
            <p:cNvSpPr/>
            <p:nvPr/>
          </p:nvSpPr>
          <p:spPr>
            <a:xfrm rot="2700000">
              <a:off x="271920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26"/>
            <p:cNvSpPr/>
            <p:nvPr/>
          </p:nvSpPr>
          <p:spPr>
            <a:xfrm rot="2700000">
              <a:off x="310557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26"/>
            <p:cNvSpPr/>
            <p:nvPr/>
          </p:nvSpPr>
          <p:spPr>
            <a:xfrm rot="2700000">
              <a:off x="349194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9" name="Google Shape;15689;p26"/>
            <p:cNvSpPr/>
            <p:nvPr/>
          </p:nvSpPr>
          <p:spPr>
            <a:xfrm rot="2700000">
              <a:off x="387831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0" name="Google Shape;15690;p26"/>
            <p:cNvSpPr/>
            <p:nvPr/>
          </p:nvSpPr>
          <p:spPr>
            <a:xfrm rot="2700000">
              <a:off x="4264681"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1" name="Google Shape;15691;p26"/>
            <p:cNvSpPr/>
            <p:nvPr/>
          </p:nvSpPr>
          <p:spPr>
            <a:xfrm rot="2700000">
              <a:off x="465105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2" name="Google Shape;15692;p26"/>
            <p:cNvSpPr/>
            <p:nvPr/>
          </p:nvSpPr>
          <p:spPr>
            <a:xfrm rot="2700000">
              <a:off x="503742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26"/>
            <p:cNvSpPr/>
            <p:nvPr/>
          </p:nvSpPr>
          <p:spPr>
            <a:xfrm rot="2700000">
              <a:off x="542379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26"/>
            <p:cNvSpPr/>
            <p:nvPr/>
          </p:nvSpPr>
          <p:spPr>
            <a:xfrm rot="2700000">
              <a:off x="218270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26"/>
            <p:cNvSpPr/>
            <p:nvPr/>
          </p:nvSpPr>
          <p:spPr>
            <a:xfrm rot="2700000">
              <a:off x="25690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26"/>
            <p:cNvSpPr/>
            <p:nvPr/>
          </p:nvSpPr>
          <p:spPr>
            <a:xfrm rot="2700000">
              <a:off x="295545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26"/>
            <p:cNvSpPr/>
            <p:nvPr/>
          </p:nvSpPr>
          <p:spPr>
            <a:xfrm rot="2700000">
              <a:off x="334182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26"/>
            <p:cNvSpPr/>
            <p:nvPr/>
          </p:nvSpPr>
          <p:spPr>
            <a:xfrm rot="2700000">
              <a:off x="372819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26"/>
            <p:cNvSpPr/>
            <p:nvPr/>
          </p:nvSpPr>
          <p:spPr>
            <a:xfrm rot="2700000">
              <a:off x="4114564"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26"/>
            <p:cNvSpPr/>
            <p:nvPr/>
          </p:nvSpPr>
          <p:spPr>
            <a:xfrm rot="2700000">
              <a:off x="450093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26"/>
            <p:cNvSpPr/>
            <p:nvPr/>
          </p:nvSpPr>
          <p:spPr>
            <a:xfrm rot="2700000">
              <a:off x="488730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26"/>
            <p:cNvSpPr/>
            <p:nvPr/>
          </p:nvSpPr>
          <p:spPr>
            <a:xfrm rot="2700000">
              <a:off x="527367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26"/>
            <p:cNvSpPr/>
            <p:nvPr/>
          </p:nvSpPr>
          <p:spPr>
            <a:xfrm rot="2700000">
              <a:off x="566005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26"/>
            <p:cNvSpPr/>
            <p:nvPr/>
          </p:nvSpPr>
          <p:spPr>
            <a:xfrm rot="2700000">
              <a:off x="581016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26"/>
            <p:cNvSpPr/>
            <p:nvPr/>
          </p:nvSpPr>
          <p:spPr>
            <a:xfrm rot="2700000">
              <a:off x="581016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26"/>
            <p:cNvSpPr/>
            <p:nvPr/>
          </p:nvSpPr>
          <p:spPr>
            <a:xfrm rot="2700000">
              <a:off x="6196530"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26"/>
            <p:cNvSpPr/>
            <p:nvPr/>
          </p:nvSpPr>
          <p:spPr>
            <a:xfrm rot="2700000">
              <a:off x="6046413"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26"/>
            <p:cNvSpPr/>
            <p:nvPr/>
          </p:nvSpPr>
          <p:spPr>
            <a:xfrm rot="2700000">
              <a:off x="6582903"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26"/>
            <p:cNvSpPr/>
            <p:nvPr/>
          </p:nvSpPr>
          <p:spPr>
            <a:xfrm rot="2700000">
              <a:off x="6432786"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0" name="Google Shape;15710;p26"/>
            <p:cNvSpPr/>
            <p:nvPr/>
          </p:nvSpPr>
          <p:spPr>
            <a:xfrm rot="2700000">
              <a:off x="6819158"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1" name="Google Shape;15711;p26"/>
            <p:cNvSpPr/>
            <p:nvPr/>
          </p:nvSpPr>
          <p:spPr>
            <a:xfrm rot="2700000">
              <a:off x="696927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2" name="Google Shape;15712;p26"/>
            <p:cNvSpPr/>
            <p:nvPr/>
          </p:nvSpPr>
          <p:spPr>
            <a:xfrm rot="2700000">
              <a:off x="7205531"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3" name="Google Shape;15713;p26"/>
            <p:cNvSpPr/>
            <p:nvPr/>
          </p:nvSpPr>
          <p:spPr>
            <a:xfrm rot="2700000">
              <a:off x="6196530"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4" name="Google Shape;15714;p26"/>
            <p:cNvSpPr/>
            <p:nvPr/>
          </p:nvSpPr>
          <p:spPr>
            <a:xfrm rot="2700000">
              <a:off x="6582903"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5" name="Google Shape;15715;p26"/>
            <p:cNvSpPr/>
            <p:nvPr/>
          </p:nvSpPr>
          <p:spPr>
            <a:xfrm rot="2700000">
              <a:off x="696927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6" name="Google Shape;15716;p26"/>
            <p:cNvSpPr/>
            <p:nvPr/>
          </p:nvSpPr>
          <p:spPr>
            <a:xfrm rot="2700000">
              <a:off x="6046413"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7" name="Google Shape;15717;p26"/>
            <p:cNvSpPr/>
            <p:nvPr/>
          </p:nvSpPr>
          <p:spPr>
            <a:xfrm rot="2700000">
              <a:off x="6432786"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8" name="Google Shape;15718;p26"/>
            <p:cNvSpPr/>
            <p:nvPr/>
          </p:nvSpPr>
          <p:spPr>
            <a:xfrm rot="2700000">
              <a:off x="6819158"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9" name="Google Shape;15719;p26"/>
            <p:cNvSpPr/>
            <p:nvPr/>
          </p:nvSpPr>
          <p:spPr>
            <a:xfrm rot="2700000">
              <a:off x="7205531"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0" name="Google Shape;15720;p26"/>
            <p:cNvSpPr/>
            <p:nvPr/>
          </p:nvSpPr>
          <p:spPr>
            <a:xfrm rot="2700000">
              <a:off x="7355648"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1" name="Google Shape;15721;p26"/>
            <p:cNvSpPr/>
            <p:nvPr/>
          </p:nvSpPr>
          <p:spPr>
            <a:xfrm rot="2700000">
              <a:off x="7355648"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2" name="Google Shape;15722;p26"/>
            <p:cNvSpPr/>
            <p:nvPr/>
          </p:nvSpPr>
          <p:spPr>
            <a:xfrm rot="2700000">
              <a:off x="774202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3" name="Google Shape;15723;p26"/>
            <p:cNvSpPr/>
            <p:nvPr/>
          </p:nvSpPr>
          <p:spPr>
            <a:xfrm rot="2700000">
              <a:off x="7591912"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4" name="Google Shape;15724;p26"/>
            <p:cNvSpPr/>
            <p:nvPr/>
          </p:nvSpPr>
          <p:spPr>
            <a:xfrm rot="2700000">
              <a:off x="81284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26"/>
            <p:cNvSpPr/>
            <p:nvPr/>
          </p:nvSpPr>
          <p:spPr>
            <a:xfrm rot="2700000">
              <a:off x="797828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26"/>
            <p:cNvSpPr/>
            <p:nvPr/>
          </p:nvSpPr>
          <p:spPr>
            <a:xfrm rot="2700000">
              <a:off x="836465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26"/>
            <p:cNvSpPr/>
            <p:nvPr/>
          </p:nvSpPr>
          <p:spPr>
            <a:xfrm rot="2700000">
              <a:off x="851477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26"/>
            <p:cNvSpPr/>
            <p:nvPr/>
          </p:nvSpPr>
          <p:spPr>
            <a:xfrm rot="2700000">
              <a:off x="87510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26"/>
            <p:cNvSpPr/>
            <p:nvPr/>
          </p:nvSpPr>
          <p:spPr>
            <a:xfrm rot="2700000">
              <a:off x="774202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26"/>
            <p:cNvSpPr/>
            <p:nvPr/>
          </p:nvSpPr>
          <p:spPr>
            <a:xfrm rot="2700000">
              <a:off x="81284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26"/>
            <p:cNvSpPr/>
            <p:nvPr/>
          </p:nvSpPr>
          <p:spPr>
            <a:xfrm rot="2700000">
              <a:off x="851477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26"/>
            <p:cNvSpPr/>
            <p:nvPr/>
          </p:nvSpPr>
          <p:spPr>
            <a:xfrm rot="2700000">
              <a:off x="7591912"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3" name="Google Shape;15733;p26"/>
            <p:cNvSpPr/>
            <p:nvPr/>
          </p:nvSpPr>
          <p:spPr>
            <a:xfrm rot="2700000">
              <a:off x="797828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4" name="Google Shape;15734;p26"/>
            <p:cNvSpPr/>
            <p:nvPr/>
          </p:nvSpPr>
          <p:spPr>
            <a:xfrm rot="2700000">
              <a:off x="836465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26"/>
            <p:cNvSpPr/>
            <p:nvPr/>
          </p:nvSpPr>
          <p:spPr>
            <a:xfrm rot="2700000">
              <a:off x="87510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26"/>
            <p:cNvSpPr/>
            <p:nvPr/>
          </p:nvSpPr>
          <p:spPr>
            <a:xfrm rot="2700000">
              <a:off x="890114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26"/>
            <p:cNvSpPr/>
            <p:nvPr/>
          </p:nvSpPr>
          <p:spPr>
            <a:xfrm rot="2700000">
              <a:off x="890114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26"/>
            <p:cNvSpPr/>
            <p:nvPr/>
          </p:nvSpPr>
          <p:spPr>
            <a:xfrm rot="2700000">
              <a:off x="1173727"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26"/>
            <p:cNvSpPr/>
            <p:nvPr/>
          </p:nvSpPr>
          <p:spPr>
            <a:xfrm rot="2700000">
              <a:off x="1560104"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26"/>
            <p:cNvSpPr/>
            <p:nvPr/>
          </p:nvSpPr>
          <p:spPr>
            <a:xfrm rot="2700000">
              <a:off x="140998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26"/>
            <p:cNvSpPr/>
            <p:nvPr/>
          </p:nvSpPr>
          <p:spPr>
            <a:xfrm rot="2700000">
              <a:off x="17963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26"/>
            <p:cNvSpPr/>
            <p:nvPr/>
          </p:nvSpPr>
          <p:spPr>
            <a:xfrm rot="2700000">
              <a:off x="1173727"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26"/>
            <p:cNvSpPr/>
            <p:nvPr/>
          </p:nvSpPr>
          <p:spPr>
            <a:xfrm rot="2700000">
              <a:off x="1560104"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26"/>
            <p:cNvSpPr/>
            <p:nvPr/>
          </p:nvSpPr>
          <p:spPr>
            <a:xfrm rot="2700000">
              <a:off x="140998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26"/>
            <p:cNvSpPr/>
            <p:nvPr/>
          </p:nvSpPr>
          <p:spPr>
            <a:xfrm rot="2700000">
              <a:off x="17963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26"/>
            <p:cNvSpPr/>
            <p:nvPr/>
          </p:nvSpPr>
          <p:spPr>
            <a:xfrm rot="2700000">
              <a:off x="19464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26"/>
            <p:cNvSpPr/>
            <p:nvPr/>
          </p:nvSpPr>
          <p:spPr>
            <a:xfrm rot="2700000">
              <a:off x="23328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26"/>
            <p:cNvSpPr/>
            <p:nvPr/>
          </p:nvSpPr>
          <p:spPr>
            <a:xfrm rot="2700000">
              <a:off x="271920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9" name="Google Shape;15749;p26"/>
            <p:cNvSpPr/>
            <p:nvPr/>
          </p:nvSpPr>
          <p:spPr>
            <a:xfrm rot="2700000">
              <a:off x="310557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0" name="Google Shape;15750;p26"/>
            <p:cNvSpPr/>
            <p:nvPr/>
          </p:nvSpPr>
          <p:spPr>
            <a:xfrm rot="2700000">
              <a:off x="349194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26"/>
            <p:cNvSpPr/>
            <p:nvPr/>
          </p:nvSpPr>
          <p:spPr>
            <a:xfrm rot="2700000">
              <a:off x="387831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26"/>
            <p:cNvSpPr/>
            <p:nvPr/>
          </p:nvSpPr>
          <p:spPr>
            <a:xfrm rot="2700000">
              <a:off x="4264681"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26"/>
            <p:cNvSpPr/>
            <p:nvPr/>
          </p:nvSpPr>
          <p:spPr>
            <a:xfrm rot="2700000">
              <a:off x="465105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26"/>
            <p:cNvSpPr/>
            <p:nvPr/>
          </p:nvSpPr>
          <p:spPr>
            <a:xfrm rot="2700000">
              <a:off x="503742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26"/>
            <p:cNvSpPr/>
            <p:nvPr/>
          </p:nvSpPr>
          <p:spPr>
            <a:xfrm rot="2700000">
              <a:off x="542379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26"/>
            <p:cNvSpPr/>
            <p:nvPr/>
          </p:nvSpPr>
          <p:spPr>
            <a:xfrm rot="2700000">
              <a:off x="218270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26"/>
            <p:cNvSpPr/>
            <p:nvPr/>
          </p:nvSpPr>
          <p:spPr>
            <a:xfrm rot="2700000">
              <a:off x="25690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26"/>
            <p:cNvSpPr/>
            <p:nvPr/>
          </p:nvSpPr>
          <p:spPr>
            <a:xfrm rot="2700000">
              <a:off x="295545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26"/>
            <p:cNvSpPr/>
            <p:nvPr/>
          </p:nvSpPr>
          <p:spPr>
            <a:xfrm rot="2700000">
              <a:off x="334182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26"/>
            <p:cNvSpPr/>
            <p:nvPr/>
          </p:nvSpPr>
          <p:spPr>
            <a:xfrm rot="2700000">
              <a:off x="372819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26"/>
            <p:cNvSpPr/>
            <p:nvPr/>
          </p:nvSpPr>
          <p:spPr>
            <a:xfrm rot="2700000">
              <a:off x="4114564"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26"/>
            <p:cNvSpPr/>
            <p:nvPr/>
          </p:nvSpPr>
          <p:spPr>
            <a:xfrm rot="2700000">
              <a:off x="450093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26"/>
            <p:cNvSpPr/>
            <p:nvPr/>
          </p:nvSpPr>
          <p:spPr>
            <a:xfrm rot="2700000">
              <a:off x="488730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26"/>
            <p:cNvSpPr/>
            <p:nvPr/>
          </p:nvSpPr>
          <p:spPr>
            <a:xfrm rot="2700000">
              <a:off x="527367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26"/>
            <p:cNvSpPr/>
            <p:nvPr/>
          </p:nvSpPr>
          <p:spPr>
            <a:xfrm rot="2700000">
              <a:off x="566005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26"/>
            <p:cNvSpPr/>
            <p:nvPr/>
          </p:nvSpPr>
          <p:spPr>
            <a:xfrm rot="2700000">
              <a:off x="581016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26"/>
            <p:cNvSpPr/>
            <p:nvPr/>
          </p:nvSpPr>
          <p:spPr>
            <a:xfrm rot="2700000">
              <a:off x="6196530"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26"/>
            <p:cNvSpPr/>
            <p:nvPr/>
          </p:nvSpPr>
          <p:spPr>
            <a:xfrm rot="2700000">
              <a:off x="6582903"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26"/>
            <p:cNvSpPr/>
            <p:nvPr/>
          </p:nvSpPr>
          <p:spPr>
            <a:xfrm rot="2700000">
              <a:off x="696927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26"/>
            <p:cNvSpPr/>
            <p:nvPr/>
          </p:nvSpPr>
          <p:spPr>
            <a:xfrm rot="2700000">
              <a:off x="6046413"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26"/>
            <p:cNvSpPr/>
            <p:nvPr/>
          </p:nvSpPr>
          <p:spPr>
            <a:xfrm rot="2700000">
              <a:off x="6432786"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26"/>
            <p:cNvSpPr/>
            <p:nvPr/>
          </p:nvSpPr>
          <p:spPr>
            <a:xfrm rot="2700000">
              <a:off x="6819158"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26"/>
            <p:cNvSpPr/>
            <p:nvPr/>
          </p:nvSpPr>
          <p:spPr>
            <a:xfrm rot="2700000">
              <a:off x="7205531"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26"/>
            <p:cNvSpPr/>
            <p:nvPr/>
          </p:nvSpPr>
          <p:spPr>
            <a:xfrm rot="2700000">
              <a:off x="7355648"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26"/>
            <p:cNvSpPr/>
            <p:nvPr/>
          </p:nvSpPr>
          <p:spPr>
            <a:xfrm rot="2700000">
              <a:off x="774202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6" name="Google Shape;15776;p26"/>
            <p:cNvSpPr/>
            <p:nvPr/>
          </p:nvSpPr>
          <p:spPr>
            <a:xfrm rot="2700000">
              <a:off x="81284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26"/>
            <p:cNvSpPr/>
            <p:nvPr/>
          </p:nvSpPr>
          <p:spPr>
            <a:xfrm rot="2700000">
              <a:off x="851477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26"/>
            <p:cNvSpPr/>
            <p:nvPr/>
          </p:nvSpPr>
          <p:spPr>
            <a:xfrm rot="2700000">
              <a:off x="7591912"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26"/>
            <p:cNvSpPr/>
            <p:nvPr/>
          </p:nvSpPr>
          <p:spPr>
            <a:xfrm rot="2700000">
              <a:off x="797828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26"/>
            <p:cNvSpPr/>
            <p:nvPr/>
          </p:nvSpPr>
          <p:spPr>
            <a:xfrm rot="2700000">
              <a:off x="836465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26"/>
            <p:cNvSpPr/>
            <p:nvPr/>
          </p:nvSpPr>
          <p:spPr>
            <a:xfrm rot="2700000">
              <a:off x="87510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26"/>
            <p:cNvSpPr/>
            <p:nvPr/>
          </p:nvSpPr>
          <p:spPr>
            <a:xfrm rot="2700000">
              <a:off x="890114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26"/>
            <p:cNvSpPr/>
            <p:nvPr/>
          </p:nvSpPr>
          <p:spPr>
            <a:xfrm rot="2700000">
              <a:off x="1173727"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26"/>
            <p:cNvSpPr/>
            <p:nvPr/>
          </p:nvSpPr>
          <p:spPr>
            <a:xfrm rot="2700000">
              <a:off x="1560104"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26"/>
            <p:cNvSpPr/>
            <p:nvPr/>
          </p:nvSpPr>
          <p:spPr>
            <a:xfrm rot="2700000">
              <a:off x="140998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26"/>
            <p:cNvSpPr/>
            <p:nvPr/>
          </p:nvSpPr>
          <p:spPr>
            <a:xfrm rot="2700000">
              <a:off x="17963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26"/>
            <p:cNvSpPr/>
            <p:nvPr/>
          </p:nvSpPr>
          <p:spPr>
            <a:xfrm rot="2700000">
              <a:off x="787325"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26"/>
            <p:cNvSpPr/>
            <p:nvPr/>
          </p:nvSpPr>
          <p:spPr>
            <a:xfrm rot="2700000">
              <a:off x="787325"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26"/>
            <p:cNvSpPr/>
            <p:nvPr/>
          </p:nvSpPr>
          <p:spPr>
            <a:xfrm rot="2700000">
              <a:off x="1023577"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26"/>
            <p:cNvSpPr/>
            <p:nvPr/>
          </p:nvSpPr>
          <p:spPr>
            <a:xfrm rot="2700000">
              <a:off x="787325"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26"/>
            <p:cNvSpPr/>
            <p:nvPr/>
          </p:nvSpPr>
          <p:spPr>
            <a:xfrm rot="2700000">
              <a:off x="787325"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26"/>
            <p:cNvSpPr/>
            <p:nvPr/>
          </p:nvSpPr>
          <p:spPr>
            <a:xfrm rot="2700000">
              <a:off x="1023577"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26"/>
            <p:cNvSpPr/>
            <p:nvPr/>
          </p:nvSpPr>
          <p:spPr>
            <a:xfrm rot="2700000">
              <a:off x="1023577"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26"/>
            <p:cNvSpPr/>
            <p:nvPr/>
          </p:nvSpPr>
          <p:spPr>
            <a:xfrm rot="2700000">
              <a:off x="787325"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26"/>
            <p:cNvSpPr/>
            <p:nvPr/>
          </p:nvSpPr>
          <p:spPr>
            <a:xfrm rot="2700000">
              <a:off x="1023577"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26"/>
            <p:cNvSpPr/>
            <p:nvPr/>
          </p:nvSpPr>
          <p:spPr>
            <a:xfrm rot="2700000">
              <a:off x="787325"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26"/>
            <p:cNvSpPr/>
            <p:nvPr/>
          </p:nvSpPr>
          <p:spPr>
            <a:xfrm rot="2700000">
              <a:off x="1023577"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26"/>
            <p:cNvSpPr/>
            <p:nvPr/>
          </p:nvSpPr>
          <p:spPr>
            <a:xfrm rot="2700000">
              <a:off x="787325"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26"/>
            <p:cNvSpPr/>
            <p:nvPr/>
          </p:nvSpPr>
          <p:spPr>
            <a:xfrm rot="2700000">
              <a:off x="787325"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26"/>
            <p:cNvSpPr/>
            <p:nvPr/>
          </p:nvSpPr>
          <p:spPr>
            <a:xfrm rot="2700000">
              <a:off x="1023577"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26"/>
            <p:cNvSpPr/>
            <p:nvPr/>
          </p:nvSpPr>
          <p:spPr>
            <a:xfrm rot="2700000">
              <a:off x="787325"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26"/>
            <p:cNvSpPr/>
            <p:nvPr/>
          </p:nvSpPr>
          <p:spPr>
            <a:xfrm rot="2700000">
              <a:off x="1023577"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26"/>
            <p:cNvSpPr/>
            <p:nvPr/>
          </p:nvSpPr>
          <p:spPr>
            <a:xfrm rot="2700000">
              <a:off x="1023577"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26"/>
            <p:cNvSpPr/>
            <p:nvPr/>
          </p:nvSpPr>
          <p:spPr>
            <a:xfrm rot="2700000">
              <a:off x="14602"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26"/>
            <p:cNvSpPr/>
            <p:nvPr/>
          </p:nvSpPr>
          <p:spPr>
            <a:xfrm rot="2700000">
              <a:off x="400979" y="-6140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6" name="Google Shape;15806;p26"/>
            <p:cNvSpPr/>
            <p:nvPr/>
          </p:nvSpPr>
          <p:spPr>
            <a:xfrm rot="2700000">
              <a:off x="14602"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7" name="Google Shape;15807;p26"/>
            <p:cNvSpPr/>
            <p:nvPr/>
          </p:nvSpPr>
          <p:spPr>
            <a:xfrm rot="2700000">
              <a:off x="400979" y="32497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26"/>
            <p:cNvSpPr/>
            <p:nvPr/>
          </p:nvSpPr>
          <p:spPr>
            <a:xfrm rot="2700000">
              <a:off x="250855"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26"/>
            <p:cNvSpPr/>
            <p:nvPr/>
          </p:nvSpPr>
          <p:spPr>
            <a:xfrm rot="2700000">
              <a:off x="637230" y="17523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26"/>
            <p:cNvSpPr/>
            <p:nvPr/>
          </p:nvSpPr>
          <p:spPr>
            <a:xfrm rot="2700000">
              <a:off x="14602"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26"/>
            <p:cNvSpPr/>
            <p:nvPr/>
          </p:nvSpPr>
          <p:spPr>
            <a:xfrm rot="2700000">
              <a:off x="400979" y="711347"/>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26"/>
            <p:cNvSpPr/>
            <p:nvPr/>
          </p:nvSpPr>
          <p:spPr>
            <a:xfrm rot="2700000">
              <a:off x="14602"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26"/>
            <p:cNvSpPr/>
            <p:nvPr/>
          </p:nvSpPr>
          <p:spPr>
            <a:xfrm rot="2700000">
              <a:off x="400979" y="1097722"/>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26"/>
            <p:cNvSpPr/>
            <p:nvPr/>
          </p:nvSpPr>
          <p:spPr>
            <a:xfrm rot="2700000">
              <a:off x="250855"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26"/>
            <p:cNvSpPr/>
            <p:nvPr/>
          </p:nvSpPr>
          <p:spPr>
            <a:xfrm rot="2700000">
              <a:off x="637230" y="94798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26"/>
            <p:cNvSpPr/>
            <p:nvPr/>
          </p:nvSpPr>
          <p:spPr>
            <a:xfrm rot="2700000">
              <a:off x="250855"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26"/>
            <p:cNvSpPr/>
            <p:nvPr/>
          </p:nvSpPr>
          <p:spPr>
            <a:xfrm rot="2700000">
              <a:off x="637230" y="561607"/>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26"/>
            <p:cNvSpPr/>
            <p:nvPr/>
          </p:nvSpPr>
          <p:spPr>
            <a:xfrm rot="2700000">
              <a:off x="14602"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26"/>
            <p:cNvSpPr/>
            <p:nvPr/>
          </p:nvSpPr>
          <p:spPr>
            <a:xfrm rot="2700000">
              <a:off x="400979" y="1484104"/>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26"/>
            <p:cNvSpPr/>
            <p:nvPr/>
          </p:nvSpPr>
          <p:spPr>
            <a:xfrm rot="2700000">
              <a:off x="250855"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26"/>
            <p:cNvSpPr/>
            <p:nvPr/>
          </p:nvSpPr>
          <p:spPr>
            <a:xfrm rot="2700000">
              <a:off x="637230" y="133435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26"/>
            <p:cNvSpPr/>
            <p:nvPr/>
          </p:nvSpPr>
          <p:spPr>
            <a:xfrm rot="2700000">
              <a:off x="14602"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26"/>
            <p:cNvSpPr/>
            <p:nvPr/>
          </p:nvSpPr>
          <p:spPr>
            <a:xfrm rot="2700000">
              <a:off x="400979" y="1870479"/>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26"/>
            <p:cNvSpPr/>
            <p:nvPr/>
          </p:nvSpPr>
          <p:spPr>
            <a:xfrm rot="2700000">
              <a:off x="250855"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26"/>
            <p:cNvSpPr/>
            <p:nvPr/>
          </p:nvSpPr>
          <p:spPr>
            <a:xfrm rot="2700000">
              <a:off x="637230" y="172073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26"/>
            <p:cNvSpPr/>
            <p:nvPr/>
          </p:nvSpPr>
          <p:spPr>
            <a:xfrm rot="2700000">
              <a:off x="14602"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26"/>
            <p:cNvSpPr/>
            <p:nvPr/>
          </p:nvSpPr>
          <p:spPr>
            <a:xfrm rot="2700000">
              <a:off x="400979" y="225684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26"/>
            <p:cNvSpPr/>
            <p:nvPr/>
          </p:nvSpPr>
          <p:spPr>
            <a:xfrm rot="2700000">
              <a:off x="14602"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26"/>
            <p:cNvSpPr/>
            <p:nvPr/>
          </p:nvSpPr>
          <p:spPr>
            <a:xfrm rot="2700000">
              <a:off x="400979" y="2643230"/>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26"/>
            <p:cNvSpPr/>
            <p:nvPr/>
          </p:nvSpPr>
          <p:spPr>
            <a:xfrm rot="2700000">
              <a:off x="250855"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26"/>
            <p:cNvSpPr/>
            <p:nvPr/>
          </p:nvSpPr>
          <p:spPr>
            <a:xfrm rot="2700000">
              <a:off x="637230" y="2493480"/>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26"/>
            <p:cNvSpPr/>
            <p:nvPr/>
          </p:nvSpPr>
          <p:spPr>
            <a:xfrm rot="2700000">
              <a:off x="14602"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26"/>
            <p:cNvSpPr/>
            <p:nvPr/>
          </p:nvSpPr>
          <p:spPr>
            <a:xfrm rot="2700000">
              <a:off x="400979" y="3029605"/>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26"/>
            <p:cNvSpPr/>
            <p:nvPr/>
          </p:nvSpPr>
          <p:spPr>
            <a:xfrm rot="2700000">
              <a:off x="250855"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26"/>
            <p:cNvSpPr/>
            <p:nvPr/>
          </p:nvSpPr>
          <p:spPr>
            <a:xfrm rot="2700000">
              <a:off x="637230" y="287985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26"/>
            <p:cNvSpPr/>
            <p:nvPr/>
          </p:nvSpPr>
          <p:spPr>
            <a:xfrm rot="2700000">
              <a:off x="250855"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26"/>
            <p:cNvSpPr/>
            <p:nvPr/>
          </p:nvSpPr>
          <p:spPr>
            <a:xfrm rot="2700000">
              <a:off x="637230" y="2107105"/>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26"/>
            <p:cNvSpPr/>
            <p:nvPr/>
          </p:nvSpPr>
          <p:spPr>
            <a:xfrm rot="2700000">
              <a:off x="787325"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26"/>
            <p:cNvSpPr/>
            <p:nvPr/>
          </p:nvSpPr>
          <p:spPr>
            <a:xfrm rot="2700000">
              <a:off x="1023577"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26"/>
            <p:cNvSpPr/>
            <p:nvPr/>
          </p:nvSpPr>
          <p:spPr>
            <a:xfrm rot="2700000">
              <a:off x="787325"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26"/>
            <p:cNvSpPr/>
            <p:nvPr/>
          </p:nvSpPr>
          <p:spPr>
            <a:xfrm rot="2700000">
              <a:off x="1023577"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26"/>
            <p:cNvSpPr/>
            <p:nvPr/>
          </p:nvSpPr>
          <p:spPr>
            <a:xfrm rot="2700000">
              <a:off x="14602"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26"/>
            <p:cNvSpPr/>
            <p:nvPr/>
          </p:nvSpPr>
          <p:spPr>
            <a:xfrm rot="2700000">
              <a:off x="400979" y="3415223"/>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26"/>
            <p:cNvSpPr/>
            <p:nvPr/>
          </p:nvSpPr>
          <p:spPr>
            <a:xfrm rot="2700000">
              <a:off x="250855"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26"/>
            <p:cNvSpPr/>
            <p:nvPr/>
          </p:nvSpPr>
          <p:spPr>
            <a:xfrm rot="2700000">
              <a:off x="637230" y="3265473"/>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26"/>
            <p:cNvSpPr/>
            <p:nvPr/>
          </p:nvSpPr>
          <p:spPr>
            <a:xfrm rot="2700000">
              <a:off x="14602"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26"/>
            <p:cNvSpPr/>
            <p:nvPr/>
          </p:nvSpPr>
          <p:spPr>
            <a:xfrm rot="2700000">
              <a:off x="400979" y="3801598"/>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26"/>
            <p:cNvSpPr/>
            <p:nvPr/>
          </p:nvSpPr>
          <p:spPr>
            <a:xfrm rot="2700000">
              <a:off x="250855"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26"/>
            <p:cNvSpPr/>
            <p:nvPr/>
          </p:nvSpPr>
          <p:spPr>
            <a:xfrm rot="2700000">
              <a:off x="637230" y="3651848"/>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26"/>
            <p:cNvSpPr/>
            <p:nvPr/>
          </p:nvSpPr>
          <p:spPr>
            <a:xfrm rot="2700000">
              <a:off x="787325"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26"/>
            <p:cNvSpPr/>
            <p:nvPr/>
          </p:nvSpPr>
          <p:spPr>
            <a:xfrm rot="2700000">
              <a:off x="1023577"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26"/>
            <p:cNvSpPr/>
            <p:nvPr/>
          </p:nvSpPr>
          <p:spPr>
            <a:xfrm rot="2700000">
              <a:off x="787325"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26"/>
            <p:cNvSpPr/>
            <p:nvPr/>
          </p:nvSpPr>
          <p:spPr>
            <a:xfrm rot="2700000">
              <a:off x="1023577"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26"/>
            <p:cNvSpPr/>
            <p:nvPr/>
          </p:nvSpPr>
          <p:spPr>
            <a:xfrm rot="2700000">
              <a:off x="14602"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26"/>
            <p:cNvSpPr/>
            <p:nvPr/>
          </p:nvSpPr>
          <p:spPr>
            <a:xfrm rot="2700000">
              <a:off x="400979" y="4188016"/>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26"/>
            <p:cNvSpPr/>
            <p:nvPr/>
          </p:nvSpPr>
          <p:spPr>
            <a:xfrm rot="2700000">
              <a:off x="250855"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26"/>
            <p:cNvSpPr/>
            <p:nvPr/>
          </p:nvSpPr>
          <p:spPr>
            <a:xfrm rot="2700000">
              <a:off x="637230" y="4038266"/>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26"/>
            <p:cNvSpPr/>
            <p:nvPr/>
          </p:nvSpPr>
          <p:spPr>
            <a:xfrm rot="2700000">
              <a:off x="14602"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26"/>
            <p:cNvSpPr/>
            <p:nvPr/>
          </p:nvSpPr>
          <p:spPr>
            <a:xfrm rot="2700000">
              <a:off x="400979" y="45743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26"/>
            <p:cNvSpPr/>
            <p:nvPr/>
          </p:nvSpPr>
          <p:spPr>
            <a:xfrm rot="2700000">
              <a:off x="250855"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26"/>
            <p:cNvSpPr/>
            <p:nvPr/>
          </p:nvSpPr>
          <p:spPr>
            <a:xfrm rot="2700000">
              <a:off x="637230" y="44246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26"/>
            <p:cNvSpPr/>
            <p:nvPr/>
          </p:nvSpPr>
          <p:spPr>
            <a:xfrm rot="2700000">
              <a:off x="787325"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26"/>
            <p:cNvSpPr/>
            <p:nvPr/>
          </p:nvSpPr>
          <p:spPr>
            <a:xfrm rot="2700000">
              <a:off x="1023577"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26"/>
            <p:cNvSpPr/>
            <p:nvPr/>
          </p:nvSpPr>
          <p:spPr>
            <a:xfrm rot="2700000">
              <a:off x="14602"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26"/>
            <p:cNvSpPr/>
            <p:nvPr/>
          </p:nvSpPr>
          <p:spPr>
            <a:xfrm rot="2700000">
              <a:off x="400979" y="4960091"/>
              <a:ext cx="244800" cy="244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26"/>
            <p:cNvSpPr/>
            <p:nvPr/>
          </p:nvSpPr>
          <p:spPr>
            <a:xfrm rot="2700000">
              <a:off x="250855"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26"/>
            <p:cNvSpPr/>
            <p:nvPr/>
          </p:nvSpPr>
          <p:spPr>
            <a:xfrm rot="2700000">
              <a:off x="637230" y="4810342"/>
              <a:ext cx="158675" cy="15867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68" name="Google Shape;15868;p26"/>
          <p:cNvSpPr txBox="1">
            <a:spLocks noGrp="1"/>
          </p:cNvSpPr>
          <p:nvPr>
            <p:ph type="subTitle" idx="1"/>
          </p:nvPr>
        </p:nvSpPr>
        <p:spPr>
          <a:xfrm>
            <a:off x="1195875" y="2180400"/>
            <a:ext cx="28671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5869" name="Google Shape;15869;p26"/>
          <p:cNvSpPr txBox="1">
            <a:spLocks noGrp="1"/>
          </p:cNvSpPr>
          <p:nvPr>
            <p:ph type="subTitle" idx="2"/>
          </p:nvPr>
        </p:nvSpPr>
        <p:spPr>
          <a:xfrm>
            <a:off x="1195875" y="2486525"/>
            <a:ext cx="2867100" cy="3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70" name="Google Shape;15870;p26"/>
          <p:cNvSpPr txBox="1">
            <a:spLocks noGrp="1"/>
          </p:cNvSpPr>
          <p:nvPr>
            <p:ph type="subTitle" idx="3"/>
          </p:nvPr>
        </p:nvSpPr>
        <p:spPr>
          <a:xfrm>
            <a:off x="5081050" y="2486525"/>
            <a:ext cx="2867100" cy="3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71" name="Google Shape;15871;p26"/>
          <p:cNvSpPr txBox="1">
            <a:spLocks noGrp="1"/>
          </p:cNvSpPr>
          <p:nvPr>
            <p:ph type="subTitle" idx="4"/>
          </p:nvPr>
        </p:nvSpPr>
        <p:spPr>
          <a:xfrm>
            <a:off x="1195875" y="4255700"/>
            <a:ext cx="2867100" cy="3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72" name="Google Shape;15872;p26"/>
          <p:cNvSpPr txBox="1">
            <a:spLocks noGrp="1"/>
          </p:cNvSpPr>
          <p:nvPr>
            <p:ph type="subTitle" idx="5"/>
          </p:nvPr>
        </p:nvSpPr>
        <p:spPr>
          <a:xfrm>
            <a:off x="5081050" y="4255700"/>
            <a:ext cx="2867100" cy="35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73" name="Google Shape;15873;p26"/>
          <p:cNvSpPr txBox="1">
            <a:spLocks noGrp="1"/>
          </p:cNvSpPr>
          <p:nvPr>
            <p:ph type="subTitle" idx="6"/>
          </p:nvPr>
        </p:nvSpPr>
        <p:spPr>
          <a:xfrm>
            <a:off x="1195875" y="3949575"/>
            <a:ext cx="28671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5874" name="Google Shape;15874;p26"/>
          <p:cNvSpPr txBox="1">
            <a:spLocks noGrp="1"/>
          </p:cNvSpPr>
          <p:nvPr>
            <p:ph type="subTitle" idx="7"/>
          </p:nvPr>
        </p:nvSpPr>
        <p:spPr>
          <a:xfrm>
            <a:off x="5081050" y="2180400"/>
            <a:ext cx="28671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5875" name="Google Shape;15875;p26"/>
          <p:cNvSpPr txBox="1">
            <a:spLocks noGrp="1"/>
          </p:cNvSpPr>
          <p:nvPr>
            <p:ph type="subTitle" idx="8"/>
          </p:nvPr>
        </p:nvSpPr>
        <p:spPr>
          <a:xfrm>
            <a:off x="5081050" y="3949575"/>
            <a:ext cx="2867100" cy="35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1pPr>
            <a:lvl2pPr lvl="1"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2pPr>
            <a:lvl3pPr lvl="2"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3pPr>
            <a:lvl4pPr lvl="3"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4pPr>
            <a:lvl5pPr lvl="4"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5pPr>
            <a:lvl6pPr lvl="5"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6pPr>
            <a:lvl7pPr lvl="6"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7pPr>
            <a:lvl8pPr lvl="7"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8pPr>
            <a:lvl9pPr lvl="8" algn="ctr" rtl="0">
              <a:lnSpc>
                <a:spcPct val="100000"/>
              </a:lnSpc>
              <a:spcBef>
                <a:spcPts val="0"/>
              </a:spcBef>
              <a:spcAft>
                <a:spcPts val="0"/>
              </a:spcAft>
              <a:buClr>
                <a:schemeClr val="dk2"/>
              </a:buClr>
              <a:buSzPts val="1800"/>
              <a:buFont typeface="RocknRoll One"/>
              <a:buNone/>
              <a:defRPr sz="1800">
                <a:solidFill>
                  <a:schemeClr val="dk2"/>
                </a:solidFill>
                <a:latin typeface="RocknRoll One"/>
                <a:ea typeface="RocknRoll One"/>
                <a:cs typeface="RocknRoll One"/>
                <a:sym typeface="RocknRoll One"/>
              </a:defRPr>
            </a:lvl9pPr>
          </a:lstStyle>
          <a:p>
            <a:endParaRPr/>
          </a:p>
        </p:txBody>
      </p:sp>
      <p:sp>
        <p:nvSpPr>
          <p:cNvPr id="15876" name="Google Shape;15876;p26"/>
          <p:cNvSpPr txBox="1">
            <a:spLocks noGrp="1"/>
          </p:cNvSpPr>
          <p:nvPr>
            <p:ph type="title"/>
          </p:nvPr>
        </p:nvSpPr>
        <p:spPr>
          <a:xfrm>
            <a:off x="715100" y="445025"/>
            <a:ext cx="771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877" name="Google Shape;15877;p26"/>
          <p:cNvGrpSpPr/>
          <p:nvPr/>
        </p:nvGrpSpPr>
        <p:grpSpPr>
          <a:xfrm flipH="1">
            <a:off x="364481" y="3521045"/>
            <a:ext cx="170431" cy="208992"/>
            <a:chOff x="7314226" y="2364570"/>
            <a:chExt cx="170431" cy="208992"/>
          </a:xfrm>
        </p:grpSpPr>
        <p:sp>
          <p:nvSpPr>
            <p:cNvPr id="15878" name="Google Shape;15878;p26"/>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9" name="Google Shape;15879;p26"/>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0" name="Google Shape;15880;p26"/>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26"/>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2" name="Google Shape;15882;p26"/>
          <p:cNvSpPr/>
          <p:nvPr/>
        </p:nvSpPr>
        <p:spPr>
          <a:xfrm flipH="1">
            <a:off x="260747" y="4052068"/>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83" name="Google Shape;15883;p26"/>
          <p:cNvGrpSpPr/>
          <p:nvPr/>
        </p:nvGrpSpPr>
        <p:grpSpPr>
          <a:xfrm flipH="1">
            <a:off x="565543" y="2861007"/>
            <a:ext cx="170431" cy="208992"/>
            <a:chOff x="7314226" y="2364570"/>
            <a:chExt cx="170431" cy="208992"/>
          </a:xfrm>
        </p:grpSpPr>
        <p:sp>
          <p:nvSpPr>
            <p:cNvPr id="15884" name="Google Shape;15884;p26"/>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5" name="Google Shape;15885;p26"/>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6" name="Google Shape;15886;p26"/>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26"/>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8" name="Google Shape;15888;p26"/>
          <p:cNvSpPr/>
          <p:nvPr/>
        </p:nvSpPr>
        <p:spPr>
          <a:xfrm flipH="1">
            <a:off x="200226" y="262467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26"/>
          <p:cNvSpPr/>
          <p:nvPr/>
        </p:nvSpPr>
        <p:spPr>
          <a:xfrm flipH="1">
            <a:off x="551007" y="21996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26"/>
          <p:cNvSpPr/>
          <p:nvPr/>
        </p:nvSpPr>
        <p:spPr>
          <a:xfrm flipH="1">
            <a:off x="508507" y="44147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26"/>
          <p:cNvSpPr/>
          <p:nvPr/>
        </p:nvSpPr>
        <p:spPr>
          <a:xfrm flipH="1">
            <a:off x="8481157" y="14769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92" name="Google Shape;15892;p26"/>
          <p:cNvGrpSpPr/>
          <p:nvPr/>
        </p:nvGrpSpPr>
        <p:grpSpPr>
          <a:xfrm flipH="1">
            <a:off x="8794318" y="2308382"/>
            <a:ext cx="170431" cy="208992"/>
            <a:chOff x="7314226" y="2364570"/>
            <a:chExt cx="170431" cy="208992"/>
          </a:xfrm>
        </p:grpSpPr>
        <p:sp>
          <p:nvSpPr>
            <p:cNvPr id="15893" name="Google Shape;15893;p26"/>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26"/>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26"/>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26"/>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7" name="Google Shape;15897;p26"/>
          <p:cNvSpPr/>
          <p:nvPr/>
        </p:nvSpPr>
        <p:spPr>
          <a:xfrm flipH="1">
            <a:off x="8429001" y="2072046"/>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98" name="Google Shape;15898;p26"/>
          <p:cNvGrpSpPr/>
          <p:nvPr/>
        </p:nvGrpSpPr>
        <p:grpSpPr>
          <a:xfrm flipH="1">
            <a:off x="8593256" y="2968420"/>
            <a:ext cx="170431" cy="208992"/>
            <a:chOff x="7314226" y="2364570"/>
            <a:chExt cx="170431" cy="208992"/>
          </a:xfrm>
        </p:grpSpPr>
        <p:sp>
          <p:nvSpPr>
            <p:cNvPr id="15899" name="Google Shape;15899;p26"/>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26"/>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26"/>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26"/>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03" name="Google Shape;15903;p26"/>
          <p:cNvSpPr/>
          <p:nvPr/>
        </p:nvSpPr>
        <p:spPr>
          <a:xfrm flipH="1">
            <a:off x="8791819" y="36590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26"/>
          <p:cNvSpPr/>
          <p:nvPr/>
        </p:nvSpPr>
        <p:spPr>
          <a:xfrm flipH="1">
            <a:off x="8566997" y="4415068"/>
            <a:ext cx="89607" cy="88362"/>
          </a:xfrm>
          <a:custGeom>
            <a:avLst/>
            <a:gdLst/>
            <a:ahLst/>
            <a:cxnLst/>
            <a:rect l="l" t="t" r="r" b="b"/>
            <a:pathLst>
              <a:path w="2519" h="2484" fill="none" extrusionOk="0">
                <a:moveTo>
                  <a:pt x="2518" y="1050"/>
                </a:moveTo>
                <a:cubicBezTo>
                  <a:pt x="2518" y="2029"/>
                  <a:pt x="1364" y="2484"/>
                  <a:pt x="700" y="1819"/>
                </a:cubicBezTo>
                <a:cubicBezTo>
                  <a:pt x="1" y="1155"/>
                  <a:pt x="490" y="1"/>
                  <a:pt x="1434" y="1"/>
                </a:cubicBezTo>
                <a:cubicBezTo>
                  <a:pt x="2029" y="1"/>
                  <a:pt x="2518" y="456"/>
                  <a:pt x="2518"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RocknRoll One"/>
              <a:buNone/>
              <a:defRPr sz="3000">
                <a:solidFill>
                  <a:schemeClr val="dk2"/>
                </a:solidFill>
                <a:latin typeface="RocknRoll One"/>
                <a:ea typeface="RocknRoll One"/>
                <a:cs typeface="RocknRoll One"/>
                <a:sym typeface="RocknRoll One"/>
              </a:defRPr>
            </a:lvl1pPr>
            <a:lvl2pPr lvl="1"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1pPr>
            <a:lvl2pPr marL="914400" lvl="1"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2pPr>
            <a:lvl3pPr marL="1371600" lvl="2"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3pPr>
            <a:lvl4pPr marL="1828800" lvl="3"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4pPr>
            <a:lvl5pPr marL="2286000" lvl="4"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5pPr>
            <a:lvl6pPr marL="2743200" lvl="5"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6pPr>
            <a:lvl7pPr marL="3200400" lvl="6"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7pPr>
            <a:lvl8pPr marL="3657600" lvl="7" indent="-317500">
              <a:lnSpc>
                <a:spcPct val="100000"/>
              </a:lnSpc>
              <a:spcBef>
                <a:spcPts val="1600"/>
              </a:spcBef>
              <a:spcAft>
                <a:spcPts val="0"/>
              </a:spcAft>
              <a:buClr>
                <a:schemeClr val="lt2"/>
              </a:buClr>
              <a:buSzPts val="1400"/>
              <a:buFont typeface="Inria Sans"/>
              <a:buChar char="○"/>
              <a:defRPr>
                <a:solidFill>
                  <a:schemeClr val="lt2"/>
                </a:solidFill>
                <a:latin typeface="Inria Sans"/>
                <a:ea typeface="Inria Sans"/>
                <a:cs typeface="Inria Sans"/>
                <a:sym typeface="Inria Sans"/>
              </a:defRPr>
            </a:lvl8pPr>
            <a:lvl9pPr marL="4114800" lvl="8" indent="-317500">
              <a:lnSpc>
                <a:spcPct val="100000"/>
              </a:lnSpc>
              <a:spcBef>
                <a:spcPts val="1600"/>
              </a:spcBef>
              <a:spcAft>
                <a:spcPts val="1600"/>
              </a:spcAft>
              <a:buClr>
                <a:schemeClr val="lt2"/>
              </a:buClr>
              <a:buSzPts val="1400"/>
              <a:buFont typeface="Inria Sans"/>
              <a:buChar char="■"/>
              <a:defRPr>
                <a:solidFill>
                  <a:schemeClr val="lt2"/>
                </a:solidFill>
                <a:latin typeface="Inria Sans"/>
                <a:ea typeface="Inria Sans"/>
                <a:cs typeface="Inria Sans"/>
                <a:sym typeface="Inri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3" r:id="rId7"/>
    <p:sldLayoutId id="2147483670" r:id="rId8"/>
    <p:sldLayoutId id="2147483672" r:id="rId9"/>
    <p:sldLayoutId id="2147483674" r:id="rId10"/>
    <p:sldLayoutId id="2147483686" r:id="rId11"/>
    <p:sldLayoutId id="2147483687" r:id="rId12"/>
    <p:sldLayoutId id="214748368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vi.wikipedia.org/wiki/Th%C3%A1p_H%C3%B2a_Phong"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vi.wikipedia.org/w/index.php?title=%C4%90%E1%BB%81n_th%E1%BB%9D_vua_L%C3%AA&amp;action=edit&amp;redlink=1" TargetMode="External"/><Relationship Id="rId4" Type="http://schemas.openxmlformats.org/officeDocument/2006/relationships/hyperlink" Target="https://vi.wikipedia.org/wiki/%C4%90%E1%BB%81n_B%C3%A0_Ki%E1%BB%87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89"/>
        <p:cNvGrpSpPr/>
        <p:nvPr/>
      </p:nvGrpSpPr>
      <p:grpSpPr>
        <a:xfrm>
          <a:off x="0" y="0"/>
          <a:ext cx="0" cy="0"/>
          <a:chOff x="0" y="0"/>
          <a:chExt cx="0" cy="0"/>
        </a:xfrm>
      </p:grpSpPr>
      <p:sp>
        <p:nvSpPr>
          <p:cNvPr id="26790" name="Google Shape;26790;p46"/>
          <p:cNvSpPr txBox="1">
            <a:spLocks noGrp="1"/>
          </p:cNvSpPr>
          <p:nvPr>
            <p:ph type="ctrTitle"/>
          </p:nvPr>
        </p:nvSpPr>
        <p:spPr>
          <a:xfrm>
            <a:off x="1809788" y="981450"/>
            <a:ext cx="5797200" cy="318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700" dirty="0">
                <a:solidFill>
                  <a:schemeClr val="tx2">
                    <a:lumMod val="75000"/>
                  </a:schemeClr>
                </a:solidFill>
                <a:effectLst>
                  <a:outerShdw blurRad="38100" dist="38100" dir="2700000" algn="tl">
                    <a:srgbClr val="000000">
                      <a:alpha val="43137"/>
                    </a:srgbClr>
                  </a:outerShdw>
                </a:effectLst>
              </a:rPr>
              <a:t>Di tích lịch sử</a:t>
            </a:r>
            <a:br>
              <a:rPr lang="vi-VN" sz="3700" dirty="0">
                <a:solidFill>
                  <a:schemeClr val="tx2">
                    <a:lumMod val="75000"/>
                  </a:schemeClr>
                </a:solidFill>
                <a:effectLst>
                  <a:outerShdw blurRad="38100" dist="38100" dir="2700000" algn="tl">
                    <a:srgbClr val="000000">
                      <a:alpha val="43137"/>
                    </a:srgbClr>
                  </a:outerShdw>
                </a:effectLst>
              </a:rPr>
            </a:br>
            <a:br>
              <a:rPr lang="vi-VN" sz="3700" dirty="0">
                <a:solidFill>
                  <a:schemeClr val="tx2">
                    <a:lumMod val="75000"/>
                  </a:schemeClr>
                </a:solidFill>
                <a:effectLst>
                  <a:outerShdw blurRad="38100" dist="38100" dir="2700000" algn="tl">
                    <a:srgbClr val="000000">
                      <a:alpha val="43137"/>
                    </a:srgbClr>
                  </a:outerShdw>
                </a:effectLst>
              </a:rPr>
            </a:br>
            <a:r>
              <a:rPr lang="vi-VN" sz="6000" b="1" dirty="0">
                <a:solidFill>
                  <a:schemeClr val="tx2">
                    <a:lumMod val="75000"/>
                  </a:schemeClr>
                </a:solidFill>
                <a:effectLst>
                  <a:outerShdw blurRad="38100" dist="38100" dir="2700000" algn="tl">
                    <a:srgbClr val="000000">
                      <a:alpha val="43137"/>
                    </a:srgbClr>
                  </a:outerShdw>
                </a:effectLst>
              </a:rPr>
              <a:t>HỒ HOÀN KIẾM</a:t>
            </a:r>
            <a:endParaRPr lang="vi-VN" sz="3700" b="1" dirty="0">
              <a:solidFill>
                <a:schemeClr val="tx2">
                  <a:lumMod val="75000"/>
                </a:schemeClr>
              </a:solidFill>
              <a:effectLst>
                <a:outerShdw blurRad="38100" dist="38100" dir="2700000" algn="tl">
                  <a:srgbClr val="000000">
                    <a:alpha val="43137"/>
                  </a:srgbClr>
                </a:outerShdw>
              </a:effectLst>
            </a:endParaRPr>
          </a:p>
        </p:txBody>
      </p:sp>
      <p:grpSp>
        <p:nvGrpSpPr>
          <p:cNvPr id="26792" name="Google Shape;26792;p46"/>
          <p:cNvGrpSpPr/>
          <p:nvPr/>
        </p:nvGrpSpPr>
        <p:grpSpPr>
          <a:xfrm>
            <a:off x="-177328" y="-83745"/>
            <a:ext cx="1989444" cy="5339037"/>
            <a:chOff x="5130797" y="535000"/>
            <a:chExt cx="1363100" cy="3658127"/>
          </a:xfrm>
        </p:grpSpPr>
        <p:sp>
          <p:nvSpPr>
            <p:cNvPr id="26793" name="Google Shape;26793;p46"/>
            <p:cNvSpPr/>
            <p:nvPr/>
          </p:nvSpPr>
          <p:spPr>
            <a:xfrm>
              <a:off x="5150635" y="2174328"/>
              <a:ext cx="957225" cy="1645984"/>
            </a:xfrm>
            <a:custGeom>
              <a:avLst/>
              <a:gdLst/>
              <a:ahLst/>
              <a:cxnLst/>
              <a:rect l="l" t="t" r="r" b="b"/>
              <a:pathLst>
                <a:path w="20459" h="35180" fill="none" extrusionOk="0">
                  <a:moveTo>
                    <a:pt x="1" y="35179"/>
                  </a:moveTo>
                  <a:lnTo>
                    <a:pt x="3504" y="16502"/>
                  </a:lnTo>
                  <a:lnTo>
                    <a:pt x="20458"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4" name="Google Shape;26794;p46"/>
            <p:cNvSpPr/>
            <p:nvPr/>
          </p:nvSpPr>
          <p:spPr>
            <a:xfrm>
              <a:off x="5555203" y="2015673"/>
              <a:ext cx="232721" cy="696759"/>
            </a:xfrm>
            <a:custGeom>
              <a:avLst/>
              <a:gdLst/>
              <a:ahLst/>
              <a:cxnLst/>
              <a:rect l="l" t="t" r="r" b="b"/>
              <a:pathLst>
                <a:path w="4974" h="14892" fill="none" extrusionOk="0">
                  <a:moveTo>
                    <a:pt x="4973" y="0"/>
                  </a:moveTo>
                  <a:lnTo>
                    <a:pt x="0" y="1489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5" name="Google Shape;26795;p46"/>
            <p:cNvSpPr/>
            <p:nvPr/>
          </p:nvSpPr>
          <p:spPr>
            <a:xfrm>
              <a:off x="5314577" y="1786977"/>
              <a:ext cx="157346" cy="1159441"/>
            </a:xfrm>
            <a:custGeom>
              <a:avLst/>
              <a:gdLst/>
              <a:ahLst/>
              <a:cxnLst/>
              <a:rect l="l" t="t" r="r" b="b"/>
              <a:pathLst>
                <a:path w="3363" h="24781" fill="none" extrusionOk="0">
                  <a:moveTo>
                    <a:pt x="3363" y="0"/>
                  </a:moveTo>
                  <a:lnTo>
                    <a:pt x="0" y="2478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6" name="Google Shape;26796;p46"/>
            <p:cNvSpPr/>
            <p:nvPr/>
          </p:nvSpPr>
          <p:spPr>
            <a:xfrm>
              <a:off x="6107806" y="2034154"/>
              <a:ext cx="386090" cy="151404"/>
            </a:xfrm>
            <a:custGeom>
              <a:avLst/>
              <a:gdLst/>
              <a:ahLst/>
              <a:cxnLst/>
              <a:rect l="l" t="t" r="r" b="b"/>
              <a:pathLst>
                <a:path w="8252" h="3236" extrusionOk="0">
                  <a:moveTo>
                    <a:pt x="8251" y="1"/>
                  </a:moveTo>
                  <a:lnTo>
                    <a:pt x="0" y="2996"/>
                  </a:lnTo>
                  <a:cubicBezTo>
                    <a:pt x="0" y="2996"/>
                    <a:pt x="656" y="3236"/>
                    <a:pt x="1708" y="3236"/>
                  </a:cubicBezTo>
                  <a:cubicBezTo>
                    <a:pt x="3287" y="3236"/>
                    <a:pt x="5759" y="2697"/>
                    <a:pt x="8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7" name="Google Shape;26797;p46"/>
            <p:cNvSpPr/>
            <p:nvPr/>
          </p:nvSpPr>
          <p:spPr>
            <a:xfrm>
              <a:off x="5321174" y="2939859"/>
              <a:ext cx="355679" cy="160996"/>
            </a:xfrm>
            <a:custGeom>
              <a:avLst/>
              <a:gdLst/>
              <a:ahLst/>
              <a:cxnLst/>
              <a:rect l="l" t="t" r="r" b="b"/>
              <a:pathLst>
                <a:path w="7602" h="3441" extrusionOk="0">
                  <a:moveTo>
                    <a:pt x="833" y="1"/>
                  </a:moveTo>
                  <a:cubicBezTo>
                    <a:pt x="560" y="1"/>
                    <a:pt x="283" y="9"/>
                    <a:pt x="1" y="27"/>
                  </a:cubicBezTo>
                  <a:cubicBezTo>
                    <a:pt x="753" y="1156"/>
                    <a:pt x="3543" y="3441"/>
                    <a:pt x="6103" y="3441"/>
                  </a:cubicBezTo>
                  <a:cubicBezTo>
                    <a:pt x="6618" y="3441"/>
                    <a:pt x="7124" y="3348"/>
                    <a:pt x="7602" y="3135"/>
                  </a:cubicBezTo>
                  <a:cubicBezTo>
                    <a:pt x="5953" y="946"/>
                    <a:pt x="3647" y="1"/>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8" name="Google Shape;26798;p46"/>
            <p:cNvSpPr/>
            <p:nvPr/>
          </p:nvSpPr>
          <p:spPr>
            <a:xfrm>
              <a:off x="5787876" y="1656067"/>
              <a:ext cx="383424" cy="359843"/>
            </a:xfrm>
            <a:custGeom>
              <a:avLst/>
              <a:gdLst/>
              <a:ahLst/>
              <a:cxnLst/>
              <a:rect l="l" t="t" r="r" b="b"/>
              <a:pathLst>
                <a:path w="8195" h="7691" extrusionOk="0">
                  <a:moveTo>
                    <a:pt x="8195" y="1"/>
                  </a:moveTo>
                  <a:lnTo>
                    <a:pt x="0" y="7686"/>
                  </a:lnTo>
                  <a:cubicBezTo>
                    <a:pt x="0" y="7686"/>
                    <a:pt x="48" y="7690"/>
                    <a:pt x="136" y="7690"/>
                  </a:cubicBezTo>
                  <a:cubicBezTo>
                    <a:pt x="984" y="7690"/>
                    <a:pt x="5585" y="7343"/>
                    <a:pt x="81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9" name="Google Shape;26799;p46"/>
            <p:cNvSpPr/>
            <p:nvPr/>
          </p:nvSpPr>
          <p:spPr>
            <a:xfrm>
              <a:off x="5305313" y="1143139"/>
              <a:ext cx="259156" cy="658394"/>
            </a:xfrm>
            <a:custGeom>
              <a:avLst/>
              <a:gdLst/>
              <a:ahLst/>
              <a:cxnLst/>
              <a:rect l="l" t="t" r="r" b="b"/>
              <a:pathLst>
                <a:path w="5539" h="14072" extrusionOk="0">
                  <a:moveTo>
                    <a:pt x="2713" y="0"/>
                  </a:moveTo>
                  <a:lnTo>
                    <a:pt x="2713" y="0"/>
                  </a:lnTo>
                  <a:cubicBezTo>
                    <a:pt x="1" y="7855"/>
                    <a:pt x="905" y="10540"/>
                    <a:pt x="3533" y="14072"/>
                  </a:cubicBezTo>
                  <a:cubicBezTo>
                    <a:pt x="4833" y="12235"/>
                    <a:pt x="5539" y="4408"/>
                    <a:pt x="2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0" name="Google Shape;26800;p46"/>
            <p:cNvSpPr/>
            <p:nvPr/>
          </p:nvSpPr>
          <p:spPr>
            <a:xfrm>
              <a:off x="5130797" y="2091047"/>
              <a:ext cx="244652" cy="409858"/>
            </a:xfrm>
            <a:custGeom>
              <a:avLst/>
              <a:gdLst/>
              <a:ahLst/>
              <a:cxnLst/>
              <a:rect l="l" t="t" r="r" b="b"/>
              <a:pathLst>
                <a:path w="5229" h="8760" extrusionOk="0">
                  <a:moveTo>
                    <a:pt x="1" y="0"/>
                  </a:moveTo>
                  <a:lnTo>
                    <a:pt x="1" y="0"/>
                  </a:lnTo>
                  <a:cubicBezTo>
                    <a:pt x="29" y="3250"/>
                    <a:pt x="2233" y="6075"/>
                    <a:pt x="5228" y="8760"/>
                  </a:cubicBezTo>
                  <a:cubicBezTo>
                    <a:pt x="5228" y="8760"/>
                    <a:pt x="3674" y="206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1" name="Google Shape;26801;p46"/>
            <p:cNvSpPr/>
            <p:nvPr/>
          </p:nvSpPr>
          <p:spPr>
            <a:xfrm>
              <a:off x="6107806" y="1574096"/>
              <a:ext cx="351702" cy="600284"/>
            </a:xfrm>
            <a:custGeom>
              <a:avLst/>
              <a:gdLst/>
              <a:ahLst/>
              <a:cxnLst/>
              <a:rect l="l" t="t" r="r" b="b"/>
              <a:pathLst>
                <a:path w="7517" h="12830" extrusionOk="0">
                  <a:moveTo>
                    <a:pt x="7516" y="1"/>
                  </a:moveTo>
                  <a:lnTo>
                    <a:pt x="7516" y="1"/>
                  </a:lnTo>
                  <a:cubicBezTo>
                    <a:pt x="3419" y="3024"/>
                    <a:pt x="1046" y="7404"/>
                    <a:pt x="0" y="12829"/>
                  </a:cubicBezTo>
                  <a:cubicBezTo>
                    <a:pt x="0" y="12829"/>
                    <a:pt x="5878" y="6980"/>
                    <a:pt x="7516"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2" name="Google Shape;26802;p46"/>
            <p:cNvSpPr/>
            <p:nvPr/>
          </p:nvSpPr>
          <p:spPr>
            <a:xfrm>
              <a:off x="5564420" y="2655019"/>
              <a:ext cx="428386" cy="110419"/>
            </a:xfrm>
            <a:custGeom>
              <a:avLst/>
              <a:gdLst/>
              <a:ahLst/>
              <a:cxnLst/>
              <a:rect l="l" t="t" r="r" b="b"/>
              <a:pathLst>
                <a:path w="9156" h="2360" extrusionOk="0">
                  <a:moveTo>
                    <a:pt x="4501" y="1"/>
                  </a:moveTo>
                  <a:cubicBezTo>
                    <a:pt x="2950" y="1"/>
                    <a:pt x="1450" y="354"/>
                    <a:pt x="1" y="1057"/>
                  </a:cubicBezTo>
                  <a:cubicBezTo>
                    <a:pt x="1" y="1057"/>
                    <a:pt x="2245" y="2359"/>
                    <a:pt x="4935" y="2359"/>
                  </a:cubicBezTo>
                  <a:cubicBezTo>
                    <a:pt x="6306" y="2359"/>
                    <a:pt x="7792" y="2021"/>
                    <a:pt x="9156" y="1001"/>
                  </a:cubicBezTo>
                  <a:cubicBezTo>
                    <a:pt x="7556" y="333"/>
                    <a:pt x="6005" y="1"/>
                    <a:pt x="4501"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3" name="Google Shape;26803;p46"/>
            <p:cNvSpPr/>
            <p:nvPr/>
          </p:nvSpPr>
          <p:spPr>
            <a:xfrm>
              <a:off x="5734960" y="1576763"/>
              <a:ext cx="182518" cy="438960"/>
            </a:xfrm>
            <a:custGeom>
              <a:avLst/>
              <a:gdLst/>
              <a:ahLst/>
              <a:cxnLst/>
              <a:rect l="l" t="t" r="r" b="b"/>
              <a:pathLst>
                <a:path w="3901" h="9382" extrusionOk="0">
                  <a:moveTo>
                    <a:pt x="3081" y="0"/>
                  </a:moveTo>
                  <a:lnTo>
                    <a:pt x="3081" y="0"/>
                  </a:lnTo>
                  <a:cubicBezTo>
                    <a:pt x="538" y="2798"/>
                    <a:pt x="1" y="5934"/>
                    <a:pt x="1103" y="9381"/>
                  </a:cubicBezTo>
                  <a:cubicBezTo>
                    <a:pt x="1103" y="9381"/>
                    <a:pt x="3900" y="4804"/>
                    <a:pt x="3081"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4" name="Google Shape;26804;p46"/>
            <p:cNvSpPr/>
            <p:nvPr/>
          </p:nvSpPr>
          <p:spPr>
            <a:xfrm>
              <a:off x="5466589" y="1316299"/>
              <a:ext cx="387447" cy="485233"/>
            </a:xfrm>
            <a:custGeom>
              <a:avLst/>
              <a:gdLst/>
              <a:ahLst/>
              <a:cxnLst/>
              <a:rect l="l" t="t" r="r" b="b"/>
              <a:pathLst>
                <a:path w="8281" h="10371" extrusionOk="0">
                  <a:moveTo>
                    <a:pt x="8280" y="1"/>
                  </a:moveTo>
                  <a:lnTo>
                    <a:pt x="8280" y="1"/>
                  </a:lnTo>
                  <a:cubicBezTo>
                    <a:pt x="8280" y="1"/>
                    <a:pt x="1" y="2742"/>
                    <a:pt x="86" y="10371"/>
                  </a:cubicBezTo>
                  <a:lnTo>
                    <a:pt x="8280" y="1"/>
                  </a:ln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5" name="Google Shape;26805;p46"/>
            <p:cNvSpPr/>
            <p:nvPr/>
          </p:nvSpPr>
          <p:spPr>
            <a:xfrm>
              <a:off x="5638485" y="535000"/>
              <a:ext cx="747009" cy="3658127"/>
            </a:xfrm>
            <a:custGeom>
              <a:avLst/>
              <a:gdLst/>
              <a:ahLst/>
              <a:cxnLst/>
              <a:rect l="l" t="t" r="r" b="b"/>
              <a:pathLst>
                <a:path w="15966" h="78186" fill="none" extrusionOk="0">
                  <a:moveTo>
                    <a:pt x="15965" y="0"/>
                  </a:moveTo>
                  <a:cubicBezTo>
                    <a:pt x="15739" y="12603"/>
                    <a:pt x="14976" y="37581"/>
                    <a:pt x="7488" y="56231"/>
                  </a:cubicBezTo>
                  <a:cubicBezTo>
                    <a:pt x="0" y="74880"/>
                    <a:pt x="1159" y="78186"/>
                    <a:pt x="1159" y="78186"/>
                  </a:cubicBezTo>
                </a:path>
              </a:pathLst>
            </a:custGeom>
            <a:noFill/>
            <a:ln w="9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6" name="Google Shape;26806;p46"/>
            <p:cNvSpPr/>
            <p:nvPr/>
          </p:nvSpPr>
          <p:spPr>
            <a:xfrm>
              <a:off x="6218832" y="999503"/>
              <a:ext cx="234078" cy="664008"/>
            </a:xfrm>
            <a:custGeom>
              <a:avLst/>
              <a:gdLst/>
              <a:ahLst/>
              <a:cxnLst/>
              <a:rect l="l" t="t" r="r" b="b"/>
              <a:pathLst>
                <a:path w="5003" h="14192" extrusionOk="0">
                  <a:moveTo>
                    <a:pt x="2564" y="0"/>
                  </a:moveTo>
                  <a:cubicBezTo>
                    <a:pt x="1985" y="0"/>
                    <a:pt x="1407" y="82"/>
                    <a:pt x="848" y="244"/>
                  </a:cubicBezTo>
                  <a:lnTo>
                    <a:pt x="1" y="13666"/>
                  </a:lnTo>
                  <a:cubicBezTo>
                    <a:pt x="788" y="14018"/>
                    <a:pt x="1626" y="14191"/>
                    <a:pt x="2460" y="14191"/>
                  </a:cubicBezTo>
                  <a:cubicBezTo>
                    <a:pt x="3032" y="14191"/>
                    <a:pt x="3603" y="14110"/>
                    <a:pt x="4154" y="13949"/>
                  </a:cubicBezTo>
                  <a:lnTo>
                    <a:pt x="5002" y="499"/>
                  </a:lnTo>
                  <a:cubicBezTo>
                    <a:pt x="4221" y="166"/>
                    <a:pt x="3391" y="0"/>
                    <a:pt x="2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7" name="Google Shape;26807;p46"/>
            <p:cNvSpPr/>
            <p:nvPr/>
          </p:nvSpPr>
          <p:spPr>
            <a:xfrm>
              <a:off x="5836768" y="2615858"/>
              <a:ext cx="407238" cy="658440"/>
            </a:xfrm>
            <a:custGeom>
              <a:avLst/>
              <a:gdLst/>
              <a:ahLst/>
              <a:cxnLst/>
              <a:rect l="l" t="t" r="r" b="b"/>
              <a:pathLst>
                <a:path w="8704" h="14073" extrusionOk="0">
                  <a:moveTo>
                    <a:pt x="4804" y="1"/>
                  </a:moveTo>
                  <a:lnTo>
                    <a:pt x="1" y="12575"/>
                  </a:lnTo>
                  <a:cubicBezTo>
                    <a:pt x="1074" y="13507"/>
                    <a:pt x="2459" y="14044"/>
                    <a:pt x="3900" y="14073"/>
                  </a:cubicBezTo>
                  <a:lnTo>
                    <a:pt x="8704" y="1498"/>
                  </a:lnTo>
                  <a:cubicBezTo>
                    <a:pt x="7630" y="566"/>
                    <a:pt x="6245" y="29"/>
                    <a:pt x="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8" name="Google Shape;26808;p46"/>
            <p:cNvSpPr/>
            <p:nvPr/>
          </p:nvSpPr>
          <p:spPr>
            <a:xfrm>
              <a:off x="6087969" y="1846865"/>
              <a:ext cx="312026" cy="661575"/>
            </a:xfrm>
            <a:custGeom>
              <a:avLst/>
              <a:gdLst/>
              <a:ahLst/>
              <a:cxnLst/>
              <a:rect l="l" t="t" r="r" b="b"/>
              <a:pathLst>
                <a:path w="6669" h="14140" extrusionOk="0">
                  <a:moveTo>
                    <a:pt x="3527" y="0"/>
                  </a:moveTo>
                  <a:cubicBezTo>
                    <a:pt x="3209" y="0"/>
                    <a:pt x="2890" y="25"/>
                    <a:pt x="2572" y="76"/>
                  </a:cubicBezTo>
                  <a:lnTo>
                    <a:pt x="0" y="13272"/>
                  </a:lnTo>
                  <a:cubicBezTo>
                    <a:pt x="942" y="13841"/>
                    <a:pt x="2019" y="14139"/>
                    <a:pt x="3114" y="14139"/>
                  </a:cubicBezTo>
                  <a:cubicBezTo>
                    <a:pt x="3432" y="14139"/>
                    <a:pt x="3751" y="14114"/>
                    <a:pt x="4069" y="14063"/>
                  </a:cubicBezTo>
                  <a:lnTo>
                    <a:pt x="6669" y="868"/>
                  </a:lnTo>
                  <a:cubicBezTo>
                    <a:pt x="5705" y="298"/>
                    <a:pt x="4623" y="0"/>
                    <a:pt x="3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9" name="Google Shape;26809;p46"/>
            <p:cNvSpPr/>
            <p:nvPr/>
          </p:nvSpPr>
          <p:spPr>
            <a:xfrm>
              <a:off x="5637174" y="3422843"/>
              <a:ext cx="331864" cy="661341"/>
            </a:xfrm>
            <a:custGeom>
              <a:avLst/>
              <a:gdLst/>
              <a:ahLst/>
              <a:cxnLst/>
              <a:rect l="l" t="t" r="r" b="b"/>
              <a:pathLst>
                <a:path w="7093" h="14135" extrusionOk="0">
                  <a:moveTo>
                    <a:pt x="3801" y="1"/>
                  </a:moveTo>
                  <a:cubicBezTo>
                    <a:pt x="3551" y="1"/>
                    <a:pt x="3301" y="16"/>
                    <a:pt x="3052" y="46"/>
                  </a:cubicBezTo>
                  <a:lnTo>
                    <a:pt x="0" y="13157"/>
                  </a:lnTo>
                  <a:cubicBezTo>
                    <a:pt x="977" y="13808"/>
                    <a:pt x="2127" y="14134"/>
                    <a:pt x="3292" y="14134"/>
                  </a:cubicBezTo>
                  <a:cubicBezTo>
                    <a:pt x="3541" y="14134"/>
                    <a:pt x="3791" y="14119"/>
                    <a:pt x="4041" y="14089"/>
                  </a:cubicBezTo>
                  <a:lnTo>
                    <a:pt x="7092" y="978"/>
                  </a:lnTo>
                  <a:cubicBezTo>
                    <a:pt x="6115" y="327"/>
                    <a:pt x="4965" y="1"/>
                    <a:pt x="3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0" name="Google Shape;26810;p46"/>
          <p:cNvGrpSpPr/>
          <p:nvPr/>
        </p:nvGrpSpPr>
        <p:grpSpPr>
          <a:xfrm>
            <a:off x="7244568" y="3537636"/>
            <a:ext cx="2083486" cy="1790727"/>
            <a:chOff x="4546400" y="4374850"/>
            <a:chExt cx="1246850" cy="1071650"/>
          </a:xfrm>
        </p:grpSpPr>
        <p:sp>
          <p:nvSpPr>
            <p:cNvPr id="26811" name="Google Shape;26811;p46"/>
            <p:cNvSpPr/>
            <p:nvPr/>
          </p:nvSpPr>
          <p:spPr>
            <a:xfrm>
              <a:off x="4880525" y="5126475"/>
              <a:ext cx="912725" cy="320025"/>
            </a:xfrm>
            <a:custGeom>
              <a:avLst/>
              <a:gdLst/>
              <a:ahLst/>
              <a:cxnLst/>
              <a:rect l="l" t="t" r="r" b="b"/>
              <a:pathLst>
                <a:path w="36509" h="12801" fill="none" extrusionOk="0">
                  <a:moveTo>
                    <a:pt x="36508" y="12801"/>
                  </a:moveTo>
                  <a:lnTo>
                    <a:pt x="22465" y="1470"/>
                  </a:lnTo>
                  <a:lnTo>
                    <a:pt x="1" y="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2" name="Google Shape;26812;p46"/>
            <p:cNvSpPr/>
            <p:nvPr/>
          </p:nvSpPr>
          <p:spPr>
            <a:xfrm>
              <a:off x="4951875" y="4959075"/>
              <a:ext cx="319325" cy="192875"/>
            </a:xfrm>
            <a:custGeom>
              <a:avLst/>
              <a:gdLst/>
              <a:ahLst/>
              <a:cxnLst/>
              <a:rect l="l" t="t" r="r" b="b"/>
              <a:pathLst>
                <a:path w="12773" h="7715" fill="none" extrusionOk="0">
                  <a:moveTo>
                    <a:pt x="1" y="0"/>
                  </a:moveTo>
                  <a:lnTo>
                    <a:pt x="12773" y="7714"/>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3" name="Google Shape;26813;p46"/>
            <p:cNvSpPr/>
            <p:nvPr/>
          </p:nvSpPr>
          <p:spPr>
            <a:xfrm>
              <a:off x="4998500" y="4766925"/>
              <a:ext cx="443650" cy="396325"/>
            </a:xfrm>
            <a:custGeom>
              <a:avLst/>
              <a:gdLst/>
              <a:ahLst/>
              <a:cxnLst/>
              <a:rect l="l" t="t" r="r" b="b"/>
              <a:pathLst>
                <a:path w="17746" h="15853" fill="none" extrusionOk="0">
                  <a:moveTo>
                    <a:pt x="1" y="0"/>
                  </a:moveTo>
                  <a:lnTo>
                    <a:pt x="17746" y="1585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4" name="Google Shape;26814;p46"/>
            <p:cNvSpPr/>
            <p:nvPr/>
          </p:nvSpPr>
          <p:spPr>
            <a:xfrm>
              <a:off x="4685575" y="5126475"/>
              <a:ext cx="194975" cy="74925"/>
            </a:xfrm>
            <a:custGeom>
              <a:avLst/>
              <a:gdLst/>
              <a:ahLst/>
              <a:cxnLst/>
              <a:rect l="l" t="t" r="r" b="b"/>
              <a:pathLst>
                <a:path w="7799" h="2997" extrusionOk="0">
                  <a:moveTo>
                    <a:pt x="7799" y="1"/>
                  </a:moveTo>
                  <a:lnTo>
                    <a:pt x="0" y="2911"/>
                  </a:lnTo>
                  <a:cubicBezTo>
                    <a:pt x="498" y="2970"/>
                    <a:pt x="968" y="2997"/>
                    <a:pt x="1411" y="2997"/>
                  </a:cubicBezTo>
                  <a:cubicBezTo>
                    <a:pt x="6100" y="2997"/>
                    <a:pt x="7799" y="1"/>
                    <a:pt x="7799"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5" name="Google Shape;26815;p46"/>
            <p:cNvSpPr/>
            <p:nvPr/>
          </p:nvSpPr>
          <p:spPr>
            <a:xfrm>
              <a:off x="5343225" y="5163225"/>
              <a:ext cx="98925" cy="173800"/>
            </a:xfrm>
            <a:custGeom>
              <a:avLst/>
              <a:gdLst/>
              <a:ahLst/>
              <a:cxnLst/>
              <a:rect l="l" t="t" r="r" b="b"/>
              <a:pathLst>
                <a:path w="3957" h="6952" extrusionOk="0">
                  <a:moveTo>
                    <a:pt x="3787" y="0"/>
                  </a:moveTo>
                  <a:cubicBezTo>
                    <a:pt x="1357" y="1809"/>
                    <a:pt x="1" y="4069"/>
                    <a:pt x="199" y="6951"/>
                  </a:cubicBezTo>
                  <a:cubicBezTo>
                    <a:pt x="3053" y="6104"/>
                    <a:pt x="3957" y="1554"/>
                    <a:pt x="3787"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6" name="Google Shape;26816;p46"/>
            <p:cNvSpPr/>
            <p:nvPr/>
          </p:nvSpPr>
          <p:spPr>
            <a:xfrm>
              <a:off x="4685575" y="4946350"/>
              <a:ext cx="266325" cy="49100"/>
            </a:xfrm>
            <a:custGeom>
              <a:avLst/>
              <a:gdLst/>
              <a:ahLst/>
              <a:cxnLst/>
              <a:rect l="l" t="t" r="r" b="b"/>
              <a:pathLst>
                <a:path w="10653" h="1964" extrusionOk="0">
                  <a:moveTo>
                    <a:pt x="0" y="0"/>
                  </a:moveTo>
                  <a:lnTo>
                    <a:pt x="0" y="0"/>
                  </a:lnTo>
                  <a:cubicBezTo>
                    <a:pt x="2567" y="1489"/>
                    <a:pt x="4676" y="1963"/>
                    <a:pt x="6319" y="1963"/>
                  </a:cubicBezTo>
                  <a:cubicBezTo>
                    <a:pt x="9199" y="1963"/>
                    <a:pt x="10653" y="509"/>
                    <a:pt x="10653" y="509"/>
                  </a:cubicBezTo>
                  <a:lnTo>
                    <a:pt x="0" y="0"/>
                  </a:ln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7" name="Google Shape;26817;p46"/>
            <p:cNvSpPr/>
            <p:nvPr/>
          </p:nvSpPr>
          <p:spPr>
            <a:xfrm>
              <a:off x="4801425" y="4504850"/>
              <a:ext cx="202750" cy="267050"/>
            </a:xfrm>
            <a:custGeom>
              <a:avLst/>
              <a:gdLst/>
              <a:ahLst/>
              <a:cxnLst/>
              <a:rect l="l" t="t" r="r" b="b"/>
              <a:pathLst>
                <a:path w="8110" h="10682" extrusionOk="0">
                  <a:moveTo>
                    <a:pt x="0" y="0"/>
                  </a:moveTo>
                  <a:cubicBezTo>
                    <a:pt x="707" y="4945"/>
                    <a:pt x="6019" y="10172"/>
                    <a:pt x="8110" y="10681"/>
                  </a:cubicBezTo>
                  <a:cubicBezTo>
                    <a:pt x="7827" y="6499"/>
                    <a:pt x="6838" y="4013"/>
                    <a:pt x="0"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8" name="Google Shape;26818;p46"/>
            <p:cNvSpPr/>
            <p:nvPr/>
          </p:nvSpPr>
          <p:spPr>
            <a:xfrm>
              <a:off x="5195600" y="4771875"/>
              <a:ext cx="89025" cy="238775"/>
            </a:xfrm>
            <a:custGeom>
              <a:avLst/>
              <a:gdLst/>
              <a:ahLst/>
              <a:cxnLst/>
              <a:rect l="l" t="t" r="r" b="b"/>
              <a:pathLst>
                <a:path w="3561" h="9551" extrusionOk="0">
                  <a:moveTo>
                    <a:pt x="1413" y="0"/>
                  </a:moveTo>
                  <a:lnTo>
                    <a:pt x="1413" y="0"/>
                  </a:lnTo>
                  <a:cubicBezTo>
                    <a:pt x="0" y="3758"/>
                    <a:pt x="3052" y="9551"/>
                    <a:pt x="3052" y="9551"/>
                  </a:cubicBezTo>
                  <a:cubicBezTo>
                    <a:pt x="3561" y="5764"/>
                    <a:pt x="3391" y="2374"/>
                    <a:pt x="1413"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9" name="Google Shape;26819;p46"/>
            <p:cNvSpPr/>
            <p:nvPr/>
          </p:nvSpPr>
          <p:spPr>
            <a:xfrm>
              <a:off x="4546400" y="5008850"/>
              <a:ext cx="334150" cy="117650"/>
            </a:xfrm>
            <a:custGeom>
              <a:avLst/>
              <a:gdLst/>
              <a:ahLst/>
              <a:cxnLst/>
              <a:rect l="l" t="t" r="r" b="b"/>
              <a:pathLst>
                <a:path w="13366" h="4706" extrusionOk="0">
                  <a:moveTo>
                    <a:pt x="1217" y="1"/>
                  </a:moveTo>
                  <a:cubicBezTo>
                    <a:pt x="815" y="1"/>
                    <a:pt x="409" y="15"/>
                    <a:pt x="1" y="43"/>
                  </a:cubicBezTo>
                  <a:cubicBezTo>
                    <a:pt x="5511" y="4084"/>
                    <a:pt x="13366" y="4706"/>
                    <a:pt x="13366" y="4706"/>
                  </a:cubicBezTo>
                  <a:cubicBezTo>
                    <a:pt x="9613" y="1678"/>
                    <a:pt x="5600" y="1"/>
                    <a:pt x="121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0" name="Google Shape;26820;p46"/>
            <p:cNvSpPr/>
            <p:nvPr/>
          </p:nvSpPr>
          <p:spPr>
            <a:xfrm>
              <a:off x="5099525" y="5151925"/>
              <a:ext cx="165325" cy="140600"/>
            </a:xfrm>
            <a:custGeom>
              <a:avLst/>
              <a:gdLst/>
              <a:ahLst/>
              <a:cxnLst/>
              <a:rect l="l" t="t" r="r" b="b"/>
              <a:pathLst>
                <a:path w="6613" h="5624" extrusionOk="0">
                  <a:moveTo>
                    <a:pt x="6612" y="0"/>
                  </a:moveTo>
                  <a:cubicBezTo>
                    <a:pt x="3702" y="763"/>
                    <a:pt x="1498" y="2628"/>
                    <a:pt x="0" y="5623"/>
                  </a:cubicBezTo>
                  <a:cubicBezTo>
                    <a:pt x="4776" y="5312"/>
                    <a:pt x="6612" y="0"/>
                    <a:pt x="6612"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1" name="Google Shape;26821;p46"/>
            <p:cNvSpPr/>
            <p:nvPr/>
          </p:nvSpPr>
          <p:spPr>
            <a:xfrm>
              <a:off x="4772450" y="4819200"/>
              <a:ext cx="180175" cy="139875"/>
            </a:xfrm>
            <a:custGeom>
              <a:avLst/>
              <a:gdLst/>
              <a:ahLst/>
              <a:cxnLst/>
              <a:rect l="l" t="t" r="r" b="b"/>
              <a:pathLst>
                <a:path w="7207" h="5595" extrusionOk="0">
                  <a:moveTo>
                    <a:pt x="1" y="0"/>
                  </a:moveTo>
                  <a:lnTo>
                    <a:pt x="1" y="0"/>
                  </a:lnTo>
                  <a:cubicBezTo>
                    <a:pt x="2346" y="3984"/>
                    <a:pt x="7206" y="5595"/>
                    <a:pt x="7206" y="5595"/>
                  </a:cubicBezTo>
                  <a:cubicBezTo>
                    <a:pt x="5878" y="2402"/>
                    <a:pt x="3533" y="481"/>
                    <a:pt x="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2" name="Google Shape;26822;p46"/>
            <p:cNvSpPr/>
            <p:nvPr/>
          </p:nvSpPr>
          <p:spPr>
            <a:xfrm>
              <a:off x="4696175" y="4688825"/>
              <a:ext cx="308000" cy="83075"/>
            </a:xfrm>
            <a:custGeom>
              <a:avLst/>
              <a:gdLst/>
              <a:ahLst/>
              <a:cxnLst/>
              <a:rect l="l" t="t" r="r" b="b"/>
              <a:pathLst>
                <a:path w="12320" h="3323" extrusionOk="0">
                  <a:moveTo>
                    <a:pt x="4891" y="0"/>
                  </a:moveTo>
                  <a:cubicBezTo>
                    <a:pt x="2166" y="0"/>
                    <a:pt x="0" y="892"/>
                    <a:pt x="0" y="892"/>
                  </a:cubicBezTo>
                  <a:lnTo>
                    <a:pt x="12320" y="3322"/>
                  </a:lnTo>
                  <a:cubicBezTo>
                    <a:pt x="10146" y="697"/>
                    <a:pt x="7299" y="0"/>
                    <a:pt x="489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3" name="Google Shape;26823;p46"/>
            <p:cNvSpPr/>
            <p:nvPr/>
          </p:nvSpPr>
          <p:spPr>
            <a:xfrm>
              <a:off x="5298725" y="4575475"/>
              <a:ext cx="406925" cy="517825"/>
            </a:xfrm>
            <a:custGeom>
              <a:avLst/>
              <a:gdLst/>
              <a:ahLst/>
              <a:cxnLst/>
              <a:rect l="l" t="t" r="r" b="b"/>
              <a:pathLst>
                <a:path w="16277" h="20713" fill="none" extrusionOk="0">
                  <a:moveTo>
                    <a:pt x="16276" y="20713"/>
                  </a:moveTo>
                  <a:lnTo>
                    <a:pt x="8167" y="9015"/>
                  </a:lnTo>
                  <a:lnTo>
                    <a:pt x="1" y="1"/>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4" name="Google Shape;26824;p46"/>
            <p:cNvSpPr/>
            <p:nvPr/>
          </p:nvSpPr>
          <p:spPr>
            <a:xfrm>
              <a:off x="5265525" y="4726875"/>
              <a:ext cx="237375" cy="74100"/>
            </a:xfrm>
            <a:custGeom>
              <a:avLst/>
              <a:gdLst/>
              <a:ahLst/>
              <a:cxnLst/>
              <a:rect l="l" t="t" r="r" b="b"/>
              <a:pathLst>
                <a:path w="9495" h="2964" extrusionOk="0">
                  <a:moveTo>
                    <a:pt x="1670" y="0"/>
                  </a:moveTo>
                  <a:cubicBezTo>
                    <a:pt x="1133" y="0"/>
                    <a:pt x="577" y="34"/>
                    <a:pt x="1" y="105"/>
                  </a:cubicBezTo>
                  <a:cubicBezTo>
                    <a:pt x="2660" y="1977"/>
                    <a:pt x="5841" y="2964"/>
                    <a:pt x="9093" y="2964"/>
                  </a:cubicBezTo>
                  <a:cubicBezTo>
                    <a:pt x="9227" y="2964"/>
                    <a:pt x="9361" y="2962"/>
                    <a:pt x="9495" y="2959"/>
                  </a:cubicBezTo>
                  <a:cubicBezTo>
                    <a:pt x="7301" y="1150"/>
                    <a:pt x="4798" y="0"/>
                    <a:pt x="1670"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5" name="Google Shape;26825;p46"/>
            <p:cNvSpPr/>
            <p:nvPr/>
          </p:nvSpPr>
          <p:spPr>
            <a:xfrm>
              <a:off x="5203375" y="4374850"/>
              <a:ext cx="140600" cy="204900"/>
            </a:xfrm>
            <a:custGeom>
              <a:avLst/>
              <a:gdLst/>
              <a:ahLst/>
              <a:cxnLst/>
              <a:rect l="l" t="t" r="r" b="b"/>
              <a:pathLst>
                <a:path w="5624" h="8196" extrusionOk="0">
                  <a:moveTo>
                    <a:pt x="0" y="1"/>
                  </a:moveTo>
                  <a:lnTo>
                    <a:pt x="3956" y="8195"/>
                  </a:lnTo>
                  <a:cubicBezTo>
                    <a:pt x="5623" y="3703"/>
                    <a:pt x="1" y="1"/>
                    <a:pt x="0"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6" name="Google Shape;26826;p46"/>
            <p:cNvSpPr/>
            <p:nvPr/>
          </p:nvSpPr>
          <p:spPr>
            <a:xfrm>
              <a:off x="5454150" y="4553575"/>
              <a:ext cx="83375" cy="247275"/>
            </a:xfrm>
            <a:custGeom>
              <a:avLst/>
              <a:gdLst/>
              <a:ahLst/>
              <a:cxnLst/>
              <a:rect l="l" t="t" r="r" b="b"/>
              <a:pathLst>
                <a:path w="3335" h="9891" extrusionOk="0">
                  <a:moveTo>
                    <a:pt x="1611" y="1"/>
                  </a:moveTo>
                  <a:lnTo>
                    <a:pt x="1611" y="1"/>
                  </a:lnTo>
                  <a:cubicBezTo>
                    <a:pt x="0" y="3166"/>
                    <a:pt x="848" y="7828"/>
                    <a:pt x="1950" y="9891"/>
                  </a:cubicBezTo>
                  <a:cubicBezTo>
                    <a:pt x="3193" y="6359"/>
                    <a:pt x="3334" y="3024"/>
                    <a:pt x="1611"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7" name="Google Shape;26827;p46"/>
            <p:cNvSpPr/>
            <p:nvPr/>
          </p:nvSpPr>
          <p:spPr>
            <a:xfrm>
              <a:off x="5080450" y="4482525"/>
              <a:ext cx="221825" cy="97575"/>
            </a:xfrm>
            <a:custGeom>
              <a:avLst/>
              <a:gdLst/>
              <a:ahLst/>
              <a:cxnLst/>
              <a:rect l="l" t="t" r="r" b="b"/>
              <a:pathLst>
                <a:path w="8873" h="3903" extrusionOk="0">
                  <a:moveTo>
                    <a:pt x="1435" y="0"/>
                  </a:moveTo>
                  <a:cubicBezTo>
                    <a:pt x="969" y="0"/>
                    <a:pt x="491" y="42"/>
                    <a:pt x="1" y="130"/>
                  </a:cubicBezTo>
                  <a:cubicBezTo>
                    <a:pt x="2110" y="2534"/>
                    <a:pt x="5128" y="3902"/>
                    <a:pt x="8316" y="3902"/>
                  </a:cubicBezTo>
                  <a:cubicBezTo>
                    <a:pt x="8501" y="3902"/>
                    <a:pt x="8687" y="3898"/>
                    <a:pt x="8873" y="3888"/>
                  </a:cubicBezTo>
                  <a:cubicBezTo>
                    <a:pt x="6665" y="1559"/>
                    <a:pt x="4269" y="0"/>
                    <a:pt x="1435"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8" name="Google Shape;26828;p46"/>
          <p:cNvSpPr/>
          <p:nvPr/>
        </p:nvSpPr>
        <p:spPr>
          <a:xfrm>
            <a:off x="8081303" y="1753872"/>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29" name="Google Shape;26829;p46"/>
          <p:cNvGrpSpPr/>
          <p:nvPr/>
        </p:nvGrpSpPr>
        <p:grpSpPr>
          <a:xfrm>
            <a:off x="7999136" y="3244712"/>
            <a:ext cx="174925" cy="214535"/>
            <a:chOff x="2067386" y="2215512"/>
            <a:chExt cx="174925" cy="214535"/>
          </a:xfrm>
        </p:grpSpPr>
        <p:sp>
          <p:nvSpPr>
            <p:cNvPr id="26830" name="Google Shape;26830;p46"/>
            <p:cNvSpPr/>
            <p:nvPr/>
          </p:nvSpPr>
          <p:spPr>
            <a:xfrm flipH="1">
              <a:off x="2154174" y="2215512"/>
              <a:ext cx="37" cy="75357"/>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1" name="Google Shape;26831;p46"/>
            <p:cNvSpPr/>
            <p:nvPr/>
          </p:nvSpPr>
          <p:spPr>
            <a:xfrm flipH="1">
              <a:off x="2154174" y="2354690"/>
              <a:ext cx="37" cy="75357"/>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2" name="Google Shape;26832;p46"/>
            <p:cNvSpPr/>
            <p:nvPr/>
          </p:nvSpPr>
          <p:spPr>
            <a:xfrm flipH="1">
              <a:off x="2186118" y="2322780"/>
              <a:ext cx="56193" cy="37"/>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3" name="Google Shape;26833;p46"/>
            <p:cNvSpPr/>
            <p:nvPr/>
          </p:nvSpPr>
          <p:spPr>
            <a:xfrm flipH="1">
              <a:off x="2067386" y="2322780"/>
              <a:ext cx="54915" cy="37"/>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54"/>
        <p:cNvGrpSpPr/>
        <p:nvPr/>
      </p:nvGrpSpPr>
      <p:grpSpPr>
        <a:xfrm>
          <a:off x="0" y="0"/>
          <a:ext cx="0" cy="0"/>
          <a:chOff x="0" y="0"/>
          <a:chExt cx="0" cy="0"/>
        </a:xfrm>
      </p:grpSpPr>
      <p:sp>
        <p:nvSpPr>
          <p:cNvPr id="28255" name="Google Shape;28255;p80"/>
          <p:cNvSpPr txBox="1">
            <a:spLocks noGrp="1"/>
          </p:cNvSpPr>
          <p:nvPr>
            <p:ph type="ctrTitle"/>
          </p:nvPr>
        </p:nvSpPr>
        <p:spPr>
          <a:xfrm>
            <a:off x="376881" y="535000"/>
            <a:ext cx="8390238" cy="1169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800" dirty="0"/>
              <a:t>CẢM ƠN ĐÃ LẮNG NGHE ! </a:t>
            </a:r>
            <a:endParaRPr sz="4800" dirty="0"/>
          </a:p>
        </p:txBody>
      </p:sp>
      <p:grpSp>
        <p:nvGrpSpPr>
          <p:cNvPr id="28387" name="Google Shape;28387;p80"/>
          <p:cNvGrpSpPr/>
          <p:nvPr/>
        </p:nvGrpSpPr>
        <p:grpSpPr>
          <a:xfrm>
            <a:off x="6911201" y="879182"/>
            <a:ext cx="170431" cy="208992"/>
            <a:chOff x="7314226" y="2364570"/>
            <a:chExt cx="170431" cy="208992"/>
          </a:xfrm>
        </p:grpSpPr>
        <p:sp>
          <p:nvSpPr>
            <p:cNvPr id="28388" name="Google Shape;28388;p8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9" name="Google Shape;28389;p8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0" name="Google Shape;28390;p8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1" name="Google Shape;28391;p8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92" name="Google Shape;28392;p80"/>
          <p:cNvSpPr/>
          <p:nvPr/>
        </p:nvSpPr>
        <p:spPr>
          <a:xfrm>
            <a:off x="7364938" y="1144575"/>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Hình ảnh 2" descr="Ảnh có chứa ngoài trời, tòa nhà, cây cối, cỏ&#10;&#10;Mô tả được tạo tự động">
            <a:extLst>
              <a:ext uri="{FF2B5EF4-FFF2-40B4-BE49-F238E27FC236}">
                <a16:creationId xmlns:a16="http://schemas.microsoft.com/office/drawing/2014/main" id="{F2A77AB8-DDD4-FE86-A591-8AFE3630AE5D}"/>
              </a:ext>
            </a:extLst>
          </p:cNvPr>
          <p:cNvPicPr>
            <a:picLocks noChangeAspect="1"/>
          </p:cNvPicPr>
          <p:nvPr/>
        </p:nvPicPr>
        <p:blipFill>
          <a:blip r:embed="rId3"/>
          <a:stretch>
            <a:fillRect/>
          </a:stretch>
        </p:blipFill>
        <p:spPr>
          <a:xfrm>
            <a:off x="1898381" y="1704975"/>
            <a:ext cx="4420358" cy="25593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45"/>
        <p:cNvGrpSpPr/>
        <p:nvPr/>
      </p:nvGrpSpPr>
      <p:grpSpPr>
        <a:xfrm>
          <a:off x="0" y="0"/>
          <a:ext cx="0" cy="0"/>
          <a:chOff x="0" y="0"/>
          <a:chExt cx="0" cy="0"/>
        </a:xfrm>
      </p:grpSpPr>
      <p:sp>
        <p:nvSpPr>
          <p:cNvPr id="27346" name="Google Shape;27346;p59"/>
          <p:cNvSpPr txBox="1">
            <a:spLocks noGrp="1"/>
          </p:cNvSpPr>
          <p:nvPr>
            <p:ph type="title"/>
          </p:nvPr>
        </p:nvSpPr>
        <p:spPr>
          <a:xfrm>
            <a:off x="715100" y="1370900"/>
            <a:ext cx="3110400" cy="13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Cavolini" panose="03000502040302020204" pitchFamily="66" charset="0"/>
                <a:ea typeface="Roboto Medium" panose="02000000000000000000" pitchFamily="2" charset="0"/>
                <a:cs typeface="Cavolini" panose="03000502040302020204" pitchFamily="66" charset="0"/>
              </a:rPr>
              <a:t>Hồ gươm</a:t>
            </a:r>
            <a:br>
              <a:rPr lang="vi-VN" dirty="0">
                <a:latin typeface="Cavolini" panose="03000502040302020204" pitchFamily="66" charset="0"/>
                <a:ea typeface="Roboto Medium" panose="02000000000000000000" pitchFamily="2" charset="0"/>
                <a:cs typeface="Cavolini" panose="03000502040302020204" pitchFamily="66" charset="0"/>
              </a:rPr>
            </a:br>
            <a:r>
              <a:rPr lang="vi-VN" dirty="0">
                <a:latin typeface="Cavolini" panose="03000502040302020204" pitchFamily="66" charset="0"/>
                <a:ea typeface="Roboto Medium" panose="02000000000000000000" pitchFamily="2" charset="0"/>
                <a:cs typeface="Cavolini" panose="03000502040302020204" pitchFamily="66" charset="0"/>
              </a:rPr>
              <a:t>Hồ hoàn kiếm</a:t>
            </a:r>
            <a:endParaRPr dirty="0">
              <a:latin typeface="Cavolini" panose="03000502040302020204" pitchFamily="66" charset="0"/>
              <a:ea typeface="Roboto Medium" panose="02000000000000000000" pitchFamily="2" charset="0"/>
              <a:cs typeface="Cavolini" panose="03000502040302020204" pitchFamily="66" charset="0"/>
            </a:endParaRPr>
          </a:p>
        </p:txBody>
      </p:sp>
      <p:sp>
        <p:nvSpPr>
          <p:cNvPr id="27347" name="Google Shape;27347;p59"/>
          <p:cNvSpPr txBox="1">
            <a:spLocks noGrp="1"/>
          </p:cNvSpPr>
          <p:nvPr>
            <p:ph type="body" idx="1"/>
          </p:nvPr>
        </p:nvSpPr>
        <p:spPr>
          <a:xfrm>
            <a:off x="715100" y="2818600"/>
            <a:ext cx="3110400" cy="9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Inria  Sans"/>
              </a:rPr>
              <a:t>Trái tim của thủ đô Hà Nội và mang giá trị lịch sử văn hóa quý báu của dân tộc</a:t>
            </a:r>
            <a:endParaRPr lang="en-US" dirty="0">
              <a:latin typeface="Inria  Sans"/>
            </a:endParaRPr>
          </a:p>
        </p:txBody>
      </p:sp>
      <p:pic>
        <p:nvPicPr>
          <p:cNvPr id="27348" name="Google Shape;27348;p59"/>
          <p:cNvPicPr preferRelativeResize="0"/>
          <p:nvPr/>
        </p:nvPicPr>
        <p:blipFill>
          <a:blip r:embed="rId3"/>
          <a:srcRect/>
          <a:stretch/>
        </p:blipFill>
        <p:spPr>
          <a:xfrm>
            <a:off x="5130300" y="1083225"/>
            <a:ext cx="3293700" cy="3293700"/>
          </a:xfrm>
          <a:prstGeom prst="ellipse">
            <a:avLst/>
          </a:prstGeom>
          <a:noFill/>
          <a:ln w="9525" cap="flat" cmpd="sng">
            <a:solidFill>
              <a:schemeClr val="lt2"/>
            </a:solidFill>
            <a:prstDash val="solid"/>
            <a:round/>
            <a:headEnd type="none" w="sm" len="sm"/>
            <a:tailEnd type="none" w="sm" len="sm"/>
          </a:ln>
        </p:spPr>
      </p:pic>
      <p:grpSp>
        <p:nvGrpSpPr>
          <p:cNvPr id="27349" name="Google Shape;27349;p59"/>
          <p:cNvGrpSpPr/>
          <p:nvPr/>
        </p:nvGrpSpPr>
        <p:grpSpPr>
          <a:xfrm>
            <a:off x="7594084" y="1136177"/>
            <a:ext cx="911939" cy="893896"/>
            <a:chOff x="7683447" y="2854250"/>
            <a:chExt cx="1259236" cy="1234322"/>
          </a:xfrm>
        </p:grpSpPr>
        <p:sp>
          <p:nvSpPr>
            <p:cNvPr id="27350" name="Google Shape;27350;p59"/>
            <p:cNvSpPr/>
            <p:nvPr/>
          </p:nvSpPr>
          <p:spPr>
            <a:xfrm rot="8706649" flipH="1">
              <a:off x="7840220" y="3048742"/>
              <a:ext cx="945689" cy="845338"/>
            </a:xfrm>
            <a:custGeom>
              <a:avLst/>
              <a:gdLst/>
              <a:ahLst/>
              <a:cxnLst/>
              <a:rect l="l" t="t" r="r" b="b"/>
              <a:pathLst>
                <a:path w="44320" h="39617" extrusionOk="0">
                  <a:moveTo>
                    <a:pt x="25352" y="0"/>
                  </a:moveTo>
                  <a:cubicBezTo>
                    <a:pt x="25345" y="0"/>
                    <a:pt x="25337" y="0"/>
                    <a:pt x="25329" y="0"/>
                  </a:cubicBezTo>
                  <a:cubicBezTo>
                    <a:pt x="18390" y="54"/>
                    <a:pt x="16283" y="11288"/>
                    <a:pt x="16283" y="11288"/>
                  </a:cubicBezTo>
                  <a:cubicBezTo>
                    <a:pt x="16283" y="11288"/>
                    <a:pt x="12844" y="7849"/>
                    <a:pt x="9236" y="7849"/>
                  </a:cubicBezTo>
                  <a:cubicBezTo>
                    <a:pt x="7572" y="7849"/>
                    <a:pt x="5871" y="8581"/>
                    <a:pt x="4456" y="10721"/>
                  </a:cubicBezTo>
                  <a:cubicBezTo>
                    <a:pt x="0" y="17499"/>
                    <a:pt x="10478" y="20442"/>
                    <a:pt x="10478" y="20442"/>
                  </a:cubicBezTo>
                  <a:cubicBezTo>
                    <a:pt x="10478" y="20442"/>
                    <a:pt x="2836" y="20550"/>
                    <a:pt x="1891" y="25681"/>
                  </a:cubicBezTo>
                  <a:cubicBezTo>
                    <a:pt x="945" y="30838"/>
                    <a:pt x="8182" y="30919"/>
                    <a:pt x="8182" y="30919"/>
                  </a:cubicBezTo>
                  <a:cubicBezTo>
                    <a:pt x="8182" y="30919"/>
                    <a:pt x="8290" y="39020"/>
                    <a:pt x="13610" y="39587"/>
                  </a:cubicBezTo>
                  <a:cubicBezTo>
                    <a:pt x="13787" y="39607"/>
                    <a:pt x="13960" y="39617"/>
                    <a:pt x="14130" y="39617"/>
                  </a:cubicBezTo>
                  <a:cubicBezTo>
                    <a:pt x="19099" y="39617"/>
                    <a:pt x="21144" y="31486"/>
                    <a:pt x="21144" y="31486"/>
                  </a:cubicBezTo>
                  <a:cubicBezTo>
                    <a:pt x="21144" y="31486"/>
                    <a:pt x="23326" y="38845"/>
                    <a:pt x="30336" y="38845"/>
                  </a:cubicBezTo>
                  <a:cubicBezTo>
                    <a:pt x="31202" y="38845"/>
                    <a:pt x="32142" y="38733"/>
                    <a:pt x="33160" y="38480"/>
                  </a:cubicBezTo>
                  <a:cubicBezTo>
                    <a:pt x="39344" y="36941"/>
                    <a:pt x="38885" y="26059"/>
                    <a:pt x="33701" y="22926"/>
                  </a:cubicBezTo>
                  <a:lnTo>
                    <a:pt x="33701" y="22926"/>
                  </a:lnTo>
                  <a:cubicBezTo>
                    <a:pt x="33701" y="22926"/>
                    <a:pt x="34671" y="23058"/>
                    <a:pt x="36003" y="23058"/>
                  </a:cubicBezTo>
                  <a:cubicBezTo>
                    <a:pt x="38768" y="23058"/>
                    <a:pt x="43092" y="22492"/>
                    <a:pt x="43530" y="19011"/>
                  </a:cubicBezTo>
                  <a:cubicBezTo>
                    <a:pt x="44320" y="12935"/>
                    <a:pt x="36755" y="12176"/>
                    <a:pt x="32924" y="12176"/>
                  </a:cubicBezTo>
                  <a:cubicBezTo>
                    <a:pt x="31647" y="12176"/>
                    <a:pt x="30784" y="12260"/>
                    <a:pt x="30784" y="12260"/>
                  </a:cubicBezTo>
                  <a:cubicBezTo>
                    <a:pt x="30784" y="12260"/>
                    <a:pt x="32293" y="0"/>
                    <a:pt x="25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1" name="Google Shape;27351;p59"/>
            <p:cNvSpPr/>
            <p:nvPr/>
          </p:nvSpPr>
          <p:spPr>
            <a:xfrm rot="8706649" flipH="1">
              <a:off x="8030714" y="3273829"/>
              <a:ext cx="543366" cy="453406"/>
            </a:xfrm>
            <a:custGeom>
              <a:avLst/>
              <a:gdLst/>
              <a:ahLst/>
              <a:cxnLst/>
              <a:rect l="l" t="t" r="r" b="b"/>
              <a:pathLst>
                <a:path w="25465" h="21249" extrusionOk="0">
                  <a:moveTo>
                    <a:pt x="17288" y="1"/>
                  </a:moveTo>
                  <a:cubicBezTo>
                    <a:pt x="13647" y="1"/>
                    <a:pt x="12611" y="9419"/>
                    <a:pt x="12611" y="9419"/>
                  </a:cubicBezTo>
                  <a:cubicBezTo>
                    <a:pt x="9699" y="6811"/>
                    <a:pt x="6500" y="5906"/>
                    <a:pt x="4105" y="5906"/>
                  </a:cubicBezTo>
                  <a:cubicBezTo>
                    <a:pt x="2036" y="5906"/>
                    <a:pt x="568" y="6582"/>
                    <a:pt x="405" y="7420"/>
                  </a:cubicBezTo>
                  <a:cubicBezTo>
                    <a:pt x="0" y="9662"/>
                    <a:pt x="4861" y="11714"/>
                    <a:pt x="8614" y="12011"/>
                  </a:cubicBezTo>
                  <a:cubicBezTo>
                    <a:pt x="8614" y="12011"/>
                    <a:pt x="594" y="17142"/>
                    <a:pt x="4510" y="20490"/>
                  </a:cubicBezTo>
                  <a:cubicBezTo>
                    <a:pt x="5139" y="21024"/>
                    <a:pt x="5776" y="21248"/>
                    <a:pt x="6401" y="21248"/>
                  </a:cubicBezTo>
                  <a:cubicBezTo>
                    <a:pt x="9663" y="21248"/>
                    <a:pt x="12611" y="15143"/>
                    <a:pt x="12611" y="15143"/>
                  </a:cubicBezTo>
                  <a:cubicBezTo>
                    <a:pt x="12611" y="15143"/>
                    <a:pt x="15618" y="19038"/>
                    <a:pt x="19006" y="19038"/>
                  </a:cubicBezTo>
                  <a:cubicBezTo>
                    <a:pt x="19754" y="19038"/>
                    <a:pt x="20522" y="18848"/>
                    <a:pt x="21279" y="18384"/>
                  </a:cubicBezTo>
                  <a:cubicBezTo>
                    <a:pt x="25464" y="15818"/>
                    <a:pt x="18039" y="11903"/>
                    <a:pt x="18039" y="11903"/>
                  </a:cubicBezTo>
                  <a:lnTo>
                    <a:pt x="18039" y="11903"/>
                  </a:lnTo>
                  <a:cubicBezTo>
                    <a:pt x="18039" y="11903"/>
                    <a:pt x="18065" y="11903"/>
                    <a:pt x="18115" y="11903"/>
                  </a:cubicBezTo>
                  <a:cubicBezTo>
                    <a:pt x="18838" y="11903"/>
                    <a:pt x="24471" y="11809"/>
                    <a:pt x="23763" y="8852"/>
                  </a:cubicBezTo>
                  <a:cubicBezTo>
                    <a:pt x="23540" y="7925"/>
                    <a:pt x="22772" y="7598"/>
                    <a:pt x="21802" y="7598"/>
                  </a:cubicBezTo>
                  <a:cubicBezTo>
                    <a:pt x="19494" y="7598"/>
                    <a:pt x="16040" y="9446"/>
                    <a:pt x="16040" y="9446"/>
                  </a:cubicBezTo>
                  <a:cubicBezTo>
                    <a:pt x="16040" y="9446"/>
                    <a:pt x="22116" y="1345"/>
                    <a:pt x="17958" y="103"/>
                  </a:cubicBezTo>
                  <a:cubicBezTo>
                    <a:pt x="17725" y="33"/>
                    <a:pt x="17502" y="1"/>
                    <a:pt x="17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2" name="Google Shape;27352;p59"/>
            <p:cNvSpPr/>
            <p:nvPr/>
          </p:nvSpPr>
          <p:spPr>
            <a:xfrm rot="8706649" flipH="1">
              <a:off x="8213444" y="3423440"/>
              <a:ext cx="137735" cy="62264"/>
            </a:xfrm>
            <a:custGeom>
              <a:avLst/>
              <a:gdLst/>
              <a:ahLst/>
              <a:cxnLst/>
              <a:rect l="l" t="t" r="r" b="b"/>
              <a:pathLst>
                <a:path w="6455" h="2918" fill="none" extrusionOk="0">
                  <a:moveTo>
                    <a:pt x="1" y="2917"/>
                  </a:moveTo>
                  <a:lnTo>
                    <a:pt x="3241" y="1"/>
                  </a:lnTo>
                  <a:lnTo>
                    <a:pt x="6454" y="2917"/>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3" name="Google Shape;27353;p59"/>
            <p:cNvSpPr/>
            <p:nvPr/>
          </p:nvSpPr>
          <p:spPr>
            <a:xfrm rot="8706649" flipH="1">
              <a:off x="8268996" y="3481266"/>
              <a:ext cx="78971" cy="63971"/>
            </a:xfrm>
            <a:custGeom>
              <a:avLst/>
              <a:gdLst/>
              <a:ahLst/>
              <a:cxnLst/>
              <a:rect l="l" t="t" r="r" b="b"/>
              <a:pathLst>
                <a:path w="3701" h="2998" fill="none" extrusionOk="0">
                  <a:moveTo>
                    <a:pt x="1" y="2134"/>
                  </a:moveTo>
                  <a:lnTo>
                    <a:pt x="2431" y="2998"/>
                  </a:lnTo>
                  <a:lnTo>
                    <a:pt x="3700" y="1"/>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4" name="Google Shape;27354;p59"/>
            <p:cNvSpPr/>
            <p:nvPr/>
          </p:nvSpPr>
          <p:spPr>
            <a:xfrm rot="8706649" flipH="1">
              <a:off x="8298920" y="3458823"/>
              <a:ext cx="69177" cy="18457"/>
            </a:xfrm>
            <a:custGeom>
              <a:avLst/>
              <a:gdLst/>
              <a:ahLst/>
              <a:cxnLst/>
              <a:rect l="l" t="t" r="r" b="b"/>
              <a:pathLst>
                <a:path w="3242" h="865" fill="none" extrusionOk="0">
                  <a:moveTo>
                    <a:pt x="3241" y="1"/>
                  </a:moveTo>
                  <a:lnTo>
                    <a:pt x="1" y="865"/>
                  </a:lnTo>
                </a:path>
              </a:pathLst>
            </a:custGeom>
            <a:noFill/>
            <a:ln w="8775" cap="rnd" cmpd="sng">
              <a:solidFill>
                <a:srgbClr val="F7E4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5" name="Google Shape;27355;p59"/>
            <p:cNvSpPr/>
            <p:nvPr/>
          </p:nvSpPr>
          <p:spPr>
            <a:xfrm rot="8706649" flipH="1">
              <a:off x="8497574" y="3034101"/>
              <a:ext cx="140594" cy="117592"/>
            </a:xfrm>
            <a:custGeom>
              <a:avLst/>
              <a:gdLst/>
              <a:ahLst/>
              <a:cxnLst/>
              <a:rect l="l" t="t" r="r" b="b"/>
              <a:pathLst>
                <a:path w="6589" h="5511" extrusionOk="0">
                  <a:moveTo>
                    <a:pt x="2119" y="0"/>
                  </a:moveTo>
                  <a:cubicBezTo>
                    <a:pt x="1590" y="0"/>
                    <a:pt x="1128" y="165"/>
                    <a:pt x="810" y="504"/>
                  </a:cubicBezTo>
                  <a:cubicBezTo>
                    <a:pt x="0" y="1395"/>
                    <a:pt x="486" y="3123"/>
                    <a:pt x="1863" y="4365"/>
                  </a:cubicBezTo>
                  <a:cubicBezTo>
                    <a:pt x="2694" y="5115"/>
                    <a:pt x="3663" y="5510"/>
                    <a:pt x="4479" y="5510"/>
                  </a:cubicBezTo>
                  <a:cubicBezTo>
                    <a:pt x="5015" y="5510"/>
                    <a:pt x="5485" y="5340"/>
                    <a:pt x="5806" y="4986"/>
                  </a:cubicBezTo>
                  <a:cubicBezTo>
                    <a:pt x="6589" y="4122"/>
                    <a:pt x="6130" y="2394"/>
                    <a:pt x="4753" y="1152"/>
                  </a:cubicBezTo>
                  <a:cubicBezTo>
                    <a:pt x="3915" y="396"/>
                    <a:pt x="2938" y="0"/>
                    <a:pt x="2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6" name="Google Shape;27356;p59"/>
            <p:cNvSpPr/>
            <p:nvPr/>
          </p:nvSpPr>
          <p:spPr>
            <a:xfrm rot="8706649" flipH="1">
              <a:off x="8662182" y="3085515"/>
              <a:ext cx="77819" cy="49290"/>
            </a:xfrm>
            <a:custGeom>
              <a:avLst/>
              <a:gdLst/>
              <a:ahLst/>
              <a:cxnLst/>
              <a:rect l="l" t="t" r="r" b="b"/>
              <a:pathLst>
                <a:path w="3647" h="2310" extrusionOk="0">
                  <a:moveTo>
                    <a:pt x="1736" y="1"/>
                  </a:moveTo>
                  <a:cubicBezTo>
                    <a:pt x="834" y="1"/>
                    <a:pt x="106" y="444"/>
                    <a:pt x="55" y="1031"/>
                  </a:cubicBezTo>
                  <a:cubicBezTo>
                    <a:pt x="1" y="1652"/>
                    <a:pt x="757" y="2220"/>
                    <a:pt x="1729" y="2301"/>
                  </a:cubicBezTo>
                  <a:cubicBezTo>
                    <a:pt x="1804" y="2307"/>
                    <a:pt x="1878" y="2310"/>
                    <a:pt x="1951" y="2310"/>
                  </a:cubicBezTo>
                  <a:cubicBezTo>
                    <a:pt x="2826" y="2310"/>
                    <a:pt x="3543" y="1875"/>
                    <a:pt x="3592" y="1301"/>
                  </a:cubicBezTo>
                  <a:cubicBezTo>
                    <a:pt x="3646" y="653"/>
                    <a:pt x="2890" y="86"/>
                    <a:pt x="1891" y="5"/>
                  </a:cubicBezTo>
                  <a:cubicBezTo>
                    <a:pt x="1839" y="2"/>
                    <a:pt x="178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08"/>
        <p:cNvGrpSpPr/>
        <p:nvPr/>
      </p:nvGrpSpPr>
      <p:grpSpPr>
        <a:xfrm>
          <a:off x="0" y="0"/>
          <a:ext cx="0" cy="0"/>
          <a:chOff x="0" y="0"/>
          <a:chExt cx="0" cy="0"/>
        </a:xfrm>
      </p:grpSpPr>
      <p:sp>
        <p:nvSpPr>
          <p:cNvPr id="27009" name="Google Shape;27009;p51"/>
          <p:cNvSpPr txBox="1">
            <a:spLocks noGrp="1"/>
          </p:cNvSpPr>
          <p:nvPr>
            <p:ph type="title"/>
          </p:nvPr>
        </p:nvSpPr>
        <p:spPr>
          <a:xfrm>
            <a:off x="715100" y="445025"/>
            <a:ext cx="7713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VỊ TRÍ</a:t>
            </a:r>
            <a:endParaRPr dirty="0"/>
          </a:p>
        </p:txBody>
      </p:sp>
      <p:grpSp>
        <p:nvGrpSpPr>
          <p:cNvPr id="27011" name="Google Shape;27011;p51"/>
          <p:cNvGrpSpPr/>
          <p:nvPr/>
        </p:nvGrpSpPr>
        <p:grpSpPr>
          <a:xfrm>
            <a:off x="5874439" y="-839100"/>
            <a:ext cx="3413229" cy="6085720"/>
            <a:chOff x="5440525" y="1310975"/>
            <a:chExt cx="3413229" cy="6085720"/>
          </a:xfrm>
        </p:grpSpPr>
        <p:sp>
          <p:nvSpPr>
            <p:cNvPr id="27012" name="Google Shape;27012;p51"/>
            <p:cNvSpPr/>
            <p:nvPr/>
          </p:nvSpPr>
          <p:spPr>
            <a:xfrm>
              <a:off x="7557182" y="2151539"/>
              <a:ext cx="309282" cy="1309503"/>
            </a:xfrm>
            <a:custGeom>
              <a:avLst/>
              <a:gdLst/>
              <a:ahLst/>
              <a:cxnLst/>
              <a:rect l="l" t="t" r="r" b="b"/>
              <a:pathLst>
                <a:path w="7449" h="31541" fill="none" extrusionOk="0">
                  <a:moveTo>
                    <a:pt x="4966" y="31540"/>
                  </a:moveTo>
                  <a:cubicBezTo>
                    <a:pt x="7449" y="21820"/>
                    <a:pt x="1854" y="0"/>
                    <a:pt x="1854" y="0"/>
                  </a:cubicBezTo>
                  <a:cubicBezTo>
                    <a:pt x="2973" y="12029"/>
                    <a:pt x="2903" y="23043"/>
                    <a:pt x="1" y="31540"/>
                  </a:cubicBezTo>
                </a:path>
              </a:pathLst>
            </a:custGeom>
            <a:noFill/>
            <a:ln w="113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3" name="Google Shape;27013;p51"/>
            <p:cNvSpPr/>
            <p:nvPr/>
          </p:nvSpPr>
          <p:spPr>
            <a:xfrm>
              <a:off x="7062124" y="3420358"/>
              <a:ext cx="1791630" cy="3166291"/>
            </a:xfrm>
            <a:custGeom>
              <a:avLst/>
              <a:gdLst/>
              <a:ahLst/>
              <a:cxnLst/>
              <a:rect l="l" t="t" r="r" b="b"/>
              <a:pathLst>
                <a:path w="43151" h="76264" extrusionOk="0">
                  <a:moveTo>
                    <a:pt x="11925" y="0"/>
                  </a:moveTo>
                  <a:lnTo>
                    <a:pt x="11925" y="0"/>
                  </a:lnTo>
                  <a:cubicBezTo>
                    <a:pt x="7659" y="10490"/>
                    <a:pt x="1" y="37660"/>
                    <a:pt x="24792" y="56262"/>
                  </a:cubicBezTo>
                  <a:cubicBezTo>
                    <a:pt x="35842" y="64549"/>
                    <a:pt x="40877" y="71473"/>
                    <a:pt x="43150" y="76263"/>
                  </a:cubicBezTo>
                  <a:lnTo>
                    <a:pt x="43115" y="42940"/>
                  </a:lnTo>
                  <a:cubicBezTo>
                    <a:pt x="37171" y="32415"/>
                    <a:pt x="28149" y="28358"/>
                    <a:pt x="23813" y="22729"/>
                  </a:cubicBezTo>
                  <a:cubicBezTo>
                    <a:pt x="18988" y="16540"/>
                    <a:pt x="17345" y="245"/>
                    <a:pt x="17345" y="245"/>
                  </a:cubicBezTo>
                  <a:lnTo>
                    <a:pt x="11925" y="0"/>
                  </a:ln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4" name="Google Shape;27014;p51"/>
            <p:cNvSpPr/>
            <p:nvPr/>
          </p:nvSpPr>
          <p:spPr>
            <a:xfrm>
              <a:off x="7422166" y="3426170"/>
              <a:ext cx="1430115" cy="2835272"/>
            </a:xfrm>
            <a:custGeom>
              <a:avLst/>
              <a:gdLst/>
              <a:ahLst/>
              <a:cxnLst/>
              <a:rect l="l" t="t" r="r" b="b"/>
              <a:pathLst>
                <a:path w="34444" h="68291" extrusionOk="0">
                  <a:moveTo>
                    <a:pt x="5875" y="0"/>
                  </a:moveTo>
                  <a:cubicBezTo>
                    <a:pt x="1" y="36366"/>
                    <a:pt x="25317" y="50492"/>
                    <a:pt x="33709" y="66997"/>
                  </a:cubicBezTo>
                  <a:cubicBezTo>
                    <a:pt x="33954" y="67486"/>
                    <a:pt x="34198" y="67906"/>
                    <a:pt x="34443" y="68291"/>
                  </a:cubicBezTo>
                  <a:lnTo>
                    <a:pt x="34443" y="42800"/>
                  </a:lnTo>
                  <a:cubicBezTo>
                    <a:pt x="28499" y="32275"/>
                    <a:pt x="19477" y="28218"/>
                    <a:pt x="15141" y="22589"/>
                  </a:cubicBezTo>
                  <a:cubicBezTo>
                    <a:pt x="10316" y="16400"/>
                    <a:pt x="8673" y="105"/>
                    <a:pt x="8673" y="105"/>
                  </a:cubicBezTo>
                  <a:lnTo>
                    <a:pt x="5875" y="0"/>
                  </a:ln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5" name="Google Shape;27015;p51"/>
            <p:cNvSpPr/>
            <p:nvPr/>
          </p:nvSpPr>
          <p:spPr>
            <a:xfrm>
              <a:off x="5772999" y="2826574"/>
              <a:ext cx="2318601" cy="894328"/>
            </a:xfrm>
            <a:custGeom>
              <a:avLst/>
              <a:gdLst/>
              <a:ahLst/>
              <a:cxnLst/>
              <a:rect l="l" t="t" r="r" b="b"/>
              <a:pathLst>
                <a:path w="55843" h="21541" fill="none" extrusionOk="0">
                  <a:moveTo>
                    <a:pt x="0" y="3952"/>
                  </a:moveTo>
                  <a:lnTo>
                    <a:pt x="18638" y="1"/>
                  </a:lnTo>
                  <a:lnTo>
                    <a:pt x="42975" y="7554"/>
                  </a:lnTo>
                  <a:lnTo>
                    <a:pt x="55842" y="21540"/>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6" name="Google Shape;27016;p51"/>
            <p:cNvSpPr/>
            <p:nvPr/>
          </p:nvSpPr>
          <p:spPr>
            <a:xfrm>
              <a:off x="6378369" y="2433153"/>
              <a:ext cx="1508505" cy="528476"/>
            </a:xfrm>
            <a:custGeom>
              <a:avLst/>
              <a:gdLst/>
              <a:ahLst/>
              <a:cxnLst/>
              <a:rect l="l" t="t" r="r" b="b"/>
              <a:pathLst>
                <a:path w="36332" h="12729" fill="none" extrusionOk="0">
                  <a:moveTo>
                    <a:pt x="36331" y="12729"/>
                  </a:moveTo>
                  <a:lnTo>
                    <a:pt x="22344" y="1469"/>
                  </a:lnTo>
                  <a:lnTo>
                    <a:pt x="0" y="1"/>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7" name="Google Shape;27017;p51"/>
            <p:cNvSpPr/>
            <p:nvPr/>
          </p:nvSpPr>
          <p:spPr>
            <a:xfrm>
              <a:off x="5912374" y="2585606"/>
              <a:ext cx="634467" cy="241009"/>
            </a:xfrm>
            <a:custGeom>
              <a:avLst/>
              <a:gdLst/>
              <a:ahLst/>
              <a:cxnLst/>
              <a:rect l="l" t="t" r="r" b="b"/>
              <a:pathLst>
                <a:path w="15281" h="5805" fill="none" extrusionOk="0">
                  <a:moveTo>
                    <a:pt x="0" y="0"/>
                  </a:moveTo>
                  <a:lnTo>
                    <a:pt x="15281" y="5805"/>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1"/>
            <p:cNvSpPr/>
            <p:nvPr/>
          </p:nvSpPr>
          <p:spPr>
            <a:xfrm>
              <a:off x="6495947" y="2155899"/>
              <a:ext cx="527055" cy="319394"/>
            </a:xfrm>
            <a:custGeom>
              <a:avLst/>
              <a:gdLst/>
              <a:ahLst/>
              <a:cxnLst/>
              <a:rect l="l" t="t" r="r" b="b"/>
              <a:pathLst>
                <a:path w="12694" h="7693" fill="none" extrusionOk="0">
                  <a:moveTo>
                    <a:pt x="1" y="0"/>
                  </a:moveTo>
                  <a:lnTo>
                    <a:pt x="12694" y="7693"/>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1"/>
            <p:cNvSpPr/>
            <p:nvPr/>
          </p:nvSpPr>
          <p:spPr>
            <a:xfrm>
              <a:off x="6572921" y="1837957"/>
              <a:ext cx="731748" cy="656226"/>
            </a:xfrm>
            <a:custGeom>
              <a:avLst/>
              <a:gdLst/>
              <a:ahLst/>
              <a:cxnLst/>
              <a:rect l="l" t="t" r="r" b="b"/>
              <a:pathLst>
                <a:path w="17624" h="15806" fill="none" extrusionOk="0">
                  <a:moveTo>
                    <a:pt x="0" y="0"/>
                  </a:moveTo>
                  <a:lnTo>
                    <a:pt x="17623" y="15805"/>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1"/>
            <p:cNvSpPr/>
            <p:nvPr/>
          </p:nvSpPr>
          <p:spPr>
            <a:xfrm>
              <a:off x="7179744" y="1718926"/>
              <a:ext cx="454436" cy="432654"/>
            </a:xfrm>
            <a:custGeom>
              <a:avLst/>
              <a:gdLst/>
              <a:ahLst/>
              <a:cxnLst/>
              <a:rect l="l" t="t" r="r" b="b"/>
              <a:pathLst>
                <a:path w="10945" h="10421" fill="none" extrusionOk="0">
                  <a:moveTo>
                    <a:pt x="0" y="4965"/>
                  </a:moveTo>
                  <a:lnTo>
                    <a:pt x="10945" y="10420"/>
                  </a:lnTo>
                  <a:lnTo>
                    <a:pt x="2448" y="0"/>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1" name="Google Shape;27021;p51"/>
            <p:cNvSpPr/>
            <p:nvPr/>
          </p:nvSpPr>
          <p:spPr>
            <a:xfrm>
              <a:off x="8008687" y="1746494"/>
              <a:ext cx="82791" cy="1194832"/>
            </a:xfrm>
            <a:custGeom>
              <a:avLst/>
              <a:gdLst/>
              <a:ahLst/>
              <a:cxnLst/>
              <a:rect l="l" t="t" r="r" b="b"/>
              <a:pathLst>
                <a:path w="1994" h="28779" fill="none" extrusionOk="0">
                  <a:moveTo>
                    <a:pt x="0" y="28778"/>
                  </a:moveTo>
                  <a:lnTo>
                    <a:pt x="1993" y="13323"/>
                  </a:lnTo>
                  <a:lnTo>
                    <a:pt x="1993" y="0"/>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2" name="Google Shape;27022;p51"/>
            <p:cNvSpPr/>
            <p:nvPr/>
          </p:nvSpPr>
          <p:spPr>
            <a:xfrm>
              <a:off x="6154796" y="2826574"/>
              <a:ext cx="392032" cy="392008"/>
            </a:xfrm>
            <a:custGeom>
              <a:avLst/>
              <a:gdLst/>
              <a:ahLst/>
              <a:cxnLst/>
              <a:rect l="l" t="t" r="r" b="b"/>
              <a:pathLst>
                <a:path w="9442" h="9442" extrusionOk="0">
                  <a:moveTo>
                    <a:pt x="9442" y="1"/>
                  </a:moveTo>
                  <a:lnTo>
                    <a:pt x="1" y="9442"/>
                  </a:lnTo>
                  <a:cubicBezTo>
                    <a:pt x="7064" y="8183"/>
                    <a:pt x="9441" y="1"/>
                    <a:pt x="9442"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3" name="Google Shape;27023;p51"/>
            <p:cNvSpPr/>
            <p:nvPr/>
          </p:nvSpPr>
          <p:spPr>
            <a:xfrm>
              <a:off x="5730900" y="2990651"/>
              <a:ext cx="159727" cy="402139"/>
            </a:xfrm>
            <a:custGeom>
              <a:avLst/>
              <a:gdLst/>
              <a:ahLst/>
              <a:cxnLst/>
              <a:rect l="l" t="t" r="r" b="b"/>
              <a:pathLst>
                <a:path w="3847" h="9686" extrusionOk="0">
                  <a:moveTo>
                    <a:pt x="1014" y="0"/>
                  </a:moveTo>
                  <a:cubicBezTo>
                    <a:pt x="0" y="2658"/>
                    <a:pt x="0" y="5874"/>
                    <a:pt x="1014" y="9686"/>
                  </a:cubicBezTo>
                  <a:cubicBezTo>
                    <a:pt x="3847" y="4860"/>
                    <a:pt x="1014" y="0"/>
                    <a:pt x="1014"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4" name="Google Shape;27024;p51"/>
            <p:cNvSpPr/>
            <p:nvPr/>
          </p:nvSpPr>
          <p:spPr>
            <a:xfrm>
              <a:off x="5539254" y="2398320"/>
              <a:ext cx="373182" cy="187493"/>
            </a:xfrm>
            <a:custGeom>
              <a:avLst/>
              <a:gdLst/>
              <a:ahLst/>
              <a:cxnLst/>
              <a:rect l="l" t="t" r="r" b="b"/>
              <a:pathLst>
                <a:path w="8988" h="4516" extrusionOk="0">
                  <a:moveTo>
                    <a:pt x="1" y="1"/>
                  </a:moveTo>
                  <a:cubicBezTo>
                    <a:pt x="4857" y="4269"/>
                    <a:pt x="8154" y="4515"/>
                    <a:pt x="8850" y="4515"/>
                  </a:cubicBezTo>
                  <a:cubicBezTo>
                    <a:pt x="8941" y="4515"/>
                    <a:pt x="8987" y="4511"/>
                    <a:pt x="8987" y="4511"/>
                  </a:cubicBezTo>
                  <a:cubicBezTo>
                    <a:pt x="7483" y="1714"/>
                    <a:pt x="4441" y="210"/>
                    <a:pt x="1"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5" name="Google Shape;27025;p51"/>
            <p:cNvSpPr/>
            <p:nvPr/>
          </p:nvSpPr>
          <p:spPr>
            <a:xfrm>
              <a:off x="6054614" y="2433153"/>
              <a:ext cx="323814" cy="122850"/>
            </a:xfrm>
            <a:custGeom>
              <a:avLst/>
              <a:gdLst/>
              <a:ahLst/>
              <a:cxnLst/>
              <a:rect l="l" t="t" r="r" b="b"/>
              <a:pathLst>
                <a:path w="7799" h="2959" extrusionOk="0">
                  <a:moveTo>
                    <a:pt x="7798" y="1"/>
                  </a:moveTo>
                  <a:lnTo>
                    <a:pt x="1" y="2868"/>
                  </a:lnTo>
                  <a:cubicBezTo>
                    <a:pt x="516" y="2930"/>
                    <a:pt x="1001" y="2959"/>
                    <a:pt x="1458" y="2959"/>
                  </a:cubicBezTo>
                  <a:cubicBezTo>
                    <a:pt x="6116" y="2959"/>
                    <a:pt x="7798" y="1"/>
                    <a:pt x="7798"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6" name="Google Shape;27026;p51"/>
            <p:cNvSpPr/>
            <p:nvPr/>
          </p:nvSpPr>
          <p:spPr>
            <a:xfrm>
              <a:off x="7142004" y="2494142"/>
              <a:ext cx="164087" cy="287467"/>
            </a:xfrm>
            <a:custGeom>
              <a:avLst/>
              <a:gdLst/>
              <a:ahLst/>
              <a:cxnLst/>
              <a:rect l="l" t="t" r="r" b="b"/>
              <a:pathLst>
                <a:path w="3952" h="6924" extrusionOk="0">
                  <a:moveTo>
                    <a:pt x="3777" y="0"/>
                  </a:moveTo>
                  <a:cubicBezTo>
                    <a:pt x="1329" y="1784"/>
                    <a:pt x="0" y="4057"/>
                    <a:pt x="175" y="6924"/>
                  </a:cubicBezTo>
                  <a:cubicBezTo>
                    <a:pt x="3042" y="6085"/>
                    <a:pt x="3951" y="1539"/>
                    <a:pt x="3777"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7" name="Google Shape;27027;p51"/>
            <p:cNvSpPr/>
            <p:nvPr/>
          </p:nvSpPr>
          <p:spPr>
            <a:xfrm>
              <a:off x="6054614" y="2135555"/>
              <a:ext cx="441399" cy="80544"/>
            </a:xfrm>
            <a:custGeom>
              <a:avLst/>
              <a:gdLst/>
              <a:ahLst/>
              <a:cxnLst/>
              <a:rect l="l" t="t" r="r" b="b"/>
              <a:pathLst>
                <a:path w="10631" h="1940" extrusionOk="0">
                  <a:moveTo>
                    <a:pt x="1" y="1"/>
                  </a:moveTo>
                  <a:lnTo>
                    <a:pt x="1" y="1"/>
                  </a:lnTo>
                  <a:cubicBezTo>
                    <a:pt x="2561" y="1471"/>
                    <a:pt x="4662" y="1940"/>
                    <a:pt x="6300" y="1940"/>
                  </a:cubicBezTo>
                  <a:cubicBezTo>
                    <a:pt x="9181" y="1940"/>
                    <a:pt x="10631" y="490"/>
                    <a:pt x="10631" y="490"/>
                  </a:cubicBezTo>
                  <a:lnTo>
                    <a:pt x="1" y="1"/>
                  </a:ln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8" name="Google Shape;27028;p51"/>
            <p:cNvSpPr/>
            <p:nvPr/>
          </p:nvSpPr>
          <p:spPr>
            <a:xfrm>
              <a:off x="6247713" y="1405344"/>
              <a:ext cx="333945" cy="441373"/>
            </a:xfrm>
            <a:custGeom>
              <a:avLst/>
              <a:gdLst/>
              <a:ahLst/>
              <a:cxnLst/>
              <a:rect l="l" t="t" r="r" b="b"/>
              <a:pathLst>
                <a:path w="8043" h="10631" extrusionOk="0">
                  <a:moveTo>
                    <a:pt x="0" y="0"/>
                  </a:moveTo>
                  <a:lnTo>
                    <a:pt x="0" y="0"/>
                  </a:lnTo>
                  <a:cubicBezTo>
                    <a:pt x="665" y="4896"/>
                    <a:pt x="5980" y="10106"/>
                    <a:pt x="8043" y="10630"/>
                  </a:cubicBezTo>
                  <a:cubicBezTo>
                    <a:pt x="7274" y="6049"/>
                    <a:pt x="4791" y="2378"/>
                    <a:pt x="0"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9" name="Google Shape;27029;p51"/>
            <p:cNvSpPr/>
            <p:nvPr/>
          </p:nvSpPr>
          <p:spPr>
            <a:xfrm>
              <a:off x="6898088" y="1846676"/>
              <a:ext cx="146690" cy="394914"/>
            </a:xfrm>
            <a:custGeom>
              <a:avLst/>
              <a:gdLst/>
              <a:ahLst/>
              <a:cxnLst/>
              <a:rect l="l" t="t" r="r" b="b"/>
              <a:pathLst>
                <a:path w="3533" h="9512" extrusionOk="0">
                  <a:moveTo>
                    <a:pt x="1399" y="0"/>
                  </a:moveTo>
                  <a:lnTo>
                    <a:pt x="1399" y="0"/>
                  </a:lnTo>
                  <a:cubicBezTo>
                    <a:pt x="1" y="3742"/>
                    <a:pt x="3008" y="9511"/>
                    <a:pt x="3008" y="9511"/>
                  </a:cubicBezTo>
                  <a:cubicBezTo>
                    <a:pt x="3532" y="5770"/>
                    <a:pt x="3392" y="2378"/>
                    <a:pt x="1399"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0" name="Google Shape;27030;p51"/>
            <p:cNvSpPr/>
            <p:nvPr/>
          </p:nvSpPr>
          <p:spPr>
            <a:xfrm>
              <a:off x="7012801" y="1499714"/>
              <a:ext cx="239570" cy="425388"/>
            </a:xfrm>
            <a:custGeom>
              <a:avLst/>
              <a:gdLst/>
              <a:ahLst/>
              <a:cxnLst/>
              <a:rect l="l" t="t" r="r" b="b"/>
              <a:pathLst>
                <a:path w="5770" h="10246" extrusionOk="0">
                  <a:moveTo>
                    <a:pt x="0" y="0"/>
                  </a:moveTo>
                  <a:lnTo>
                    <a:pt x="4021" y="10245"/>
                  </a:lnTo>
                  <a:cubicBezTo>
                    <a:pt x="4021" y="10245"/>
                    <a:pt x="5770" y="3881"/>
                    <a:pt x="0"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1" name="Google Shape;27031;p51"/>
            <p:cNvSpPr/>
            <p:nvPr/>
          </p:nvSpPr>
          <p:spPr>
            <a:xfrm>
              <a:off x="7507817" y="1676786"/>
              <a:ext cx="165540" cy="474794"/>
            </a:xfrm>
            <a:custGeom>
              <a:avLst/>
              <a:gdLst/>
              <a:ahLst/>
              <a:cxnLst/>
              <a:rect l="l" t="t" r="r" b="b"/>
              <a:pathLst>
                <a:path w="3987" h="11436" extrusionOk="0">
                  <a:moveTo>
                    <a:pt x="2099" y="1"/>
                  </a:moveTo>
                  <a:cubicBezTo>
                    <a:pt x="1" y="5701"/>
                    <a:pt x="3043" y="11435"/>
                    <a:pt x="3043" y="11435"/>
                  </a:cubicBezTo>
                  <a:cubicBezTo>
                    <a:pt x="3567" y="7449"/>
                    <a:pt x="3987" y="3533"/>
                    <a:pt x="2099"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2" name="Google Shape;27032;p51"/>
            <p:cNvSpPr/>
            <p:nvPr/>
          </p:nvSpPr>
          <p:spPr>
            <a:xfrm>
              <a:off x="7859140" y="1913436"/>
              <a:ext cx="232346" cy="386196"/>
            </a:xfrm>
            <a:custGeom>
              <a:avLst/>
              <a:gdLst/>
              <a:ahLst/>
              <a:cxnLst/>
              <a:rect l="l" t="t" r="r" b="b"/>
              <a:pathLst>
                <a:path w="5596" h="9302" extrusionOk="0">
                  <a:moveTo>
                    <a:pt x="1" y="1"/>
                  </a:moveTo>
                  <a:lnTo>
                    <a:pt x="1" y="1"/>
                  </a:lnTo>
                  <a:cubicBezTo>
                    <a:pt x="805" y="3637"/>
                    <a:pt x="2763" y="6889"/>
                    <a:pt x="5595" y="9302"/>
                  </a:cubicBezTo>
                  <a:cubicBezTo>
                    <a:pt x="5071" y="5700"/>
                    <a:pt x="3497" y="2483"/>
                    <a:pt x="1" y="1"/>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3" name="Google Shape;27033;p51"/>
            <p:cNvSpPr/>
            <p:nvPr/>
          </p:nvSpPr>
          <p:spPr>
            <a:xfrm>
              <a:off x="8091432" y="1358886"/>
              <a:ext cx="193110" cy="397821"/>
            </a:xfrm>
            <a:custGeom>
              <a:avLst/>
              <a:gdLst/>
              <a:ahLst/>
              <a:cxnLst/>
              <a:rect l="l" t="t" r="r" b="b"/>
              <a:pathLst>
                <a:path w="4651" h="9582" extrusionOk="0">
                  <a:moveTo>
                    <a:pt x="2798" y="0"/>
                  </a:moveTo>
                  <a:lnTo>
                    <a:pt x="0" y="9581"/>
                  </a:lnTo>
                  <a:cubicBezTo>
                    <a:pt x="4651" y="7169"/>
                    <a:pt x="2798" y="1"/>
                    <a:pt x="2798" y="0"/>
                  </a:cubicBez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4" name="Google Shape;27034;p51"/>
            <p:cNvSpPr/>
            <p:nvPr/>
          </p:nvSpPr>
          <p:spPr>
            <a:xfrm>
              <a:off x="5440525" y="2992104"/>
              <a:ext cx="332534" cy="261353"/>
            </a:xfrm>
            <a:custGeom>
              <a:avLst/>
              <a:gdLst/>
              <a:ahLst/>
              <a:cxnLst/>
              <a:rect l="l" t="t" r="r" b="b"/>
              <a:pathLst>
                <a:path w="8009" h="6295" extrusionOk="0">
                  <a:moveTo>
                    <a:pt x="8008" y="0"/>
                  </a:moveTo>
                  <a:lnTo>
                    <a:pt x="1" y="6294"/>
                  </a:lnTo>
                  <a:cubicBezTo>
                    <a:pt x="30" y="6294"/>
                    <a:pt x="59" y="6295"/>
                    <a:pt x="88" y="6295"/>
                  </a:cubicBezTo>
                  <a:cubicBezTo>
                    <a:pt x="5380" y="6295"/>
                    <a:pt x="8008" y="0"/>
                    <a:pt x="8008"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5" name="Google Shape;27035;p51"/>
            <p:cNvSpPr/>
            <p:nvPr/>
          </p:nvSpPr>
          <p:spPr>
            <a:xfrm>
              <a:off x="5579900" y="2585606"/>
              <a:ext cx="332534" cy="198910"/>
            </a:xfrm>
            <a:custGeom>
              <a:avLst/>
              <a:gdLst/>
              <a:ahLst/>
              <a:cxnLst/>
              <a:rect l="l" t="t" r="r" b="b"/>
              <a:pathLst>
                <a:path w="8009" h="4791" extrusionOk="0">
                  <a:moveTo>
                    <a:pt x="8008" y="0"/>
                  </a:moveTo>
                  <a:lnTo>
                    <a:pt x="8008" y="0"/>
                  </a:lnTo>
                  <a:cubicBezTo>
                    <a:pt x="4511" y="280"/>
                    <a:pt x="1994" y="2133"/>
                    <a:pt x="1" y="4791"/>
                  </a:cubicBezTo>
                  <a:cubicBezTo>
                    <a:pt x="5595" y="3707"/>
                    <a:pt x="8008" y="0"/>
                    <a:pt x="8008"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6" name="Google Shape;27036;p51"/>
            <p:cNvSpPr/>
            <p:nvPr/>
          </p:nvSpPr>
          <p:spPr>
            <a:xfrm>
              <a:off x="5825270" y="2238228"/>
              <a:ext cx="553171" cy="194966"/>
            </a:xfrm>
            <a:custGeom>
              <a:avLst/>
              <a:gdLst/>
              <a:ahLst/>
              <a:cxnLst/>
              <a:rect l="l" t="t" r="r" b="b"/>
              <a:pathLst>
                <a:path w="13323" h="4696" extrusionOk="0">
                  <a:moveTo>
                    <a:pt x="1230" y="0"/>
                  </a:moveTo>
                  <a:cubicBezTo>
                    <a:pt x="823" y="0"/>
                    <a:pt x="413" y="15"/>
                    <a:pt x="0" y="45"/>
                  </a:cubicBezTo>
                  <a:cubicBezTo>
                    <a:pt x="5490" y="4066"/>
                    <a:pt x="13322" y="4696"/>
                    <a:pt x="13322" y="4696"/>
                  </a:cubicBezTo>
                  <a:cubicBezTo>
                    <a:pt x="9582" y="1690"/>
                    <a:pt x="5578" y="0"/>
                    <a:pt x="1230"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7" name="Google Shape;27037;p51"/>
            <p:cNvSpPr/>
            <p:nvPr/>
          </p:nvSpPr>
          <p:spPr>
            <a:xfrm>
              <a:off x="6738410" y="2475252"/>
              <a:ext cx="274447" cy="230879"/>
            </a:xfrm>
            <a:custGeom>
              <a:avLst/>
              <a:gdLst/>
              <a:ahLst/>
              <a:cxnLst/>
              <a:rect l="l" t="t" r="r" b="b"/>
              <a:pathLst>
                <a:path w="6610" h="5561" extrusionOk="0">
                  <a:moveTo>
                    <a:pt x="6609" y="1"/>
                  </a:moveTo>
                  <a:lnTo>
                    <a:pt x="6609" y="1"/>
                  </a:lnTo>
                  <a:cubicBezTo>
                    <a:pt x="3707" y="735"/>
                    <a:pt x="1504" y="2623"/>
                    <a:pt x="0" y="5561"/>
                  </a:cubicBezTo>
                  <a:cubicBezTo>
                    <a:pt x="4756" y="5246"/>
                    <a:pt x="6609" y="1"/>
                    <a:pt x="6609"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8" name="Google Shape;27038;p51"/>
            <p:cNvSpPr/>
            <p:nvPr/>
          </p:nvSpPr>
          <p:spPr>
            <a:xfrm>
              <a:off x="7230562" y="3140156"/>
              <a:ext cx="326679" cy="200405"/>
            </a:xfrm>
            <a:custGeom>
              <a:avLst/>
              <a:gdLst/>
              <a:ahLst/>
              <a:cxnLst/>
              <a:rect l="l" t="t" r="r" b="b"/>
              <a:pathLst>
                <a:path w="7868" h="4827" extrusionOk="0">
                  <a:moveTo>
                    <a:pt x="7868" y="1"/>
                  </a:moveTo>
                  <a:lnTo>
                    <a:pt x="7868" y="1"/>
                  </a:lnTo>
                  <a:cubicBezTo>
                    <a:pt x="4301" y="420"/>
                    <a:pt x="1678" y="2029"/>
                    <a:pt x="0" y="4826"/>
                  </a:cubicBezTo>
                  <a:lnTo>
                    <a:pt x="0" y="4826"/>
                  </a:lnTo>
                  <a:cubicBezTo>
                    <a:pt x="4860" y="4197"/>
                    <a:pt x="7868" y="1"/>
                    <a:pt x="7868"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9" name="Google Shape;27039;p51"/>
            <p:cNvSpPr/>
            <p:nvPr/>
          </p:nvSpPr>
          <p:spPr>
            <a:xfrm>
              <a:off x="6198348" y="1925061"/>
              <a:ext cx="297657" cy="230879"/>
            </a:xfrm>
            <a:custGeom>
              <a:avLst/>
              <a:gdLst/>
              <a:ahLst/>
              <a:cxnLst/>
              <a:rect l="l" t="t" r="r" b="b"/>
              <a:pathLst>
                <a:path w="7169" h="5561" extrusionOk="0">
                  <a:moveTo>
                    <a:pt x="1" y="0"/>
                  </a:moveTo>
                  <a:lnTo>
                    <a:pt x="1" y="0"/>
                  </a:lnTo>
                  <a:cubicBezTo>
                    <a:pt x="2343" y="3952"/>
                    <a:pt x="7169" y="5560"/>
                    <a:pt x="7169" y="5560"/>
                  </a:cubicBezTo>
                  <a:cubicBezTo>
                    <a:pt x="5875" y="2378"/>
                    <a:pt x="3532" y="455"/>
                    <a:pt x="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0" name="Google Shape;27040;p51"/>
            <p:cNvSpPr/>
            <p:nvPr/>
          </p:nvSpPr>
          <p:spPr>
            <a:xfrm>
              <a:off x="6072051" y="1709668"/>
              <a:ext cx="509616" cy="137049"/>
            </a:xfrm>
            <a:custGeom>
              <a:avLst/>
              <a:gdLst/>
              <a:ahLst/>
              <a:cxnLst/>
              <a:rect l="l" t="t" r="r" b="b"/>
              <a:pathLst>
                <a:path w="12274" h="3301" extrusionOk="0">
                  <a:moveTo>
                    <a:pt x="4876" y="0"/>
                  </a:moveTo>
                  <a:cubicBezTo>
                    <a:pt x="2159" y="0"/>
                    <a:pt x="0" y="887"/>
                    <a:pt x="0" y="887"/>
                  </a:cubicBezTo>
                  <a:lnTo>
                    <a:pt x="12274" y="3300"/>
                  </a:lnTo>
                  <a:cubicBezTo>
                    <a:pt x="10109" y="692"/>
                    <a:pt x="7275" y="0"/>
                    <a:pt x="4876"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1" name="Google Shape;27041;p51"/>
            <p:cNvSpPr/>
            <p:nvPr/>
          </p:nvSpPr>
          <p:spPr>
            <a:xfrm>
              <a:off x="7353952" y="2151539"/>
              <a:ext cx="280218" cy="149214"/>
            </a:xfrm>
            <a:custGeom>
              <a:avLst/>
              <a:gdLst/>
              <a:ahLst/>
              <a:cxnLst/>
              <a:rect l="l" t="t" r="r" b="b"/>
              <a:pathLst>
                <a:path w="6749" h="3594" extrusionOk="0">
                  <a:moveTo>
                    <a:pt x="6749" y="0"/>
                  </a:moveTo>
                  <a:lnTo>
                    <a:pt x="6749" y="0"/>
                  </a:lnTo>
                  <a:cubicBezTo>
                    <a:pt x="3812" y="210"/>
                    <a:pt x="1364" y="1154"/>
                    <a:pt x="0" y="3567"/>
                  </a:cubicBezTo>
                  <a:cubicBezTo>
                    <a:pt x="198" y="3585"/>
                    <a:pt x="392" y="3593"/>
                    <a:pt x="583" y="3593"/>
                  </a:cubicBezTo>
                  <a:cubicBezTo>
                    <a:pt x="4491" y="3593"/>
                    <a:pt x="6749" y="0"/>
                    <a:pt x="6749"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2" name="Google Shape;27042;p51"/>
            <p:cNvSpPr/>
            <p:nvPr/>
          </p:nvSpPr>
          <p:spPr>
            <a:xfrm>
              <a:off x="6738410" y="1701323"/>
              <a:ext cx="439946" cy="231045"/>
            </a:xfrm>
            <a:custGeom>
              <a:avLst/>
              <a:gdLst/>
              <a:ahLst/>
              <a:cxnLst/>
              <a:rect l="l" t="t" r="r" b="b"/>
              <a:pathLst>
                <a:path w="10596" h="5565" extrusionOk="0">
                  <a:moveTo>
                    <a:pt x="760" y="0"/>
                  </a:moveTo>
                  <a:cubicBezTo>
                    <a:pt x="508" y="0"/>
                    <a:pt x="255" y="13"/>
                    <a:pt x="0" y="39"/>
                  </a:cubicBezTo>
                  <a:cubicBezTo>
                    <a:pt x="4406" y="5564"/>
                    <a:pt x="8148" y="5214"/>
                    <a:pt x="10595" y="5389"/>
                  </a:cubicBezTo>
                  <a:cubicBezTo>
                    <a:pt x="7467" y="2391"/>
                    <a:pt x="4217" y="0"/>
                    <a:pt x="760"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3" name="Google Shape;27043;p51"/>
            <p:cNvSpPr/>
            <p:nvPr/>
          </p:nvSpPr>
          <p:spPr>
            <a:xfrm>
              <a:off x="7078109" y="1310975"/>
              <a:ext cx="271541" cy="415217"/>
            </a:xfrm>
            <a:custGeom>
              <a:avLst/>
              <a:gdLst/>
              <a:ahLst/>
              <a:cxnLst/>
              <a:rect l="l" t="t" r="r" b="b"/>
              <a:pathLst>
                <a:path w="6540" h="10001" extrusionOk="0">
                  <a:moveTo>
                    <a:pt x="1" y="0"/>
                  </a:moveTo>
                  <a:lnTo>
                    <a:pt x="1" y="0"/>
                  </a:lnTo>
                  <a:cubicBezTo>
                    <a:pt x="385" y="4301"/>
                    <a:pt x="1889" y="7763"/>
                    <a:pt x="5036" y="10001"/>
                  </a:cubicBezTo>
                  <a:cubicBezTo>
                    <a:pt x="6539" y="6434"/>
                    <a:pt x="1" y="1"/>
                    <a:pt x="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4" name="Google Shape;27044;p51"/>
            <p:cNvSpPr/>
            <p:nvPr/>
          </p:nvSpPr>
          <p:spPr>
            <a:xfrm>
              <a:off x="8066770" y="2495346"/>
              <a:ext cx="707044" cy="591541"/>
            </a:xfrm>
            <a:custGeom>
              <a:avLst/>
              <a:gdLst/>
              <a:ahLst/>
              <a:cxnLst/>
              <a:rect l="l" t="t" r="r" b="b"/>
              <a:pathLst>
                <a:path w="17029" h="14248" extrusionOk="0">
                  <a:moveTo>
                    <a:pt x="9969" y="1"/>
                  </a:moveTo>
                  <a:cubicBezTo>
                    <a:pt x="8137" y="1"/>
                    <a:pt x="6169" y="666"/>
                    <a:pt x="4476" y="1999"/>
                  </a:cubicBezTo>
                  <a:cubicBezTo>
                    <a:pt x="1014" y="4762"/>
                    <a:pt x="0" y="9273"/>
                    <a:pt x="2238" y="12105"/>
                  </a:cubicBezTo>
                  <a:cubicBezTo>
                    <a:pt x="3378" y="13530"/>
                    <a:pt x="5136" y="14247"/>
                    <a:pt x="7048" y="14247"/>
                  </a:cubicBezTo>
                  <a:cubicBezTo>
                    <a:pt x="8889" y="14247"/>
                    <a:pt x="10873" y="13583"/>
                    <a:pt x="12588" y="12245"/>
                  </a:cubicBezTo>
                  <a:cubicBezTo>
                    <a:pt x="16050" y="9517"/>
                    <a:pt x="17029" y="5007"/>
                    <a:pt x="14791" y="2174"/>
                  </a:cubicBezTo>
                  <a:cubicBezTo>
                    <a:pt x="13648" y="727"/>
                    <a:pt x="11883" y="1"/>
                    <a:pt x="9969"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5" name="Google Shape;27045;p51"/>
            <p:cNvSpPr/>
            <p:nvPr/>
          </p:nvSpPr>
          <p:spPr>
            <a:xfrm>
              <a:off x="8181442" y="2539147"/>
              <a:ext cx="502350" cy="535742"/>
            </a:xfrm>
            <a:custGeom>
              <a:avLst/>
              <a:gdLst/>
              <a:ahLst/>
              <a:cxnLst/>
              <a:rect l="l" t="t" r="r" b="b"/>
              <a:pathLst>
                <a:path w="12099" h="12904" fill="none" extrusionOk="0">
                  <a:moveTo>
                    <a:pt x="10036" y="3287"/>
                  </a:moveTo>
                  <a:cubicBezTo>
                    <a:pt x="12099" y="5945"/>
                    <a:pt x="11994" y="9441"/>
                    <a:pt x="9826" y="11190"/>
                  </a:cubicBezTo>
                  <a:cubicBezTo>
                    <a:pt x="7623" y="12903"/>
                    <a:pt x="4162" y="12204"/>
                    <a:pt x="2098" y="9581"/>
                  </a:cubicBezTo>
                  <a:cubicBezTo>
                    <a:pt x="0" y="6959"/>
                    <a:pt x="105" y="3427"/>
                    <a:pt x="2308" y="1714"/>
                  </a:cubicBezTo>
                  <a:cubicBezTo>
                    <a:pt x="4511" y="0"/>
                    <a:pt x="7973" y="700"/>
                    <a:pt x="10036" y="3287"/>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6" name="Google Shape;27046;p51"/>
            <p:cNvSpPr/>
            <p:nvPr/>
          </p:nvSpPr>
          <p:spPr>
            <a:xfrm>
              <a:off x="8243885" y="2582699"/>
              <a:ext cx="378953" cy="448638"/>
            </a:xfrm>
            <a:custGeom>
              <a:avLst/>
              <a:gdLst/>
              <a:ahLst/>
              <a:cxnLst/>
              <a:rect l="l" t="t" r="r" b="b"/>
              <a:pathLst>
                <a:path w="9127" h="10806" fill="none" extrusionOk="0">
                  <a:moveTo>
                    <a:pt x="6049" y="4231"/>
                  </a:moveTo>
                  <a:cubicBezTo>
                    <a:pt x="8112" y="6854"/>
                    <a:pt x="9126" y="9476"/>
                    <a:pt x="8287" y="10141"/>
                  </a:cubicBezTo>
                  <a:cubicBezTo>
                    <a:pt x="7483" y="10805"/>
                    <a:pt x="5140" y="9197"/>
                    <a:pt x="3042" y="6574"/>
                  </a:cubicBezTo>
                  <a:cubicBezTo>
                    <a:pt x="979" y="3952"/>
                    <a:pt x="0" y="1329"/>
                    <a:pt x="804" y="665"/>
                  </a:cubicBezTo>
                  <a:cubicBezTo>
                    <a:pt x="1609" y="0"/>
                    <a:pt x="3986" y="1609"/>
                    <a:pt x="6049" y="4231"/>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7" name="Google Shape;27047;p51"/>
            <p:cNvSpPr/>
            <p:nvPr/>
          </p:nvSpPr>
          <p:spPr>
            <a:xfrm>
              <a:off x="8136437" y="2517849"/>
              <a:ext cx="347024" cy="268286"/>
            </a:xfrm>
            <a:custGeom>
              <a:avLst/>
              <a:gdLst/>
              <a:ahLst/>
              <a:cxnLst/>
              <a:rect l="l" t="t" r="r" b="b"/>
              <a:pathLst>
                <a:path w="8358" h="6462" extrusionOk="0">
                  <a:moveTo>
                    <a:pt x="6275" y="0"/>
                  </a:moveTo>
                  <a:cubicBezTo>
                    <a:pt x="5291" y="0"/>
                    <a:pt x="3995" y="504"/>
                    <a:pt x="2798" y="1457"/>
                  </a:cubicBezTo>
                  <a:cubicBezTo>
                    <a:pt x="910" y="2961"/>
                    <a:pt x="0" y="4954"/>
                    <a:pt x="770" y="5933"/>
                  </a:cubicBezTo>
                  <a:cubicBezTo>
                    <a:pt x="1051" y="6291"/>
                    <a:pt x="1518" y="6462"/>
                    <a:pt x="2089" y="6462"/>
                  </a:cubicBezTo>
                  <a:cubicBezTo>
                    <a:pt x="3084" y="6462"/>
                    <a:pt x="4396" y="5944"/>
                    <a:pt x="5595" y="4989"/>
                  </a:cubicBezTo>
                  <a:cubicBezTo>
                    <a:pt x="7483" y="3486"/>
                    <a:pt x="8358" y="1492"/>
                    <a:pt x="7588" y="513"/>
                  </a:cubicBezTo>
                  <a:cubicBezTo>
                    <a:pt x="7307" y="168"/>
                    <a:pt x="6843" y="0"/>
                    <a:pt x="6275" y="0"/>
                  </a:cubicBez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8" name="Google Shape;27048;p51"/>
            <p:cNvSpPr/>
            <p:nvPr/>
          </p:nvSpPr>
          <p:spPr>
            <a:xfrm>
              <a:off x="8044973" y="2263305"/>
              <a:ext cx="323814" cy="461716"/>
            </a:xfrm>
            <a:custGeom>
              <a:avLst/>
              <a:gdLst/>
              <a:ahLst/>
              <a:cxnLst/>
              <a:rect l="l" t="t" r="r" b="b"/>
              <a:pathLst>
                <a:path w="7799" h="11121" fill="none" extrusionOk="0">
                  <a:moveTo>
                    <a:pt x="7798" y="11120"/>
                  </a:moveTo>
                  <a:cubicBezTo>
                    <a:pt x="3218" y="36"/>
                    <a:pt x="1119" y="1"/>
                    <a:pt x="1119" y="1"/>
                  </a:cubicBezTo>
                  <a:cubicBezTo>
                    <a:pt x="1" y="385"/>
                    <a:pt x="2448" y="5420"/>
                    <a:pt x="5001" y="7588"/>
                  </a:cubicBezTo>
                </a:path>
              </a:pathLst>
            </a:custGeom>
            <a:noFill/>
            <a:ln w="113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9" name="Google Shape;27049;p51"/>
            <p:cNvSpPr/>
            <p:nvPr/>
          </p:nvSpPr>
          <p:spPr>
            <a:xfrm>
              <a:off x="8091432" y="1955535"/>
              <a:ext cx="290391" cy="344097"/>
            </a:xfrm>
            <a:custGeom>
              <a:avLst/>
              <a:gdLst/>
              <a:ahLst/>
              <a:cxnLst/>
              <a:rect l="l" t="t" r="r" b="b"/>
              <a:pathLst>
                <a:path w="6994" h="8288" extrusionOk="0">
                  <a:moveTo>
                    <a:pt x="6994" y="1"/>
                  </a:moveTo>
                  <a:cubicBezTo>
                    <a:pt x="3357" y="1399"/>
                    <a:pt x="630" y="5805"/>
                    <a:pt x="0" y="8288"/>
                  </a:cubicBezTo>
                  <a:cubicBezTo>
                    <a:pt x="3602" y="6330"/>
                    <a:pt x="6155" y="3707"/>
                    <a:pt x="6994"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0" name="Google Shape;27050;p51"/>
            <p:cNvSpPr/>
            <p:nvPr/>
          </p:nvSpPr>
          <p:spPr>
            <a:xfrm>
              <a:off x="7902692" y="1358886"/>
              <a:ext cx="188791" cy="397821"/>
            </a:xfrm>
            <a:custGeom>
              <a:avLst/>
              <a:gdLst/>
              <a:ahLst/>
              <a:cxnLst/>
              <a:rect l="l" t="t" r="r" b="b"/>
              <a:pathLst>
                <a:path w="4547" h="9582" extrusionOk="0">
                  <a:moveTo>
                    <a:pt x="71" y="0"/>
                  </a:moveTo>
                  <a:lnTo>
                    <a:pt x="71" y="0"/>
                  </a:lnTo>
                  <a:cubicBezTo>
                    <a:pt x="1" y="3707"/>
                    <a:pt x="1644" y="7238"/>
                    <a:pt x="4546" y="9581"/>
                  </a:cubicBezTo>
                  <a:cubicBezTo>
                    <a:pt x="4442" y="5490"/>
                    <a:pt x="3358" y="2028"/>
                    <a:pt x="7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1" name="Google Shape;27051;p51"/>
            <p:cNvSpPr/>
            <p:nvPr/>
          </p:nvSpPr>
          <p:spPr>
            <a:xfrm>
              <a:off x="7626890" y="2128290"/>
              <a:ext cx="1071465" cy="5268405"/>
            </a:xfrm>
            <a:custGeom>
              <a:avLst/>
              <a:gdLst/>
              <a:ahLst/>
              <a:cxnLst/>
              <a:rect l="l" t="t" r="r" b="b"/>
              <a:pathLst>
                <a:path w="25806" h="126896" extrusionOk="0">
                  <a:moveTo>
                    <a:pt x="0" y="1"/>
                  </a:moveTo>
                  <a:lnTo>
                    <a:pt x="6259" y="20072"/>
                  </a:lnTo>
                  <a:lnTo>
                    <a:pt x="11189" y="38359"/>
                  </a:lnTo>
                  <a:lnTo>
                    <a:pt x="14791" y="57451"/>
                  </a:lnTo>
                  <a:lnTo>
                    <a:pt x="16120" y="74375"/>
                  </a:lnTo>
                  <a:lnTo>
                    <a:pt x="17763" y="95286"/>
                  </a:lnTo>
                  <a:lnTo>
                    <a:pt x="19721" y="114692"/>
                  </a:lnTo>
                  <a:lnTo>
                    <a:pt x="21050" y="126896"/>
                  </a:lnTo>
                  <a:lnTo>
                    <a:pt x="25806" y="126896"/>
                  </a:lnTo>
                  <a:lnTo>
                    <a:pt x="23358" y="114692"/>
                  </a:lnTo>
                  <a:lnTo>
                    <a:pt x="21225" y="95286"/>
                  </a:lnTo>
                  <a:lnTo>
                    <a:pt x="19232" y="74235"/>
                  </a:lnTo>
                  <a:lnTo>
                    <a:pt x="17938" y="57766"/>
                  </a:lnTo>
                  <a:lnTo>
                    <a:pt x="14302" y="37870"/>
                  </a:lnTo>
                  <a:lnTo>
                    <a:pt x="9196" y="19582"/>
                  </a:lnTo>
                  <a:lnTo>
                    <a:pt x="0" y="1"/>
                  </a:ln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2" name="Google Shape;27052;p51"/>
            <p:cNvSpPr/>
            <p:nvPr/>
          </p:nvSpPr>
          <p:spPr>
            <a:xfrm>
              <a:off x="7885296" y="2941287"/>
              <a:ext cx="123439" cy="20344"/>
            </a:xfrm>
            <a:custGeom>
              <a:avLst/>
              <a:gdLst/>
              <a:ahLst/>
              <a:cxnLst/>
              <a:rect l="l" t="t" r="r" b="b"/>
              <a:pathLst>
                <a:path w="2973" h="490" fill="none" extrusionOk="0">
                  <a:moveTo>
                    <a:pt x="2972" y="0"/>
                  </a:moveTo>
                  <a:lnTo>
                    <a:pt x="0" y="490"/>
                  </a:lnTo>
                </a:path>
              </a:pathLst>
            </a:custGeom>
            <a:noFill/>
            <a:ln w="11375" cap="rnd" cmpd="sng">
              <a:solidFill>
                <a:srgbClr val="FAE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3" name="Google Shape;27053;p51"/>
            <p:cNvSpPr/>
            <p:nvPr/>
          </p:nvSpPr>
          <p:spPr>
            <a:xfrm>
              <a:off x="8091432" y="3700518"/>
              <a:ext cx="129252" cy="20385"/>
            </a:xfrm>
            <a:custGeom>
              <a:avLst/>
              <a:gdLst/>
              <a:ahLst/>
              <a:cxnLst/>
              <a:rect l="l" t="t" r="r" b="b"/>
              <a:pathLst>
                <a:path w="3113" h="491" fill="none" extrusionOk="0">
                  <a:moveTo>
                    <a:pt x="0" y="490"/>
                  </a:moveTo>
                  <a:lnTo>
                    <a:pt x="3113" y="1"/>
                  </a:lnTo>
                </a:path>
              </a:pathLst>
            </a:custGeom>
            <a:noFill/>
            <a:ln w="11375" cap="rnd" cmpd="sng">
              <a:solidFill>
                <a:srgbClr val="FAE5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4" name="Google Shape;27054;p51"/>
            <p:cNvSpPr/>
            <p:nvPr/>
          </p:nvSpPr>
          <p:spPr>
            <a:xfrm>
              <a:off x="6247713" y="3300621"/>
              <a:ext cx="834843" cy="640034"/>
            </a:xfrm>
            <a:custGeom>
              <a:avLst/>
              <a:gdLst/>
              <a:ahLst/>
              <a:cxnLst/>
              <a:rect l="l" t="t" r="r" b="b"/>
              <a:pathLst>
                <a:path w="20107" h="15416" extrusionOk="0">
                  <a:moveTo>
                    <a:pt x="9180" y="1"/>
                  </a:moveTo>
                  <a:cubicBezTo>
                    <a:pt x="5238" y="1"/>
                    <a:pt x="1843" y="2130"/>
                    <a:pt x="1014" y="5472"/>
                  </a:cubicBezTo>
                  <a:cubicBezTo>
                    <a:pt x="0" y="9528"/>
                    <a:pt x="3217" y="13829"/>
                    <a:pt x="8218" y="15088"/>
                  </a:cubicBezTo>
                  <a:cubicBezTo>
                    <a:pt x="9126" y="15310"/>
                    <a:pt x="10029" y="15416"/>
                    <a:pt x="10906" y="15416"/>
                  </a:cubicBezTo>
                  <a:cubicBezTo>
                    <a:pt x="14856" y="15416"/>
                    <a:pt x="18263" y="13267"/>
                    <a:pt x="19092" y="9948"/>
                  </a:cubicBezTo>
                  <a:cubicBezTo>
                    <a:pt x="20106" y="5856"/>
                    <a:pt x="16855" y="1556"/>
                    <a:pt x="11889" y="332"/>
                  </a:cubicBezTo>
                  <a:cubicBezTo>
                    <a:pt x="10974" y="108"/>
                    <a:pt x="10063" y="1"/>
                    <a:pt x="9180"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5" name="Google Shape;27055;p51"/>
            <p:cNvSpPr/>
            <p:nvPr/>
          </p:nvSpPr>
          <p:spPr>
            <a:xfrm>
              <a:off x="6382728" y="3327442"/>
              <a:ext cx="553171" cy="631523"/>
            </a:xfrm>
            <a:custGeom>
              <a:avLst/>
              <a:gdLst/>
              <a:ahLst/>
              <a:cxnLst/>
              <a:rect l="l" t="t" r="r" b="b"/>
              <a:pathLst>
                <a:path w="13323" h="15211" fill="none" extrusionOk="0">
                  <a:moveTo>
                    <a:pt x="12379" y="9022"/>
                  </a:moveTo>
                  <a:cubicBezTo>
                    <a:pt x="11470" y="12798"/>
                    <a:pt x="8148" y="15211"/>
                    <a:pt x="4966" y="14442"/>
                  </a:cubicBezTo>
                  <a:cubicBezTo>
                    <a:pt x="1784" y="13637"/>
                    <a:pt x="0" y="9966"/>
                    <a:pt x="910" y="6190"/>
                  </a:cubicBezTo>
                  <a:cubicBezTo>
                    <a:pt x="1854" y="2413"/>
                    <a:pt x="5175" y="0"/>
                    <a:pt x="8357" y="805"/>
                  </a:cubicBezTo>
                  <a:cubicBezTo>
                    <a:pt x="11505" y="1574"/>
                    <a:pt x="13323" y="5245"/>
                    <a:pt x="12379" y="9022"/>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6" name="Google Shape;27056;p51"/>
            <p:cNvSpPr/>
            <p:nvPr/>
          </p:nvSpPr>
          <p:spPr>
            <a:xfrm>
              <a:off x="6532233" y="3347744"/>
              <a:ext cx="254144" cy="590919"/>
            </a:xfrm>
            <a:custGeom>
              <a:avLst/>
              <a:gdLst/>
              <a:ahLst/>
              <a:cxnLst/>
              <a:rect l="l" t="t" r="r" b="b"/>
              <a:pathLst>
                <a:path w="6121" h="14233" fill="none" extrusionOk="0">
                  <a:moveTo>
                    <a:pt x="5211" y="7659"/>
                  </a:moveTo>
                  <a:cubicBezTo>
                    <a:pt x="4267" y="11435"/>
                    <a:pt x="2554" y="14232"/>
                    <a:pt x="1365" y="13953"/>
                  </a:cubicBezTo>
                  <a:cubicBezTo>
                    <a:pt x="176" y="13638"/>
                    <a:pt x="1" y="10351"/>
                    <a:pt x="945" y="6575"/>
                  </a:cubicBezTo>
                  <a:cubicBezTo>
                    <a:pt x="1854" y="2833"/>
                    <a:pt x="3568" y="1"/>
                    <a:pt x="4756" y="316"/>
                  </a:cubicBezTo>
                  <a:cubicBezTo>
                    <a:pt x="5945" y="595"/>
                    <a:pt x="6120" y="3882"/>
                    <a:pt x="5211" y="7659"/>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7" name="Google Shape;27057;p51"/>
            <p:cNvSpPr/>
            <p:nvPr/>
          </p:nvSpPr>
          <p:spPr>
            <a:xfrm>
              <a:off x="6495947" y="3303071"/>
              <a:ext cx="437040" cy="234034"/>
            </a:xfrm>
            <a:custGeom>
              <a:avLst/>
              <a:gdLst/>
              <a:ahLst/>
              <a:cxnLst/>
              <a:rect l="l" t="t" r="r" b="b"/>
              <a:pathLst>
                <a:path w="10526" h="5637" extrusionOk="0">
                  <a:moveTo>
                    <a:pt x="3734" y="1"/>
                  </a:moveTo>
                  <a:cubicBezTo>
                    <a:pt x="1968" y="1"/>
                    <a:pt x="603" y="591"/>
                    <a:pt x="350" y="1601"/>
                  </a:cubicBezTo>
                  <a:cubicBezTo>
                    <a:pt x="1" y="3000"/>
                    <a:pt x="1924" y="4678"/>
                    <a:pt x="4616" y="5343"/>
                  </a:cubicBezTo>
                  <a:cubicBezTo>
                    <a:pt x="5396" y="5543"/>
                    <a:pt x="6155" y="5637"/>
                    <a:pt x="6850" y="5637"/>
                  </a:cubicBezTo>
                  <a:cubicBezTo>
                    <a:pt x="8588" y="5637"/>
                    <a:pt x="9926" y="5048"/>
                    <a:pt x="10176" y="4049"/>
                  </a:cubicBezTo>
                  <a:cubicBezTo>
                    <a:pt x="10526" y="2615"/>
                    <a:pt x="8603" y="937"/>
                    <a:pt x="5910" y="273"/>
                  </a:cubicBezTo>
                  <a:cubicBezTo>
                    <a:pt x="5152" y="88"/>
                    <a:pt x="4414" y="1"/>
                    <a:pt x="3734" y="1"/>
                  </a:cubicBez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8" name="Google Shape;27058;p51"/>
            <p:cNvSpPr/>
            <p:nvPr/>
          </p:nvSpPr>
          <p:spPr>
            <a:xfrm>
              <a:off x="6689046" y="2909318"/>
              <a:ext cx="288938" cy="615580"/>
            </a:xfrm>
            <a:custGeom>
              <a:avLst/>
              <a:gdLst/>
              <a:ahLst/>
              <a:cxnLst/>
              <a:rect l="l" t="t" r="r" b="b"/>
              <a:pathLst>
                <a:path w="6959" h="14827" fill="none" extrusionOk="0">
                  <a:moveTo>
                    <a:pt x="0" y="14827"/>
                  </a:moveTo>
                  <a:cubicBezTo>
                    <a:pt x="6959" y="2728"/>
                    <a:pt x="5490" y="770"/>
                    <a:pt x="5490" y="770"/>
                  </a:cubicBezTo>
                  <a:cubicBezTo>
                    <a:pt x="4301" y="1"/>
                    <a:pt x="1434" y="5840"/>
                    <a:pt x="1259" y="9757"/>
                  </a:cubicBezTo>
                </a:path>
              </a:pathLst>
            </a:custGeom>
            <a:noFill/>
            <a:ln w="113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9" name="Google Shape;27059;p51"/>
            <p:cNvSpPr/>
            <p:nvPr/>
          </p:nvSpPr>
          <p:spPr>
            <a:xfrm>
              <a:off x="8493572" y="3497290"/>
              <a:ext cx="206188" cy="296186"/>
            </a:xfrm>
            <a:custGeom>
              <a:avLst/>
              <a:gdLst/>
              <a:ahLst/>
              <a:cxnLst/>
              <a:rect l="l" t="t" r="r" b="b"/>
              <a:pathLst>
                <a:path w="4966" h="7134" fill="none" extrusionOk="0">
                  <a:moveTo>
                    <a:pt x="2483" y="7134"/>
                  </a:moveTo>
                  <a:lnTo>
                    <a:pt x="0" y="3567"/>
                  </a:lnTo>
                  <a:lnTo>
                    <a:pt x="2483" y="0"/>
                  </a:lnTo>
                  <a:lnTo>
                    <a:pt x="4966"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0" name="Google Shape;27060;p51"/>
            <p:cNvSpPr/>
            <p:nvPr/>
          </p:nvSpPr>
          <p:spPr>
            <a:xfrm>
              <a:off x="5896390" y="1829239"/>
              <a:ext cx="104589" cy="104583"/>
            </a:xfrm>
            <a:custGeom>
              <a:avLst/>
              <a:gdLst/>
              <a:ahLst/>
              <a:cxnLst/>
              <a:rect l="l" t="t" r="r" b="b"/>
              <a:pathLst>
                <a:path w="2519" h="2519" fill="none" extrusionOk="0">
                  <a:moveTo>
                    <a:pt x="2518" y="1084"/>
                  </a:moveTo>
                  <a:cubicBezTo>
                    <a:pt x="2518" y="2029"/>
                    <a:pt x="1364" y="2518"/>
                    <a:pt x="700" y="1819"/>
                  </a:cubicBezTo>
                  <a:cubicBezTo>
                    <a:pt x="0" y="1154"/>
                    <a:pt x="490" y="1"/>
                    <a:pt x="1434" y="1"/>
                  </a:cubicBezTo>
                  <a:cubicBezTo>
                    <a:pt x="2029" y="1"/>
                    <a:pt x="2518" y="490"/>
                    <a:pt x="2518" y="108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1" name="Google Shape;27061;p51"/>
            <p:cNvSpPr/>
            <p:nvPr/>
          </p:nvSpPr>
          <p:spPr>
            <a:xfrm>
              <a:off x="8651796" y="4008288"/>
              <a:ext cx="88604" cy="88598"/>
            </a:xfrm>
            <a:custGeom>
              <a:avLst/>
              <a:gdLst/>
              <a:ahLst/>
              <a:cxnLst/>
              <a:rect l="l" t="t" r="r" b="b"/>
              <a:pathLst>
                <a:path w="2134" h="2134" fill="none" extrusionOk="0">
                  <a:moveTo>
                    <a:pt x="2134" y="1050"/>
                  </a:moveTo>
                  <a:cubicBezTo>
                    <a:pt x="2134" y="1644"/>
                    <a:pt x="1644" y="2134"/>
                    <a:pt x="1050" y="2134"/>
                  </a:cubicBezTo>
                  <a:cubicBezTo>
                    <a:pt x="455" y="2134"/>
                    <a:pt x="1" y="1644"/>
                    <a:pt x="1" y="1050"/>
                  </a:cubicBezTo>
                  <a:cubicBezTo>
                    <a:pt x="1" y="455"/>
                    <a:pt x="455" y="1"/>
                    <a:pt x="1050" y="1"/>
                  </a:cubicBezTo>
                  <a:cubicBezTo>
                    <a:pt x="1644" y="1"/>
                    <a:pt x="2134" y="455"/>
                    <a:pt x="2134" y="1050"/>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2" name="Google Shape;27062;p51"/>
            <p:cNvSpPr/>
            <p:nvPr/>
          </p:nvSpPr>
          <p:spPr>
            <a:xfrm>
              <a:off x="6000931" y="3658420"/>
              <a:ext cx="42" cy="85692"/>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3" name="Google Shape;27063;p51"/>
            <p:cNvSpPr/>
            <p:nvPr/>
          </p:nvSpPr>
          <p:spPr>
            <a:xfrm>
              <a:off x="6000931" y="3816685"/>
              <a:ext cx="42" cy="85692"/>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4" name="Google Shape;27064;p51"/>
            <p:cNvSpPr/>
            <p:nvPr/>
          </p:nvSpPr>
          <p:spPr>
            <a:xfrm>
              <a:off x="5900749" y="3780398"/>
              <a:ext cx="63899" cy="42"/>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5" name="Google Shape;27065;p51"/>
            <p:cNvSpPr/>
            <p:nvPr/>
          </p:nvSpPr>
          <p:spPr>
            <a:xfrm>
              <a:off x="6037218" y="3780398"/>
              <a:ext cx="62446" cy="42"/>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6" name="Google Shape;27066;p51"/>
          <p:cNvGrpSpPr/>
          <p:nvPr/>
        </p:nvGrpSpPr>
        <p:grpSpPr>
          <a:xfrm>
            <a:off x="784354" y="7492"/>
            <a:ext cx="491864" cy="627912"/>
            <a:chOff x="784354" y="7492"/>
            <a:chExt cx="491864" cy="627912"/>
          </a:xfrm>
        </p:grpSpPr>
        <p:sp>
          <p:nvSpPr>
            <p:cNvPr id="27067" name="Google Shape;27067;p51"/>
            <p:cNvSpPr/>
            <p:nvPr/>
          </p:nvSpPr>
          <p:spPr>
            <a:xfrm>
              <a:off x="955816" y="536297"/>
              <a:ext cx="149938" cy="99107"/>
            </a:xfrm>
            <a:custGeom>
              <a:avLst/>
              <a:gdLst/>
              <a:ahLst/>
              <a:cxnLst/>
              <a:rect l="l" t="t" r="r" b="b"/>
              <a:pathLst>
                <a:path w="5106" h="3375" extrusionOk="0">
                  <a:moveTo>
                    <a:pt x="1" y="0"/>
                  </a:moveTo>
                  <a:lnTo>
                    <a:pt x="1" y="3112"/>
                  </a:lnTo>
                  <a:cubicBezTo>
                    <a:pt x="840" y="3287"/>
                    <a:pt x="1697" y="3375"/>
                    <a:pt x="2553" y="3375"/>
                  </a:cubicBezTo>
                  <a:cubicBezTo>
                    <a:pt x="3410" y="3375"/>
                    <a:pt x="4267" y="3287"/>
                    <a:pt x="5106" y="3112"/>
                  </a:cubicBezTo>
                  <a:lnTo>
                    <a:pt x="5106" y="0"/>
                  </a:lnTo>
                  <a:close/>
                </a:path>
              </a:pathLst>
            </a:custGeom>
            <a:solidFill>
              <a:srgbClr val="D8A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8" name="Google Shape;27068;p51"/>
            <p:cNvSpPr/>
            <p:nvPr/>
          </p:nvSpPr>
          <p:spPr>
            <a:xfrm>
              <a:off x="784354" y="154317"/>
              <a:ext cx="491864" cy="402535"/>
            </a:xfrm>
            <a:custGeom>
              <a:avLst/>
              <a:gdLst/>
              <a:ahLst/>
              <a:cxnLst/>
              <a:rect l="l" t="t" r="r" b="b"/>
              <a:pathLst>
                <a:path w="16750" h="13708" extrusionOk="0">
                  <a:moveTo>
                    <a:pt x="8392" y="1"/>
                  </a:moveTo>
                  <a:cubicBezTo>
                    <a:pt x="3742" y="1"/>
                    <a:pt x="0" y="3078"/>
                    <a:pt x="0" y="6854"/>
                  </a:cubicBezTo>
                  <a:cubicBezTo>
                    <a:pt x="0" y="10631"/>
                    <a:pt x="3742" y="13708"/>
                    <a:pt x="8392" y="13708"/>
                  </a:cubicBezTo>
                  <a:cubicBezTo>
                    <a:pt x="13008" y="13708"/>
                    <a:pt x="16750" y="10631"/>
                    <a:pt x="16750" y="6854"/>
                  </a:cubicBezTo>
                  <a:cubicBezTo>
                    <a:pt x="16750" y="3078"/>
                    <a:pt x="13008" y="1"/>
                    <a:pt x="8392"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9" name="Google Shape;27069;p51"/>
            <p:cNvSpPr/>
            <p:nvPr/>
          </p:nvSpPr>
          <p:spPr>
            <a:xfrm>
              <a:off x="846990" y="154317"/>
              <a:ext cx="366593" cy="402535"/>
            </a:xfrm>
            <a:custGeom>
              <a:avLst/>
              <a:gdLst/>
              <a:ahLst/>
              <a:cxnLst/>
              <a:rect l="l" t="t" r="r" b="b"/>
              <a:pathLst>
                <a:path w="12484" h="13708" fill="none" extrusionOk="0">
                  <a:moveTo>
                    <a:pt x="12484" y="6854"/>
                  </a:moveTo>
                  <a:cubicBezTo>
                    <a:pt x="12484" y="10631"/>
                    <a:pt x="9686" y="13708"/>
                    <a:pt x="6259" y="13708"/>
                  </a:cubicBezTo>
                  <a:cubicBezTo>
                    <a:pt x="2798" y="13708"/>
                    <a:pt x="0" y="10631"/>
                    <a:pt x="0" y="6854"/>
                  </a:cubicBezTo>
                  <a:cubicBezTo>
                    <a:pt x="0" y="3078"/>
                    <a:pt x="2798" y="1"/>
                    <a:pt x="6259" y="1"/>
                  </a:cubicBezTo>
                  <a:cubicBezTo>
                    <a:pt x="9686" y="1"/>
                    <a:pt x="12484" y="3078"/>
                    <a:pt x="12484" y="685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0" name="Google Shape;27070;p51"/>
            <p:cNvSpPr/>
            <p:nvPr/>
          </p:nvSpPr>
          <p:spPr>
            <a:xfrm>
              <a:off x="932207" y="154317"/>
              <a:ext cx="197186" cy="402535"/>
            </a:xfrm>
            <a:custGeom>
              <a:avLst/>
              <a:gdLst/>
              <a:ahLst/>
              <a:cxnLst/>
              <a:rect l="l" t="t" r="r" b="b"/>
              <a:pathLst>
                <a:path w="6715" h="13708" fill="none" extrusionOk="0">
                  <a:moveTo>
                    <a:pt x="6714" y="6854"/>
                  </a:moveTo>
                  <a:cubicBezTo>
                    <a:pt x="6714" y="10631"/>
                    <a:pt x="5211" y="13708"/>
                    <a:pt x="3357" y="13708"/>
                  </a:cubicBezTo>
                  <a:cubicBezTo>
                    <a:pt x="1504" y="13708"/>
                    <a:pt x="1" y="10666"/>
                    <a:pt x="1" y="6854"/>
                  </a:cubicBezTo>
                  <a:cubicBezTo>
                    <a:pt x="1" y="3043"/>
                    <a:pt x="1504" y="1"/>
                    <a:pt x="3357" y="1"/>
                  </a:cubicBezTo>
                  <a:cubicBezTo>
                    <a:pt x="5211" y="1"/>
                    <a:pt x="6714" y="3078"/>
                    <a:pt x="6714" y="6854"/>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1" name="Google Shape;27071;p51"/>
            <p:cNvSpPr/>
            <p:nvPr/>
          </p:nvSpPr>
          <p:spPr>
            <a:xfrm>
              <a:off x="1030785" y="7492"/>
              <a:ext cx="29" cy="146854"/>
            </a:xfrm>
            <a:custGeom>
              <a:avLst/>
              <a:gdLst/>
              <a:ahLst/>
              <a:cxnLst/>
              <a:rect l="l" t="t" r="r" b="b"/>
              <a:pathLst>
                <a:path w="1" h="5001" fill="none" extrusionOk="0">
                  <a:moveTo>
                    <a:pt x="0" y="5001"/>
                  </a:moveTo>
                  <a:lnTo>
                    <a:pt x="0" y="0"/>
                  </a:lnTo>
                </a:path>
              </a:pathLst>
            </a:custGeom>
            <a:noFill/>
            <a:ln w="11375" cap="rnd" cmpd="sng">
              <a:solidFill>
                <a:srgbClr val="D8A35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2" name="Google Shape;27072;p51"/>
          <p:cNvSpPr/>
          <p:nvPr/>
        </p:nvSpPr>
        <p:spPr>
          <a:xfrm>
            <a:off x="1461846" y="216712"/>
            <a:ext cx="145827" cy="209490"/>
          </a:xfrm>
          <a:custGeom>
            <a:avLst/>
            <a:gdLst/>
            <a:ahLst/>
            <a:cxnLst/>
            <a:rect l="l" t="t" r="r" b="b"/>
            <a:pathLst>
              <a:path w="4966" h="7134" fill="none" extrusionOk="0">
                <a:moveTo>
                  <a:pt x="2483" y="7133"/>
                </a:moveTo>
                <a:lnTo>
                  <a:pt x="1" y="3567"/>
                </a:lnTo>
                <a:lnTo>
                  <a:pt x="2483" y="0"/>
                </a:lnTo>
                <a:lnTo>
                  <a:pt x="4966"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3" name="Google Shape;27073;p51"/>
          <p:cNvGrpSpPr/>
          <p:nvPr/>
        </p:nvGrpSpPr>
        <p:grpSpPr>
          <a:xfrm>
            <a:off x="1110983" y="948944"/>
            <a:ext cx="140686" cy="172547"/>
            <a:chOff x="1034783" y="1329944"/>
            <a:chExt cx="140686" cy="172547"/>
          </a:xfrm>
        </p:grpSpPr>
        <p:sp>
          <p:nvSpPr>
            <p:cNvPr id="27074" name="Google Shape;27074;p51"/>
            <p:cNvSpPr/>
            <p:nvPr/>
          </p:nvSpPr>
          <p:spPr>
            <a:xfrm>
              <a:off x="1104612" y="1329944"/>
              <a:ext cx="29" cy="60609"/>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5" name="Google Shape;27075;p51"/>
            <p:cNvSpPr/>
            <p:nvPr/>
          </p:nvSpPr>
          <p:spPr>
            <a:xfrm>
              <a:off x="1104612" y="1441882"/>
              <a:ext cx="29" cy="60609"/>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6" name="Google Shape;27076;p51"/>
            <p:cNvSpPr/>
            <p:nvPr/>
          </p:nvSpPr>
          <p:spPr>
            <a:xfrm>
              <a:off x="1034783"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7" name="Google Shape;27077;p51"/>
            <p:cNvSpPr/>
            <p:nvPr/>
          </p:nvSpPr>
          <p:spPr>
            <a:xfrm>
              <a:off x="1130276" y="1416217"/>
              <a:ext cx="45193" cy="29"/>
            </a:xfrm>
            <a:custGeom>
              <a:avLst/>
              <a:gdLst/>
              <a:ahLst/>
              <a:cxnLst/>
              <a:rect l="l" t="t" r="r" b="b"/>
              <a:pathLst>
                <a:path w="1539" h="1" fill="none" extrusionOk="0">
                  <a:moveTo>
                    <a:pt x="0"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9783EF3A-7B5A-6E4D-137C-7AB169C498F9}"/>
              </a:ext>
            </a:extLst>
          </p:cNvPr>
          <p:cNvSpPr txBox="1"/>
          <p:nvPr/>
        </p:nvSpPr>
        <p:spPr>
          <a:xfrm>
            <a:off x="467900" y="1358886"/>
            <a:ext cx="4633784" cy="3170099"/>
          </a:xfrm>
          <a:prstGeom prst="rect">
            <a:avLst/>
          </a:prstGeom>
          <a:noFill/>
        </p:spPr>
        <p:txBody>
          <a:bodyPr wrap="square">
            <a:spAutoFit/>
          </a:bodyPr>
          <a:lstStyle/>
          <a:p>
            <a:pPr marL="0" lvl="0" indent="0" algn="l" rtl="0">
              <a:spcBef>
                <a:spcPts val="0"/>
              </a:spcBef>
              <a:spcAft>
                <a:spcPts val="0"/>
              </a:spcAft>
              <a:buNone/>
            </a:pPr>
            <a:r>
              <a:rPr lang="vi-VN" sz="2000" b="0" i="0" dirty="0">
                <a:solidFill>
                  <a:schemeClr val="tx2">
                    <a:lumMod val="75000"/>
                  </a:schemeClr>
                </a:solidFill>
                <a:effectLst/>
                <a:latin typeface="arial" panose="020B0604020202020204" pitchFamily="34" charset="0"/>
              </a:rPr>
              <a:t>Hồ Hoàn Kiếm nằm ở trung tâm thành phố Hà Nội, Việt Nam .Hồ có diện tích khoảng </a:t>
            </a:r>
            <a:r>
              <a:rPr lang="vi-VN" sz="2000" b="1" i="0" dirty="0">
                <a:solidFill>
                  <a:schemeClr val="tx2">
                    <a:lumMod val="75000"/>
                  </a:schemeClr>
                </a:solidFill>
                <a:effectLst/>
                <a:latin typeface="arial" panose="020B0604020202020204" pitchFamily="34" charset="0"/>
              </a:rPr>
              <a:t>12 ha</a:t>
            </a:r>
            <a:r>
              <a:rPr lang="vi-VN" sz="2000" b="0" i="0" dirty="0">
                <a:solidFill>
                  <a:schemeClr val="tx2">
                    <a:lumMod val="75000"/>
                  </a:schemeClr>
                </a:solidFill>
                <a:effectLst/>
                <a:latin typeface="arial" panose="020B0604020202020204" pitchFamily="34" charset="0"/>
              </a:rPr>
              <a:t> và được bao quanh bởi các phố như Lò Sũ, Đinh Tiên Hoàng, Hàng Khay, Hàng Gai, và Hàng Trống. Hồ Hoàn Kiếm là một phân lưu sông Hồng chảy qua vị trí của các phố ngày nay như Hàng Đào, Hai Bà Trưng, Lý Thường Kiệt, Hàng Chuối. Tiếp đó đổ ra nhánh chính của sông Hồng</a:t>
            </a:r>
            <a:endParaRPr lang="vi-VN" sz="2000" dirty="0">
              <a:solidFill>
                <a:schemeClr val="tx2">
                  <a:lumMod val="75000"/>
                </a:schemeClr>
              </a:solidFill>
            </a:endParaRPr>
          </a:p>
        </p:txBody>
      </p:sp>
      <p:pic>
        <p:nvPicPr>
          <p:cNvPr id="5" name="Hình ảnh 4" descr="Ảnh có chứa văn bản, bản đồ, biểu đồ, ảnh chụp màn hình&#10;&#10;Mô tả được tạo tự động">
            <a:extLst>
              <a:ext uri="{FF2B5EF4-FFF2-40B4-BE49-F238E27FC236}">
                <a16:creationId xmlns:a16="http://schemas.microsoft.com/office/drawing/2014/main" id="{D08B75C0-3F38-A727-6410-F5396E2D03A1}"/>
              </a:ext>
            </a:extLst>
          </p:cNvPr>
          <p:cNvPicPr>
            <a:picLocks noChangeAspect="1"/>
          </p:cNvPicPr>
          <p:nvPr/>
        </p:nvPicPr>
        <p:blipFill>
          <a:blip r:embed="rId3"/>
          <a:stretch>
            <a:fillRect/>
          </a:stretch>
        </p:blipFill>
        <p:spPr>
          <a:xfrm>
            <a:off x="5066121" y="1277546"/>
            <a:ext cx="4060948" cy="3281246"/>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89"/>
        <p:cNvGrpSpPr/>
        <p:nvPr/>
      </p:nvGrpSpPr>
      <p:grpSpPr>
        <a:xfrm>
          <a:off x="0" y="0"/>
          <a:ext cx="0" cy="0"/>
          <a:chOff x="0" y="0"/>
          <a:chExt cx="0" cy="0"/>
        </a:xfrm>
      </p:grpSpPr>
      <p:sp>
        <p:nvSpPr>
          <p:cNvPr id="26890" name="Google Shape;26890;p49"/>
          <p:cNvSpPr txBox="1">
            <a:spLocks noGrp="1"/>
          </p:cNvSpPr>
          <p:nvPr>
            <p:ph type="subTitle" idx="1"/>
          </p:nvPr>
        </p:nvSpPr>
        <p:spPr>
          <a:xfrm>
            <a:off x="0" y="1094706"/>
            <a:ext cx="8993616" cy="2867884"/>
          </a:xfrm>
          <a:prstGeom prst="rect">
            <a:avLst/>
          </a:prstGeom>
        </p:spPr>
        <p:txBody>
          <a:bodyPr spcFirstLastPara="1" wrap="square" lIns="91425" tIns="91425" rIns="91425" bIns="91425" numCol="1" anchor="t" anchorCtr="0">
            <a:noAutofit/>
          </a:bodyPr>
          <a:lstStyle/>
          <a:p>
            <a:pPr marL="0" lvl="0" indent="0" algn="ctr" rtl="0">
              <a:spcBef>
                <a:spcPts val="0"/>
              </a:spcBef>
              <a:spcAft>
                <a:spcPts val="1600"/>
              </a:spcAft>
              <a:buNone/>
            </a:pPr>
            <a:r>
              <a:rPr lang="vi-VN" sz="1800" b="1" i="0" dirty="0">
                <a:solidFill>
                  <a:schemeClr val="bg2"/>
                </a:solidFill>
                <a:effectLst/>
                <a:latin typeface="arial" panose="020B0604020202020204" pitchFamily="34" charset="0"/>
              </a:rPr>
              <a:t>Lịch sử của Hồ Gươm có thể còn nhiều tuổi hơn cả kinh thành Thăng Long xưa. Lùi lại lịch sử để khám phá sự hình thành của Hồ Gươm, căn cứ vào bản đồ Hồng Đức (1490) và cả các tấm bản đồ sau này như: “Trung đô sơn xuyên hình thắng chi đồ” vẽ </a:t>
            </a:r>
            <a:r>
              <a:rPr lang="vi-VN" sz="1800" b="1" i="0" dirty="0" err="1">
                <a:solidFill>
                  <a:schemeClr val="bg2"/>
                </a:solidFill>
                <a:effectLst/>
                <a:latin typeface="arial" panose="020B0604020202020204" pitchFamily="34" charset="0"/>
              </a:rPr>
              <a:t>nǎm</a:t>
            </a:r>
            <a:r>
              <a:rPr lang="vi-VN" sz="1800" b="1" i="0" dirty="0">
                <a:solidFill>
                  <a:schemeClr val="bg2"/>
                </a:solidFill>
                <a:effectLst/>
                <a:latin typeface="arial" panose="020B0604020202020204" pitchFamily="34" charset="0"/>
              </a:rPr>
              <a:t> Cảnh Hưng 31 (1770), “Trung đô </a:t>
            </a:r>
            <a:r>
              <a:rPr lang="vi-VN" sz="1800" b="1" i="0" dirty="0" err="1">
                <a:solidFill>
                  <a:schemeClr val="bg2"/>
                </a:solidFill>
                <a:effectLst/>
                <a:latin typeface="arial" panose="020B0604020202020204" pitchFamily="34" charset="0"/>
              </a:rPr>
              <a:t>Thǎng</a:t>
            </a:r>
            <a:r>
              <a:rPr lang="vi-VN" sz="1800" b="1" i="0" dirty="0">
                <a:solidFill>
                  <a:schemeClr val="bg2"/>
                </a:solidFill>
                <a:effectLst/>
                <a:latin typeface="arial" panose="020B0604020202020204" pitchFamily="34" charset="0"/>
              </a:rPr>
              <a:t> Long thành nhất phủ nhị huyện đồ” (thế kỷ thứ XVII), “</a:t>
            </a:r>
            <a:r>
              <a:rPr lang="vi-VN" sz="1800" b="1" i="0" dirty="0" err="1">
                <a:solidFill>
                  <a:schemeClr val="bg2"/>
                </a:solidFill>
                <a:effectLst/>
                <a:latin typeface="arial" panose="020B0604020202020204" pitchFamily="34" charset="0"/>
              </a:rPr>
              <a:t>Thǎng</a:t>
            </a:r>
            <a:r>
              <a:rPr lang="vi-VN" sz="1800" b="1" i="0" dirty="0">
                <a:solidFill>
                  <a:schemeClr val="bg2"/>
                </a:solidFill>
                <a:effectLst/>
                <a:latin typeface="arial" panose="020B0604020202020204" pitchFamily="34" charset="0"/>
              </a:rPr>
              <a:t> Long thành Phụng thiên nhất phủ nhị huyện” </a:t>
            </a:r>
            <a:r>
              <a:rPr lang="vi-VN" sz="1800" b="1" i="0" dirty="0" err="1">
                <a:solidFill>
                  <a:schemeClr val="bg2"/>
                </a:solidFill>
                <a:effectLst/>
                <a:latin typeface="arial" panose="020B0604020202020204" pitchFamily="34" charset="0"/>
              </a:rPr>
              <a:t>nǎm</a:t>
            </a:r>
            <a:r>
              <a:rPr lang="vi-VN" sz="1800" b="1" i="0" dirty="0">
                <a:solidFill>
                  <a:schemeClr val="bg2"/>
                </a:solidFill>
                <a:effectLst/>
                <a:latin typeface="arial" panose="020B0604020202020204" pitchFamily="34" charset="0"/>
              </a:rPr>
              <a:t> Gia Long thứ chín (1810) thì Hồ Gươm lúc ấy chưa hình thành, nó là một nhánh cụt của sông Hồng. Không biết sau đó hồ được hình thành từ thời gian nào, đến tấm bản đồ tỉnh thành Hà Nội vẽ </a:t>
            </a:r>
            <a:r>
              <a:rPr lang="vi-VN" sz="1800" b="1" i="0" dirty="0" err="1">
                <a:solidFill>
                  <a:schemeClr val="bg2"/>
                </a:solidFill>
                <a:effectLst/>
                <a:latin typeface="arial" panose="020B0604020202020204" pitchFamily="34" charset="0"/>
              </a:rPr>
              <a:t>nǎm</a:t>
            </a:r>
            <a:r>
              <a:rPr lang="vi-VN" sz="1800" b="1" i="0" dirty="0">
                <a:solidFill>
                  <a:schemeClr val="bg2"/>
                </a:solidFill>
                <a:effectLst/>
                <a:latin typeface="arial" panose="020B0604020202020204" pitchFamily="34" charset="0"/>
              </a:rPr>
              <a:t> Minh Mạng thứ 12 (1831) thì Hồ Gươm đã gần như ngày nay. Trước kia hồ có tên gọi là hồ Lục Thủy (vì nước có màu xanh ngắt quanh năm). Cái tên hồ Hoàn Kiếm mới có từ thời Lê. </a:t>
            </a:r>
            <a:endParaRPr sz="1800" b="1" dirty="0">
              <a:solidFill>
                <a:schemeClr val="bg2"/>
              </a:solidFill>
            </a:endParaRPr>
          </a:p>
        </p:txBody>
      </p:sp>
      <p:sp>
        <p:nvSpPr>
          <p:cNvPr id="26893" name="Google Shape;26893;p49"/>
          <p:cNvSpPr/>
          <p:nvPr/>
        </p:nvSpPr>
        <p:spPr>
          <a:xfrm>
            <a:off x="6304150" y="541000"/>
            <a:ext cx="175444" cy="253774"/>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4" name="Google Shape;26894;p49"/>
          <p:cNvSpPr/>
          <p:nvPr/>
        </p:nvSpPr>
        <p:spPr>
          <a:xfrm>
            <a:off x="7591593" y="2908133"/>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6" name="Google Shape;26896;p49"/>
          <p:cNvSpPr/>
          <p:nvPr/>
        </p:nvSpPr>
        <p:spPr>
          <a:xfrm>
            <a:off x="8469797" y="4420719"/>
            <a:ext cx="36" cy="73422"/>
          </a:xfrm>
          <a:custGeom>
            <a:avLst/>
            <a:gdLst/>
            <a:ahLst/>
            <a:cxnLst/>
            <a:rect l="l" t="t" r="r" b="b"/>
            <a:pathLst>
              <a:path w="1" h="2064" fill="none" extrusionOk="0">
                <a:moveTo>
                  <a:pt x="0" y="0"/>
                </a:moveTo>
                <a:lnTo>
                  <a:pt x="0"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7" name="Google Shape;26897;p49"/>
          <p:cNvSpPr/>
          <p:nvPr/>
        </p:nvSpPr>
        <p:spPr>
          <a:xfrm>
            <a:off x="8469797" y="4555045"/>
            <a:ext cx="36" cy="73422"/>
          </a:xfrm>
          <a:custGeom>
            <a:avLst/>
            <a:gdLst/>
            <a:ahLst/>
            <a:cxnLst/>
            <a:rect l="l" t="t" r="r" b="b"/>
            <a:pathLst>
              <a:path w="1" h="2064" fill="none" extrusionOk="0">
                <a:moveTo>
                  <a:pt x="0" y="1"/>
                </a:moveTo>
                <a:lnTo>
                  <a:pt x="0" y="2064"/>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8" name="Google Shape;26898;p49"/>
          <p:cNvSpPr/>
          <p:nvPr/>
        </p:nvSpPr>
        <p:spPr>
          <a:xfrm>
            <a:off x="8385203" y="4525199"/>
            <a:ext cx="54782" cy="36"/>
          </a:xfrm>
          <a:custGeom>
            <a:avLst/>
            <a:gdLst/>
            <a:ahLst/>
            <a:cxnLst/>
            <a:rect l="l" t="t" r="r" b="b"/>
            <a:pathLst>
              <a:path w="1540" h="1" fill="none" extrusionOk="0">
                <a:moveTo>
                  <a:pt x="1" y="1"/>
                </a:moveTo>
                <a:lnTo>
                  <a:pt x="1539" y="1"/>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9" name="Google Shape;26899;p49"/>
          <p:cNvSpPr/>
          <p:nvPr/>
        </p:nvSpPr>
        <p:spPr>
          <a:xfrm>
            <a:off x="8500888" y="4525199"/>
            <a:ext cx="54782" cy="36"/>
          </a:xfrm>
          <a:custGeom>
            <a:avLst/>
            <a:gdLst/>
            <a:ahLst/>
            <a:cxnLst/>
            <a:rect l="l" t="t" r="r" b="b"/>
            <a:pathLst>
              <a:path w="1540" h="1" fill="none" extrusionOk="0">
                <a:moveTo>
                  <a:pt x="1" y="1"/>
                </a:moveTo>
                <a:lnTo>
                  <a:pt x="1539" y="1"/>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00" name="Google Shape;26900;p49"/>
          <p:cNvGrpSpPr/>
          <p:nvPr/>
        </p:nvGrpSpPr>
        <p:grpSpPr>
          <a:xfrm>
            <a:off x="7314226" y="2364570"/>
            <a:ext cx="170431" cy="208992"/>
            <a:chOff x="7314226" y="2364570"/>
            <a:chExt cx="170431" cy="208992"/>
          </a:xfrm>
        </p:grpSpPr>
        <p:sp>
          <p:nvSpPr>
            <p:cNvPr id="26901" name="Google Shape;26901;p49"/>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2" name="Google Shape;26902;p49"/>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3" name="Google Shape;26903;p49"/>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4" name="Google Shape;26904;p49"/>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58"/>
        <p:cNvGrpSpPr/>
        <p:nvPr/>
      </p:nvGrpSpPr>
      <p:grpSpPr>
        <a:xfrm>
          <a:off x="0" y="0"/>
          <a:ext cx="0" cy="0"/>
          <a:chOff x="0" y="0"/>
          <a:chExt cx="0" cy="0"/>
        </a:xfrm>
      </p:grpSpPr>
      <p:sp>
        <p:nvSpPr>
          <p:cNvPr id="27259" name="Google Shape;27259;p57"/>
          <p:cNvSpPr txBox="1">
            <a:spLocks noGrp="1"/>
          </p:cNvSpPr>
          <p:nvPr>
            <p:ph type="title"/>
          </p:nvPr>
        </p:nvSpPr>
        <p:spPr>
          <a:xfrm>
            <a:off x="1318050" y="3346225"/>
            <a:ext cx="64869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7260" name="Google Shape;27260;p57"/>
          <p:cNvSpPr txBox="1">
            <a:spLocks noGrp="1"/>
          </p:cNvSpPr>
          <p:nvPr>
            <p:ph type="subTitle" idx="1"/>
          </p:nvPr>
        </p:nvSpPr>
        <p:spPr>
          <a:xfrm>
            <a:off x="1189531" y="79701"/>
            <a:ext cx="7042323" cy="2400737"/>
          </a:xfrm>
          <a:prstGeom prst="rect">
            <a:avLst/>
          </a:prstGeom>
        </p:spPr>
        <p:txBody>
          <a:bodyPr spcFirstLastPara="1" wrap="square" lIns="91425" tIns="91425" rIns="91425" bIns="91425" anchor="b" anchorCtr="0">
            <a:noAutofit/>
          </a:bodyPr>
          <a:lstStyle/>
          <a:p>
            <a:pPr algn="l"/>
            <a:r>
              <a:rPr lang="vi-VN" sz="1600" b="1" i="0" dirty="0">
                <a:solidFill>
                  <a:schemeClr val="bg2"/>
                </a:solidFill>
                <a:effectLst/>
                <a:latin typeface="arial" panose="020B0604020202020204" pitchFamily="34" charset="0"/>
              </a:rPr>
              <a:t>Tương truyền Lê Lợi khởi nghĩa ở Lam Sơn, có mò được một lưỡi kiếm dưới sông, lại tìm được cái chuôi ngoài ruộng. Lưỡi lắp vào chuôi vừa khít. Lê Lợi đem kiếm báu dưới cờ kháng chiến suốt mười năm đánh đuổi giặc Minh. Giải phóng đất nước, nhà vua đóng đô ở Thăng Long cũ và gọi là Đông Kinh. Một buổi, vua dạo thuyền trên hồ Lục Thủy, bỗng gặp một con rùa vàng lớn nhô lên mặt nước. Rùa nói: “Xin nhà vua trả kiếm thần cho Long Vương”. Kiếm vừa rút khỏi vỏ đã vút bay về phía rùa, rùa ngậm lấy và lặn biến mất. Từ sự tích này mà hồ Lục Thủy đổi tên thành hồ Hoàn Kiếm (hồ trả Gươm hay gọi tắt là hồ Gươm</a:t>
            </a:r>
            <a:endParaRPr lang="en-US" sz="1600" dirty="0"/>
          </a:p>
        </p:txBody>
      </p:sp>
      <p:grpSp>
        <p:nvGrpSpPr>
          <p:cNvPr id="27261" name="Google Shape;27261;p57"/>
          <p:cNvGrpSpPr/>
          <p:nvPr/>
        </p:nvGrpSpPr>
        <p:grpSpPr>
          <a:xfrm>
            <a:off x="912146" y="-20707"/>
            <a:ext cx="371566" cy="2316185"/>
            <a:chOff x="4842737" y="1623629"/>
            <a:chExt cx="472971" cy="2948300"/>
          </a:xfrm>
        </p:grpSpPr>
        <p:sp>
          <p:nvSpPr>
            <p:cNvPr id="27262" name="Google Shape;27262;p57"/>
            <p:cNvSpPr/>
            <p:nvPr/>
          </p:nvSpPr>
          <p:spPr>
            <a:xfrm>
              <a:off x="4883126" y="2572091"/>
              <a:ext cx="397401" cy="440419"/>
            </a:xfrm>
            <a:custGeom>
              <a:avLst/>
              <a:gdLst/>
              <a:ahLst/>
              <a:cxnLst/>
              <a:rect l="l" t="t" r="r" b="b"/>
              <a:pathLst>
                <a:path w="8619" h="9552" fill="none" extrusionOk="0">
                  <a:moveTo>
                    <a:pt x="8619" y="9551"/>
                  </a:moveTo>
                  <a:lnTo>
                    <a:pt x="4239" y="0"/>
                  </a:lnTo>
                  <a:lnTo>
                    <a:pt x="1" y="9551"/>
                  </a:lnTo>
                  <a:close/>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3" name="Google Shape;27263;p57"/>
            <p:cNvSpPr/>
            <p:nvPr/>
          </p:nvSpPr>
          <p:spPr>
            <a:xfrm>
              <a:off x="5078573" y="1623629"/>
              <a:ext cx="46" cy="948523"/>
            </a:xfrm>
            <a:custGeom>
              <a:avLst/>
              <a:gdLst/>
              <a:ahLst/>
              <a:cxnLst/>
              <a:rect l="l" t="t" r="r" b="b"/>
              <a:pathLst>
                <a:path w="1" h="20572" fill="none" extrusionOk="0">
                  <a:moveTo>
                    <a:pt x="0" y="20571"/>
                  </a:moveTo>
                  <a:lnTo>
                    <a:pt x="0" y="1"/>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4" name="Google Shape;27264;p57"/>
            <p:cNvSpPr/>
            <p:nvPr/>
          </p:nvSpPr>
          <p:spPr>
            <a:xfrm>
              <a:off x="4871415" y="3030669"/>
              <a:ext cx="415659" cy="932893"/>
            </a:xfrm>
            <a:custGeom>
              <a:avLst/>
              <a:gdLst/>
              <a:ahLst/>
              <a:cxnLst/>
              <a:rect l="l" t="t" r="r" b="b"/>
              <a:pathLst>
                <a:path w="9015" h="20233" extrusionOk="0">
                  <a:moveTo>
                    <a:pt x="0" y="1"/>
                  </a:moveTo>
                  <a:lnTo>
                    <a:pt x="0" y="20232"/>
                  </a:lnTo>
                  <a:lnTo>
                    <a:pt x="9014" y="20232"/>
                  </a:lnTo>
                  <a:lnTo>
                    <a:pt x="9014" y="1"/>
                  </a:ln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5" name="Google Shape;27265;p57"/>
            <p:cNvSpPr/>
            <p:nvPr/>
          </p:nvSpPr>
          <p:spPr>
            <a:xfrm>
              <a:off x="4950903" y="3209148"/>
              <a:ext cx="256680" cy="575929"/>
            </a:xfrm>
            <a:custGeom>
              <a:avLst/>
              <a:gdLst/>
              <a:ahLst/>
              <a:cxnLst/>
              <a:rect l="l" t="t" r="r" b="b"/>
              <a:pathLst>
                <a:path w="5567" h="12491" extrusionOk="0">
                  <a:moveTo>
                    <a:pt x="0" y="1"/>
                  </a:moveTo>
                  <a:lnTo>
                    <a:pt x="0" y="12490"/>
                  </a:lnTo>
                  <a:lnTo>
                    <a:pt x="5567" y="12490"/>
                  </a:ln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6" name="Google Shape;27266;p57"/>
            <p:cNvSpPr/>
            <p:nvPr/>
          </p:nvSpPr>
          <p:spPr>
            <a:xfrm>
              <a:off x="4868787" y="3970001"/>
              <a:ext cx="422160" cy="226757"/>
            </a:xfrm>
            <a:custGeom>
              <a:avLst/>
              <a:gdLst/>
              <a:ahLst/>
              <a:cxnLst/>
              <a:rect l="l" t="t" r="r" b="b"/>
              <a:pathLst>
                <a:path w="9156" h="4918" fill="none" extrusionOk="0">
                  <a:moveTo>
                    <a:pt x="4578" y="4917"/>
                  </a:moveTo>
                  <a:lnTo>
                    <a:pt x="1" y="1"/>
                  </a:lnTo>
                  <a:lnTo>
                    <a:pt x="4578" y="1"/>
                  </a:lnTo>
                  <a:lnTo>
                    <a:pt x="9156" y="1"/>
                  </a:lnTo>
                  <a:close/>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7" name="Google Shape;27267;p57"/>
            <p:cNvSpPr/>
            <p:nvPr/>
          </p:nvSpPr>
          <p:spPr>
            <a:xfrm>
              <a:off x="4842737" y="2996780"/>
              <a:ext cx="472971" cy="49566"/>
            </a:xfrm>
            <a:custGeom>
              <a:avLst/>
              <a:gdLst/>
              <a:ahLst/>
              <a:cxnLst/>
              <a:rect l="l" t="t" r="r" b="b"/>
              <a:pathLst>
                <a:path w="10258" h="1075" extrusionOk="0">
                  <a:moveTo>
                    <a:pt x="538" y="1"/>
                  </a:moveTo>
                  <a:cubicBezTo>
                    <a:pt x="255" y="1"/>
                    <a:pt x="1" y="227"/>
                    <a:pt x="1" y="538"/>
                  </a:cubicBezTo>
                  <a:cubicBezTo>
                    <a:pt x="1" y="820"/>
                    <a:pt x="255" y="1075"/>
                    <a:pt x="538" y="1075"/>
                  </a:cubicBezTo>
                  <a:lnTo>
                    <a:pt x="9721" y="1075"/>
                  </a:lnTo>
                  <a:cubicBezTo>
                    <a:pt x="10004" y="1075"/>
                    <a:pt x="10258" y="820"/>
                    <a:pt x="10258" y="538"/>
                  </a:cubicBezTo>
                  <a:cubicBezTo>
                    <a:pt x="10258" y="227"/>
                    <a:pt x="10004" y="1"/>
                    <a:pt x="9721" y="1"/>
                  </a:cubicBezTo>
                  <a:close/>
                </a:path>
              </a:pathLst>
            </a:custGeom>
            <a:solidFill>
              <a:srgbClr val="67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8" name="Google Shape;27268;p57"/>
            <p:cNvSpPr/>
            <p:nvPr/>
          </p:nvSpPr>
          <p:spPr>
            <a:xfrm>
              <a:off x="4842737" y="3938741"/>
              <a:ext cx="472971" cy="49566"/>
            </a:xfrm>
            <a:custGeom>
              <a:avLst/>
              <a:gdLst/>
              <a:ahLst/>
              <a:cxnLst/>
              <a:rect l="l" t="t" r="r" b="b"/>
              <a:pathLst>
                <a:path w="10258" h="1075" extrusionOk="0">
                  <a:moveTo>
                    <a:pt x="538" y="0"/>
                  </a:moveTo>
                  <a:cubicBezTo>
                    <a:pt x="255" y="0"/>
                    <a:pt x="1" y="226"/>
                    <a:pt x="1" y="537"/>
                  </a:cubicBezTo>
                  <a:cubicBezTo>
                    <a:pt x="1" y="820"/>
                    <a:pt x="255" y="1074"/>
                    <a:pt x="538" y="1074"/>
                  </a:cubicBezTo>
                  <a:lnTo>
                    <a:pt x="9721" y="1074"/>
                  </a:lnTo>
                  <a:cubicBezTo>
                    <a:pt x="10004" y="1074"/>
                    <a:pt x="10258" y="820"/>
                    <a:pt x="10258" y="537"/>
                  </a:cubicBezTo>
                  <a:cubicBezTo>
                    <a:pt x="10258" y="226"/>
                    <a:pt x="10004" y="0"/>
                    <a:pt x="9721" y="0"/>
                  </a:cubicBezTo>
                  <a:close/>
                </a:path>
              </a:pathLst>
            </a:custGeom>
            <a:solidFill>
              <a:srgbClr val="672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9" name="Google Shape;27269;p57"/>
            <p:cNvSpPr/>
            <p:nvPr/>
          </p:nvSpPr>
          <p:spPr>
            <a:xfrm>
              <a:off x="5016006" y="4313958"/>
              <a:ext cx="46" cy="237131"/>
            </a:xfrm>
            <a:custGeom>
              <a:avLst/>
              <a:gdLst/>
              <a:ahLst/>
              <a:cxnLst/>
              <a:rect l="l" t="t" r="r" b="b"/>
              <a:pathLst>
                <a:path w="1" h="5143" fill="none" extrusionOk="0">
                  <a:moveTo>
                    <a:pt x="1" y="0"/>
                  </a:moveTo>
                  <a:lnTo>
                    <a:pt x="1" y="5143"/>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0" name="Google Shape;27270;p57"/>
            <p:cNvSpPr/>
            <p:nvPr/>
          </p:nvSpPr>
          <p:spPr>
            <a:xfrm>
              <a:off x="5038183" y="4321750"/>
              <a:ext cx="46" cy="241096"/>
            </a:xfrm>
            <a:custGeom>
              <a:avLst/>
              <a:gdLst/>
              <a:ahLst/>
              <a:cxnLst/>
              <a:rect l="l" t="t" r="r" b="b"/>
              <a:pathLst>
                <a:path w="1" h="5229" fill="none" extrusionOk="0">
                  <a:moveTo>
                    <a:pt x="0" y="1"/>
                  </a:moveTo>
                  <a:lnTo>
                    <a:pt x="0" y="5228"/>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1" name="Google Shape;27271;p57"/>
            <p:cNvSpPr/>
            <p:nvPr/>
          </p:nvSpPr>
          <p:spPr>
            <a:xfrm>
              <a:off x="5062943" y="4321750"/>
              <a:ext cx="46" cy="250179"/>
            </a:xfrm>
            <a:custGeom>
              <a:avLst/>
              <a:gdLst/>
              <a:ahLst/>
              <a:cxnLst/>
              <a:rect l="l" t="t" r="r" b="b"/>
              <a:pathLst>
                <a:path w="1" h="5426" fill="none" extrusionOk="0">
                  <a:moveTo>
                    <a:pt x="0" y="1"/>
                  </a:moveTo>
                  <a:lnTo>
                    <a:pt x="0" y="5426"/>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2" name="Google Shape;27272;p57"/>
            <p:cNvSpPr/>
            <p:nvPr/>
          </p:nvSpPr>
          <p:spPr>
            <a:xfrm>
              <a:off x="5141094" y="4313958"/>
              <a:ext cx="46" cy="237131"/>
            </a:xfrm>
            <a:custGeom>
              <a:avLst/>
              <a:gdLst/>
              <a:ahLst/>
              <a:cxnLst/>
              <a:rect l="l" t="t" r="r" b="b"/>
              <a:pathLst>
                <a:path w="1" h="5143" fill="none" extrusionOk="0">
                  <a:moveTo>
                    <a:pt x="1" y="0"/>
                  </a:moveTo>
                  <a:lnTo>
                    <a:pt x="1" y="5143"/>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3" name="Google Shape;27273;p57"/>
            <p:cNvSpPr/>
            <p:nvPr/>
          </p:nvSpPr>
          <p:spPr>
            <a:xfrm>
              <a:off x="5118962" y="4321750"/>
              <a:ext cx="46" cy="241096"/>
            </a:xfrm>
            <a:custGeom>
              <a:avLst/>
              <a:gdLst/>
              <a:ahLst/>
              <a:cxnLst/>
              <a:rect l="l" t="t" r="r" b="b"/>
              <a:pathLst>
                <a:path w="1" h="5229" fill="none" extrusionOk="0">
                  <a:moveTo>
                    <a:pt x="0" y="1"/>
                  </a:moveTo>
                  <a:lnTo>
                    <a:pt x="0" y="5228"/>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4" name="Google Shape;27274;p57"/>
            <p:cNvSpPr/>
            <p:nvPr/>
          </p:nvSpPr>
          <p:spPr>
            <a:xfrm>
              <a:off x="5094203" y="4321750"/>
              <a:ext cx="46" cy="250179"/>
            </a:xfrm>
            <a:custGeom>
              <a:avLst/>
              <a:gdLst/>
              <a:ahLst/>
              <a:cxnLst/>
              <a:rect l="l" t="t" r="r" b="b"/>
              <a:pathLst>
                <a:path w="1" h="5426" fill="none" extrusionOk="0">
                  <a:moveTo>
                    <a:pt x="0" y="1"/>
                  </a:moveTo>
                  <a:lnTo>
                    <a:pt x="0" y="5426"/>
                  </a:lnTo>
                </a:path>
              </a:pathLst>
            </a:custGeom>
            <a:noFill/>
            <a:ln w="91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5" name="Google Shape;27275;p57"/>
            <p:cNvSpPr/>
            <p:nvPr/>
          </p:nvSpPr>
          <p:spPr>
            <a:xfrm>
              <a:off x="4984745" y="4238389"/>
              <a:ext cx="188949" cy="145654"/>
            </a:xfrm>
            <a:custGeom>
              <a:avLst/>
              <a:gdLst/>
              <a:ahLst/>
              <a:cxnLst/>
              <a:rect l="l" t="t" r="r" b="b"/>
              <a:pathLst>
                <a:path w="4098" h="3159" extrusionOk="0">
                  <a:moveTo>
                    <a:pt x="2063" y="0"/>
                  </a:moveTo>
                  <a:cubicBezTo>
                    <a:pt x="905" y="0"/>
                    <a:pt x="1" y="905"/>
                    <a:pt x="1" y="2063"/>
                  </a:cubicBezTo>
                  <a:lnTo>
                    <a:pt x="1" y="2120"/>
                  </a:lnTo>
                  <a:cubicBezTo>
                    <a:pt x="1" y="2812"/>
                    <a:pt x="1025" y="3158"/>
                    <a:pt x="2049" y="3158"/>
                  </a:cubicBezTo>
                  <a:cubicBezTo>
                    <a:pt x="3074" y="3158"/>
                    <a:pt x="4098" y="2812"/>
                    <a:pt x="4098" y="2120"/>
                  </a:cubicBezTo>
                  <a:lnTo>
                    <a:pt x="4098" y="2063"/>
                  </a:lnTo>
                  <a:cubicBezTo>
                    <a:pt x="4098" y="905"/>
                    <a:pt x="3194" y="0"/>
                    <a:pt x="2063" y="0"/>
                  </a:cubicBezTo>
                  <a:close/>
                </a:path>
              </a:pathLst>
            </a:custGeom>
            <a:solidFill>
              <a:srgbClr val="CF2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6" name="Google Shape;27276;p57"/>
            <p:cNvSpPr/>
            <p:nvPr/>
          </p:nvSpPr>
          <p:spPr>
            <a:xfrm>
              <a:off x="5027763" y="4178450"/>
              <a:ext cx="91247" cy="78244"/>
            </a:xfrm>
            <a:custGeom>
              <a:avLst/>
              <a:gdLst/>
              <a:ahLst/>
              <a:cxnLst/>
              <a:rect l="l" t="t" r="r" b="b"/>
              <a:pathLst>
                <a:path w="1979" h="1697" extrusionOk="0">
                  <a:moveTo>
                    <a:pt x="1130" y="1"/>
                  </a:moveTo>
                  <a:cubicBezTo>
                    <a:pt x="368" y="1"/>
                    <a:pt x="0" y="905"/>
                    <a:pt x="509" y="1442"/>
                  </a:cubicBezTo>
                  <a:cubicBezTo>
                    <a:pt x="684" y="1617"/>
                    <a:pt x="902" y="1696"/>
                    <a:pt x="1116" y="1696"/>
                  </a:cubicBezTo>
                  <a:cubicBezTo>
                    <a:pt x="1556" y="1696"/>
                    <a:pt x="1978" y="1362"/>
                    <a:pt x="1978" y="848"/>
                  </a:cubicBezTo>
                  <a:cubicBezTo>
                    <a:pt x="1978" y="368"/>
                    <a:pt x="1583" y="1"/>
                    <a:pt x="1130" y="1"/>
                  </a:cubicBezTo>
                  <a:close/>
                </a:path>
              </a:pathLst>
            </a:custGeom>
            <a:solidFill>
              <a:srgbClr val="EB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77" name="Google Shape;27277;p57"/>
          <p:cNvGrpSpPr/>
          <p:nvPr/>
        </p:nvGrpSpPr>
        <p:grpSpPr>
          <a:xfrm rot="-10151587">
            <a:off x="6933437" y="3473107"/>
            <a:ext cx="2100668" cy="1631174"/>
            <a:chOff x="3717800" y="1358475"/>
            <a:chExt cx="1099900" cy="854075"/>
          </a:xfrm>
        </p:grpSpPr>
        <p:sp>
          <p:nvSpPr>
            <p:cNvPr id="27278" name="Google Shape;27278;p57"/>
            <p:cNvSpPr/>
            <p:nvPr/>
          </p:nvSpPr>
          <p:spPr>
            <a:xfrm>
              <a:off x="3721325" y="1428425"/>
              <a:ext cx="373700" cy="440100"/>
            </a:xfrm>
            <a:custGeom>
              <a:avLst/>
              <a:gdLst/>
              <a:ahLst/>
              <a:cxnLst/>
              <a:rect l="l" t="t" r="r" b="b"/>
              <a:pathLst>
                <a:path w="14948" h="17604" fill="none" extrusionOk="0">
                  <a:moveTo>
                    <a:pt x="2148" y="14722"/>
                  </a:moveTo>
                  <a:lnTo>
                    <a:pt x="0" y="0"/>
                  </a:lnTo>
                  <a:lnTo>
                    <a:pt x="9551" y="8844"/>
                  </a:lnTo>
                  <a:lnTo>
                    <a:pt x="14948" y="17604"/>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9" name="Google Shape;27279;p57"/>
            <p:cNvSpPr/>
            <p:nvPr/>
          </p:nvSpPr>
          <p:spPr>
            <a:xfrm>
              <a:off x="3960075" y="1649525"/>
              <a:ext cx="228925" cy="113050"/>
            </a:xfrm>
            <a:custGeom>
              <a:avLst/>
              <a:gdLst/>
              <a:ahLst/>
              <a:cxnLst/>
              <a:rect l="l" t="t" r="r" b="b"/>
              <a:pathLst>
                <a:path w="9157" h="4522" fill="none" extrusionOk="0">
                  <a:moveTo>
                    <a:pt x="9156" y="4521"/>
                  </a:moveTo>
                  <a:lnTo>
                    <a:pt x="1"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0" name="Google Shape;27280;p57"/>
            <p:cNvSpPr/>
            <p:nvPr/>
          </p:nvSpPr>
          <p:spPr>
            <a:xfrm>
              <a:off x="3721325" y="1428425"/>
              <a:ext cx="628025" cy="229600"/>
            </a:xfrm>
            <a:custGeom>
              <a:avLst/>
              <a:gdLst/>
              <a:ahLst/>
              <a:cxnLst/>
              <a:rect l="l" t="t" r="r" b="b"/>
              <a:pathLst>
                <a:path w="25121" h="9184" fill="none" extrusionOk="0">
                  <a:moveTo>
                    <a:pt x="25120" y="9184"/>
                  </a:moveTo>
                  <a:lnTo>
                    <a:pt x="18480" y="2798"/>
                  </a:lnTo>
                  <a:lnTo>
                    <a:pt x="0" y="0"/>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1" name="Google Shape;27281;p57"/>
            <p:cNvSpPr/>
            <p:nvPr/>
          </p:nvSpPr>
          <p:spPr>
            <a:xfrm>
              <a:off x="4183300" y="1466575"/>
              <a:ext cx="357475" cy="31800"/>
            </a:xfrm>
            <a:custGeom>
              <a:avLst/>
              <a:gdLst/>
              <a:ahLst/>
              <a:cxnLst/>
              <a:rect l="l" t="t" r="r" b="b"/>
              <a:pathLst>
                <a:path w="14299" h="1272" fill="none" extrusionOk="0">
                  <a:moveTo>
                    <a:pt x="14299" y="0"/>
                  </a:moveTo>
                  <a:lnTo>
                    <a:pt x="1" y="1272"/>
                  </a:lnTo>
                </a:path>
              </a:pathLst>
            </a:custGeom>
            <a:noFill/>
            <a:ln w="9175" cap="rnd" cmpd="sng">
              <a:solidFill>
                <a:srgbClr val="3946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2" name="Google Shape;27282;p57"/>
            <p:cNvSpPr/>
            <p:nvPr/>
          </p:nvSpPr>
          <p:spPr>
            <a:xfrm>
              <a:off x="3717800" y="1796450"/>
              <a:ext cx="90425" cy="286125"/>
            </a:xfrm>
            <a:custGeom>
              <a:avLst/>
              <a:gdLst/>
              <a:ahLst/>
              <a:cxnLst/>
              <a:rect l="l" t="t" r="r" b="b"/>
              <a:pathLst>
                <a:path w="3617" h="11445" extrusionOk="0">
                  <a:moveTo>
                    <a:pt x="2289" y="1"/>
                  </a:moveTo>
                  <a:lnTo>
                    <a:pt x="2289" y="1"/>
                  </a:lnTo>
                  <a:cubicBezTo>
                    <a:pt x="2289" y="1"/>
                    <a:pt x="0" y="6133"/>
                    <a:pt x="2402" y="11445"/>
                  </a:cubicBezTo>
                  <a:cubicBezTo>
                    <a:pt x="3617" y="7715"/>
                    <a:pt x="3589" y="3702"/>
                    <a:pt x="2289"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3" name="Google Shape;27283;p57"/>
            <p:cNvSpPr/>
            <p:nvPr/>
          </p:nvSpPr>
          <p:spPr>
            <a:xfrm>
              <a:off x="4078775" y="1868500"/>
              <a:ext cx="190750" cy="344050"/>
            </a:xfrm>
            <a:custGeom>
              <a:avLst/>
              <a:gdLst/>
              <a:ahLst/>
              <a:cxnLst/>
              <a:rect l="l" t="t" r="r" b="b"/>
              <a:pathLst>
                <a:path w="7630" h="13762" extrusionOk="0">
                  <a:moveTo>
                    <a:pt x="650" y="1"/>
                  </a:moveTo>
                  <a:lnTo>
                    <a:pt x="650" y="1"/>
                  </a:lnTo>
                  <a:cubicBezTo>
                    <a:pt x="0" y="5087"/>
                    <a:pt x="2797" y="9608"/>
                    <a:pt x="7629" y="13762"/>
                  </a:cubicBezTo>
                  <a:cubicBezTo>
                    <a:pt x="7177" y="5568"/>
                    <a:pt x="650" y="1"/>
                    <a:pt x="650"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4" name="Google Shape;27284;p57"/>
            <p:cNvSpPr/>
            <p:nvPr/>
          </p:nvSpPr>
          <p:spPr>
            <a:xfrm>
              <a:off x="4182600" y="1748125"/>
              <a:ext cx="194300" cy="135950"/>
            </a:xfrm>
            <a:custGeom>
              <a:avLst/>
              <a:gdLst/>
              <a:ahLst/>
              <a:cxnLst/>
              <a:rect l="l" t="t" r="r" b="b"/>
              <a:pathLst>
                <a:path w="7772" h="5438" extrusionOk="0">
                  <a:moveTo>
                    <a:pt x="1744" y="1"/>
                  </a:moveTo>
                  <a:cubicBezTo>
                    <a:pt x="1185" y="1"/>
                    <a:pt x="602" y="141"/>
                    <a:pt x="1" y="464"/>
                  </a:cubicBezTo>
                  <a:lnTo>
                    <a:pt x="7771" y="5438"/>
                  </a:lnTo>
                  <a:cubicBezTo>
                    <a:pt x="7771" y="5438"/>
                    <a:pt x="5231" y="1"/>
                    <a:pt x="1744"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5" name="Google Shape;27285;p57"/>
            <p:cNvSpPr/>
            <p:nvPr/>
          </p:nvSpPr>
          <p:spPr>
            <a:xfrm>
              <a:off x="4344375" y="1630125"/>
              <a:ext cx="267750" cy="85125"/>
            </a:xfrm>
            <a:custGeom>
              <a:avLst/>
              <a:gdLst/>
              <a:ahLst/>
              <a:cxnLst/>
              <a:rect l="l" t="t" r="r" b="b"/>
              <a:pathLst>
                <a:path w="10710" h="3405" extrusionOk="0">
                  <a:moveTo>
                    <a:pt x="2206" y="0"/>
                  </a:moveTo>
                  <a:cubicBezTo>
                    <a:pt x="1285" y="0"/>
                    <a:pt x="501" y="259"/>
                    <a:pt x="0" y="918"/>
                  </a:cubicBezTo>
                  <a:lnTo>
                    <a:pt x="10710" y="3404"/>
                  </a:lnTo>
                  <a:cubicBezTo>
                    <a:pt x="10710" y="3404"/>
                    <a:pt x="5551" y="0"/>
                    <a:pt x="2206"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6" name="Google Shape;27286;p57"/>
            <p:cNvSpPr/>
            <p:nvPr/>
          </p:nvSpPr>
          <p:spPr>
            <a:xfrm>
              <a:off x="4188975" y="1358475"/>
              <a:ext cx="163200" cy="139900"/>
            </a:xfrm>
            <a:custGeom>
              <a:avLst/>
              <a:gdLst/>
              <a:ahLst/>
              <a:cxnLst/>
              <a:rect l="l" t="t" r="r" b="b"/>
              <a:pathLst>
                <a:path w="6528" h="5596" extrusionOk="0">
                  <a:moveTo>
                    <a:pt x="6527" y="1"/>
                  </a:moveTo>
                  <a:cubicBezTo>
                    <a:pt x="6527" y="1"/>
                    <a:pt x="0" y="1527"/>
                    <a:pt x="57" y="5596"/>
                  </a:cubicBezTo>
                  <a:lnTo>
                    <a:pt x="6527" y="1"/>
                  </a:ln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7" name="Google Shape;27287;p57"/>
            <p:cNvSpPr/>
            <p:nvPr/>
          </p:nvSpPr>
          <p:spPr>
            <a:xfrm>
              <a:off x="4540750" y="1420550"/>
              <a:ext cx="195000" cy="46050"/>
            </a:xfrm>
            <a:custGeom>
              <a:avLst/>
              <a:gdLst/>
              <a:ahLst/>
              <a:cxnLst/>
              <a:rect l="l" t="t" r="r" b="b"/>
              <a:pathLst>
                <a:path w="7800" h="1842" extrusionOk="0">
                  <a:moveTo>
                    <a:pt x="3667" y="1"/>
                  </a:moveTo>
                  <a:cubicBezTo>
                    <a:pt x="2232" y="1"/>
                    <a:pt x="786" y="421"/>
                    <a:pt x="1" y="1841"/>
                  </a:cubicBezTo>
                  <a:lnTo>
                    <a:pt x="7799" y="880"/>
                  </a:lnTo>
                  <a:cubicBezTo>
                    <a:pt x="7799" y="880"/>
                    <a:pt x="5744" y="1"/>
                    <a:pt x="366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8" name="Google Shape;27288;p57"/>
            <p:cNvSpPr/>
            <p:nvPr/>
          </p:nvSpPr>
          <p:spPr>
            <a:xfrm>
              <a:off x="3775000" y="1796450"/>
              <a:ext cx="192875" cy="210550"/>
            </a:xfrm>
            <a:custGeom>
              <a:avLst/>
              <a:gdLst/>
              <a:ahLst/>
              <a:cxnLst/>
              <a:rect l="l" t="t" r="r" b="b"/>
              <a:pathLst>
                <a:path w="7715" h="8422" extrusionOk="0">
                  <a:moveTo>
                    <a:pt x="1" y="1"/>
                  </a:moveTo>
                  <a:lnTo>
                    <a:pt x="1" y="1"/>
                  </a:lnTo>
                  <a:cubicBezTo>
                    <a:pt x="1611" y="3222"/>
                    <a:pt x="4183" y="6019"/>
                    <a:pt x="7715" y="8421"/>
                  </a:cubicBezTo>
                  <a:cubicBezTo>
                    <a:pt x="7715" y="8421"/>
                    <a:pt x="4352" y="1696"/>
                    <a:pt x="1"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9" name="Google Shape;27289;p57"/>
            <p:cNvSpPr/>
            <p:nvPr/>
          </p:nvSpPr>
          <p:spPr>
            <a:xfrm>
              <a:off x="4095000" y="1866400"/>
              <a:ext cx="286825" cy="156125"/>
            </a:xfrm>
            <a:custGeom>
              <a:avLst/>
              <a:gdLst/>
              <a:ahLst/>
              <a:cxnLst/>
              <a:rect l="l" t="t" r="r" b="b"/>
              <a:pathLst>
                <a:path w="11473" h="6245" extrusionOk="0">
                  <a:moveTo>
                    <a:pt x="941" y="0"/>
                  </a:moveTo>
                  <a:cubicBezTo>
                    <a:pt x="624" y="0"/>
                    <a:pt x="309" y="27"/>
                    <a:pt x="1" y="85"/>
                  </a:cubicBezTo>
                  <a:cubicBezTo>
                    <a:pt x="2798" y="2741"/>
                    <a:pt x="6585" y="4832"/>
                    <a:pt x="11473" y="6245"/>
                  </a:cubicBezTo>
                  <a:cubicBezTo>
                    <a:pt x="11473" y="6245"/>
                    <a:pt x="5776" y="0"/>
                    <a:pt x="94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0" name="Google Shape;27290;p57"/>
            <p:cNvSpPr/>
            <p:nvPr/>
          </p:nvSpPr>
          <p:spPr>
            <a:xfrm>
              <a:off x="3986925" y="1468675"/>
              <a:ext cx="168150" cy="195000"/>
            </a:xfrm>
            <a:custGeom>
              <a:avLst/>
              <a:gdLst/>
              <a:ahLst/>
              <a:cxnLst/>
              <a:rect l="l" t="t" r="r" b="b"/>
              <a:pathLst>
                <a:path w="6726" h="7800" extrusionOk="0">
                  <a:moveTo>
                    <a:pt x="1" y="1"/>
                  </a:moveTo>
                  <a:cubicBezTo>
                    <a:pt x="481" y="2770"/>
                    <a:pt x="3222" y="5313"/>
                    <a:pt x="6726" y="7800"/>
                  </a:cubicBezTo>
                  <a:cubicBezTo>
                    <a:pt x="6726" y="7800"/>
                    <a:pt x="3787" y="1414"/>
                    <a:pt x="1"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1" name="Google Shape;27291;p57"/>
            <p:cNvSpPr/>
            <p:nvPr/>
          </p:nvSpPr>
          <p:spPr>
            <a:xfrm>
              <a:off x="4344375" y="1653050"/>
              <a:ext cx="223950" cy="226800"/>
            </a:xfrm>
            <a:custGeom>
              <a:avLst/>
              <a:gdLst/>
              <a:ahLst/>
              <a:cxnLst/>
              <a:rect l="l" t="t" r="r" b="b"/>
              <a:pathLst>
                <a:path w="8958" h="9072" extrusionOk="0">
                  <a:moveTo>
                    <a:pt x="0" y="1"/>
                  </a:moveTo>
                  <a:lnTo>
                    <a:pt x="0" y="1"/>
                  </a:lnTo>
                  <a:cubicBezTo>
                    <a:pt x="1" y="1"/>
                    <a:pt x="2487" y="7376"/>
                    <a:pt x="8958" y="9071"/>
                  </a:cubicBezTo>
                  <a:cubicBezTo>
                    <a:pt x="7291" y="4380"/>
                    <a:pt x="4126" y="1583"/>
                    <a:pt x="0" y="1"/>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2" name="Google Shape;27292;p57"/>
            <p:cNvSpPr/>
            <p:nvPr/>
          </p:nvSpPr>
          <p:spPr>
            <a:xfrm>
              <a:off x="4540750" y="1466575"/>
              <a:ext cx="276950" cy="148350"/>
            </a:xfrm>
            <a:custGeom>
              <a:avLst/>
              <a:gdLst/>
              <a:ahLst/>
              <a:cxnLst/>
              <a:rect l="l" t="t" r="r" b="b"/>
              <a:pathLst>
                <a:path w="11078" h="5934" extrusionOk="0">
                  <a:moveTo>
                    <a:pt x="1" y="0"/>
                  </a:moveTo>
                  <a:cubicBezTo>
                    <a:pt x="1" y="0"/>
                    <a:pt x="6189" y="5849"/>
                    <a:pt x="11077" y="5934"/>
                  </a:cubicBezTo>
                  <a:cubicBezTo>
                    <a:pt x="7658" y="2034"/>
                    <a:pt x="3872" y="735"/>
                    <a:pt x="1" y="0"/>
                  </a:cubicBezTo>
                  <a:close/>
                </a:path>
              </a:pathLst>
            </a:custGeom>
            <a:solidFill>
              <a:srgbClr val="3946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93" name="Google Shape;27293;p57"/>
          <p:cNvSpPr/>
          <p:nvPr/>
        </p:nvSpPr>
        <p:spPr>
          <a:xfrm>
            <a:off x="933378" y="3933447"/>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4" name="Google Shape;27294;p57"/>
          <p:cNvGrpSpPr/>
          <p:nvPr/>
        </p:nvGrpSpPr>
        <p:grpSpPr>
          <a:xfrm>
            <a:off x="1416625" y="4447567"/>
            <a:ext cx="223981" cy="274679"/>
            <a:chOff x="7314226" y="2364570"/>
            <a:chExt cx="170431" cy="208992"/>
          </a:xfrm>
        </p:grpSpPr>
        <p:sp>
          <p:nvSpPr>
            <p:cNvPr id="27295" name="Google Shape;27295;p57"/>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6" name="Google Shape;27296;p57"/>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7" name="Google Shape;27297;p57"/>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8" name="Google Shape;27298;p57"/>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99" name="Google Shape;27299;p57"/>
          <p:cNvSpPr/>
          <p:nvPr/>
        </p:nvSpPr>
        <p:spPr>
          <a:xfrm>
            <a:off x="1192653" y="3187197"/>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Hình ảnh 2" descr="Ảnh có chứa văn bản, hình vẽ, bức vẽ, bản phác thảo&#10;&#10;Mô tả được tạo tự động">
            <a:extLst>
              <a:ext uri="{FF2B5EF4-FFF2-40B4-BE49-F238E27FC236}">
                <a16:creationId xmlns:a16="http://schemas.microsoft.com/office/drawing/2014/main" id="{168559F9-F70D-7588-DEA6-E7FE6A73F965}"/>
              </a:ext>
            </a:extLst>
          </p:cNvPr>
          <p:cNvPicPr>
            <a:picLocks noChangeAspect="1"/>
          </p:cNvPicPr>
          <p:nvPr/>
        </p:nvPicPr>
        <p:blipFill>
          <a:blip r:embed="rId3"/>
          <a:stretch>
            <a:fillRect/>
          </a:stretch>
        </p:blipFill>
        <p:spPr>
          <a:xfrm>
            <a:off x="2106534" y="2397866"/>
            <a:ext cx="4799948" cy="2720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74"/>
        <p:cNvGrpSpPr/>
        <p:nvPr/>
      </p:nvGrpSpPr>
      <p:grpSpPr>
        <a:xfrm>
          <a:off x="0" y="0"/>
          <a:ext cx="0" cy="0"/>
          <a:chOff x="0" y="0"/>
          <a:chExt cx="0" cy="0"/>
        </a:xfrm>
      </p:grpSpPr>
      <p:sp>
        <p:nvSpPr>
          <p:cNvPr id="26976" name="Google Shape;26976;p50"/>
          <p:cNvSpPr txBox="1">
            <a:spLocks noGrp="1"/>
          </p:cNvSpPr>
          <p:nvPr>
            <p:ph type="title"/>
          </p:nvPr>
        </p:nvSpPr>
        <p:spPr>
          <a:xfrm>
            <a:off x="1887739" y="1431092"/>
            <a:ext cx="5227511" cy="21047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000" b="1" dirty="0">
                <a:effectLst>
                  <a:outerShdw blurRad="38100" dist="38100" dir="2700000" algn="tl">
                    <a:srgbClr val="000000">
                      <a:alpha val="43137"/>
                    </a:srgbClr>
                  </a:outerShdw>
                </a:effectLst>
              </a:rPr>
              <a:t>NHỮNG ĐIỂM LÊN ĐẾN Ở HỐ HOÀN KHIẾM</a:t>
            </a:r>
            <a:endParaRPr sz="4000" b="1" dirty="0">
              <a:effectLst>
                <a:outerShdw blurRad="38100" dist="38100" dir="2700000" algn="tl">
                  <a:srgbClr val="000000">
                    <a:alpha val="43137"/>
                  </a:srgbClr>
                </a:outerShdw>
              </a:effectLst>
            </a:endParaRPr>
          </a:p>
        </p:txBody>
      </p:sp>
      <p:grpSp>
        <p:nvGrpSpPr>
          <p:cNvPr id="26979" name="Google Shape;26979;p50"/>
          <p:cNvGrpSpPr/>
          <p:nvPr/>
        </p:nvGrpSpPr>
        <p:grpSpPr>
          <a:xfrm>
            <a:off x="-528599" y="2687678"/>
            <a:ext cx="3156714" cy="3070093"/>
            <a:chOff x="-528599" y="2687678"/>
            <a:chExt cx="3156714" cy="3070093"/>
          </a:xfrm>
        </p:grpSpPr>
        <p:sp>
          <p:nvSpPr>
            <p:cNvPr id="26980" name="Google Shape;26980;p50"/>
            <p:cNvSpPr/>
            <p:nvPr/>
          </p:nvSpPr>
          <p:spPr>
            <a:xfrm rot="-1330268" flipH="1">
              <a:off x="-150595" y="4574350"/>
              <a:ext cx="2248349" cy="788329"/>
            </a:xfrm>
            <a:custGeom>
              <a:avLst/>
              <a:gdLst/>
              <a:ahLst/>
              <a:cxnLst/>
              <a:rect l="l" t="t" r="r" b="b"/>
              <a:pathLst>
                <a:path w="36509" h="12801" fill="none" extrusionOk="0">
                  <a:moveTo>
                    <a:pt x="36508" y="12801"/>
                  </a:moveTo>
                  <a:lnTo>
                    <a:pt x="22465" y="1470"/>
                  </a:lnTo>
                  <a:lnTo>
                    <a:pt x="1" y="1"/>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1" name="Google Shape;26981;p50"/>
            <p:cNvSpPr/>
            <p:nvPr/>
          </p:nvSpPr>
          <p:spPr>
            <a:xfrm rot="-1330268" flipH="1">
              <a:off x="879631" y="3994571"/>
              <a:ext cx="786605" cy="475116"/>
            </a:xfrm>
            <a:custGeom>
              <a:avLst/>
              <a:gdLst/>
              <a:ahLst/>
              <a:cxnLst/>
              <a:rect l="l" t="t" r="r" b="b"/>
              <a:pathLst>
                <a:path w="12773" h="7715" fill="none" extrusionOk="0">
                  <a:moveTo>
                    <a:pt x="1" y="0"/>
                  </a:moveTo>
                  <a:lnTo>
                    <a:pt x="12773" y="7714"/>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2" name="Google Shape;26982;p50"/>
            <p:cNvSpPr/>
            <p:nvPr/>
          </p:nvSpPr>
          <p:spPr>
            <a:xfrm rot="-1330268" flipH="1">
              <a:off x="394279" y="3638840"/>
              <a:ext cx="1092859" cy="976282"/>
            </a:xfrm>
            <a:custGeom>
              <a:avLst/>
              <a:gdLst/>
              <a:ahLst/>
              <a:cxnLst/>
              <a:rect l="l" t="t" r="r" b="b"/>
              <a:pathLst>
                <a:path w="17746" h="15853" fill="none" extrusionOk="0">
                  <a:moveTo>
                    <a:pt x="1" y="0"/>
                  </a:moveTo>
                  <a:lnTo>
                    <a:pt x="17746" y="15852"/>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3" name="Google Shape;26983;p50"/>
            <p:cNvSpPr/>
            <p:nvPr/>
          </p:nvSpPr>
          <p:spPr>
            <a:xfrm rot="-1330268" flipH="1">
              <a:off x="1882898" y="4081835"/>
              <a:ext cx="480289" cy="184566"/>
            </a:xfrm>
            <a:custGeom>
              <a:avLst/>
              <a:gdLst/>
              <a:ahLst/>
              <a:cxnLst/>
              <a:rect l="l" t="t" r="r" b="b"/>
              <a:pathLst>
                <a:path w="7799" h="2997" extrusionOk="0">
                  <a:moveTo>
                    <a:pt x="7799" y="1"/>
                  </a:moveTo>
                  <a:lnTo>
                    <a:pt x="0" y="2911"/>
                  </a:lnTo>
                  <a:cubicBezTo>
                    <a:pt x="498" y="2970"/>
                    <a:pt x="968" y="2997"/>
                    <a:pt x="1411" y="2997"/>
                  </a:cubicBezTo>
                  <a:cubicBezTo>
                    <a:pt x="6100" y="2997"/>
                    <a:pt x="7799" y="1"/>
                    <a:pt x="77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4" name="Google Shape;26984;p50"/>
            <p:cNvSpPr/>
            <p:nvPr/>
          </p:nvSpPr>
          <p:spPr>
            <a:xfrm rot="-1330268" flipH="1">
              <a:off x="690643" y="4723373"/>
              <a:ext cx="243686" cy="428128"/>
            </a:xfrm>
            <a:custGeom>
              <a:avLst/>
              <a:gdLst/>
              <a:ahLst/>
              <a:cxnLst/>
              <a:rect l="l" t="t" r="r" b="b"/>
              <a:pathLst>
                <a:path w="3957" h="6952" extrusionOk="0">
                  <a:moveTo>
                    <a:pt x="3787" y="0"/>
                  </a:moveTo>
                  <a:cubicBezTo>
                    <a:pt x="1357" y="1809"/>
                    <a:pt x="1" y="4069"/>
                    <a:pt x="199" y="6951"/>
                  </a:cubicBezTo>
                  <a:cubicBezTo>
                    <a:pt x="3053" y="6104"/>
                    <a:pt x="3957" y="1554"/>
                    <a:pt x="3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5" name="Google Shape;26985;p50"/>
            <p:cNvSpPr/>
            <p:nvPr/>
          </p:nvSpPr>
          <p:spPr>
            <a:xfrm rot="-1330268" flipH="1">
              <a:off x="1534189" y="3706450"/>
              <a:ext cx="656048" cy="120950"/>
            </a:xfrm>
            <a:custGeom>
              <a:avLst/>
              <a:gdLst/>
              <a:ahLst/>
              <a:cxnLst/>
              <a:rect l="l" t="t" r="r" b="b"/>
              <a:pathLst>
                <a:path w="10653" h="1964" extrusionOk="0">
                  <a:moveTo>
                    <a:pt x="0" y="0"/>
                  </a:moveTo>
                  <a:lnTo>
                    <a:pt x="0" y="0"/>
                  </a:lnTo>
                  <a:cubicBezTo>
                    <a:pt x="2567" y="1489"/>
                    <a:pt x="4676" y="1963"/>
                    <a:pt x="6319" y="1963"/>
                  </a:cubicBezTo>
                  <a:cubicBezTo>
                    <a:pt x="9199" y="1963"/>
                    <a:pt x="10653" y="509"/>
                    <a:pt x="10653" y="509"/>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6" name="Google Shape;26986;p50"/>
            <p:cNvSpPr/>
            <p:nvPr/>
          </p:nvSpPr>
          <p:spPr>
            <a:xfrm rot="-1330268" flipH="1">
              <a:off x="1111614" y="2757596"/>
              <a:ext cx="499442" cy="657834"/>
            </a:xfrm>
            <a:custGeom>
              <a:avLst/>
              <a:gdLst/>
              <a:ahLst/>
              <a:cxnLst/>
              <a:rect l="l" t="t" r="r" b="b"/>
              <a:pathLst>
                <a:path w="8110" h="10682" extrusionOk="0">
                  <a:moveTo>
                    <a:pt x="0" y="0"/>
                  </a:moveTo>
                  <a:cubicBezTo>
                    <a:pt x="707" y="4945"/>
                    <a:pt x="6019" y="10172"/>
                    <a:pt x="8110" y="10681"/>
                  </a:cubicBezTo>
                  <a:cubicBezTo>
                    <a:pt x="7827" y="6499"/>
                    <a:pt x="6838" y="4013"/>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7" name="Google Shape;26987;p50"/>
            <p:cNvSpPr/>
            <p:nvPr/>
          </p:nvSpPr>
          <p:spPr>
            <a:xfrm rot="-1330268" flipH="1">
              <a:off x="717292" y="3682874"/>
              <a:ext cx="219299" cy="588183"/>
            </a:xfrm>
            <a:custGeom>
              <a:avLst/>
              <a:gdLst/>
              <a:ahLst/>
              <a:cxnLst/>
              <a:rect l="l" t="t" r="r" b="b"/>
              <a:pathLst>
                <a:path w="3561" h="9551" extrusionOk="0">
                  <a:moveTo>
                    <a:pt x="1413" y="0"/>
                  </a:moveTo>
                  <a:lnTo>
                    <a:pt x="1413" y="0"/>
                  </a:lnTo>
                  <a:cubicBezTo>
                    <a:pt x="0" y="3758"/>
                    <a:pt x="3052" y="9551"/>
                    <a:pt x="3052" y="9551"/>
                  </a:cubicBezTo>
                  <a:cubicBezTo>
                    <a:pt x="3561" y="5764"/>
                    <a:pt x="3391" y="2374"/>
                    <a:pt x="1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8" name="Google Shape;26988;p50"/>
            <p:cNvSpPr/>
            <p:nvPr/>
          </p:nvSpPr>
          <p:spPr>
            <a:xfrm rot="-1330268" flipH="1">
              <a:off x="1780738" y="3744930"/>
              <a:ext cx="823124" cy="289812"/>
            </a:xfrm>
            <a:custGeom>
              <a:avLst/>
              <a:gdLst/>
              <a:ahLst/>
              <a:cxnLst/>
              <a:rect l="l" t="t" r="r" b="b"/>
              <a:pathLst>
                <a:path w="13366" h="4706" extrusionOk="0">
                  <a:moveTo>
                    <a:pt x="1217" y="1"/>
                  </a:moveTo>
                  <a:cubicBezTo>
                    <a:pt x="815" y="1"/>
                    <a:pt x="409" y="15"/>
                    <a:pt x="1" y="43"/>
                  </a:cubicBezTo>
                  <a:cubicBezTo>
                    <a:pt x="5511" y="4084"/>
                    <a:pt x="13366" y="4706"/>
                    <a:pt x="13366" y="4706"/>
                  </a:cubicBezTo>
                  <a:cubicBezTo>
                    <a:pt x="9613" y="1678"/>
                    <a:pt x="5600" y="1"/>
                    <a:pt x="1217"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9" name="Google Shape;26989;p50"/>
            <p:cNvSpPr/>
            <p:nvPr/>
          </p:nvSpPr>
          <p:spPr>
            <a:xfrm rot="-1330268" flipH="1">
              <a:off x="1063117" y="4504938"/>
              <a:ext cx="407251" cy="346345"/>
            </a:xfrm>
            <a:custGeom>
              <a:avLst/>
              <a:gdLst/>
              <a:ahLst/>
              <a:cxnLst/>
              <a:rect l="l" t="t" r="r" b="b"/>
              <a:pathLst>
                <a:path w="6613" h="5624" extrusionOk="0">
                  <a:moveTo>
                    <a:pt x="6612" y="0"/>
                  </a:moveTo>
                  <a:cubicBezTo>
                    <a:pt x="3702" y="763"/>
                    <a:pt x="1498" y="2628"/>
                    <a:pt x="0" y="5623"/>
                  </a:cubicBezTo>
                  <a:cubicBezTo>
                    <a:pt x="4776" y="5312"/>
                    <a:pt x="6612" y="0"/>
                    <a:pt x="6612"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0" name="Google Shape;26990;p50"/>
            <p:cNvSpPr/>
            <p:nvPr/>
          </p:nvSpPr>
          <p:spPr>
            <a:xfrm rot="-1330268" flipH="1">
              <a:off x="1464374" y="3448845"/>
              <a:ext cx="443832" cy="344559"/>
            </a:xfrm>
            <a:custGeom>
              <a:avLst/>
              <a:gdLst/>
              <a:ahLst/>
              <a:cxnLst/>
              <a:rect l="l" t="t" r="r" b="b"/>
              <a:pathLst>
                <a:path w="7207" h="5595" extrusionOk="0">
                  <a:moveTo>
                    <a:pt x="1" y="0"/>
                  </a:moveTo>
                  <a:lnTo>
                    <a:pt x="1" y="0"/>
                  </a:lnTo>
                  <a:cubicBezTo>
                    <a:pt x="2346" y="3984"/>
                    <a:pt x="7206" y="5595"/>
                    <a:pt x="7206" y="5595"/>
                  </a:cubicBezTo>
                  <a:cubicBezTo>
                    <a:pt x="5878" y="2402"/>
                    <a:pt x="3533" y="481"/>
                    <a:pt x="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1" name="Google Shape;26991;p50"/>
            <p:cNvSpPr/>
            <p:nvPr/>
          </p:nvSpPr>
          <p:spPr>
            <a:xfrm rot="-1330268" flipH="1">
              <a:off x="1187540" y="3145114"/>
              <a:ext cx="758708" cy="204642"/>
            </a:xfrm>
            <a:custGeom>
              <a:avLst/>
              <a:gdLst/>
              <a:ahLst/>
              <a:cxnLst/>
              <a:rect l="l" t="t" r="r" b="b"/>
              <a:pathLst>
                <a:path w="12320" h="3323" extrusionOk="0">
                  <a:moveTo>
                    <a:pt x="4891" y="0"/>
                  </a:moveTo>
                  <a:cubicBezTo>
                    <a:pt x="2166" y="0"/>
                    <a:pt x="0" y="892"/>
                    <a:pt x="0" y="892"/>
                  </a:cubicBezTo>
                  <a:lnTo>
                    <a:pt x="12320" y="3322"/>
                  </a:lnTo>
                  <a:cubicBezTo>
                    <a:pt x="10146" y="697"/>
                    <a:pt x="7299" y="0"/>
                    <a:pt x="4891"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2" name="Google Shape;26992;p50"/>
            <p:cNvSpPr/>
            <p:nvPr/>
          </p:nvSpPr>
          <p:spPr>
            <a:xfrm rot="-1330268" flipH="1">
              <a:off x="-324972" y="3453059"/>
              <a:ext cx="1002393" cy="1275578"/>
            </a:xfrm>
            <a:custGeom>
              <a:avLst/>
              <a:gdLst/>
              <a:ahLst/>
              <a:cxnLst/>
              <a:rect l="l" t="t" r="r" b="b"/>
              <a:pathLst>
                <a:path w="16277" h="20713" fill="none" extrusionOk="0">
                  <a:moveTo>
                    <a:pt x="16276" y="20713"/>
                  </a:moveTo>
                  <a:lnTo>
                    <a:pt x="8167" y="9015"/>
                  </a:lnTo>
                  <a:lnTo>
                    <a:pt x="1" y="1"/>
                  </a:lnTo>
                </a:path>
              </a:pathLst>
            </a:custGeom>
            <a:noFill/>
            <a:ln w="9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3" name="Google Shape;26993;p50"/>
            <p:cNvSpPr/>
            <p:nvPr/>
          </p:nvSpPr>
          <p:spPr>
            <a:xfrm rot="-1330268" flipH="1">
              <a:off x="87480" y="3729172"/>
              <a:ext cx="584735" cy="182533"/>
            </a:xfrm>
            <a:custGeom>
              <a:avLst/>
              <a:gdLst/>
              <a:ahLst/>
              <a:cxnLst/>
              <a:rect l="l" t="t" r="r" b="b"/>
              <a:pathLst>
                <a:path w="9495" h="2964" extrusionOk="0">
                  <a:moveTo>
                    <a:pt x="1670" y="0"/>
                  </a:moveTo>
                  <a:cubicBezTo>
                    <a:pt x="1133" y="0"/>
                    <a:pt x="577" y="34"/>
                    <a:pt x="1" y="105"/>
                  </a:cubicBezTo>
                  <a:cubicBezTo>
                    <a:pt x="2660" y="1977"/>
                    <a:pt x="5841" y="2964"/>
                    <a:pt x="9093" y="2964"/>
                  </a:cubicBezTo>
                  <a:cubicBezTo>
                    <a:pt x="9227" y="2964"/>
                    <a:pt x="9361" y="2962"/>
                    <a:pt x="9495" y="2959"/>
                  </a:cubicBezTo>
                  <a:cubicBezTo>
                    <a:pt x="7301" y="1150"/>
                    <a:pt x="4798" y="0"/>
                    <a:pt x="1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4" name="Google Shape;26994;p50"/>
            <p:cNvSpPr/>
            <p:nvPr/>
          </p:nvSpPr>
          <p:spPr>
            <a:xfrm rot="-1330268" flipH="1">
              <a:off x="192386" y="2811465"/>
              <a:ext cx="346345" cy="504738"/>
            </a:xfrm>
            <a:custGeom>
              <a:avLst/>
              <a:gdLst/>
              <a:ahLst/>
              <a:cxnLst/>
              <a:rect l="l" t="t" r="r" b="b"/>
              <a:pathLst>
                <a:path w="5624" h="8196" extrusionOk="0">
                  <a:moveTo>
                    <a:pt x="0" y="1"/>
                  </a:moveTo>
                  <a:lnTo>
                    <a:pt x="3956" y="8195"/>
                  </a:lnTo>
                  <a:cubicBezTo>
                    <a:pt x="5623" y="3703"/>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5" name="Google Shape;26995;p50"/>
            <p:cNvSpPr/>
            <p:nvPr/>
          </p:nvSpPr>
          <p:spPr>
            <a:xfrm rot="-1330268" flipH="1">
              <a:off x="-58090" y="3421836"/>
              <a:ext cx="205381" cy="609122"/>
            </a:xfrm>
            <a:custGeom>
              <a:avLst/>
              <a:gdLst/>
              <a:ahLst/>
              <a:cxnLst/>
              <a:rect l="l" t="t" r="r" b="b"/>
              <a:pathLst>
                <a:path w="3335" h="9891" extrusionOk="0">
                  <a:moveTo>
                    <a:pt x="1611" y="1"/>
                  </a:moveTo>
                  <a:lnTo>
                    <a:pt x="1611" y="1"/>
                  </a:lnTo>
                  <a:cubicBezTo>
                    <a:pt x="0" y="3166"/>
                    <a:pt x="848" y="7828"/>
                    <a:pt x="1950" y="9891"/>
                  </a:cubicBezTo>
                  <a:cubicBezTo>
                    <a:pt x="3193" y="6359"/>
                    <a:pt x="3334" y="3024"/>
                    <a:pt x="1611" y="1"/>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6" name="Google Shape;26996;p50"/>
            <p:cNvSpPr/>
            <p:nvPr/>
          </p:nvSpPr>
          <p:spPr>
            <a:xfrm rot="-1330268" flipH="1">
              <a:off x="330325" y="2990350"/>
              <a:ext cx="546430" cy="240360"/>
            </a:xfrm>
            <a:custGeom>
              <a:avLst/>
              <a:gdLst/>
              <a:ahLst/>
              <a:cxnLst/>
              <a:rect l="l" t="t" r="r" b="b"/>
              <a:pathLst>
                <a:path w="8873" h="3903" extrusionOk="0">
                  <a:moveTo>
                    <a:pt x="1435" y="0"/>
                  </a:moveTo>
                  <a:cubicBezTo>
                    <a:pt x="969" y="0"/>
                    <a:pt x="491" y="42"/>
                    <a:pt x="1" y="130"/>
                  </a:cubicBezTo>
                  <a:cubicBezTo>
                    <a:pt x="2110" y="2534"/>
                    <a:pt x="5128" y="3902"/>
                    <a:pt x="8316" y="3902"/>
                  </a:cubicBezTo>
                  <a:cubicBezTo>
                    <a:pt x="8501" y="3902"/>
                    <a:pt x="8687" y="3898"/>
                    <a:pt x="8873" y="3888"/>
                  </a:cubicBezTo>
                  <a:cubicBezTo>
                    <a:pt x="6665" y="1559"/>
                    <a:pt x="4269" y="0"/>
                    <a:pt x="1435" y="0"/>
                  </a:cubicBezTo>
                  <a:close/>
                </a:path>
              </a:pathLst>
            </a:custGeom>
            <a:solidFill>
              <a:srgbClr val="7A8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97" name="Google Shape;26997;p50"/>
          <p:cNvSpPr/>
          <p:nvPr/>
        </p:nvSpPr>
        <p:spPr>
          <a:xfrm>
            <a:off x="843653" y="1718297"/>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8" name="Google Shape;26998;p50"/>
          <p:cNvGrpSpPr/>
          <p:nvPr/>
        </p:nvGrpSpPr>
        <p:grpSpPr>
          <a:xfrm>
            <a:off x="1326900" y="2232417"/>
            <a:ext cx="223981" cy="274679"/>
            <a:chOff x="7314226" y="2364570"/>
            <a:chExt cx="170431" cy="208992"/>
          </a:xfrm>
        </p:grpSpPr>
        <p:sp>
          <p:nvSpPr>
            <p:cNvPr id="26999" name="Google Shape;26999;p50"/>
            <p:cNvSpPr/>
            <p:nvPr/>
          </p:nvSpPr>
          <p:spPr>
            <a:xfrm>
              <a:off x="7398784" y="2364570"/>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0" name="Google Shape;27000;p50"/>
            <p:cNvSpPr/>
            <p:nvPr/>
          </p:nvSpPr>
          <p:spPr>
            <a:xfrm>
              <a:off x="7398784" y="2500141"/>
              <a:ext cx="36" cy="73422"/>
            </a:xfrm>
            <a:custGeom>
              <a:avLst/>
              <a:gdLst/>
              <a:ahLst/>
              <a:cxnLst/>
              <a:rect l="l" t="t" r="r" b="b"/>
              <a:pathLst>
                <a:path w="1" h="2064" fill="none" extrusionOk="0">
                  <a:moveTo>
                    <a:pt x="1" y="0"/>
                  </a:moveTo>
                  <a:lnTo>
                    <a:pt x="1" y="2063"/>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1" name="Google Shape;27001;p50"/>
            <p:cNvSpPr/>
            <p:nvPr/>
          </p:nvSpPr>
          <p:spPr>
            <a:xfrm>
              <a:off x="7314226" y="2469049"/>
              <a:ext cx="53501" cy="36"/>
            </a:xfrm>
            <a:custGeom>
              <a:avLst/>
              <a:gdLst/>
              <a:ahLst/>
              <a:cxnLst/>
              <a:rect l="l" t="t" r="r" b="b"/>
              <a:pathLst>
                <a:path w="1504" h="1" fill="none" extrusionOk="0">
                  <a:moveTo>
                    <a:pt x="0" y="0"/>
                  </a:moveTo>
                  <a:lnTo>
                    <a:pt x="1504"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2" name="Google Shape;27002;p50"/>
            <p:cNvSpPr/>
            <p:nvPr/>
          </p:nvSpPr>
          <p:spPr>
            <a:xfrm>
              <a:off x="7429875" y="2469049"/>
              <a:ext cx="54782" cy="36"/>
            </a:xfrm>
            <a:custGeom>
              <a:avLst/>
              <a:gdLst/>
              <a:ahLst/>
              <a:cxnLst/>
              <a:rect l="l" t="t" r="r" b="b"/>
              <a:pathLst>
                <a:path w="1540" h="1" fill="none" extrusionOk="0">
                  <a:moveTo>
                    <a:pt x="1" y="0"/>
                  </a:moveTo>
                  <a:lnTo>
                    <a:pt x="1539" y="0"/>
                  </a:lnTo>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03" name="Google Shape;27003;p50"/>
          <p:cNvSpPr/>
          <p:nvPr/>
        </p:nvSpPr>
        <p:spPr>
          <a:xfrm>
            <a:off x="1102928" y="972047"/>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4" name="Google Shape;27004;p50"/>
          <p:cNvSpPr/>
          <p:nvPr/>
        </p:nvSpPr>
        <p:spPr>
          <a:xfrm>
            <a:off x="7474453" y="3602822"/>
            <a:ext cx="223974" cy="324008"/>
          </a:xfrm>
          <a:custGeom>
            <a:avLst/>
            <a:gdLst/>
            <a:ahLst/>
            <a:cxnLst/>
            <a:rect l="l" t="t" r="r" b="b"/>
            <a:pathLst>
              <a:path w="4932" h="7134" fill="none" extrusionOk="0">
                <a:moveTo>
                  <a:pt x="2483" y="7134"/>
                </a:moveTo>
                <a:lnTo>
                  <a:pt x="1" y="3567"/>
                </a:lnTo>
                <a:lnTo>
                  <a:pt x="2483" y="1"/>
                </a:lnTo>
                <a:lnTo>
                  <a:pt x="4931" y="3567"/>
                </a:ln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90"/>
        <p:cNvGrpSpPr/>
        <p:nvPr/>
      </p:nvGrpSpPr>
      <p:grpSpPr>
        <a:xfrm>
          <a:off x="0" y="0"/>
          <a:ext cx="0" cy="0"/>
          <a:chOff x="0" y="0"/>
          <a:chExt cx="0" cy="0"/>
        </a:xfrm>
      </p:grpSpPr>
      <p:sp>
        <p:nvSpPr>
          <p:cNvPr id="27191" name="Google Shape;27191;p54"/>
          <p:cNvSpPr txBox="1">
            <a:spLocks noGrp="1"/>
          </p:cNvSpPr>
          <p:nvPr>
            <p:ph type="subTitle" idx="1"/>
          </p:nvPr>
        </p:nvSpPr>
        <p:spPr>
          <a:xfrm>
            <a:off x="652278" y="751063"/>
            <a:ext cx="4597868" cy="4257819"/>
          </a:xfrm>
          <a:prstGeom prst="rect">
            <a:avLst/>
          </a:prstGeom>
        </p:spPr>
        <p:txBody>
          <a:bodyPr spcFirstLastPara="1" wrap="square" lIns="91425" tIns="91425" rIns="91425" bIns="91425" anchor="b" anchorCtr="0">
            <a:noAutofit/>
          </a:bodyPr>
          <a:lstStyle/>
          <a:p>
            <a:pPr marL="0" indent="0"/>
            <a:endParaRPr lang="vi-VN" sz="1400" b="0" i="0" dirty="0">
              <a:solidFill>
                <a:srgbClr val="202122"/>
              </a:solidFill>
              <a:effectLst/>
              <a:latin typeface="Arial" panose="020B0604020202020204" pitchFamily="34" charset="0"/>
            </a:endParaRPr>
          </a:p>
          <a:p>
            <a:pPr marL="0" indent="0"/>
            <a:endParaRPr lang="vi-VN" sz="1400" dirty="0">
              <a:solidFill>
                <a:srgbClr val="202122"/>
              </a:solidFill>
              <a:latin typeface="Arial" panose="020B0604020202020204" pitchFamily="34" charset="0"/>
            </a:endParaRPr>
          </a:p>
          <a:p>
            <a:pPr marL="0" indent="0"/>
            <a:endParaRPr lang="vi-VN" sz="1400" b="0" i="0" dirty="0">
              <a:solidFill>
                <a:srgbClr val="202122"/>
              </a:solidFill>
              <a:effectLst/>
              <a:latin typeface="Arial" panose="020B0604020202020204" pitchFamily="34" charset="0"/>
            </a:endParaRPr>
          </a:p>
          <a:p>
            <a:pPr marL="0" indent="0"/>
            <a:endParaRPr lang="vi-VN" sz="1400" dirty="0">
              <a:solidFill>
                <a:srgbClr val="202122"/>
              </a:solidFill>
              <a:latin typeface="Arial" panose="020B0604020202020204" pitchFamily="34" charset="0"/>
            </a:endParaRPr>
          </a:p>
          <a:p>
            <a:pPr marL="0" indent="0"/>
            <a:endParaRPr lang="vi-VN" sz="1400" b="0" i="0" dirty="0">
              <a:solidFill>
                <a:srgbClr val="202122"/>
              </a:solidFill>
              <a:effectLst/>
              <a:latin typeface="Arial" panose="020B0604020202020204" pitchFamily="34" charset="0"/>
            </a:endParaRPr>
          </a:p>
          <a:p>
            <a:pPr marL="0" indent="0"/>
            <a:endParaRPr lang="vi-VN" sz="1400" dirty="0">
              <a:solidFill>
                <a:srgbClr val="202122"/>
              </a:solidFill>
              <a:latin typeface="Arial" panose="020B0604020202020204" pitchFamily="34" charset="0"/>
            </a:endParaRPr>
          </a:p>
          <a:p>
            <a:pPr marL="0" indent="0"/>
            <a:endParaRPr lang="vi-VN" sz="1400" b="0" i="0" dirty="0">
              <a:solidFill>
                <a:srgbClr val="202122"/>
              </a:solidFill>
              <a:effectLst/>
              <a:latin typeface="Arial" panose="020B0604020202020204" pitchFamily="34" charset="0"/>
            </a:endParaRPr>
          </a:p>
          <a:p>
            <a:pPr marL="0" indent="0"/>
            <a:endParaRPr lang="vi-VN" sz="1400" dirty="0">
              <a:solidFill>
                <a:srgbClr val="202122"/>
              </a:solidFill>
              <a:latin typeface="Arial" panose="020B0604020202020204" pitchFamily="34" charset="0"/>
            </a:endParaRPr>
          </a:p>
          <a:p>
            <a:pPr marL="0" indent="0"/>
            <a:endParaRPr lang="vi-VN" sz="1400" b="0" i="0" dirty="0">
              <a:solidFill>
                <a:srgbClr val="202122"/>
              </a:solidFill>
              <a:effectLst/>
              <a:latin typeface="Arial" panose="020B0604020202020204" pitchFamily="34" charset="0"/>
            </a:endParaRPr>
          </a:p>
          <a:p>
            <a:pPr marL="0" indent="0"/>
            <a:endParaRPr lang="vi-VN" sz="1400" dirty="0">
              <a:solidFill>
                <a:srgbClr val="202122"/>
              </a:solidFill>
              <a:latin typeface="Arial" panose="020B0604020202020204" pitchFamily="34" charset="0"/>
            </a:endParaRPr>
          </a:p>
          <a:p>
            <a:pPr marL="0" indent="0"/>
            <a:r>
              <a:rPr lang="vi-VN" sz="1600" b="1" i="0" dirty="0">
                <a:solidFill>
                  <a:schemeClr val="bg1">
                    <a:lumMod val="10000"/>
                  </a:schemeClr>
                </a:solidFill>
                <a:effectLst/>
                <a:latin typeface="+mn-lt"/>
              </a:rPr>
              <a:t>nằm ở trung tâm hồ, được xây dựng trong khoảng từ giữa năm 1884 đến tháng 4 năm 1886, trên gò Rùa chịu ảnh hưởng kiến trúc Pháp. Tháp hình chữ nhật. Tầng một: chiều dài 6,28 mét (của 2 mặt hướng Đông và Tây), mỗi mặt có 3 cửa. Chiều rộng 4,54 mét, mỗi mặt có 2 cửa. Các cửa đều được xây cuốn, đỉnh thuôn nhọn. Tầng hai: chiều dài 4,8 mét, rộng 3,64 mét và có kiến trúc giống như tầng một. Tầng ba: </a:t>
            </a:r>
            <a:r>
              <a:rPr lang="vi-VN" sz="1600" b="1" dirty="0">
                <a:solidFill>
                  <a:schemeClr val="bg1">
                    <a:lumMod val="10000"/>
                  </a:schemeClr>
                </a:solidFill>
                <a:latin typeface="+mn-lt"/>
              </a:rPr>
              <a:t>chiều dài</a:t>
            </a:r>
            <a:r>
              <a:rPr lang="vi-VN" sz="1600" b="1" i="0" dirty="0">
                <a:solidFill>
                  <a:schemeClr val="bg1">
                    <a:lumMod val="10000"/>
                  </a:schemeClr>
                </a:solidFill>
                <a:effectLst/>
                <a:latin typeface="+mn-lt"/>
              </a:rPr>
              <a:t> 2,97 mét, rộng 1,9 mét. Tầng này chỉ mở một cửa hình tròn ở mặt phía Đông, đường kính 0,68 mét, phía trên cửa có 3 chữ Quy Sơn tháp (tháp Núi Rùa). Tầng đỉnh có nét giống một vọng lâu, vuông vức, mỗi bề 2 mét. Nơi đây từng là nơi chôn cất của vợ một tướng Pháp</a:t>
            </a:r>
            <a:endParaRPr lang="vi-VN" sz="1600" b="1" dirty="0">
              <a:solidFill>
                <a:schemeClr val="bg1">
                  <a:lumMod val="10000"/>
                </a:schemeClr>
              </a:solidFill>
              <a:latin typeface="+mn-lt"/>
            </a:endParaRPr>
          </a:p>
          <a:p>
            <a:pPr marL="0" lvl="0" indent="0" rtl="0">
              <a:spcBef>
                <a:spcPts val="0"/>
              </a:spcBef>
              <a:spcAft>
                <a:spcPts val="0"/>
              </a:spcAft>
              <a:buNone/>
            </a:pPr>
            <a:endParaRPr sz="1400" dirty="0">
              <a:solidFill>
                <a:schemeClr val="lt2"/>
              </a:solidFill>
              <a:latin typeface="Inria Sans"/>
              <a:sym typeface="Inria Sans"/>
            </a:endParaRPr>
          </a:p>
        </p:txBody>
      </p:sp>
      <p:sp>
        <p:nvSpPr>
          <p:cNvPr id="27194" name="Google Shape;27194;p54"/>
          <p:cNvSpPr txBox="1">
            <a:spLocks noGrp="1"/>
          </p:cNvSpPr>
          <p:nvPr>
            <p:ph type="title"/>
          </p:nvPr>
        </p:nvSpPr>
        <p:spPr>
          <a:xfrm>
            <a:off x="1507524" y="114300"/>
            <a:ext cx="3707027" cy="6570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THÁP DÙA</a:t>
            </a:r>
            <a:endParaRPr dirty="0"/>
          </a:p>
        </p:txBody>
      </p:sp>
      <p:grpSp>
        <p:nvGrpSpPr>
          <p:cNvPr id="27225" name="Google Shape;27225;p54"/>
          <p:cNvGrpSpPr/>
          <p:nvPr/>
        </p:nvGrpSpPr>
        <p:grpSpPr>
          <a:xfrm>
            <a:off x="7844458" y="0"/>
            <a:ext cx="1299542" cy="1242440"/>
            <a:chOff x="7746758" y="194662"/>
            <a:chExt cx="1299542" cy="1242440"/>
          </a:xfrm>
        </p:grpSpPr>
        <p:sp>
          <p:nvSpPr>
            <p:cNvPr id="27226" name="Google Shape;27226;p54"/>
            <p:cNvSpPr/>
            <p:nvPr/>
          </p:nvSpPr>
          <p:spPr>
            <a:xfrm rot="-8706649">
              <a:off x="7882577" y="416930"/>
              <a:ext cx="1027903" cy="797904"/>
            </a:xfrm>
            <a:custGeom>
              <a:avLst/>
              <a:gdLst/>
              <a:ahLst/>
              <a:cxnLst/>
              <a:rect l="l" t="t" r="r" b="b"/>
              <a:pathLst>
                <a:path w="48173" h="37394" extrusionOk="0">
                  <a:moveTo>
                    <a:pt x="25803" y="0"/>
                  </a:moveTo>
                  <a:cubicBezTo>
                    <a:pt x="22254" y="0"/>
                    <a:pt x="18868" y="2755"/>
                    <a:pt x="17904" y="9162"/>
                  </a:cubicBezTo>
                  <a:cubicBezTo>
                    <a:pt x="17904" y="9162"/>
                    <a:pt x="13815" y="5550"/>
                    <a:pt x="9764" y="5550"/>
                  </a:cubicBezTo>
                  <a:cubicBezTo>
                    <a:pt x="8356" y="5550"/>
                    <a:pt x="6951" y="5987"/>
                    <a:pt x="5725" y="7164"/>
                  </a:cubicBezTo>
                  <a:cubicBezTo>
                    <a:pt x="0" y="12673"/>
                    <a:pt x="8938" y="19559"/>
                    <a:pt x="8938" y="19559"/>
                  </a:cubicBezTo>
                  <a:cubicBezTo>
                    <a:pt x="8938" y="19559"/>
                    <a:pt x="1026" y="22799"/>
                    <a:pt x="3025" y="28794"/>
                  </a:cubicBezTo>
                  <a:cubicBezTo>
                    <a:pt x="3738" y="30915"/>
                    <a:pt x="5997" y="31602"/>
                    <a:pt x="8623" y="31602"/>
                  </a:cubicBezTo>
                  <a:cubicBezTo>
                    <a:pt x="13452" y="31602"/>
                    <a:pt x="19524" y="29280"/>
                    <a:pt x="19524" y="29280"/>
                  </a:cubicBezTo>
                  <a:cubicBezTo>
                    <a:pt x="19524" y="29280"/>
                    <a:pt x="20960" y="37394"/>
                    <a:pt x="28375" y="37394"/>
                  </a:cubicBezTo>
                  <a:cubicBezTo>
                    <a:pt x="29031" y="37394"/>
                    <a:pt x="29734" y="37330"/>
                    <a:pt x="30487" y="37192"/>
                  </a:cubicBezTo>
                  <a:cubicBezTo>
                    <a:pt x="39749" y="35464"/>
                    <a:pt x="35240" y="24122"/>
                    <a:pt x="35240" y="24122"/>
                  </a:cubicBezTo>
                  <a:lnTo>
                    <a:pt x="35240" y="24122"/>
                  </a:lnTo>
                  <a:cubicBezTo>
                    <a:pt x="35240" y="24122"/>
                    <a:pt x="35246" y="24122"/>
                    <a:pt x="35257" y="24122"/>
                  </a:cubicBezTo>
                  <a:cubicBezTo>
                    <a:pt x="35791" y="24122"/>
                    <a:pt x="48173" y="24019"/>
                    <a:pt x="46878" y="14401"/>
                  </a:cubicBezTo>
                  <a:cubicBezTo>
                    <a:pt x="46149" y="9002"/>
                    <a:pt x="41799" y="7789"/>
                    <a:pt x="38038" y="7789"/>
                  </a:cubicBezTo>
                  <a:cubicBezTo>
                    <a:pt x="34971" y="7789"/>
                    <a:pt x="32296" y="8595"/>
                    <a:pt x="32296" y="8595"/>
                  </a:cubicBezTo>
                  <a:cubicBezTo>
                    <a:pt x="32296" y="8595"/>
                    <a:pt x="31810" y="1358"/>
                    <a:pt x="27679" y="251"/>
                  </a:cubicBezTo>
                  <a:cubicBezTo>
                    <a:pt x="27057" y="86"/>
                    <a:pt x="26427" y="0"/>
                    <a:pt x="258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7" name="Google Shape;27227;p54"/>
            <p:cNvSpPr/>
            <p:nvPr/>
          </p:nvSpPr>
          <p:spPr>
            <a:xfrm rot="-8706649">
              <a:off x="8120677" y="600814"/>
              <a:ext cx="534724" cy="428185"/>
            </a:xfrm>
            <a:custGeom>
              <a:avLst/>
              <a:gdLst/>
              <a:ahLst/>
              <a:cxnLst/>
              <a:rect l="l" t="t" r="r" b="b"/>
              <a:pathLst>
                <a:path w="25060" h="20067" extrusionOk="0">
                  <a:moveTo>
                    <a:pt x="12832" y="0"/>
                  </a:moveTo>
                  <a:cubicBezTo>
                    <a:pt x="12735" y="0"/>
                    <a:pt x="12634" y="5"/>
                    <a:pt x="12530" y="14"/>
                  </a:cubicBezTo>
                  <a:cubicBezTo>
                    <a:pt x="8291" y="419"/>
                    <a:pt x="9344" y="7089"/>
                    <a:pt x="9344" y="7089"/>
                  </a:cubicBezTo>
                  <a:cubicBezTo>
                    <a:pt x="7718" y="4337"/>
                    <a:pt x="5641" y="3252"/>
                    <a:pt x="3916" y="3252"/>
                  </a:cubicBezTo>
                  <a:cubicBezTo>
                    <a:pt x="2290" y="3252"/>
                    <a:pt x="977" y="4216"/>
                    <a:pt x="649" y="5658"/>
                  </a:cubicBezTo>
                  <a:cubicBezTo>
                    <a:pt x="1" y="8601"/>
                    <a:pt x="5375" y="10221"/>
                    <a:pt x="5375" y="10221"/>
                  </a:cubicBezTo>
                  <a:cubicBezTo>
                    <a:pt x="5375" y="10221"/>
                    <a:pt x="163" y="11842"/>
                    <a:pt x="1702" y="14893"/>
                  </a:cubicBezTo>
                  <a:cubicBezTo>
                    <a:pt x="2130" y="15757"/>
                    <a:pt x="2992" y="16067"/>
                    <a:pt x="4007" y="16067"/>
                  </a:cubicBezTo>
                  <a:cubicBezTo>
                    <a:pt x="6575" y="16067"/>
                    <a:pt x="10127" y="14083"/>
                    <a:pt x="10127" y="14083"/>
                  </a:cubicBezTo>
                  <a:cubicBezTo>
                    <a:pt x="10901" y="17107"/>
                    <a:pt x="14234" y="20067"/>
                    <a:pt x="16842" y="20067"/>
                  </a:cubicBezTo>
                  <a:cubicBezTo>
                    <a:pt x="17144" y="20067"/>
                    <a:pt x="17437" y="20027"/>
                    <a:pt x="17715" y="19943"/>
                  </a:cubicBezTo>
                  <a:cubicBezTo>
                    <a:pt x="22657" y="18458"/>
                    <a:pt x="17715" y="11005"/>
                    <a:pt x="17715" y="11005"/>
                  </a:cubicBezTo>
                  <a:cubicBezTo>
                    <a:pt x="17715" y="11005"/>
                    <a:pt x="25060" y="10600"/>
                    <a:pt x="23440" y="6414"/>
                  </a:cubicBezTo>
                  <a:cubicBezTo>
                    <a:pt x="22966" y="5169"/>
                    <a:pt x="22057" y="4731"/>
                    <a:pt x="21014" y="4731"/>
                  </a:cubicBezTo>
                  <a:cubicBezTo>
                    <a:pt x="18550" y="4731"/>
                    <a:pt x="15339" y="7170"/>
                    <a:pt x="15339" y="7170"/>
                  </a:cubicBezTo>
                  <a:cubicBezTo>
                    <a:pt x="15339" y="7170"/>
                    <a:pt x="16701" y="0"/>
                    <a:pt x="1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8" name="Google Shape;27228;p54"/>
            <p:cNvSpPr/>
            <p:nvPr/>
          </p:nvSpPr>
          <p:spPr>
            <a:xfrm rot="-8706649">
              <a:off x="8383253" y="838601"/>
              <a:ext cx="96831" cy="73188"/>
            </a:xfrm>
            <a:custGeom>
              <a:avLst/>
              <a:gdLst/>
              <a:ahLst/>
              <a:cxnLst/>
              <a:rect l="l" t="t" r="r" b="b"/>
              <a:pathLst>
                <a:path w="4538" h="3430" fill="none" extrusionOk="0">
                  <a:moveTo>
                    <a:pt x="1" y="1026"/>
                  </a:moveTo>
                  <a:lnTo>
                    <a:pt x="4537" y="3430"/>
                  </a:lnTo>
                  <a:lnTo>
                    <a:pt x="4537" y="0"/>
                  </a:lnTo>
                </a:path>
              </a:pathLst>
            </a:custGeom>
            <a:noFill/>
            <a:ln w="87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9" name="Google Shape;27229;p54"/>
            <p:cNvSpPr/>
            <p:nvPr/>
          </p:nvSpPr>
          <p:spPr>
            <a:xfrm rot="-8706649">
              <a:off x="8332545" y="792243"/>
              <a:ext cx="74341" cy="44383"/>
            </a:xfrm>
            <a:custGeom>
              <a:avLst/>
              <a:gdLst/>
              <a:ahLst/>
              <a:cxnLst/>
              <a:rect l="l" t="t" r="r" b="b"/>
              <a:pathLst>
                <a:path w="3484" h="2080" fill="none" extrusionOk="0">
                  <a:moveTo>
                    <a:pt x="3484" y="1701"/>
                  </a:moveTo>
                  <a:lnTo>
                    <a:pt x="0" y="2080"/>
                  </a:lnTo>
                  <a:lnTo>
                    <a:pt x="3484" y="0"/>
                  </a:lnTo>
                </a:path>
              </a:pathLst>
            </a:custGeom>
            <a:noFill/>
            <a:ln w="87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0" name="Google Shape;27230;p54"/>
            <p:cNvSpPr/>
            <p:nvPr/>
          </p:nvSpPr>
          <p:spPr>
            <a:xfrm rot="-8706649">
              <a:off x="7855122" y="852709"/>
              <a:ext cx="172302" cy="110636"/>
            </a:xfrm>
            <a:custGeom>
              <a:avLst/>
              <a:gdLst/>
              <a:ahLst/>
              <a:cxnLst/>
              <a:rect l="l" t="t" r="r" b="b"/>
              <a:pathLst>
                <a:path w="8075" h="5185" extrusionOk="0">
                  <a:moveTo>
                    <a:pt x="4051" y="0"/>
                  </a:moveTo>
                  <a:cubicBezTo>
                    <a:pt x="1810" y="0"/>
                    <a:pt x="1" y="1161"/>
                    <a:pt x="1" y="2592"/>
                  </a:cubicBezTo>
                  <a:cubicBezTo>
                    <a:pt x="1" y="4024"/>
                    <a:pt x="1810" y="5185"/>
                    <a:pt x="4051" y="5185"/>
                  </a:cubicBezTo>
                  <a:cubicBezTo>
                    <a:pt x="6266" y="5185"/>
                    <a:pt x="8075" y="4024"/>
                    <a:pt x="8075" y="2592"/>
                  </a:cubicBezTo>
                  <a:cubicBezTo>
                    <a:pt x="8075" y="1161"/>
                    <a:pt x="6266" y="0"/>
                    <a:pt x="4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Hình ảnh 6" descr="Ảnh có chứa ngoài trời, tòa nhà, bầu trời, nước&#10;&#10;Mô tả được tạo tự động">
            <a:extLst>
              <a:ext uri="{FF2B5EF4-FFF2-40B4-BE49-F238E27FC236}">
                <a16:creationId xmlns:a16="http://schemas.microsoft.com/office/drawing/2014/main" id="{14317F02-B33F-7041-82F4-7CB4258CA1F8}"/>
              </a:ext>
            </a:extLst>
          </p:cNvPr>
          <p:cNvPicPr>
            <a:picLocks noChangeAspect="1"/>
          </p:cNvPicPr>
          <p:nvPr/>
        </p:nvPicPr>
        <p:blipFill>
          <a:blip r:embed="rId3"/>
          <a:stretch>
            <a:fillRect/>
          </a:stretch>
        </p:blipFill>
        <p:spPr>
          <a:xfrm>
            <a:off x="5250146" y="1142503"/>
            <a:ext cx="3807357" cy="35628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4"/>
        <p:cNvGrpSpPr/>
        <p:nvPr/>
      </p:nvGrpSpPr>
      <p:grpSpPr>
        <a:xfrm>
          <a:off x="0" y="0"/>
          <a:ext cx="0" cy="0"/>
          <a:chOff x="0" y="0"/>
          <a:chExt cx="0" cy="0"/>
        </a:xfrm>
      </p:grpSpPr>
      <p:sp>
        <p:nvSpPr>
          <p:cNvPr id="27235" name="Google Shape;27235;p55"/>
          <p:cNvSpPr txBox="1">
            <a:spLocks noGrp="1"/>
          </p:cNvSpPr>
          <p:nvPr>
            <p:ph type="title"/>
          </p:nvPr>
        </p:nvSpPr>
        <p:spPr>
          <a:xfrm>
            <a:off x="803189" y="89586"/>
            <a:ext cx="407773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ea typeface="RocknRoll One" panose="020B0604020202020204" charset="-128"/>
              </a:rPr>
              <a:t>ĐỀN NGỌC SƠN</a:t>
            </a:r>
            <a:endParaRPr b="1" dirty="0">
              <a:latin typeface="Arial Black" panose="020B0A04020102020204" pitchFamily="34" charset="0"/>
              <a:ea typeface="RocknRoll One" panose="020B0604020202020204" charset="-128"/>
            </a:endParaRPr>
          </a:p>
        </p:txBody>
      </p:sp>
      <p:sp>
        <p:nvSpPr>
          <p:cNvPr id="27242" name="Google Shape;27242;p55"/>
          <p:cNvSpPr txBox="1">
            <a:spLocks noGrp="1"/>
          </p:cNvSpPr>
          <p:nvPr>
            <p:ph type="subTitle" idx="7"/>
          </p:nvPr>
        </p:nvSpPr>
        <p:spPr>
          <a:xfrm>
            <a:off x="803189" y="662287"/>
            <a:ext cx="3768811" cy="41197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b="0" i="0" dirty="0">
                <a:solidFill>
                  <a:schemeClr val="bg1">
                    <a:lumMod val="10000"/>
                  </a:schemeClr>
                </a:solidFill>
                <a:effectLst/>
                <a:latin typeface="+mn-lt"/>
              </a:rPr>
              <a:t> </a:t>
            </a:r>
            <a:r>
              <a:rPr lang="vi-VN" b="1" i="0" dirty="0">
                <a:solidFill>
                  <a:schemeClr val="bg2"/>
                </a:solidFill>
                <a:effectLst/>
                <a:latin typeface="+mn-lt"/>
              </a:rPr>
              <a:t>nằm ở phía Bắc hồ, xưa có tên là Tượng Nhĩ (tai voi). Vua Lý Thái Tổ đặt tên là Ngọc Tượng khi dời đô ra Thăng Long và đến đời Trần thì đảo được đổi tên là Ngọc Sơn. Một nhà từ thiện tên là Tín Trai đã lập ra đền Ngọc Sơn trên nền cung Thụy Khánh cũ (bị </a:t>
            </a:r>
            <a:r>
              <a:rPr lang="vi-VN" b="1" dirty="0">
                <a:solidFill>
                  <a:schemeClr val="bg2"/>
                </a:solidFill>
                <a:latin typeface="+mn-lt"/>
              </a:rPr>
              <a:t>Lê Chiêu Thống</a:t>
            </a:r>
            <a:r>
              <a:rPr lang="vi-VN" b="1" i="0" u="none" strike="noStrike" dirty="0">
                <a:solidFill>
                  <a:schemeClr val="bg2"/>
                </a:solidFill>
                <a:effectLst/>
                <a:latin typeface="+mn-lt"/>
              </a:rPr>
              <a:t> c</a:t>
            </a:r>
            <a:r>
              <a:rPr lang="vi-VN" b="1" i="0" dirty="0">
                <a:solidFill>
                  <a:schemeClr val="bg2"/>
                </a:solidFill>
                <a:effectLst/>
                <a:latin typeface="+mn-lt"/>
              </a:rPr>
              <a:t>ho người đốt năm 1787 để trả thù các chúa Trịnh). Đền Ngọc Sơn thờ thần </a:t>
            </a:r>
            <a:r>
              <a:rPr lang="vi-VN" b="1" dirty="0">
                <a:solidFill>
                  <a:schemeClr val="bg2"/>
                </a:solidFill>
                <a:latin typeface="+mn-lt"/>
              </a:rPr>
              <a:t>Văn Xương</a:t>
            </a:r>
            <a:r>
              <a:rPr lang="vi-VN" b="1" i="0" dirty="0">
                <a:solidFill>
                  <a:schemeClr val="bg2"/>
                </a:solidFill>
                <a:effectLst/>
                <a:latin typeface="+mn-lt"/>
              </a:rPr>
              <a:t> là ngôi sao chủ việc văn chương khoa cử và thờ </a:t>
            </a:r>
            <a:r>
              <a:rPr lang="vi-VN" b="1" dirty="0">
                <a:solidFill>
                  <a:schemeClr val="bg2"/>
                </a:solidFill>
                <a:latin typeface="+mn-lt"/>
              </a:rPr>
              <a:t>Trần Hưng Đạo</a:t>
            </a:r>
            <a:r>
              <a:rPr lang="vi-VN" b="1" i="0" dirty="0">
                <a:solidFill>
                  <a:schemeClr val="bg2"/>
                </a:solidFill>
                <a:effectLst/>
                <a:latin typeface="+mn-lt"/>
              </a:rPr>
              <a:t>.</a:t>
            </a:r>
            <a:endParaRPr b="1" dirty="0">
              <a:solidFill>
                <a:schemeClr val="bg2"/>
              </a:solidFill>
              <a:latin typeface="+mn-lt"/>
            </a:endParaRPr>
          </a:p>
        </p:txBody>
      </p:sp>
      <p:pic>
        <p:nvPicPr>
          <p:cNvPr id="27" name="Hình ảnh 26" descr="Ảnh có chứa ngoài trời, cây cối, nước, hồ&#10;&#10;Mô tả được tạo tự động">
            <a:extLst>
              <a:ext uri="{FF2B5EF4-FFF2-40B4-BE49-F238E27FC236}">
                <a16:creationId xmlns:a16="http://schemas.microsoft.com/office/drawing/2014/main" id="{BA9B9B6B-F27B-7782-AF23-4EA4FACE56C3}"/>
              </a:ext>
            </a:extLst>
          </p:cNvPr>
          <p:cNvPicPr>
            <a:picLocks noChangeAspect="1"/>
          </p:cNvPicPr>
          <p:nvPr/>
        </p:nvPicPr>
        <p:blipFill>
          <a:blip r:embed="rId3"/>
          <a:stretch>
            <a:fillRect/>
          </a:stretch>
        </p:blipFill>
        <p:spPr>
          <a:xfrm>
            <a:off x="4572000" y="662286"/>
            <a:ext cx="4396189" cy="36915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16"/>
        <p:cNvGrpSpPr/>
        <p:nvPr/>
      </p:nvGrpSpPr>
      <p:grpSpPr>
        <a:xfrm>
          <a:off x="0" y="0"/>
          <a:ext cx="0" cy="0"/>
          <a:chOff x="0" y="0"/>
          <a:chExt cx="0" cy="0"/>
        </a:xfrm>
      </p:grpSpPr>
      <p:sp>
        <p:nvSpPr>
          <p:cNvPr id="27121" name="Google Shape;27121;p53"/>
          <p:cNvSpPr txBox="1">
            <a:spLocks noGrp="1"/>
          </p:cNvSpPr>
          <p:nvPr>
            <p:ph type="title"/>
          </p:nvPr>
        </p:nvSpPr>
        <p:spPr>
          <a:xfrm>
            <a:off x="92760" y="372854"/>
            <a:ext cx="8575390" cy="4315666"/>
          </a:xfrm>
          <a:prstGeom prst="rect">
            <a:avLst/>
          </a:prstGeom>
        </p:spPr>
        <p:txBody>
          <a:bodyPr spcFirstLastPara="1" wrap="square" lIns="91425" tIns="91425" rIns="91425" bIns="91425" anchor="ctr" anchorCtr="0">
            <a:noAutofit/>
          </a:bodyPr>
          <a:lstStyle/>
          <a:p>
            <a:br>
              <a:rPr lang="vi-VN" sz="1400" b="1" i="0" u="sng" dirty="0">
                <a:solidFill>
                  <a:srgbClr val="202122"/>
                </a:solidFill>
                <a:effectLst/>
                <a:latin typeface="Aptos" panose="020B0004020202020204" pitchFamily="34" charset="0"/>
              </a:rPr>
            </a:br>
            <a:r>
              <a:rPr lang="vi-VN" sz="1800" b="1" i="0" u="sng" dirty="0">
                <a:solidFill>
                  <a:schemeClr val="bg2"/>
                </a:solidFill>
                <a:effectLst/>
                <a:latin typeface="Aptos" panose="020B0004020202020204" pitchFamily="34" charset="0"/>
              </a:rPr>
              <a:t>Cầu Thê </a:t>
            </a:r>
            <a:r>
              <a:rPr lang="vi-VN" sz="1800" b="1" i="0" u="sng" dirty="0" err="1">
                <a:solidFill>
                  <a:schemeClr val="bg2"/>
                </a:solidFill>
                <a:effectLst/>
                <a:latin typeface="Aptos" panose="020B0004020202020204" pitchFamily="34" charset="0"/>
              </a:rPr>
              <a:t>Trúc</a:t>
            </a:r>
            <a:r>
              <a:rPr lang="vi-VN" sz="1800" b="0" i="0" dirty="0" err="1">
                <a:solidFill>
                  <a:schemeClr val="bg2"/>
                </a:solidFill>
                <a:effectLst/>
                <a:latin typeface="Aptos" panose="020B0004020202020204" pitchFamily="34" charset="0"/>
              </a:rPr>
              <a:t>:dẫn</a:t>
            </a:r>
            <a:r>
              <a:rPr lang="vi-VN" sz="1800" b="0" i="0" dirty="0">
                <a:solidFill>
                  <a:schemeClr val="bg2"/>
                </a:solidFill>
                <a:effectLst/>
                <a:latin typeface="Aptos" panose="020B0004020202020204" pitchFamily="34" charset="0"/>
              </a:rPr>
              <a:t> đến cổng đền Ngọc Sơn, do danh sĩ </a:t>
            </a:r>
            <a:r>
              <a:rPr lang="vi-VN" sz="1800" dirty="0">
                <a:solidFill>
                  <a:schemeClr val="bg2"/>
                </a:solidFill>
                <a:latin typeface="Aptos" panose="020B0004020202020204" pitchFamily="34" charset="0"/>
              </a:rPr>
              <a:t>Nguyễn Văn Siêu</a:t>
            </a:r>
            <a:r>
              <a:rPr lang="vi-VN" sz="1800" b="0" i="0" dirty="0">
                <a:solidFill>
                  <a:schemeClr val="bg2"/>
                </a:solidFill>
                <a:effectLst/>
                <a:latin typeface="Aptos" panose="020B0004020202020204" pitchFamily="34" charset="0"/>
              </a:rPr>
              <a:t> cho xây dựng vào năm 1865. Tên của cầu có nghĩa là "nơi đậu ánh sáng </a:t>
            </a:r>
            <a:r>
              <a:rPr lang="vi-VN" sz="1800" dirty="0">
                <a:solidFill>
                  <a:schemeClr val="bg2"/>
                </a:solidFill>
                <a:latin typeface="Aptos" panose="020B0004020202020204" pitchFamily="34" charset="0"/>
              </a:rPr>
              <a:t>Mặt Trời</a:t>
            </a:r>
            <a:r>
              <a:rPr lang="vi-VN" sz="1800" b="0" i="0" dirty="0">
                <a:solidFill>
                  <a:schemeClr val="bg2"/>
                </a:solidFill>
                <a:effectLst/>
                <a:latin typeface="Aptos" panose="020B0004020202020204" pitchFamily="34" charset="0"/>
              </a:rPr>
              <a:t> buổi sáng sớm"</a:t>
            </a:r>
            <a:br>
              <a:rPr lang="vi-VN" sz="1800" b="0" i="0" dirty="0">
                <a:solidFill>
                  <a:schemeClr val="bg2"/>
                </a:solidFill>
                <a:effectLst/>
                <a:latin typeface="Aptos" panose="020B0004020202020204" pitchFamily="34" charset="0"/>
              </a:rPr>
            </a:br>
            <a:r>
              <a:rPr lang="vi-VN" sz="1800" b="1" i="0" u="none" strike="noStrike" dirty="0">
                <a:solidFill>
                  <a:schemeClr val="bg2"/>
                </a:solidFill>
                <a:effectLst/>
                <a:latin typeface="Aptos" panose="020B0004020202020204" pitchFamily="34" charset="0"/>
                <a:hlinkClick r:id="rId3" tooltip="Tháp Hòa Phong">
                  <a:extLst>
                    <a:ext uri="{A12FA001-AC4F-418D-AE19-62706E023703}">
                      <ahyp:hlinkClr xmlns:ahyp="http://schemas.microsoft.com/office/drawing/2018/hyperlinkcolor" val="tx"/>
                    </a:ext>
                  </a:extLst>
                </a:hlinkClick>
              </a:rPr>
              <a:t>Tháp Hòa Phong</a:t>
            </a:r>
            <a:r>
              <a:rPr lang="vi-VN" sz="1800" b="0" i="0" dirty="0">
                <a:solidFill>
                  <a:schemeClr val="bg2"/>
                </a:solidFill>
                <a:effectLst/>
                <a:latin typeface="Aptos" panose="020B0004020202020204" pitchFamily="34" charset="0"/>
              </a:rPr>
              <a:t>: trên bờ hướng Đông hồ, là di vật còn sót lại của </a:t>
            </a:r>
            <a:r>
              <a:rPr lang="vi-VN" sz="1800" dirty="0">
                <a:solidFill>
                  <a:schemeClr val="bg2"/>
                </a:solidFill>
                <a:latin typeface="Aptos" panose="020B0004020202020204" pitchFamily="34" charset="0"/>
              </a:rPr>
              <a:t>chùa Báo Ân</a:t>
            </a:r>
            <a:r>
              <a:rPr lang="vi-VN" sz="1800" b="0" i="0" dirty="0">
                <a:solidFill>
                  <a:schemeClr val="bg2"/>
                </a:solidFill>
                <a:effectLst/>
                <a:latin typeface="Aptos" panose="020B0004020202020204" pitchFamily="34" charset="0"/>
              </a:rPr>
              <a:t> (bị dỡ bỏ năm 1898) . Tháp cao ba tầng, cửa theo bốn hướng Đông Tây Nam Bắc, có các chữ Hán như: Báo Đức môn, Báo Ân môn, </a:t>
            </a:r>
            <a:r>
              <a:rPr lang="vi-VN" sz="1800" b="0" i="0" dirty="0" err="1">
                <a:solidFill>
                  <a:schemeClr val="bg2"/>
                </a:solidFill>
                <a:effectLst/>
                <a:latin typeface="Aptos" panose="020B0004020202020204" pitchFamily="34" charset="0"/>
              </a:rPr>
              <a:t>Hoà</a:t>
            </a:r>
            <a:r>
              <a:rPr lang="vi-VN" sz="1800" b="0" i="0" dirty="0">
                <a:solidFill>
                  <a:schemeClr val="bg2"/>
                </a:solidFill>
                <a:effectLst/>
                <a:latin typeface="Aptos" panose="020B0004020202020204" pitchFamily="34" charset="0"/>
              </a:rPr>
              <a:t> Phong tháp, Báo Thiên tháp, ứng với mỗi cửa của tháp. Tầng một to và cao hơn hai tầng trên cùng. Bốn mặt của tầng hai hình Bát quái. Tầng ba ghi "Hòa Phong Tháp".</a:t>
            </a:r>
            <a:br>
              <a:rPr lang="vi-VN" sz="1800" b="0" i="0" dirty="0">
                <a:solidFill>
                  <a:schemeClr val="bg2"/>
                </a:solidFill>
                <a:effectLst/>
                <a:latin typeface="Aptos" panose="020B0004020202020204" pitchFamily="34" charset="0"/>
              </a:rPr>
            </a:br>
            <a:r>
              <a:rPr lang="vi-VN" sz="1800" b="1" i="0" u="none" strike="noStrike" dirty="0">
                <a:solidFill>
                  <a:schemeClr val="bg2"/>
                </a:solidFill>
                <a:effectLst/>
                <a:latin typeface="Aptos" panose="020B0004020202020204" pitchFamily="34" charset="0"/>
                <a:hlinkClick r:id="rId4" tooltip="Đền Bà Kiệu">
                  <a:extLst>
                    <a:ext uri="{A12FA001-AC4F-418D-AE19-62706E023703}">
                      <ahyp:hlinkClr xmlns:ahyp="http://schemas.microsoft.com/office/drawing/2018/hyperlinkcolor" val="tx"/>
                    </a:ext>
                  </a:extLst>
                </a:hlinkClick>
              </a:rPr>
              <a:t>Đền Bà Kiệu</a:t>
            </a:r>
            <a:r>
              <a:rPr lang="vi-VN" sz="1800" b="0" i="0" dirty="0">
                <a:solidFill>
                  <a:schemeClr val="bg2"/>
                </a:solidFill>
                <a:effectLst/>
                <a:latin typeface="Aptos" panose="020B0004020202020204" pitchFamily="34" charset="0"/>
              </a:rPr>
              <a:t>: trên bờ hướng Đông Bắc hồ, được xây dựng từ thời Lê Trung Hưng, là một di tích hoàn chỉnh nhưng do việc mở đường nên đã tách làm hai phần, Tam quan ở sát bờ hồ, còn Đền thờ ở về phía bên này đường. </a:t>
            </a:r>
            <a:r>
              <a:rPr lang="vi-VN" sz="1800" b="0" i="0" dirty="0" err="1">
                <a:solidFill>
                  <a:schemeClr val="bg2"/>
                </a:solidFill>
                <a:effectLst/>
                <a:latin typeface="Aptos" panose="020B0004020202020204" pitchFamily="34" charset="0"/>
              </a:rPr>
              <a:t>Toạ</a:t>
            </a:r>
            <a:r>
              <a:rPr lang="vi-VN" sz="1800" b="0" i="0" dirty="0">
                <a:solidFill>
                  <a:schemeClr val="bg2"/>
                </a:solidFill>
                <a:effectLst/>
                <a:latin typeface="Aptos" panose="020B0004020202020204" pitchFamily="34" charset="0"/>
              </a:rPr>
              <a:t> lạc theo hướng Nam. Tam quan và Đền thờ (Nhà đại bái) đều có kiến trúc ba gian xây gạch, lợp mái ngói ta. Ngôi đền thờ ba vị nữ thần là </a:t>
            </a:r>
            <a:r>
              <a:rPr lang="vi-VN" sz="1800" dirty="0">
                <a:solidFill>
                  <a:schemeClr val="bg2"/>
                </a:solidFill>
                <a:latin typeface="Aptos" panose="020B0004020202020204" pitchFamily="34" charset="0"/>
              </a:rPr>
              <a:t>Liễu Hạnh công chúa</a:t>
            </a:r>
            <a:r>
              <a:rPr lang="vi-VN" sz="1800" b="0" i="0" dirty="0">
                <a:solidFill>
                  <a:schemeClr val="bg2"/>
                </a:solidFill>
                <a:effectLst/>
                <a:latin typeface="Aptos" panose="020B0004020202020204" pitchFamily="34" charset="0"/>
              </a:rPr>
              <a:t>, Đệ nhị Ngọc nữ và Đệ tam Ngọc Nữ.</a:t>
            </a:r>
            <a:br>
              <a:rPr lang="vi-VN" sz="1800" b="0" i="0" dirty="0">
                <a:solidFill>
                  <a:schemeClr val="bg2"/>
                </a:solidFill>
                <a:effectLst/>
                <a:latin typeface="Aptos" panose="020B0004020202020204" pitchFamily="34" charset="0"/>
              </a:rPr>
            </a:br>
            <a:r>
              <a:rPr lang="vi-VN" sz="1800" b="1" i="0" u="none" strike="noStrike" dirty="0">
                <a:solidFill>
                  <a:schemeClr val="bg2"/>
                </a:solidFill>
                <a:effectLst/>
                <a:latin typeface="Aptos" panose="020B0004020202020204" pitchFamily="34" charset="0"/>
                <a:hlinkClick r:id="rId5" tooltip="Đền thờ vua Lê (trang không tồn tại)">
                  <a:extLst>
                    <a:ext uri="{A12FA001-AC4F-418D-AE19-62706E023703}">
                      <ahyp:hlinkClr xmlns:ahyp="http://schemas.microsoft.com/office/drawing/2018/hyperlinkcolor" val="tx"/>
                    </a:ext>
                  </a:extLst>
                </a:hlinkClick>
              </a:rPr>
              <a:t>Đền thờ vua Lê</a:t>
            </a:r>
            <a:r>
              <a:rPr lang="vi-VN" sz="1800" b="0" i="0" dirty="0">
                <a:solidFill>
                  <a:schemeClr val="bg2"/>
                </a:solidFill>
                <a:effectLst/>
                <a:latin typeface="Aptos" panose="020B0004020202020204" pitchFamily="34" charset="0"/>
              </a:rPr>
              <a:t>: ở bờ Tây hồ, áp với đình Nam Hương. Đền có tượng vua Lê Thái Tổ đứng trên trụ cao, tay cầm thanh kiếm như phóng xuống mặt hồ.</a:t>
            </a:r>
            <a:br>
              <a:rPr lang="vi-VN" sz="1800" b="0" i="0" dirty="0">
                <a:solidFill>
                  <a:schemeClr val="bg2"/>
                </a:solidFill>
                <a:effectLst/>
                <a:latin typeface="Aptos" panose="020B0004020202020204" pitchFamily="34" charset="0"/>
              </a:rPr>
            </a:br>
            <a:endParaRPr sz="1800" dirty="0">
              <a:solidFill>
                <a:schemeClr val="bg2"/>
              </a:solidFill>
              <a:latin typeface="Aptos" panose="020B0004020202020204" pitchFamily="34" charset="0"/>
            </a:endParaRPr>
          </a:p>
        </p:txBody>
      </p:sp>
      <p:grpSp>
        <p:nvGrpSpPr>
          <p:cNvPr id="27146" name="Google Shape;27146;p53"/>
          <p:cNvGrpSpPr/>
          <p:nvPr/>
        </p:nvGrpSpPr>
        <p:grpSpPr>
          <a:xfrm flipH="1">
            <a:off x="-375283" y="-813004"/>
            <a:ext cx="1743616" cy="3257056"/>
            <a:chOff x="6328097" y="1662528"/>
            <a:chExt cx="1743616" cy="3257056"/>
          </a:xfrm>
        </p:grpSpPr>
        <p:sp>
          <p:nvSpPr>
            <p:cNvPr id="27147" name="Google Shape;27147;p53"/>
            <p:cNvSpPr/>
            <p:nvPr/>
          </p:nvSpPr>
          <p:spPr>
            <a:xfrm>
              <a:off x="6506037" y="2473676"/>
              <a:ext cx="1240971" cy="478641"/>
            </a:xfrm>
            <a:custGeom>
              <a:avLst/>
              <a:gdLst/>
              <a:ahLst/>
              <a:cxnLst/>
              <a:rect l="l" t="t" r="r" b="b"/>
              <a:pathLst>
                <a:path w="55843" h="21541" fill="none" extrusionOk="0">
                  <a:moveTo>
                    <a:pt x="0" y="3952"/>
                  </a:moveTo>
                  <a:lnTo>
                    <a:pt x="18638" y="1"/>
                  </a:lnTo>
                  <a:lnTo>
                    <a:pt x="42975" y="7554"/>
                  </a:lnTo>
                  <a:lnTo>
                    <a:pt x="55842" y="21540"/>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8" name="Google Shape;27148;p53"/>
            <p:cNvSpPr/>
            <p:nvPr/>
          </p:nvSpPr>
          <p:spPr>
            <a:xfrm>
              <a:off x="6830031" y="2263117"/>
              <a:ext cx="807388" cy="282838"/>
            </a:xfrm>
            <a:custGeom>
              <a:avLst/>
              <a:gdLst/>
              <a:ahLst/>
              <a:cxnLst/>
              <a:rect l="l" t="t" r="r" b="b"/>
              <a:pathLst>
                <a:path w="36332" h="12729" fill="none" extrusionOk="0">
                  <a:moveTo>
                    <a:pt x="36331" y="12729"/>
                  </a:moveTo>
                  <a:lnTo>
                    <a:pt x="22344" y="1469"/>
                  </a:lnTo>
                  <a:lnTo>
                    <a:pt x="0" y="1"/>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9" name="Google Shape;27149;p53"/>
            <p:cNvSpPr/>
            <p:nvPr/>
          </p:nvSpPr>
          <p:spPr>
            <a:xfrm>
              <a:off x="6580631" y="2344710"/>
              <a:ext cx="339582" cy="128987"/>
            </a:xfrm>
            <a:custGeom>
              <a:avLst/>
              <a:gdLst/>
              <a:ahLst/>
              <a:cxnLst/>
              <a:rect l="l" t="t" r="r" b="b"/>
              <a:pathLst>
                <a:path w="15281" h="5805" fill="none" extrusionOk="0">
                  <a:moveTo>
                    <a:pt x="0" y="0"/>
                  </a:moveTo>
                  <a:lnTo>
                    <a:pt x="15281" y="5805"/>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0" name="Google Shape;27150;p53"/>
            <p:cNvSpPr/>
            <p:nvPr/>
          </p:nvSpPr>
          <p:spPr>
            <a:xfrm>
              <a:off x="6892959" y="2114731"/>
              <a:ext cx="282092" cy="170938"/>
            </a:xfrm>
            <a:custGeom>
              <a:avLst/>
              <a:gdLst/>
              <a:ahLst/>
              <a:cxnLst/>
              <a:rect l="l" t="t" r="r" b="b"/>
              <a:pathLst>
                <a:path w="12694" h="7693" fill="none" extrusionOk="0">
                  <a:moveTo>
                    <a:pt x="1" y="0"/>
                  </a:moveTo>
                  <a:lnTo>
                    <a:pt x="12694" y="7693"/>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1" name="Google Shape;27151;p53"/>
            <p:cNvSpPr/>
            <p:nvPr/>
          </p:nvSpPr>
          <p:spPr>
            <a:xfrm>
              <a:off x="6934156" y="1944569"/>
              <a:ext cx="391649" cy="351209"/>
            </a:xfrm>
            <a:custGeom>
              <a:avLst/>
              <a:gdLst/>
              <a:ahLst/>
              <a:cxnLst/>
              <a:rect l="l" t="t" r="r" b="b"/>
              <a:pathLst>
                <a:path w="17624" h="15806" fill="none" extrusionOk="0">
                  <a:moveTo>
                    <a:pt x="0" y="0"/>
                  </a:moveTo>
                  <a:lnTo>
                    <a:pt x="17623" y="15805"/>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2" name="Google Shape;27152;p53"/>
            <p:cNvSpPr/>
            <p:nvPr/>
          </p:nvSpPr>
          <p:spPr>
            <a:xfrm>
              <a:off x="7258927" y="1880863"/>
              <a:ext cx="243225" cy="231555"/>
            </a:xfrm>
            <a:custGeom>
              <a:avLst/>
              <a:gdLst/>
              <a:ahLst/>
              <a:cxnLst/>
              <a:rect l="l" t="t" r="r" b="b"/>
              <a:pathLst>
                <a:path w="10945" h="10421" fill="none" extrusionOk="0">
                  <a:moveTo>
                    <a:pt x="0" y="4965"/>
                  </a:moveTo>
                  <a:lnTo>
                    <a:pt x="10945" y="10420"/>
                  </a:lnTo>
                  <a:lnTo>
                    <a:pt x="2448" y="0"/>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3" name="Google Shape;27153;p53"/>
            <p:cNvSpPr/>
            <p:nvPr/>
          </p:nvSpPr>
          <p:spPr>
            <a:xfrm>
              <a:off x="7702578" y="1895617"/>
              <a:ext cx="44312" cy="639469"/>
            </a:xfrm>
            <a:custGeom>
              <a:avLst/>
              <a:gdLst/>
              <a:ahLst/>
              <a:cxnLst/>
              <a:rect l="l" t="t" r="r" b="b"/>
              <a:pathLst>
                <a:path w="1994" h="28779" fill="none" extrusionOk="0">
                  <a:moveTo>
                    <a:pt x="0" y="28778"/>
                  </a:moveTo>
                  <a:lnTo>
                    <a:pt x="1993" y="13323"/>
                  </a:lnTo>
                  <a:lnTo>
                    <a:pt x="1993" y="0"/>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4" name="Google Shape;27154;p53"/>
            <p:cNvSpPr/>
            <p:nvPr/>
          </p:nvSpPr>
          <p:spPr>
            <a:xfrm>
              <a:off x="6710375" y="2473676"/>
              <a:ext cx="209825" cy="209801"/>
            </a:xfrm>
            <a:custGeom>
              <a:avLst/>
              <a:gdLst/>
              <a:ahLst/>
              <a:cxnLst/>
              <a:rect l="l" t="t" r="r" b="b"/>
              <a:pathLst>
                <a:path w="9442" h="9442" extrusionOk="0">
                  <a:moveTo>
                    <a:pt x="9442" y="1"/>
                  </a:moveTo>
                  <a:lnTo>
                    <a:pt x="1" y="9442"/>
                  </a:lnTo>
                  <a:cubicBezTo>
                    <a:pt x="7064" y="8183"/>
                    <a:pt x="9441" y="1"/>
                    <a:pt x="94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5" name="Google Shape;27155;p53"/>
            <p:cNvSpPr/>
            <p:nvPr/>
          </p:nvSpPr>
          <p:spPr>
            <a:xfrm>
              <a:off x="6483506" y="2561490"/>
              <a:ext cx="85490" cy="215223"/>
            </a:xfrm>
            <a:custGeom>
              <a:avLst/>
              <a:gdLst/>
              <a:ahLst/>
              <a:cxnLst/>
              <a:rect l="l" t="t" r="r" b="b"/>
              <a:pathLst>
                <a:path w="3847" h="9686" extrusionOk="0">
                  <a:moveTo>
                    <a:pt x="1014" y="0"/>
                  </a:moveTo>
                  <a:cubicBezTo>
                    <a:pt x="0" y="2658"/>
                    <a:pt x="0" y="5874"/>
                    <a:pt x="1014" y="9686"/>
                  </a:cubicBezTo>
                  <a:cubicBezTo>
                    <a:pt x="3847" y="4860"/>
                    <a:pt x="1014" y="0"/>
                    <a:pt x="10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6" name="Google Shape;27156;p53"/>
            <p:cNvSpPr/>
            <p:nvPr/>
          </p:nvSpPr>
          <p:spPr>
            <a:xfrm>
              <a:off x="6380937" y="2244475"/>
              <a:ext cx="199736" cy="100346"/>
            </a:xfrm>
            <a:custGeom>
              <a:avLst/>
              <a:gdLst/>
              <a:ahLst/>
              <a:cxnLst/>
              <a:rect l="l" t="t" r="r" b="b"/>
              <a:pathLst>
                <a:path w="8988" h="4516" extrusionOk="0">
                  <a:moveTo>
                    <a:pt x="1" y="1"/>
                  </a:moveTo>
                  <a:cubicBezTo>
                    <a:pt x="4857" y="4269"/>
                    <a:pt x="8154" y="4515"/>
                    <a:pt x="8850" y="4515"/>
                  </a:cubicBezTo>
                  <a:cubicBezTo>
                    <a:pt x="8941" y="4515"/>
                    <a:pt x="8987" y="4511"/>
                    <a:pt x="8987" y="4511"/>
                  </a:cubicBezTo>
                  <a:cubicBezTo>
                    <a:pt x="7483" y="1714"/>
                    <a:pt x="4441" y="210"/>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7" name="Google Shape;27157;p53"/>
            <p:cNvSpPr/>
            <p:nvPr/>
          </p:nvSpPr>
          <p:spPr>
            <a:xfrm>
              <a:off x="6656758" y="2263117"/>
              <a:ext cx="173313" cy="65749"/>
            </a:xfrm>
            <a:custGeom>
              <a:avLst/>
              <a:gdLst/>
              <a:ahLst/>
              <a:cxnLst/>
              <a:rect l="l" t="t" r="r" b="b"/>
              <a:pathLst>
                <a:path w="7799" h="2959" extrusionOk="0">
                  <a:moveTo>
                    <a:pt x="7798" y="1"/>
                  </a:moveTo>
                  <a:lnTo>
                    <a:pt x="1" y="2868"/>
                  </a:lnTo>
                  <a:cubicBezTo>
                    <a:pt x="516" y="2930"/>
                    <a:pt x="1001" y="2959"/>
                    <a:pt x="1458" y="2959"/>
                  </a:cubicBezTo>
                  <a:cubicBezTo>
                    <a:pt x="6116" y="2959"/>
                    <a:pt x="7798" y="1"/>
                    <a:pt x="7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8" name="Google Shape;27158;p53"/>
            <p:cNvSpPr/>
            <p:nvPr/>
          </p:nvSpPr>
          <p:spPr>
            <a:xfrm>
              <a:off x="7238729" y="2295759"/>
              <a:ext cx="87823" cy="153851"/>
            </a:xfrm>
            <a:custGeom>
              <a:avLst/>
              <a:gdLst/>
              <a:ahLst/>
              <a:cxnLst/>
              <a:rect l="l" t="t" r="r" b="b"/>
              <a:pathLst>
                <a:path w="3952" h="6924" extrusionOk="0">
                  <a:moveTo>
                    <a:pt x="3777" y="0"/>
                  </a:moveTo>
                  <a:cubicBezTo>
                    <a:pt x="1329" y="1784"/>
                    <a:pt x="0" y="4057"/>
                    <a:pt x="175" y="6924"/>
                  </a:cubicBezTo>
                  <a:cubicBezTo>
                    <a:pt x="3042" y="6085"/>
                    <a:pt x="3951" y="1539"/>
                    <a:pt x="3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9" name="Google Shape;27159;p53"/>
            <p:cNvSpPr/>
            <p:nvPr/>
          </p:nvSpPr>
          <p:spPr>
            <a:xfrm>
              <a:off x="6656758" y="2103843"/>
              <a:ext cx="236247" cy="43107"/>
            </a:xfrm>
            <a:custGeom>
              <a:avLst/>
              <a:gdLst/>
              <a:ahLst/>
              <a:cxnLst/>
              <a:rect l="l" t="t" r="r" b="b"/>
              <a:pathLst>
                <a:path w="10631" h="1940" extrusionOk="0">
                  <a:moveTo>
                    <a:pt x="1" y="1"/>
                  </a:moveTo>
                  <a:lnTo>
                    <a:pt x="1" y="1"/>
                  </a:lnTo>
                  <a:cubicBezTo>
                    <a:pt x="2561" y="1471"/>
                    <a:pt x="4662" y="1940"/>
                    <a:pt x="6300" y="1940"/>
                  </a:cubicBezTo>
                  <a:cubicBezTo>
                    <a:pt x="9181" y="1940"/>
                    <a:pt x="10631" y="490"/>
                    <a:pt x="10631" y="490"/>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0" name="Google Shape;27160;p53"/>
            <p:cNvSpPr/>
            <p:nvPr/>
          </p:nvSpPr>
          <p:spPr>
            <a:xfrm>
              <a:off x="6760104" y="1713034"/>
              <a:ext cx="178736" cy="236221"/>
            </a:xfrm>
            <a:custGeom>
              <a:avLst/>
              <a:gdLst/>
              <a:ahLst/>
              <a:cxnLst/>
              <a:rect l="l" t="t" r="r" b="b"/>
              <a:pathLst>
                <a:path w="8043" h="10631" extrusionOk="0">
                  <a:moveTo>
                    <a:pt x="0" y="0"/>
                  </a:moveTo>
                  <a:lnTo>
                    <a:pt x="0" y="0"/>
                  </a:lnTo>
                  <a:cubicBezTo>
                    <a:pt x="665" y="4896"/>
                    <a:pt x="5980" y="10106"/>
                    <a:pt x="8043" y="10630"/>
                  </a:cubicBezTo>
                  <a:cubicBezTo>
                    <a:pt x="7274" y="6049"/>
                    <a:pt x="4791" y="2378"/>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1" name="Google Shape;27161;p53"/>
            <p:cNvSpPr/>
            <p:nvPr/>
          </p:nvSpPr>
          <p:spPr>
            <a:xfrm>
              <a:off x="7108185" y="1949235"/>
              <a:ext cx="78512" cy="211357"/>
            </a:xfrm>
            <a:custGeom>
              <a:avLst/>
              <a:gdLst/>
              <a:ahLst/>
              <a:cxnLst/>
              <a:rect l="l" t="t" r="r" b="b"/>
              <a:pathLst>
                <a:path w="3533" h="9512" extrusionOk="0">
                  <a:moveTo>
                    <a:pt x="1399" y="0"/>
                  </a:moveTo>
                  <a:lnTo>
                    <a:pt x="1399" y="0"/>
                  </a:lnTo>
                  <a:cubicBezTo>
                    <a:pt x="1" y="3742"/>
                    <a:pt x="3008" y="9511"/>
                    <a:pt x="3008" y="9511"/>
                  </a:cubicBezTo>
                  <a:cubicBezTo>
                    <a:pt x="3532" y="5770"/>
                    <a:pt x="3392" y="2378"/>
                    <a:pt x="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2" name="Google Shape;27162;p53"/>
            <p:cNvSpPr/>
            <p:nvPr/>
          </p:nvSpPr>
          <p:spPr>
            <a:xfrm>
              <a:off x="7169580" y="1763541"/>
              <a:ext cx="128224" cy="227666"/>
            </a:xfrm>
            <a:custGeom>
              <a:avLst/>
              <a:gdLst/>
              <a:ahLst/>
              <a:cxnLst/>
              <a:rect l="l" t="t" r="r" b="b"/>
              <a:pathLst>
                <a:path w="5770" h="10246" extrusionOk="0">
                  <a:moveTo>
                    <a:pt x="0" y="0"/>
                  </a:moveTo>
                  <a:lnTo>
                    <a:pt x="4021" y="10245"/>
                  </a:lnTo>
                  <a:cubicBezTo>
                    <a:pt x="4021" y="10245"/>
                    <a:pt x="5770" y="388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3" name="Google Shape;27163;p53"/>
            <p:cNvSpPr/>
            <p:nvPr/>
          </p:nvSpPr>
          <p:spPr>
            <a:xfrm>
              <a:off x="7434512" y="1858310"/>
              <a:ext cx="88601" cy="254108"/>
            </a:xfrm>
            <a:custGeom>
              <a:avLst/>
              <a:gdLst/>
              <a:ahLst/>
              <a:cxnLst/>
              <a:rect l="l" t="t" r="r" b="b"/>
              <a:pathLst>
                <a:path w="3987" h="11436" extrusionOk="0">
                  <a:moveTo>
                    <a:pt x="2099" y="1"/>
                  </a:moveTo>
                  <a:cubicBezTo>
                    <a:pt x="1" y="5701"/>
                    <a:pt x="3043" y="11435"/>
                    <a:pt x="3043" y="11435"/>
                  </a:cubicBezTo>
                  <a:cubicBezTo>
                    <a:pt x="3567" y="7449"/>
                    <a:pt x="3987" y="3533"/>
                    <a:pt x="20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4" name="Google Shape;27164;p53"/>
            <p:cNvSpPr/>
            <p:nvPr/>
          </p:nvSpPr>
          <p:spPr>
            <a:xfrm>
              <a:off x="7622540" y="1984965"/>
              <a:ext cx="124357" cy="206690"/>
            </a:xfrm>
            <a:custGeom>
              <a:avLst/>
              <a:gdLst/>
              <a:ahLst/>
              <a:cxnLst/>
              <a:rect l="l" t="t" r="r" b="b"/>
              <a:pathLst>
                <a:path w="5596" h="9302" extrusionOk="0">
                  <a:moveTo>
                    <a:pt x="1" y="1"/>
                  </a:moveTo>
                  <a:lnTo>
                    <a:pt x="1" y="1"/>
                  </a:lnTo>
                  <a:cubicBezTo>
                    <a:pt x="805" y="3637"/>
                    <a:pt x="2763" y="6889"/>
                    <a:pt x="5595" y="9302"/>
                  </a:cubicBezTo>
                  <a:cubicBezTo>
                    <a:pt x="5071" y="5700"/>
                    <a:pt x="3497" y="248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5" name="Google Shape;27165;p53"/>
            <p:cNvSpPr/>
            <p:nvPr/>
          </p:nvSpPr>
          <p:spPr>
            <a:xfrm>
              <a:off x="7746863" y="1688170"/>
              <a:ext cx="103357" cy="212912"/>
            </a:xfrm>
            <a:custGeom>
              <a:avLst/>
              <a:gdLst/>
              <a:ahLst/>
              <a:cxnLst/>
              <a:rect l="l" t="t" r="r" b="b"/>
              <a:pathLst>
                <a:path w="4651" h="9582" extrusionOk="0">
                  <a:moveTo>
                    <a:pt x="2798" y="0"/>
                  </a:moveTo>
                  <a:lnTo>
                    <a:pt x="0" y="9581"/>
                  </a:lnTo>
                  <a:cubicBezTo>
                    <a:pt x="4651" y="7169"/>
                    <a:pt x="2798" y="1"/>
                    <a:pt x="2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6" name="Google Shape;27166;p53"/>
            <p:cNvSpPr/>
            <p:nvPr/>
          </p:nvSpPr>
          <p:spPr>
            <a:xfrm>
              <a:off x="6328097" y="2562268"/>
              <a:ext cx="177980" cy="139875"/>
            </a:xfrm>
            <a:custGeom>
              <a:avLst/>
              <a:gdLst/>
              <a:ahLst/>
              <a:cxnLst/>
              <a:rect l="l" t="t" r="r" b="b"/>
              <a:pathLst>
                <a:path w="8009" h="6295" extrusionOk="0">
                  <a:moveTo>
                    <a:pt x="8008" y="0"/>
                  </a:moveTo>
                  <a:lnTo>
                    <a:pt x="1" y="6294"/>
                  </a:lnTo>
                  <a:cubicBezTo>
                    <a:pt x="30" y="6294"/>
                    <a:pt x="59" y="6295"/>
                    <a:pt x="88" y="6295"/>
                  </a:cubicBezTo>
                  <a:cubicBezTo>
                    <a:pt x="5380" y="6295"/>
                    <a:pt x="8008" y="0"/>
                    <a:pt x="8008"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7" name="Google Shape;27167;p53"/>
            <p:cNvSpPr/>
            <p:nvPr/>
          </p:nvSpPr>
          <p:spPr>
            <a:xfrm>
              <a:off x="6402691" y="2344710"/>
              <a:ext cx="177980" cy="106456"/>
            </a:xfrm>
            <a:custGeom>
              <a:avLst/>
              <a:gdLst/>
              <a:ahLst/>
              <a:cxnLst/>
              <a:rect l="l" t="t" r="r" b="b"/>
              <a:pathLst>
                <a:path w="8009" h="4791" extrusionOk="0">
                  <a:moveTo>
                    <a:pt x="8008" y="0"/>
                  </a:moveTo>
                  <a:lnTo>
                    <a:pt x="8008" y="0"/>
                  </a:lnTo>
                  <a:cubicBezTo>
                    <a:pt x="4511" y="280"/>
                    <a:pt x="1994" y="2133"/>
                    <a:pt x="1" y="4791"/>
                  </a:cubicBezTo>
                  <a:cubicBezTo>
                    <a:pt x="5595" y="3707"/>
                    <a:pt x="8008" y="0"/>
                    <a:pt x="8008"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8" name="Google Shape;27168;p53"/>
            <p:cNvSpPr/>
            <p:nvPr/>
          </p:nvSpPr>
          <p:spPr>
            <a:xfrm>
              <a:off x="6534013" y="2158794"/>
              <a:ext cx="296070" cy="104345"/>
            </a:xfrm>
            <a:custGeom>
              <a:avLst/>
              <a:gdLst/>
              <a:ahLst/>
              <a:cxnLst/>
              <a:rect l="l" t="t" r="r" b="b"/>
              <a:pathLst>
                <a:path w="13323" h="4696" extrusionOk="0">
                  <a:moveTo>
                    <a:pt x="1230" y="0"/>
                  </a:moveTo>
                  <a:cubicBezTo>
                    <a:pt x="823" y="0"/>
                    <a:pt x="413" y="15"/>
                    <a:pt x="0" y="45"/>
                  </a:cubicBezTo>
                  <a:cubicBezTo>
                    <a:pt x="5490" y="4066"/>
                    <a:pt x="13322" y="4696"/>
                    <a:pt x="13322" y="4696"/>
                  </a:cubicBezTo>
                  <a:cubicBezTo>
                    <a:pt x="9582" y="1690"/>
                    <a:pt x="5578" y="0"/>
                    <a:pt x="1230"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9" name="Google Shape;27169;p53"/>
            <p:cNvSpPr/>
            <p:nvPr/>
          </p:nvSpPr>
          <p:spPr>
            <a:xfrm>
              <a:off x="7022726" y="2285649"/>
              <a:ext cx="146891" cy="123565"/>
            </a:xfrm>
            <a:custGeom>
              <a:avLst/>
              <a:gdLst/>
              <a:ahLst/>
              <a:cxnLst/>
              <a:rect l="l" t="t" r="r" b="b"/>
              <a:pathLst>
                <a:path w="6610" h="5561" extrusionOk="0">
                  <a:moveTo>
                    <a:pt x="6609" y="1"/>
                  </a:moveTo>
                  <a:lnTo>
                    <a:pt x="6609" y="1"/>
                  </a:lnTo>
                  <a:cubicBezTo>
                    <a:pt x="3707" y="735"/>
                    <a:pt x="1504" y="2623"/>
                    <a:pt x="0" y="5561"/>
                  </a:cubicBezTo>
                  <a:cubicBezTo>
                    <a:pt x="4756" y="5246"/>
                    <a:pt x="6609" y="1"/>
                    <a:pt x="6609"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0" name="Google Shape;27170;p53"/>
            <p:cNvSpPr/>
            <p:nvPr/>
          </p:nvSpPr>
          <p:spPr>
            <a:xfrm>
              <a:off x="7286125" y="2641505"/>
              <a:ext cx="174847" cy="107256"/>
            </a:xfrm>
            <a:custGeom>
              <a:avLst/>
              <a:gdLst/>
              <a:ahLst/>
              <a:cxnLst/>
              <a:rect l="l" t="t" r="r" b="b"/>
              <a:pathLst>
                <a:path w="7868" h="4827" extrusionOk="0">
                  <a:moveTo>
                    <a:pt x="7868" y="1"/>
                  </a:moveTo>
                  <a:lnTo>
                    <a:pt x="7868" y="1"/>
                  </a:lnTo>
                  <a:cubicBezTo>
                    <a:pt x="4301" y="420"/>
                    <a:pt x="1678" y="2029"/>
                    <a:pt x="0" y="4826"/>
                  </a:cubicBezTo>
                  <a:lnTo>
                    <a:pt x="0" y="4826"/>
                  </a:lnTo>
                  <a:cubicBezTo>
                    <a:pt x="4860" y="4197"/>
                    <a:pt x="7868" y="1"/>
                    <a:pt x="7868"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1" name="Google Shape;27171;p53"/>
            <p:cNvSpPr/>
            <p:nvPr/>
          </p:nvSpPr>
          <p:spPr>
            <a:xfrm>
              <a:off x="6733684" y="1991187"/>
              <a:ext cx="159313" cy="123565"/>
            </a:xfrm>
            <a:custGeom>
              <a:avLst/>
              <a:gdLst/>
              <a:ahLst/>
              <a:cxnLst/>
              <a:rect l="l" t="t" r="r" b="b"/>
              <a:pathLst>
                <a:path w="7169" h="5561" extrusionOk="0">
                  <a:moveTo>
                    <a:pt x="1" y="0"/>
                  </a:moveTo>
                  <a:lnTo>
                    <a:pt x="1" y="0"/>
                  </a:lnTo>
                  <a:cubicBezTo>
                    <a:pt x="2343" y="3952"/>
                    <a:pt x="7169" y="5560"/>
                    <a:pt x="7169" y="5560"/>
                  </a:cubicBezTo>
                  <a:cubicBezTo>
                    <a:pt x="5875" y="2378"/>
                    <a:pt x="3532" y="455"/>
                    <a:pt x="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2" name="Google Shape;27172;p53"/>
            <p:cNvSpPr/>
            <p:nvPr/>
          </p:nvSpPr>
          <p:spPr>
            <a:xfrm>
              <a:off x="6666090" y="1875908"/>
              <a:ext cx="272759" cy="73348"/>
            </a:xfrm>
            <a:custGeom>
              <a:avLst/>
              <a:gdLst/>
              <a:ahLst/>
              <a:cxnLst/>
              <a:rect l="l" t="t" r="r" b="b"/>
              <a:pathLst>
                <a:path w="12274" h="3301" extrusionOk="0">
                  <a:moveTo>
                    <a:pt x="4876" y="0"/>
                  </a:moveTo>
                  <a:cubicBezTo>
                    <a:pt x="2159" y="0"/>
                    <a:pt x="0" y="887"/>
                    <a:pt x="0" y="887"/>
                  </a:cubicBezTo>
                  <a:lnTo>
                    <a:pt x="12274" y="3300"/>
                  </a:lnTo>
                  <a:cubicBezTo>
                    <a:pt x="10109" y="692"/>
                    <a:pt x="7275" y="0"/>
                    <a:pt x="4876"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3" name="Google Shape;27173;p53"/>
            <p:cNvSpPr/>
            <p:nvPr/>
          </p:nvSpPr>
          <p:spPr>
            <a:xfrm>
              <a:off x="7352164" y="2112398"/>
              <a:ext cx="149980" cy="79859"/>
            </a:xfrm>
            <a:custGeom>
              <a:avLst/>
              <a:gdLst/>
              <a:ahLst/>
              <a:cxnLst/>
              <a:rect l="l" t="t" r="r" b="b"/>
              <a:pathLst>
                <a:path w="6749" h="3594" extrusionOk="0">
                  <a:moveTo>
                    <a:pt x="6749" y="0"/>
                  </a:moveTo>
                  <a:lnTo>
                    <a:pt x="6749" y="0"/>
                  </a:lnTo>
                  <a:cubicBezTo>
                    <a:pt x="3812" y="210"/>
                    <a:pt x="1364" y="1154"/>
                    <a:pt x="0" y="3567"/>
                  </a:cubicBezTo>
                  <a:cubicBezTo>
                    <a:pt x="198" y="3585"/>
                    <a:pt x="392" y="3593"/>
                    <a:pt x="583" y="3593"/>
                  </a:cubicBezTo>
                  <a:cubicBezTo>
                    <a:pt x="4491" y="3593"/>
                    <a:pt x="6749" y="0"/>
                    <a:pt x="6749"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4" name="Google Shape;27174;p53"/>
            <p:cNvSpPr/>
            <p:nvPr/>
          </p:nvSpPr>
          <p:spPr>
            <a:xfrm>
              <a:off x="7022726" y="1871442"/>
              <a:ext cx="235470" cy="123654"/>
            </a:xfrm>
            <a:custGeom>
              <a:avLst/>
              <a:gdLst/>
              <a:ahLst/>
              <a:cxnLst/>
              <a:rect l="l" t="t" r="r" b="b"/>
              <a:pathLst>
                <a:path w="10596" h="5565" extrusionOk="0">
                  <a:moveTo>
                    <a:pt x="760" y="0"/>
                  </a:moveTo>
                  <a:cubicBezTo>
                    <a:pt x="508" y="0"/>
                    <a:pt x="255" y="13"/>
                    <a:pt x="0" y="39"/>
                  </a:cubicBezTo>
                  <a:cubicBezTo>
                    <a:pt x="4406" y="5564"/>
                    <a:pt x="8148" y="5214"/>
                    <a:pt x="10595" y="5389"/>
                  </a:cubicBezTo>
                  <a:cubicBezTo>
                    <a:pt x="7467" y="2391"/>
                    <a:pt x="4217" y="0"/>
                    <a:pt x="760"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5" name="Google Shape;27175;p53"/>
            <p:cNvSpPr/>
            <p:nvPr/>
          </p:nvSpPr>
          <p:spPr>
            <a:xfrm>
              <a:off x="7204532" y="1662528"/>
              <a:ext cx="145335" cy="222222"/>
            </a:xfrm>
            <a:custGeom>
              <a:avLst/>
              <a:gdLst/>
              <a:ahLst/>
              <a:cxnLst/>
              <a:rect l="l" t="t" r="r" b="b"/>
              <a:pathLst>
                <a:path w="6540" h="10001" extrusionOk="0">
                  <a:moveTo>
                    <a:pt x="1" y="0"/>
                  </a:moveTo>
                  <a:lnTo>
                    <a:pt x="1" y="0"/>
                  </a:lnTo>
                  <a:cubicBezTo>
                    <a:pt x="385" y="4301"/>
                    <a:pt x="1889" y="7763"/>
                    <a:pt x="5036" y="10001"/>
                  </a:cubicBezTo>
                  <a:cubicBezTo>
                    <a:pt x="6539" y="6434"/>
                    <a:pt x="1" y="1"/>
                    <a:pt x="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6" name="Google Shape;27176;p53"/>
            <p:cNvSpPr/>
            <p:nvPr/>
          </p:nvSpPr>
          <p:spPr>
            <a:xfrm>
              <a:off x="7746863" y="2007496"/>
              <a:ext cx="155424" cy="184159"/>
            </a:xfrm>
            <a:custGeom>
              <a:avLst/>
              <a:gdLst/>
              <a:ahLst/>
              <a:cxnLst/>
              <a:rect l="l" t="t" r="r" b="b"/>
              <a:pathLst>
                <a:path w="6994" h="8288" extrusionOk="0">
                  <a:moveTo>
                    <a:pt x="6994" y="1"/>
                  </a:moveTo>
                  <a:cubicBezTo>
                    <a:pt x="3357" y="1399"/>
                    <a:pt x="630" y="5805"/>
                    <a:pt x="0" y="8288"/>
                  </a:cubicBezTo>
                  <a:cubicBezTo>
                    <a:pt x="3602" y="6330"/>
                    <a:pt x="6155" y="3707"/>
                    <a:pt x="6994" y="1"/>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7" name="Google Shape;27177;p53"/>
            <p:cNvSpPr/>
            <p:nvPr/>
          </p:nvSpPr>
          <p:spPr>
            <a:xfrm>
              <a:off x="7645849" y="1688170"/>
              <a:ext cx="101046" cy="212912"/>
            </a:xfrm>
            <a:custGeom>
              <a:avLst/>
              <a:gdLst/>
              <a:ahLst/>
              <a:cxnLst/>
              <a:rect l="l" t="t" r="r" b="b"/>
              <a:pathLst>
                <a:path w="4547" h="9582" extrusionOk="0">
                  <a:moveTo>
                    <a:pt x="71" y="0"/>
                  </a:moveTo>
                  <a:lnTo>
                    <a:pt x="71" y="0"/>
                  </a:lnTo>
                  <a:cubicBezTo>
                    <a:pt x="1" y="3707"/>
                    <a:pt x="1644" y="7238"/>
                    <a:pt x="4546" y="9581"/>
                  </a:cubicBezTo>
                  <a:cubicBezTo>
                    <a:pt x="4442" y="5490"/>
                    <a:pt x="3358" y="2028"/>
                    <a:pt x="71" y="0"/>
                  </a:cubicBez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8" name="Google Shape;27178;p53"/>
            <p:cNvSpPr/>
            <p:nvPr/>
          </p:nvSpPr>
          <p:spPr>
            <a:xfrm>
              <a:off x="7498240" y="2099954"/>
              <a:ext cx="573474" cy="2819629"/>
            </a:xfrm>
            <a:custGeom>
              <a:avLst/>
              <a:gdLst/>
              <a:ahLst/>
              <a:cxnLst/>
              <a:rect l="l" t="t" r="r" b="b"/>
              <a:pathLst>
                <a:path w="25806" h="126896" extrusionOk="0">
                  <a:moveTo>
                    <a:pt x="0" y="1"/>
                  </a:moveTo>
                  <a:lnTo>
                    <a:pt x="6259" y="20072"/>
                  </a:lnTo>
                  <a:lnTo>
                    <a:pt x="11189" y="38359"/>
                  </a:lnTo>
                  <a:lnTo>
                    <a:pt x="14791" y="57451"/>
                  </a:lnTo>
                  <a:lnTo>
                    <a:pt x="16120" y="74375"/>
                  </a:lnTo>
                  <a:lnTo>
                    <a:pt x="17763" y="95286"/>
                  </a:lnTo>
                  <a:lnTo>
                    <a:pt x="19721" y="114692"/>
                  </a:lnTo>
                  <a:lnTo>
                    <a:pt x="21050" y="126896"/>
                  </a:lnTo>
                  <a:lnTo>
                    <a:pt x="25806" y="126896"/>
                  </a:lnTo>
                  <a:lnTo>
                    <a:pt x="23358" y="114692"/>
                  </a:lnTo>
                  <a:lnTo>
                    <a:pt x="21225" y="95286"/>
                  </a:lnTo>
                  <a:lnTo>
                    <a:pt x="19232" y="74235"/>
                  </a:lnTo>
                  <a:lnTo>
                    <a:pt x="17938" y="57766"/>
                  </a:lnTo>
                  <a:lnTo>
                    <a:pt x="14302" y="37870"/>
                  </a:lnTo>
                  <a:lnTo>
                    <a:pt x="9196" y="19582"/>
                  </a:lnTo>
                  <a:lnTo>
                    <a:pt x="0" y="1"/>
                  </a:lnTo>
                  <a:close/>
                </a:path>
              </a:pathLst>
            </a:custGeom>
            <a:solidFill>
              <a:srgbClr val="969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9" name="Google Shape;27179;p53"/>
            <p:cNvSpPr/>
            <p:nvPr/>
          </p:nvSpPr>
          <p:spPr>
            <a:xfrm>
              <a:off x="7636539" y="2535070"/>
              <a:ext cx="66067" cy="10888"/>
            </a:xfrm>
            <a:custGeom>
              <a:avLst/>
              <a:gdLst/>
              <a:ahLst/>
              <a:cxnLst/>
              <a:rect l="l" t="t" r="r" b="b"/>
              <a:pathLst>
                <a:path w="2973" h="490" fill="none" extrusionOk="0">
                  <a:moveTo>
                    <a:pt x="2972" y="0"/>
                  </a:moveTo>
                  <a:lnTo>
                    <a:pt x="0" y="490"/>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0" name="Google Shape;27180;p53"/>
            <p:cNvSpPr/>
            <p:nvPr/>
          </p:nvSpPr>
          <p:spPr>
            <a:xfrm>
              <a:off x="7746863" y="2941411"/>
              <a:ext cx="69179" cy="10910"/>
            </a:xfrm>
            <a:custGeom>
              <a:avLst/>
              <a:gdLst/>
              <a:ahLst/>
              <a:cxnLst/>
              <a:rect l="l" t="t" r="r" b="b"/>
              <a:pathLst>
                <a:path w="3113" h="491" fill="none" extrusionOk="0">
                  <a:moveTo>
                    <a:pt x="0" y="490"/>
                  </a:moveTo>
                  <a:lnTo>
                    <a:pt x="3113" y="1"/>
                  </a:lnTo>
                </a:path>
              </a:pathLst>
            </a:custGeom>
            <a:noFill/>
            <a:ln w="113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1" name="Google Shape;27181;p53"/>
            <p:cNvSpPr/>
            <p:nvPr/>
          </p:nvSpPr>
          <p:spPr>
            <a:xfrm>
              <a:off x="6760104" y="2727386"/>
              <a:ext cx="446828" cy="342544"/>
            </a:xfrm>
            <a:custGeom>
              <a:avLst/>
              <a:gdLst/>
              <a:ahLst/>
              <a:cxnLst/>
              <a:rect l="l" t="t" r="r" b="b"/>
              <a:pathLst>
                <a:path w="20107" h="15416" extrusionOk="0">
                  <a:moveTo>
                    <a:pt x="9180" y="1"/>
                  </a:moveTo>
                  <a:cubicBezTo>
                    <a:pt x="5238" y="1"/>
                    <a:pt x="1843" y="2130"/>
                    <a:pt x="1014" y="5472"/>
                  </a:cubicBezTo>
                  <a:cubicBezTo>
                    <a:pt x="0" y="9528"/>
                    <a:pt x="3217" y="13829"/>
                    <a:pt x="8218" y="15088"/>
                  </a:cubicBezTo>
                  <a:cubicBezTo>
                    <a:pt x="9126" y="15310"/>
                    <a:pt x="10029" y="15416"/>
                    <a:pt x="10906" y="15416"/>
                  </a:cubicBezTo>
                  <a:cubicBezTo>
                    <a:pt x="14856" y="15416"/>
                    <a:pt x="18263" y="13267"/>
                    <a:pt x="19092" y="9948"/>
                  </a:cubicBezTo>
                  <a:cubicBezTo>
                    <a:pt x="20106" y="5856"/>
                    <a:pt x="16855" y="1556"/>
                    <a:pt x="11889" y="332"/>
                  </a:cubicBezTo>
                  <a:cubicBezTo>
                    <a:pt x="10974" y="108"/>
                    <a:pt x="10063" y="1"/>
                    <a:pt x="9180" y="1"/>
                  </a:cubicBezTo>
                  <a:close/>
                </a:path>
              </a:pathLst>
            </a:custGeom>
            <a:solidFill>
              <a:srgbClr val="A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2" name="Google Shape;27182;p53"/>
            <p:cNvSpPr/>
            <p:nvPr/>
          </p:nvSpPr>
          <p:spPr>
            <a:xfrm>
              <a:off x="6832364" y="2741741"/>
              <a:ext cx="296070" cy="337988"/>
            </a:xfrm>
            <a:custGeom>
              <a:avLst/>
              <a:gdLst/>
              <a:ahLst/>
              <a:cxnLst/>
              <a:rect l="l" t="t" r="r" b="b"/>
              <a:pathLst>
                <a:path w="13323" h="15211" fill="none" extrusionOk="0">
                  <a:moveTo>
                    <a:pt x="12379" y="9022"/>
                  </a:moveTo>
                  <a:cubicBezTo>
                    <a:pt x="11470" y="12798"/>
                    <a:pt x="8148" y="15211"/>
                    <a:pt x="4966" y="14442"/>
                  </a:cubicBezTo>
                  <a:cubicBezTo>
                    <a:pt x="1784" y="13637"/>
                    <a:pt x="0" y="9966"/>
                    <a:pt x="910" y="6190"/>
                  </a:cubicBezTo>
                  <a:cubicBezTo>
                    <a:pt x="1854" y="2413"/>
                    <a:pt x="5175" y="0"/>
                    <a:pt x="8357" y="805"/>
                  </a:cubicBezTo>
                  <a:cubicBezTo>
                    <a:pt x="11505" y="1574"/>
                    <a:pt x="13323" y="5245"/>
                    <a:pt x="12379" y="9022"/>
                  </a:cubicBezTo>
                  <a:close/>
                </a:path>
              </a:pathLst>
            </a:custGeom>
            <a:noFill/>
            <a:ln w="113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3" name="Google Shape;27183;p53"/>
            <p:cNvSpPr/>
            <p:nvPr/>
          </p:nvSpPr>
          <p:spPr>
            <a:xfrm>
              <a:off x="6912380" y="2752606"/>
              <a:ext cx="136024" cy="316257"/>
            </a:xfrm>
            <a:custGeom>
              <a:avLst/>
              <a:gdLst/>
              <a:ahLst/>
              <a:cxnLst/>
              <a:rect l="l" t="t" r="r" b="b"/>
              <a:pathLst>
                <a:path w="6121" h="14233" fill="none" extrusionOk="0">
                  <a:moveTo>
                    <a:pt x="5211" y="7659"/>
                  </a:moveTo>
                  <a:cubicBezTo>
                    <a:pt x="4267" y="11435"/>
                    <a:pt x="2554" y="14232"/>
                    <a:pt x="1365" y="13953"/>
                  </a:cubicBezTo>
                  <a:cubicBezTo>
                    <a:pt x="176" y="13638"/>
                    <a:pt x="1" y="10351"/>
                    <a:pt x="945" y="6575"/>
                  </a:cubicBezTo>
                  <a:cubicBezTo>
                    <a:pt x="1854" y="2833"/>
                    <a:pt x="3568" y="1"/>
                    <a:pt x="4756" y="316"/>
                  </a:cubicBezTo>
                  <a:cubicBezTo>
                    <a:pt x="5945" y="595"/>
                    <a:pt x="6120" y="3882"/>
                    <a:pt x="5211" y="7659"/>
                  </a:cubicBezTo>
                  <a:close/>
                </a:path>
              </a:pathLst>
            </a:custGeom>
            <a:noFill/>
            <a:ln w="113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4" name="Google Shape;27184;p53"/>
            <p:cNvSpPr/>
            <p:nvPr/>
          </p:nvSpPr>
          <p:spPr>
            <a:xfrm>
              <a:off x="6892959" y="2728697"/>
              <a:ext cx="233914" cy="125254"/>
            </a:xfrm>
            <a:custGeom>
              <a:avLst/>
              <a:gdLst/>
              <a:ahLst/>
              <a:cxnLst/>
              <a:rect l="l" t="t" r="r" b="b"/>
              <a:pathLst>
                <a:path w="10526" h="5637" extrusionOk="0">
                  <a:moveTo>
                    <a:pt x="3734" y="1"/>
                  </a:moveTo>
                  <a:cubicBezTo>
                    <a:pt x="1968" y="1"/>
                    <a:pt x="603" y="591"/>
                    <a:pt x="350" y="1601"/>
                  </a:cubicBezTo>
                  <a:cubicBezTo>
                    <a:pt x="1" y="3000"/>
                    <a:pt x="1924" y="4678"/>
                    <a:pt x="4616" y="5343"/>
                  </a:cubicBezTo>
                  <a:cubicBezTo>
                    <a:pt x="5396" y="5543"/>
                    <a:pt x="6155" y="5637"/>
                    <a:pt x="6850" y="5637"/>
                  </a:cubicBezTo>
                  <a:cubicBezTo>
                    <a:pt x="8588" y="5637"/>
                    <a:pt x="9926" y="5048"/>
                    <a:pt x="10176" y="4049"/>
                  </a:cubicBezTo>
                  <a:cubicBezTo>
                    <a:pt x="10526" y="2615"/>
                    <a:pt x="8603" y="937"/>
                    <a:pt x="5910" y="273"/>
                  </a:cubicBezTo>
                  <a:cubicBezTo>
                    <a:pt x="5152" y="88"/>
                    <a:pt x="4414" y="1"/>
                    <a:pt x="3734" y="1"/>
                  </a:cubicBezTo>
                  <a:close/>
                </a:path>
              </a:pathLst>
            </a:custGeom>
            <a:solidFill>
              <a:srgbClr val="5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5" name="Google Shape;27185;p53"/>
            <p:cNvSpPr/>
            <p:nvPr/>
          </p:nvSpPr>
          <p:spPr>
            <a:xfrm>
              <a:off x="6996306" y="2517961"/>
              <a:ext cx="154646" cy="329456"/>
            </a:xfrm>
            <a:custGeom>
              <a:avLst/>
              <a:gdLst/>
              <a:ahLst/>
              <a:cxnLst/>
              <a:rect l="l" t="t" r="r" b="b"/>
              <a:pathLst>
                <a:path w="6959" h="14827" fill="none" extrusionOk="0">
                  <a:moveTo>
                    <a:pt x="0" y="14827"/>
                  </a:moveTo>
                  <a:cubicBezTo>
                    <a:pt x="6959" y="2728"/>
                    <a:pt x="5490" y="770"/>
                    <a:pt x="5490" y="770"/>
                  </a:cubicBezTo>
                  <a:cubicBezTo>
                    <a:pt x="4301" y="1"/>
                    <a:pt x="1434" y="5840"/>
                    <a:pt x="1259" y="9757"/>
                  </a:cubicBezTo>
                </a:path>
              </a:pathLst>
            </a:custGeom>
            <a:noFill/>
            <a:ln w="11375" cap="rnd" cmpd="sng">
              <a:solidFill>
                <a:srgbClr val="CF2C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86" name="Google Shape;27186;p53"/>
          <p:cNvSpPr/>
          <p:nvPr/>
        </p:nvSpPr>
        <p:spPr>
          <a:xfrm>
            <a:off x="8557868" y="770721"/>
            <a:ext cx="89607" cy="89607"/>
          </a:xfrm>
          <a:custGeom>
            <a:avLst/>
            <a:gdLst/>
            <a:ahLst/>
            <a:cxnLst/>
            <a:rect l="l" t="t" r="r" b="b"/>
            <a:pathLst>
              <a:path w="2519" h="2519" fill="none" extrusionOk="0">
                <a:moveTo>
                  <a:pt x="2518" y="1085"/>
                </a:moveTo>
                <a:cubicBezTo>
                  <a:pt x="2518" y="2029"/>
                  <a:pt x="1364" y="2518"/>
                  <a:pt x="665" y="1819"/>
                </a:cubicBezTo>
                <a:cubicBezTo>
                  <a:pt x="1" y="1154"/>
                  <a:pt x="490" y="1"/>
                  <a:pt x="1434" y="1"/>
                </a:cubicBezTo>
                <a:cubicBezTo>
                  <a:pt x="2029" y="1"/>
                  <a:pt x="2518" y="490"/>
                  <a:pt x="2518" y="1085"/>
                </a:cubicBezTo>
                <a:close/>
              </a:path>
            </a:pathLst>
          </a:custGeom>
          <a:noFill/>
          <a:ln w="11375" cap="rnd" cmpd="sng">
            <a:solidFill>
              <a:srgbClr val="A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History Subject for High School: Vietnam Independence Day by Slidesgo">
  <a:themeElements>
    <a:clrScheme name="Simple Light">
      <a:dk1>
        <a:srgbClr val="FFDFB0"/>
      </a:dk1>
      <a:lt1>
        <a:srgbClr val="FAE5C6"/>
      </a:lt1>
      <a:dk2>
        <a:srgbClr val="500000"/>
      </a:dk2>
      <a:lt2>
        <a:srgbClr val="A60000"/>
      </a:lt2>
      <a:accent1>
        <a:srgbClr val="CF2C2C"/>
      </a:accent1>
      <a:accent2>
        <a:srgbClr val="D8A354"/>
      </a:accent2>
      <a:accent3>
        <a:srgbClr val="EBAA00"/>
      </a:accent3>
      <a:accent4>
        <a:srgbClr val="7A8D39"/>
      </a:accent4>
      <a:accent5>
        <a:srgbClr val="39460C"/>
      </a:accent5>
      <a:accent6>
        <a:srgbClr val="FFFFFF"/>
      </a:accent6>
      <a:hlink>
        <a:srgbClr val="5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536865-CC11-4386-8542-19AE4805B72C}">
  <we:reference id="wa200005566" version="1.0.0.0" store="vi-VN"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Trình chiếu Trên màn hình (16:9)</PresentationFormat>
  <Paragraphs>24</Paragraphs>
  <Slides>10</Slides>
  <Notes>10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10</vt:i4>
      </vt:variant>
    </vt:vector>
  </HeadingPairs>
  <TitlesOfParts>
    <vt:vector size="20" baseType="lpstr">
      <vt:lpstr>Arial</vt:lpstr>
      <vt:lpstr>Bebas Neue</vt:lpstr>
      <vt:lpstr>Cavolini</vt:lpstr>
      <vt:lpstr>Aptos</vt:lpstr>
      <vt:lpstr>Arial</vt:lpstr>
      <vt:lpstr>RocknRoll One</vt:lpstr>
      <vt:lpstr>Inria Sans</vt:lpstr>
      <vt:lpstr>Inria  Sans</vt:lpstr>
      <vt:lpstr>Arial Black</vt:lpstr>
      <vt:lpstr>History Subject for High School: Vietnam Independence Day by Slidesgo</vt:lpstr>
      <vt:lpstr>Di tích lịch sử  HỒ HOÀN KIẾM</vt:lpstr>
      <vt:lpstr>Hồ gươm Hồ hoàn kiếm</vt:lpstr>
      <vt:lpstr>VỊ TRÍ</vt:lpstr>
      <vt:lpstr>Bản trình bày PowerPoint</vt:lpstr>
      <vt:lpstr>Bản trình bày PowerPoint</vt:lpstr>
      <vt:lpstr>NHỮNG ĐIỂM LÊN ĐẾN Ở HỐ HOÀN KHIẾM</vt:lpstr>
      <vt:lpstr>THÁP DÙA</vt:lpstr>
      <vt:lpstr>ĐỀN NGỌC SƠN</vt:lpstr>
      <vt:lpstr> Cầu Thê Trúc:dẫn đến cổng đền Ngọc Sơn, do danh sĩ Nguyễn Văn Siêu cho xây dựng vào năm 1865. Tên của cầu có nghĩa là "nơi đậu ánh sáng Mặt Trời buổi sáng sớm" Tháp Hòa Phong: trên bờ hướng Đông hồ, là di vật còn sót lại của chùa Báo Ân (bị dỡ bỏ năm 1898) . Tháp cao ba tầng, cửa theo bốn hướng Đông Tây Nam Bắc, có các chữ Hán như: Báo Đức môn, Báo Ân môn, Hoà Phong tháp, Báo Thiên tháp, ứng với mỗi cửa của tháp. Tầng một to và cao hơn hai tầng trên cùng. Bốn mặt của tầng hai hình Bát quái. Tầng ba ghi "Hòa Phong Tháp". Đền Bà Kiệu: trên bờ hướng Đông Bắc hồ, được xây dựng từ thời Lê Trung Hưng, là một di tích hoàn chỉnh nhưng do việc mở đường nên đã tách làm hai phần, Tam quan ở sát bờ hồ, còn Đền thờ ở về phía bên này đường. Toạ lạc theo hướng Nam. Tam quan và Đền thờ (Nhà đại bái) đều có kiến trúc ba gian xây gạch, lợp mái ngói ta. Ngôi đền thờ ba vị nữ thần là Liễu Hạnh công chúa, Đệ nhị Ngọc nữ và Đệ tam Ngọc Nữ. Đền thờ vua Lê: ở bờ Tây hồ, áp với đình Nam Hương. Đền có tượng vua Lê Thái Tổ đứng trên trụ cao, tay cầm thanh kiếm như phóng xuống mặt hồ. </vt:lpstr>
      <vt:lpstr>CẢM ƠN ĐÃ LẮNG NGHE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 tích lịch sử  HỒ HOÀN KIẾM</dc:title>
  <cp:lastModifiedBy>暁子 橘</cp:lastModifiedBy>
  <cp:revision>2</cp:revision>
  <dcterms:modified xsi:type="dcterms:W3CDTF">2023-12-22T13:18:08Z</dcterms:modified>
</cp:coreProperties>
</file>