
<file path=[Content_Types].xml><?xml version="1.0" encoding="utf-8"?>
<Types xmlns="http://schemas.openxmlformats.org/package/2006/content-types">
  <Default Extension="avif" ContentType="image/avi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4"/>
  </p:notesMasterIdLst>
  <p:sldIdLst>
    <p:sldId id="256" r:id="rId2"/>
    <p:sldId id="258" r:id="rId3"/>
    <p:sldId id="263" r:id="rId4"/>
    <p:sldId id="259" r:id="rId5"/>
    <p:sldId id="265" r:id="rId6"/>
    <p:sldId id="302" r:id="rId7"/>
    <p:sldId id="270" r:id="rId8"/>
    <p:sldId id="303" r:id="rId9"/>
    <p:sldId id="271" r:id="rId10"/>
    <p:sldId id="304" r:id="rId11"/>
    <p:sldId id="307" r:id="rId12"/>
    <p:sldId id="274" r:id="rId13"/>
    <p:sldId id="301" r:id="rId14"/>
    <p:sldId id="260" r:id="rId15"/>
    <p:sldId id="300" r:id="rId16"/>
    <p:sldId id="306" r:id="rId17"/>
    <p:sldId id="273" r:id="rId18"/>
    <p:sldId id="308" r:id="rId19"/>
    <p:sldId id="309" r:id="rId20"/>
    <p:sldId id="272" r:id="rId21"/>
    <p:sldId id="305" r:id="rId22"/>
    <p:sldId id="280" r:id="rId23"/>
  </p:sldIdLst>
  <p:sldSz cx="9144000" cy="5143500" type="screen16x9"/>
  <p:notesSz cx="6858000" cy="9144000"/>
  <p:embeddedFontLst>
    <p:embeddedFont>
      <p:font typeface="Questrial" pitchFamily="2" charset="0"/>
      <p:regular r:id="rId25"/>
    </p:embeddedFont>
    <p:embeddedFont>
      <p:font typeface="Squada One" panose="02020500000000000000"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1021EA-DE6A-4F6F-BB38-2C4A57E6B719}">
  <a:tblStyle styleId="{431021EA-DE6A-4F6F-BB38-2C4A57E6B71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411" autoAdjust="0"/>
  </p:normalViewPr>
  <p:slideViewPr>
    <p:cSldViewPr snapToGrid="0">
      <p:cViewPr varScale="1">
        <p:scale>
          <a:sx n="116" d="100"/>
          <a:sy n="116" d="100"/>
        </p:scale>
        <p:origin x="75"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a:extLst>
            <a:ext uri="{FF2B5EF4-FFF2-40B4-BE49-F238E27FC236}">
              <a16:creationId xmlns:a16="http://schemas.microsoft.com/office/drawing/2014/main" id="{F5B19440-FBF9-4615-C4EC-E02DB10A80DC}"/>
            </a:ext>
          </a:extLst>
        </p:cNvPr>
        <p:cNvGrpSpPr/>
        <p:nvPr/>
      </p:nvGrpSpPr>
      <p:grpSpPr>
        <a:xfrm>
          <a:off x="0" y="0"/>
          <a:ext cx="0" cy="0"/>
          <a:chOff x="0" y="0"/>
          <a:chExt cx="0" cy="0"/>
        </a:xfrm>
      </p:grpSpPr>
      <p:sp>
        <p:nvSpPr>
          <p:cNvPr id="297" name="Google Shape;297;g602cee0ee4_1_33:notes">
            <a:extLst>
              <a:ext uri="{FF2B5EF4-FFF2-40B4-BE49-F238E27FC236}">
                <a16:creationId xmlns:a16="http://schemas.microsoft.com/office/drawing/2014/main" id="{AA89B4F7-B7F0-E5F0-F456-BDEBD96BB6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602cee0ee4_1_33:notes">
            <a:extLst>
              <a:ext uri="{FF2B5EF4-FFF2-40B4-BE49-F238E27FC236}">
                <a16:creationId xmlns:a16="http://schemas.microsoft.com/office/drawing/2014/main" id="{6ABAD933-1430-D3E2-1243-D5AE0A2EB2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7618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a:extLst>
            <a:ext uri="{FF2B5EF4-FFF2-40B4-BE49-F238E27FC236}">
              <a16:creationId xmlns:a16="http://schemas.microsoft.com/office/drawing/2014/main" id="{F3E461A0-FB08-C070-98FB-BC0504CD0A22}"/>
            </a:ext>
          </a:extLst>
        </p:cNvPr>
        <p:cNvGrpSpPr/>
        <p:nvPr/>
      </p:nvGrpSpPr>
      <p:grpSpPr>
        <a:xfrm>
          <a:off x="0" y="0"/>
          <a:ext cx="0" cy="0"/>
          <a:chOff x="0" y="0"/>
          <a:chExt cx="0" cy="0"/>
        </a:xfrm>
      </p:grpSpPr>
      <p:sp>
        <p:nvSpPr>
          <p:cNvPr id="277" name="Google Shape;277;g6152b13011_0_36:notes">
            <a:extLst>
              <a:ext uri="{FF2B5EF4-FFF2-40B4-BE49-F238E27FC236}">
                <a16:creationId xmlns:a16="http://schemas.microsoft.com/office/drawing/2014/main" id="{7C0CC374-7CC3-E7E7-CA53-01B7E0D580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6152b13011_0_36:notes">
            <a:extLst>
              <a:ext uri="{FF2B5EF4-FFF2-40B4-BE49-F238E27FC236}">
                <a16:creationId xmlns:a16="http://schemas.microsoft.com/office/drawing/2014/main" id="{559A363D-72B8-92B4-05EE-AA866D1E34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2367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6025b75743_0_1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6025b75743_0_1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a:extLst>
            <a:ext uri="{FF2B5EF4-FFF2-40B4-BE49-F238E27FC236}">
              <a16:creationId xmlns:a16="http://schemas.microsoft.com/office/drawing/2014/main" id="{CEB27968-1E68-BFDC-0BFD-2C5FA8E7C3A9}"/>
            </a:ext>
          </a:extLst>
        </p:cNvPr>
        <p:cNvGrpSpPr/>
        <p:nvPr/>
      </p:nvGrpSpPr>
      <p:grpSpPr>
        <a:xfrm>
          <a:off x="0" y="0"/>
          <a:ext cx="0" cy="0"/>
          <a:chOff x="0" y="0"/>
          <a:chExt cx="0" cy="0"/>
        </a:xfrm>
      </p:grpSpPr>
      <p:sp>
        <p:nvSpPr>
          <p:cNvPr id="647" name="Google Shape;647;g6025b75743_0_729:notes">
            <a:extLst>
              <a:ext uri="{FF2B5EF4-FFF2-40B4-BE49-F238E27FC236}">
                <a16:creationId xmlns:a16="http://schemas.microsoft.com/office/drawing/2014/main" id="{0ED56A90-9E52-7B0B-D4C5-2F434475C2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6025b75743_0_729:notes">
            <a:extLst>
              <a:ext uri="{FF2B5EF4-FFF2-40B4-BE49-F238E27FC236}">
                <a16:creationId xmlns:a16="http://schemas.microsoft.com/office/drawing/2014/main" id="{245534FD-2367-D6B3-BE09-C0DAEC4828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Negative, indicating that the intrinsic value per share is below zero under current assumptions.</a:t>
            </a:r>
            <a:endParaRPr dirty="0"/>
          </a:p>
        </p:txBody>
      </p:sp>
    </p:spTree>
    <p:extLst>
      <p:ext uri="{BB962C8B-B14F-4D97-AF65-F5344CB8AC3E}">
        <p14:creationId xmlns:p14="http://schemas.microsoft.com/office/powerpoint/2010/main" val="1768026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60177929be_4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60177929be_4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Volatility ≠ worthlessness: Performance-driven income could rebound — “Hold” is a cautious, reasonable call.</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a:extLst>
            <a:ext uri="{FF2B5EF4-FFF2-40B4-BE49-F238E27FC236}">
              <a16:creationId xmlns:a16="http://schemas.microsoft.com/office/drawing/2014/main" id="{4CBB7BE4-CF80-FC44-576A-B0B28B534208}"/>
            </a:ext>
          </a:extLst>
        </p:cNvPr>
        <p:cNvGrpSpPr/>
        <p:nvPr/>
      </p:nvGrpSpPr>
      <p:grpSpPr>
        <a:xfrm>
          <a:off x="0" y="0"/>
          <a:ext cx="0" cy="0"/>
          <a:chOff x="0" y="0"/>
          <a:chExt cx="0" cy="0"/>
        </a:xfrm>
      </p:grpSpPr>
      <p:sp>
        <p:nvSpPr>
          <p:cNvPr id="277" name="Google Shape;277;g6152b13011_0_36:notes">
            <a:extLst>
              <a:ext uri="{FF2B5EF4-FFF2-40B4-BE49-F238E27FC236}">
                <a16:creationId xmlns:a16="http://schemas.microsoft.com/office/drawing/2014/main" id="{4B917033-3627-0BC9-7B48-9CB0EF50B9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6152b13011_0_36:notes">
            <a:extLst>
              <a:ext uri="{FF2B5EF4-FFF2-40B4-BE49-F238E27FC236}">
                <a16:creationId xmlns:a16="http://schemas.microsoft.com/office/drawing/2014/main" id="{201BD0AE-8E05-9911-77E3-391948D9C8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0229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a:extLst>
            <a:ext uri="{FF2B5EF4-FFF2-40B4-BE49-F238E27FC236}">
              <a16:creationId xmlns:a16="http://schemas.microsoft.com/office/drawing/2014/main" id="{1EE0AF65-03F6-7BD7-5F87-C8F53827A31D}"/>
            </a:ext>
          </a:extLst>
        </p:cNvPr>
        <p:cNvGrpSpPr/>
        <p:nvPr/>
      </p:nvGrpSpPr>
      <p:grpSpPr>
        <a:xfrm>
          <a:off x="0" y="0"/>
          <a:ext cx="0" cy="0"/>
          <a:chOff x="0" y="0"/>
          <a:chExt cx="0" cy="0"/>
        </a:xfrm>
      </p:grpSpPr>
      <p:sp>
        <p:nvSpPr>
          <p:cNvPr id="277" name="Google Shape;277;g6152b13011_0_36:notes">
            <a:extLst>
              <a:ext uri="{FF2B5EF4-FFF2-40B4-BE49-F238E27FC236}">
                <a16:creationId xmlns:a16="http://schemas.microsoft.com/office/drawing/2014/main" id="{3B59B01D-824E-1036-C482-80496828F0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6152b13011_0_36:notes">
            <a:extLst>
              <a:ext uri="{FF2B5EF4-FFF2-40B4-BE49-F238E27FC236}">
                <a16:creationId xmlns:a16="http://schemas.microsoft.com/office/drawing/2014/main" id="{B9BC66CE-FD5B-F402-CDCC-A5B6BB5194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8100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6025b75743_0_1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6025b75743_0_1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a:extLst>
            <a:ext uri="{FF2B5EF4-FFF2-40B4-BE49-F238E27FC236}">
              <a16:creationId xmlns:a16="http://schemas.microsoft.com/office/drawing/2014/main" id="{97A23856-68E8-408F-792F-17928B465FAA}"/>
            </a:ext>
          </a:extLst>
        </p:cNvPr>
        <p:cNvGrpSpPr/>
        <p:nvPr/>
      </p:nvGrpSpPr>
      <p:grpSpPr>
        <a:xfrm>
          <a:off x="0" y="0"/>
          <a:ext cx="0" cy="0"/>
          <a:chOff x="0" y="0"/>
          <a:chExt cx="0" cy="0"/>
        </a:xfrm>
      </p:grpSpPr>
      <p:sp>
        <p:nvSpPr>
          <p:cNvPr id="297" name="Google Shape;297;g602cee0ee4_1_33:notes">
            <a:extLst>
              <a:ext uri="{FF2B5EF4-FFF2-40B4-BE49-F238E27FC236}">
                <a16:creationId xmlns:a16="http://schemas.microsoft.com/office/drawing/2014/main" id="{6B1242D0-62B4-09CA-B51D-BA648EE4ED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602cee0ee4_1_33:notes">
            <a:extLst>
              <a:ext uri="{FF2B5EF4-FFF2-40B4-BE49-F238E27FC236}">
                <a16:creationId xmlns:a16="http://schemas.microsoft.com/office/drawing/2014/main" id="{F26AEF32-B2F4-7972-ED13-0042FB7020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7412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a:extLst>
            <a:ext uri="{FF2B5EF4-FFF2-40B4-BE49-F238E27FC236}">
              <a16:creationId xmlns:a16="http://schemas.microsoft.com/office/drawing/2014/main" id="{1B7EBB0B-3D4B-49C9-CC3D-FDC6A25295F9}"/>
            </a:ext>
          </a:extLst>
        </p:cNvPr>
        <p:cNvGrpSpPr/>
        <p:nvPr/>
      </p:nvGrpSpPr>
      <p:grpSpPr>
        <a:xfrm>
          <a:off x="0" y="0"/>
          <a:ext cx="0" cy="0"/>
          <a:chOff x="0" y="0"/>
          <a:chExt cx="0" cy="0"/>
        </a:xfrm>
      </p:grpSpPr>
      <p:sp>
        <p:nvSpPr>
          <p:cNvPr id="1176" name="Google Shape;1176;g6025b75743_0_1730:notes">
            <a:extLst>
              <a:ext uri="{FF2B5EF4-FFF2-40B4-BE49-F238E27FC236}">
                <a16:creationId xmlns:a16="http://schemas.microsoft.com/office/drawing/2014/main" id="{34439721-B912-6577-895C-C1D85A6150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6025b75743_0_1730:notes">
            <a:extLst>
              <a:ext uri="{FF2B5EF4-FFF2-40B4-BE49-F238E27FC236}">
                <a16:creationId xmlns:a16="http://schemas.microsoft.com/office/drawing/2014/main" id="{C1FCDAF3-2332-46AB-B45E-BE518E1207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8446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60177929be_4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60177929be_4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6025b75743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6025b75743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15000"/>
              </a:lnSpc>
              <a:buNone/>
            </a:pPr>
            <a:r>
              <a:rPr lang="ja-JP" altLang="ja-JP" sz="1800" b="1" dirty="0">
                <a:effectLst/>
                <a:latin typeface="Arial" panose="020B0604020202020204" pitchFamily="34" charset="0"/>
                <a:ea typeface="新細明體" panose="02020500000000000000" pitchFamily="18" charset="-120"/>
              </a:rPr>
              <a:t>Recommendations:</a:t>
            </a:r>
            <a:r>
              <a:rPr lang="ja-JP" altLang="ja-JP" sz="1800" dirty="0">
                <a:effectLst/>
                <a:latin typeface="Arial" panose="020B0604020202020204" pitchFamily="34" charset="0"/>
                <a:ea typeface="MS Mincho" panose="02020609040205080304" pitchFamily="49" charset="-128"/>
              </a:rPr>
              <a:t> </a:t>
            </a:r>
            <a:r>
              <a:rPr lang="ja-JP" altLang="ja-JP" sz="1800" b="1" dirty="0">
                <a:effectLst/>
                <a:latin typeface="Arial" panose="020B0604020202020204" pitchFamily="34" charset="0"/>
                <a:ea typeface="新細明體" panose="02020500000000000000" pitchFamily="18" charset="-120"/>
              </a:rPr>
              <a:t>Investment Opinion “Hold”</a:t>
            </a:r>
            <a:endParaRPr lang="ja-JP" altLang="ja-JP" sz="1800" dirty="0">
              <a:effectLst/>
              <a:latin typeface="Arial" panose="020B0604020202020204" pitchFamily="34" charset="0"/>
              <a:ea typeface="MS Mincho" panose="02020609040205080304" pitchFamily="49" charset="-128"/>
            </a:endParaRPr>
          </a:p>
          <a:p>
            <a:pPr>
              <a:lnSpc>
                <a:spcPct val="115000"/>
              </a:lnSpc>
              <a:buNone/>
            </a:pPr>
            <a:r>
              <a:rPr lang="zh-TW" altLang="ja-JP" sz="1800" b="1" dirty="0">
                <a:effectLst/>
                <a:latin typeface="Arial" panose="020B0604020202020204" pitchFamily="34" charset="0"/>
                <a:ea typeface="新細明體" panose="02020500000000000000" pitchFamily="18" charset="-120"/>
              </a:rPr>
              <a:t>•</a:t>
            </a:r>
            <a:r>
              <a:rPr lang="ja-JP" altLang="ja-JP" sz="1800" b="1" dirty="0">
                <a:effectLst/>
                <a:latin typeface="Arial" panose="020B0604020202020204" pitchFamily="34" charset="0"/>
                <a:ea typeface="新細明體" panose="02020500000000000000" pitchFamily="18" charset="-120"/>
              </a:rPr>
              <a:t>Diversify Revenue Streams: </a:t>
            </a:r>
            <a:r>
              <a:rPr lang="ja-JP" altLang="ja-JP" sz="1800" dirty="0">
                <a:effectLst/>
                <a:latin typeface="Arial" panose="020B0604020202020204" pitchFamily="34" charset="0"/>
                <a:ea typeface="新細明體" panose="02020500000000000000" pitchFamily="18" charset="-120"/>
              </a:rPr>
              <a:t>Invest in commercial activities, merchandising, and global branding to reduce reliance on variable income.</a:t>
            </a:r>
            <a:endParaRPr lang="ja-JP" altLang="ja-JP" sz="1800" dirty="0">
              <a:effectLst/>
              <a:latin typeface="Arial" panose="020B0604020202020204" pitchFamily="34" charset="0"/>
              <a:ea typeface="MS Mincho" panose="02020609040205080304" pitchFamily="49" charset="-128"/>
            </a:endParaRPr>
          </a:p>
          <a:p>
            <a:pPr>
              <a:lnSpc>
                <a:spcPct val="115000"/>
              </a:lnSpc>
              <a:buNone/>
            </a:pPr>
            <a:r>
              <a:rPr lang="zh-TW" altLang="ja-JP" sz="1800" b="1" dirty="0">
                <a:effectLst/>
                <a:latin typeface="Arial" panose="020B0604020202020204" pitchFamily="34" charset="0"/>
                <a:ea typeface="新細明體" panose="02020500000000000000" pitchFamily="18" charset="-120"/>
              </a:rPr>
              <a:t>•</a:t>
            </a:r>
            <a:r>
              <a:rPr lang="ja-JP" altLang="ja-JP" sz="1800" b="1" dirty="0">
                <a:effectLst/>
                <a:latin typeface="Arial" panose="020B0604020202020204" pitchFamily="34" charset="0"/>
                <a:ea typeface="新細明體" panose="02020500000000000000" pitchFamily="18" charset="-120"/>
              </a:rPr>
              <a:t>Cost Management: </a:t>
            </a:r>
            <a:r>
              <a:rPr lang="ja-JP" altLang="ja-JP" sz="1800" dirty="0">
                <a:effectLst/>
                <a:latin typeface="Arial" panose="020B0604020202020204" pitchFamily="34" charset="0"/>
                <a:ea typeface="新細明體" panose="02020500000000000000" pitchFamily="18" charset="-120"/>
              </a:rPr>
              <a:t>Implement stringent cost controls, particularly concerning player wages and administrative expenses. Although this might affect the player acquisition which might lead to give up attracting star payers in transfer market. Keep balance between player wages control and improving roster strength.</a:t>
            </a:r>
            <a:endParaRPr lang="ja-JP" altLang="ja-JP" sz="1800" dirty="0">
              <a:effectLst/>
              <a:latin typeface="Arial" panose="020B0604020202020204" pitchFamily="34" charset="0"/>
              <a:ea typeface="MS Mincho" panose="02020609040205080304" pitchFamily="49" charset="-128"/>
            </a:endParaRPr>
          </a:p>
          <a:p>
            <a:pPr marL="158750" indent="0">
              <a:lnSpc>
                <a:spcPct val="115000"/>
              </a:lnSpc>
              <a:buNone/>
            </a:pPr>
            <a:r>
              <a:rPr lang="zh-TW" altLang="ja-JP" sz="1800" b="1" dirty="0">
                <a:effectLst/>
                <a:latin typeface="Arial" panose="020B0604020202020204" pitchFamily="34" charset="0"/>
                <a:ea typeface="新細明體" panose="02020500000000000000" pitchFamily="18" charset="-120"/>
              </a:rPr>
              <a:t>•</a:t>
            </a:r>
            <a:r>
              <a:rPr lang="ja-JP" altLang="ja-JP" sz="1800" b="1" dirty="0">
                <a:effectLst/>
                <a:latin typeface="Arial" panose="020B0604020202020204" pitchFamily="34" charset="0"/>
                <a:ea typeface="新細明體" panose="02020500000000000000" pitchFamily="18" charset="-120"/>
              </a:rPr>
              <a:t>Youth Development: </a:t>
            </a:r>
            <a:r>
              <a:rPr lang="ja-JP" altLang="ja-JP" sz="1800" dirty="0">
                <a:effectLst/>
                <a:latin typeface="Arial" panose="020B0604020202020204" pitchFamily="34" charset="0"/>
                <a:ea typeface="新細明體" panose="02020500000000000000" pitchFamily="18" charset="-120"/>
              </a:rPr>
              <a:t>Continue focusing on the youth academy to develop talent internally while maintaining team strength to be strong contender in both domestic league and Euro series, which also affect the stock market dramatically.</a:t>
            </a:r>
            <a:endParaRPr lang="ja-JP" altLang="ja-JP" sz="1800" dirty="0">
              <a:effectLst/>
              <a:latin typeface="Arial" panose="020B0604020202020204" pitchFamily="34" charset="0"/>
              <a:ea typeface="MS Mincho" panose="02020609040205080304" pitchFamily="49" charset="-128"/>
            </a:endParaRPr>
          </a:p>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a:extLst>
            <a:ext uri="{FF2B5EF4-FFF2-40B4-BE49-F238E27FC236}">
              <a16:creationId xmlns:a16="http://schemas.microsoft.com/office/drawing/2014/main" id="{19AD8E62-C5D2-E94F-2341-9A051CD0B837}"/>
            </a:ext>
          </a:extLst>
        </p:cNvPr>
        <p:cNvGrpSpPr/>
        <p:nvPr/>
      </p:nvGrpSpPr>
      <p:grpSpPr>
        <a:xfrm>
          <a:off x="0" y="0"/>
          <a:ext cx="0" cy="0"/>
          <a:chOff x="0" y="0"/>
          <a:chExt cx="0" cy="0"/>
        </a:xfrm>
      </p:grpSpPr>
      <p:sp>
        <p:nvSpPr>
          <p:cNvPr id="277" name="Google Shape;277;g6152b13011_0_36:notes">
            <a:extLst>
              <a:ext uri="{FF2B5EF4-FFF2-40B4-BE49-F238E27FC236}">
                <a16:creationId xmlns:a16="http://schemas.microsoft.com/office/drawing/2014/main" id="{CA90A3C4-4EC3-E7A0-EC8D-6C88FAD3E2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6152b13011_0_36:notes">
            <a:extLst>
              <a:ext uri="{FF2B5EF4-FFF2-40B4-BE49-F238E27FC236}">
                <a16:creationId xmlns:a16="http://schemas.microsoft.com/office/drawing/2014/main" id="{B69141FB-5DA3-BBF2-CFD9-BEE679F1CF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t>Managing both sporting success and financial strategy is key to long-term stability.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2285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6025b75743_0_2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6025b75743_0_2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602cee0ee4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602cee0ee4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60177929be_4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60177929be_4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6025b7574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6025b7574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am interested in sports teams and how their operations affect their stock value, which is quite a unique topic I want to address. Ajax is an iconic club in Europe but not a top powerhouse like Manchester United or Real Madrid, making it more interesting to understand how financial management, player transfers, sporting success, and international competition participation influence stock performance. Studying Ajax offers a balanced perspective because the club must manage between developing young talent, maintaining competitive results, and ensuring financial sustainability without overwhelming commercial advantages. This dynamic makes Ajax an ideal case study to explore the relationship between on-field operations and shareholder value.</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a:extLst>
            <a:ext uri="{FF2B5EF4-FFF2-40B4-BE49-F238E27FC236}">
              <a16:creationId xmlns:a16="http://schemas.microsoft.com/office/drawing/2014/main" id="{8420D6F8-C2E3-918D-72AA-4DE5FBC16013}"/>
            </a:ext>
          </a:extLst>
        </p:cNvPr>
        <p:cNvGrpSpPr/>
        <p:nvPr/>
      </p:nvGrpSpPr>
      <p:grpSpPr>
        <a:xfrm>
          <a:off x="0" y="0"/>
          <a:ext cx="0" cy="0"/>
          <a:chOff x="0" y="0"/>
          <a:chExt cx="0" cy="0"/>
        </a:xfrm>
      </p:grpSpPr>
      <p:sp>
        <p:nvSpPr>
          <p:cNvPr id="297" name="Google Shape;297;g602cee0ee4_1_33:notes">
            <a:extLst>
              <a:ext uri="{FF2B5EF4-FFF2-40B4-BE49-F238E27FC236}">
                <a16:creationId xmlns:a16="http://schemas.microsoft.com/office/drawing/2014/main" id="{70A4601D-6C2D-7134-0E92-FDAB4D762E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602cee0ee4_1_33:notes">
            <a:extLst>
              <a:ext uri="{FF2B5EF4-FFF2-40B4-BE49-F238E27FC236}">
                <a16:creationId xmlns:a16="http://schemas.microsoft.com/office/drawing/2014/main" id="{5FA3FA81-26E2-D1FB-7F20-5BD9D83D7A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7249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6025b75743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6025b75743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 Below 1.0 = conservative / low </a:t>
            </a:r>
            <a:r>
              <a:rPr lang="en-US" dirty="0" err="1"/>
              <a:t>leverageAbove</a:t>
            </a:r>
            <a:r>
              <a:rPr lang="en-US" dirty="0"/>
              <a:t> 2.0 = aggressive / high </a:t>
            </a:r>
            <a:r>
              <a:rPr lang="en-US" dirty="0" err="1"/>
              <a:t>leverageAjax’s</a:t>
            </a:r>
            <a:r>
              <a:rPr lang="en-US" dirty="0"/>
              <a:t> 1.57 means it uses some debt, but equity still plays a big role — not too risky, not too passive.</a:t>
            </a:r>
            <a:br>
              <a:rPr lang="en-US" dirty="0"/>
            </a:br>
            <a:br>
              <a:rPr lang="en-US" dirty="0"/>
            </a:br>
            <a:r>
              <a:rPr lang="en-US" dirty="0"/>
              <a:t>2. Big clubs (like Juventus, Real Madrid) have stronger cash flow projections and bigger commercial deals, so they can borrow </a:t>
            </a:r>
            <a:r>
              <a:rPr lang="en-US" dirty="0" err="1"/>
              <a:t>more.They</a:t>
            </a:r>
            <a:r>
              <a:rPr lang="en-US" dirty="0"/>
              <a:t> also often fund stadium projects, player acquisitions, or wage bills through debt — betting on future income from trophies, sponsors, and broadcasting.</a:t>
            </a:r>
            <a:br>
              <a:rPr lang="en-US" dirty="0"/>
            </a:br>
            <a:br>
              <a:rPr lang="en-US" dirty="0"/>
            </a:br>
            <a:r>
              <a:rPr lang="en-US" dirty="0"/>
              <a:t>3. Rate Sensitivity: Moderate debt means rising interest rates have limited impact on financing costs.</a:t>
            </a:r>
            <a:br>
              <a:rPr lang="en-US" dirty="0"/>
            </a:br>
            <a:br>
              <a:rPr lang="en-US" dirty="0"/>
            </a:br>
            <a:r>
              <a:rPr lang="en-US" dirty="0"/>
              <a:t>4.Market Volatility Risk: Revenue depends heavily on transfer fees and Euro competitions, so financial planning is more exposed to football market fluctuations than loan terms.</a:t>
            </a:r>
            <a:br>
              <a:rPr lang="en-US" dirty="0"/>
            </a:br>
            <a:br>
              <a:rPr lang="en-US" dirty="0"/>
            </a:b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a:extLst>
            <a:ext uri="{FF2B5EF4-FFF2-40B4-BE49-F238E27FC236}">
              <a16:creationId xmlns:a16="http://schemas.microsoft.com/office/drawing/2014/main" id="{C0C8CC7B-33E0-DA0C-9F51-C9D74BEA8077}"/>
            </a:ext>
          </a:extLst>
        </p:cNvPr>
        <p:cNvGrpSpPr/>
        <p:nvPr/>
      </p:nvGrpSpPr>
      <p:grpSpPr>
        <a:xfrm>
          <a:off x="0" y="0"/>
          <a:ext cx="0" cy="0"/>
          <a:chOff x="0" y="0"/>
          <a:chExt cx="0" cy="0"/>
        </a:xfrm>
      </p:grpSpPr>
      <p:sp>
        <p:nvSpPr>
          <p:cNvPr id="297" name="Google Shape;297;g602cee0ee4_1_33:notes">
            <a:extLst>
              <a:ext uri="{FF2B5EF4-FFF2-40B4-BE49-F238E27FC236}">
                <a16:creationId xmlns:a16="http://schemas.microsoft.com/office/drawing/2014/main" id="{D7750591-47BD-3501-C233-2BE10ADEE1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602cee0ee4_1_33:notes">
            <a:extLst>
              <a:ext uri="{FF2B5EF4-FFF2-40B4-BE49-F238E27FC236}">
                <a16:creationId xmlns:a16="http://schemas.microsoft.com/office/drawing/2014/main" id="{FD557618-B538-CE58-5B82-199F2D3753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59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6025b75743_0_1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6025b75743_0_1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ltLang="ja-JP" b="1" dirty="0"/>
              <a:t>Efficiency dropped:</a:t>
            </a:r>
            <a:endParaRPr lang="en-US" altLang="ja-JP" dirty="0"/>
          </a:p>
          <a:p>
            <a:pPr>
              <a:buFont typeface="Arial" panose="020B0604020202020204" pitchFamily="34" charset="0"/>
              <a:buChar char="•"/>
            </a:pPr>
            <a:r>
              <a:rPr lang="en-US" altLang="ja-JP" dirty="0"/>
              <a:t>Asset turnover fell from 0.39 to 0.27, meaning Ajax generated less revenue from its assets — likely due to lower matchday income and transfer revenue.</a:t>
            </a:r>
          </a:p>
          <a:p>
            <a:pPr>
              <a:buFont typeface="Arial" panose="020B0604020202020204" pitchFamily="34" charset="0"/>
              <a:buChar char="•"/>
            </a:pPr>
            <a:r>
              <a:rPr lang="en-US" altLang="ja-JP" dirty="0"/>
              <a:t>Inventory turnover dropped from 4.07 to 2.09, showing slower movement of merchandise or unused resources (e.g., player kits, gear, etc.).</a:t>
            </a:r>
          </a:p>
          <a:p>
            <a:pPr>
              <a:buNone/>
            </a:pPr>
            <a:r>
              <a:rPr lang="en-US" altLang="ja-JP" b="1" dirty="0"/>
              <a:t>Liquidity solid:</a:t>
            </a:r>
            <a:endParaRPr lang="en-US" altLang="ja-JP" dirty="0"/>
          </a:p>
          <a:p>
            <a:pPr>
              <a:buFont typeface="Arial" panose="020B0604020202020204" pitchFamily="34" charset="0"/>
              <a:buChar char="•"/>
            </a:pPr>
            <a:r>
              <a:rPr lang="en-US" altLang="ja-JP" dirty="0"/>
              <a:t>The current ratio increased to 1.12 in 2024, meaning Ajax has €1.12 in current assets for every €1 in liabilities — so it’s still in a safe zone for short-term obligations like salaries or operating costs.</a:t>
            </a:r>
          </a:p>
          <a:p>
            <a:pPr>
              <a:buNone/>
            </a:pPr>
            <a:r>
              <a:rPr lang="en-US" altLang="ja-JP" b="1" dirty="0"/>
              <a:t>Debt manageable:</a:t>
            </a:r>
            <a:endParaRPr lang="en-US" altLang="ja-JP" dirty="0"/>
          </a:p>
          <a:p>
            <a:pPr>
              <a:buFont typeface="Arial" panose="020B0604020202020204" pitchFamily="34" charset="0"/>
              <a:buChar char="•"/>
            </a:pPr>
            <a:r>
              <a:rPr lang="en-US" altLang="ja-JP" dirty="0"/>
              <a:t>Debt-to-equity improved from 74% in 2022 to 48% in 2024 — showing Ajax reduced reliance on debt and strengthened its equity base, likely through retained earnings or reduced borrowing.</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05498" y="1981950"/>
            <a:ext cx="51330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005375"/>
              </a:buClr>
              <a:buSzPts val="3000"/>
              <a:buNone/>
              <a:defRPr sz="3000">
                <a:solidFill>
                  <a:srgbClr val="005375"/>
                </a:solidFill>
              </a:defRPr>
            </a:lvl1pPr>
            <a:lvl2pPr lvl="1" algn="ctr">
              <a:spcBef>
                <a:spcPts val="0"/>
              </a:spcBef>
              <a:spcAft>
                <a:spcPts val="0"/>
              </a:spcAft>
              <a:buClr>
                <a:srgbClr val="005375"/>
              </a:buClr>
              <a:buSzPts val="3000"/>
              <a:buNone/>
              <a:defRPr>
                <a:solidFill>
                  <a:srgbClr val="005375"/>
                </a:solidFill>
              </a:defRPr>
            </a:lvl2pPr>
            <a:lvl3pPr lvl="2" algn="ctr">
              <a:spcBef>
                <a:spcPts val="0"/>
              </a:spcBef>
              <a:spcAft>
                <a:spcPts val="0"/>
              </a:spcAft>
              <a:buClr>
                <a:srgbClr val="005375"/>
              </a:buClr>
              <a:buSzPts val="3000"/>
              <a:buNone/>
              <a:defRPr>
                <a:solidFill>
                  <a:srgbClr val="005375"/>
                </a:solidFill>
              </a:defRPr>
            </a:lvl3pPr>
            <a:lvl4pPr lvl="3" algn="ctr">
              <a:spcBef>
                <a:spcPts val="0"/>
              </a:spcBef>
              <a:spcAft>
                <a:spcPts val="0"/>
              </a:spcAft>
              <a:buClr>
                <a:srgbClr val="005375"/>
              </a:buClr>
              <a:buSzPts val="3000"/>
              <a:buNone/>
              <a:defRPr>
                <a:solidFill>
                  <a:srgbClr val="005375"/>
                </a:solidFill>
              </a:defRPr>
            </a:lvl4pPr>
            <a:lvl5pPr lvl="4" algn="ctr">
              <a:spcBef>
                <a:spcPts val="0"/>
              </a:spcBef>
              <a:spcAft>
                <a:spcPts val="0"/>
              </a:spcAft>
              <a:buClr>
                <a:srgbClr val="005375"/>
              </a:buClr>
              <a:buSzPts val="3000"/>
              <a:buNone/>
              <a:defRPr>
                <a:solidFill>
                  <a:srgbClr val="005375"/>
                </a:solidFill>
              </a:defRPr>
            </a:lvl5pPr>
            <a:lvl6pPr lvl="5" algn="ctr">
              <a:spcBef>
                <a:spcPts val="0"/>
              </a:spcBef>
              <a:spcAft>
                <a:spcPts val="0"/>
              </a:spcAft>
              <a:buClr>
                <a:srgbClr val="005375"/>
              </a:buClr>
              <a:buSzPts val="3000"/>
              <a:buNone/>
              <a:defRPr>
                <a:solidFill>
                  <a:srgbClr val="005375"/>
                </a:solidFill>
              </a:defRPr>
            </a:lvl6pPr>
            <a:lvl7pPr lvl="6" algn="ctr">
              <a:spcBef>
                <a:spcPts val="0"/>
              </a:spcBef>
              <a:spcAft>
                <a:spcPts val="0"/>
              </a:spcAft>
              <a:buClr>
                <a:srgbClr val="005375"/>
              </a:buClr>
              <a:buSzPts val="3000"/>
              <a:buNone/>
              <a:defRPr>
                <a:solidFill>
                  <a:srgbClr val="005375"/>
                </a:solidFill>
              </a:defRPr>
            </a:lvl7pPr>
            <a:lvl8pPr lvl="7" algn="ctr">
              <a:spcBef>
                <a:spcPts val="0"/>
              </a:spcBef>
              <a:spcAft>
                <a:spcPts val="0"/>
              </a:spcAft>
              <a:buClr>
                <a:srgbClr val="005375"/>
              </a:buClr>
              <a:buSzPts val="3000"/>
              <a:buNone/>
              <a:defRPr>
                <a:solidFill>
                  <a:srgbClr val="005375"/>
                </a:solidFill>
              </a:defRPr>
            </a:lvl8pPr>
            <a:lvl9pPr lvl="8" algn="ctr">
              <a:spcBef>
                <a:spcPts val="0"/>
              </a:spcBef>
              <a:spcAft>
                <a:spcPts val="0"/>
              </a:spcAft>
              <a:buClr>
                <a:srgbClr val="005375"/>
              </a:buClr>
              <a:buSzPts val="3000"/>
              <a:buNone/>
              <a:defRPr>
                <a:solidFill>
                  <a:srgbClr val="005375"/>
                </a:solidFill>
              </a:defRPr>
            </a:lvl9pPr>
          </a:lstStyle>
          <a:p>
            <a:endParaRPr/>
          </a:p>
        </p:txBody>
      </p:sp>
      <p:sp>
        <p:nvSpPr>
          <p:cNvPr id="10" name="Google Shape;10;p2"/>
          <p:cNvSpPr txBox="1">
            <a:spLocks noGrp="1"/>
          </p:cNvSpPr>
          <p:nvPr>
            <p:ph type="subTitle" idx="1"/>
          </p:nvPr>
        </p:nvSpPr>
        <p:spPr>
          <a:xfrm>
            <a:off x="2005498" y="3882150"/>
            <a:ext cx="5133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05375"/>
              </a:buClr>
              <a:buSzPts val="1200"/>
              <a:buNone/>
              <a:defRPr>
                <a:solidFill>
                  <a:srgbClr val="005375"/>
                </a:solidFill>
              </a:defRPr>
            </a:lvl1pPr>
            <a:lvl2pPr lvl="1" algn="ctr">
              <a:lnSpc>
                <a:spcPct val="100000"/>
              </a:lnSpc>
              <a:spcBef>
                <a:spcPts val="0"/>
              </a:spcBef>
              <a:spcAft>
                <a:spcPts val="0"/>
              </a:spcAft>
              <a:buClr>
                <a:srgbClr val="005375"/>
              </a:buClr>
              <a:buSzPts val="2800"/>
              <a:buNone/>
              <a:defRPr sz="2800">
                <a:solidFill>
                  <a:srgbClr val="005375"/>
                </a:solidFill>
              </a:defRPr>
            </a:lvl2pPr>
            <a:lvl3pPr lvl="2" algn="ctr">
              <a:lnSpc>
                <a:spcPct val="100000"/>
              </a:lnSpc>
              <a:spcBef>
                <a:spcPts val="0"/>
              </a:spcBef>
              <a:spcAft>
                <a:spcPts val="0"/>
              </a:spcAft>
              <a:buClr>
                <a:srgbClr val="005375"/>
              </a:buClr>
              <a:buSzPts val="2800"/>
              <a:buNone/>
              <a:defRPr sz="2800">
                <a:solidFill>
                  <a:srgbClr val="005375"/>
                </a:solidFill>
              </a:defRPr>
            </a:lvl3pPr>
            <a:lvl4pPr lvl="3" algn="ctr">
              <a:lnSpc>
                <a:spcPct val="100000"/>
              </a:lnSpc>
              <a:spcBef>
                <a:spcPts val="0"/>
              </a:spcBef>
              <a:spcAft>
                <a:spcPts val="0"/>
              </a:spcAft>
              <a:buClr>
                <a:srgbClr val="005375"/>
              </a:buClr>
              <a:buSzPts val="2800"/>
              <a:buNone/>
              <a:defRPr sz="2800">
                <a:solidFill>
                  <a:srgbClr val="005375"/>
                </a:solidFill>
              </a:defRPr>
            </a:lvl4pPr>
            <a:lvl5pPr lvl="4" algn="ctr">
              <a:lnSpc>
                <a:spcPct val="100000"/>
              </a:lnSpc>
              <a:spcBef>
                <a:spcPts val="0"/>
              </a:spcBef>
              <a:spcAft>
                <a:spcPts val="0"/>
              </a:spcAft>
              <a:buClr>
                <a:srgbClr val="005375"/>
              </a:buClr>
              <a:buSzPts val="2800"/>
              <a:buNone/>
              <a:defRPr sz="2800">
                <a:solidFill>
                  <a:srgbClr val="005375"/>
                </a:solidFill>
              </a:defRPr>
            </a:lvl5pPr>
            <a:lvl6pPr lvl="5" algn="ctr">
              <a:lnSpc>
                <a:spcPct val="100000"/>
              </a:lnSpc>
              <a:spcBef>
                <a:spcPts val="0"/>
              </a:spcBef>
              <a:spcAft>
                <a:spcPts val="0"/>
              </a:spcAft>
              <a:buClr>
                <a:srgbClr val="005375"/>
              </a:buClr>
              <a:buSzPts val="2800"/>
              <a:buNone/>
              <a:defRPr sz="2800">
                <a:solidFill>
                  <a:srgbClr val="005375"/>
                </a:solidFill>
              </a:defRPr>
            </a:lvl6pPr>
            <a:lvl7pPr lvl="6" algn="ctr">
              <a:lnSpc>
                <a:spcPct val="100000"/>
              </a:lnSpc>
              <a:spcBef>
                <a:spcPts val="0"/>
              </a:spcBef>
              <a:spcAft>
                <a:spcPts val="0"/>
              </a:spcAft>
              <a:buClr>
                <a:srgbClr val="005375"/>
              </a:buClr>
              <a:buSzPts val="2800"/>
              <a:buNone/>
              <a:defRPr sz="2800">
                <a:solidFill>
                  <a:srgbClr val="005375"/>
                </a:solidFill>
              </a:defRPr>
            </a:lvl7pPr>
            <a:lvl8pPr lvl="7" algn="ctr">
              <a:lnSpc>
                <a:spcPct val="100000"/>
              </a:lnSpc>
              <a:spcBef>
                <a:spcPts val="0"/>
              </a:spcBef>
              <a:spcAft>
                <a:spcPts val="0"/>
              </a:spcAft>
              <a:buClr>
                <a:srgbClr val="005375"/>
              </a:buClr>
              <a:buSzPts val="2800"/>
              <a:buNone/>
              <a:defRPr sz="2800">
                <a:solidFill>
                  <a:srgbClr val="005375"/>
                </a:solidFill>
              </a:defRPr>
            </a:lvl8pPr>
            <a:lvl9pPr lvl="8" algn="ctr">
              <a:lnSpc>
                <a:spcPct val="100000"/>
              </a:lnSpc>
              <a:spcBef>
                <a:spcPts val="0"/>
              </a:spcBef>
              <a:spcAft>
                <a:spcPts val="0"/>
              </a:spcAft>
              <a:buClr>
                <a:srgbClr val="005375"/>
              </a:buClr>
              <a:buSzPts val="2800"/>
              <a:buNone/>
              <a:defRPr sz="2800">
                <a:solidFill>
                  <a:srgbClr val="00537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HREE COLUMNS 2">
  <p:cSld name="BIG_NUMBER_1_1_1_2">
    <p:spTree>
      <p:nvGrpSpPr>
        <p:cNvPr id="1" name="Shape 83"/>
        <p:cNvGrpSpPr/>
        <p:nvPr/>
      </p:nvGrpSpPr>
      <p:grpSpPr>
        <a:xfrm>
          <a:off x="0" y="0"/>
          <a:ext cx="0" cy="0"/>
          <a:chOff x="0" y="0"/>
          <a:chExt cx="0" cy="0"/>
        </a:xfrm>
      </p:grpSpPr>
      <p:sp>
        <p:nvSpPr>
          <p:cNvPr id="84" name="Google Shape;84;p15"/>
          <p:cNvSpPr/>
          <p:nvPr/>
        </p:nvSpPr>
        <p:spPr>
          <a:xfrm>
            <a:off x="0" y="290550"/>
            <a:ext cx="4682100" cy="4562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a:endParaRPr/>
          </a:p>
        </p:txBody>
      </p:sp>
      <p:sp>
        <p:nvSpPr>
          <p:cNvPr id="86" name="Google Shape;86;p15"/>
          <p:cNvSpPr txBox="1">
            <a:spLocks noGrp="1"/>
          </p:cNvSpPr>
          <p:nvPr>
            <p:ph type="ctrTitle" idx="2"/>
          </p:nvPr>
        </p:nvSpPr>
        <p:spPr>
          <a:xfrm>
            <a:off x="720012" y="2597800"/>
            <a:ext cx="18840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5375"/>
              </a:buClr>
              <a:buSzPts val="1800"/>
              <a:buNone/>
              <a:defRPr sz="1800">
                <a:solidFill>
                  <a:srgbClr val="005375"/>
                </a:solidFill>
              </a:defRPr>
            </a:lvl1pPr>
            <a:lvl2pPr lvl="1" algn="r" rtl="0">
              <a:spcBef>
                <a:spcPts val="0"/>
              </a:spcBef>
              <a:spcAft>
                <a:spcPts val="0"/>
              </a:spcAft>
              <a:buClr>
                <a:srgbClr val="005375"/>
              </a:buClr>
              <a:buSzPts val="1800"/>
              <a:buNone/>
              <a:defRPr sz="1800">
                <a:solidFill>
                  <a:srgbClr val="005375"/>
                </a:solidFill>
              </a:defRPr>
            </a:lvl2pPr>
            <a:lvl3pPr lvl="2" algn="r" rtl="0">
              <a:spcBef>
                <a:spcPts val="0"/>
              </a:spcBef>
              <a:spcAft>
                <a:spcPts val="0"/>
              </a:spcAft>
              <a:buClr>
                <a:srgbClr val="005375"/>
              </a:buClr>
              <a:buSzPts val="1800"/>
              <a:buNone/>
              <a:defRPr sz="1800">
                <a:solidFill>
                  <a:srgbClr val="005375"/>
                </a:solidFill>
              </a:defRPr>
            </a:lvl3pPr>
            <a:lvl4pPr lvl="3" algn="r" rtl="0">
              <a:spcBef>
                <a:spcPts val="0"/>
              </a:spcBef>
              <a:spcAft>
                <a:spcPts val="0"/>
              </a:spcAft>
              <a:buClr>
                <a:srgbClr val="005375"/>
              </a:buClr>
              <a:buSzPts val="1800"/>
              <a:buNone/>
              <a:defRPr sz="1800">
                <a:solidFill>
                  <a:srgbClr val="005375"/>
                </a:solidFill>
              </a:defRPr>
            </a:lvl4pPr>
            <a:lvl5pPr lvl="4" algn="r" rtl="0">
              <a:spcBef>
                <a:spcPts val="0"/>
              </a:spcBef>
              <a:spcAft>
                <a:spcPts val="0"/>
              </a:spcAft>
              <a:buClr>
                <a:srgbClr val="005375"/>
              </a:buClr>
              <a:buSzPts val="1800"/>
              <a:buNone/>
              <a:defRPr sz="1800">
                <a:solidFill>
                  <a:srgbClr val="005375"/>
                </a:solidFill>
              </a:defRPr>
            </a:lvl5pPr>
            <a:lvl6pPr lvl="5" algn="r" rtl="0">
              <a:spcBef>
                <a:spcPts val="0"/>
              </a:spcBef>
              <a:spcAft>
                <a:spcPts val="0"/>
              </a:spcAft>
              <a:buClr>
                <a:srgbClr val="005375"/>
              </a:buClr>
              <a:buSzPts val="1800"/>
              <a:buNone/>
              <a:defRPr sz="1800">
                <a:solidFill>
                  <a:srgbClr val="005375"/>
                </a:solidFill>
              </a:defRPr>
            </a:lvl6pPr>
            <a:lvl7pPr lvl="6" algn="r" rtl="0">
              <a:spcBef>
                <a:spcPts val="0"/>
              </a:spcBef>
              <a:spcAft>
                <a:spcPts val="0"/>
              </a:spcAft>
              <a:buClr>
                <a:srgbClr val="005375"/>
              </a:buClr>
              <a:buSzPts val="1800"/>
              <a:buNone/>
              <a:defRPr sz="1800">
                <a:solidFill>
                  <a:srgbClr val="005375"/>
                </a:solidFill>
              </a:defRPr>
            </a:lvl7pPr>
            <a:lvl8pPr lvl="7" algn="r" rtl="0">
              <a:spcBef>
                <a:spcPts val="0"/>
              </a:spcBef>
              <a:spcAft>
                <a:spcPts val="0"/>
              </a:spcAft>
              <a:buClr>
                <a:srgbClr val="005375"/>
              </a:buClr>
              <a:buSzPts val="1800"/>
              <a:buNone/>
              <a:defRPr sz="1800">
                <a:solidFill>
                  <a:srgbClr val="005375"/>
                </a:solidFill>
              </a:defRPr>
            </a:lvl8pPr>
            <a:lvl9pPr lvl="8" algn="r" rtl="0">
              <a:spcBef>
                <a:spcPts val="0"/>
              </a:spcBef>
              <a:spcAft>
                <a:spcPts val="0"/>
              </a:spcAft>
              <a:buClr>
                <a:srgbClr val="005375"/>
              </a:buClr>
              <a:buSzPts val="1800"/>
              <a:buNone/>
              <a:defRPr sz="1800">
                <a:solidFill>
                  <a:srgbClr val="005375"/>
                </a:solidFill>
              </a:defRPr>
            </a:lvl9pPr>
          </a:lstStyle>
          <a:p>
            <a:endParaRPr/>
          </a:p>
        </p:txBody>
      </p:sp>
      <p:sp>
        <p:nvSpPr>
          <p:cNvPr id="87" name="Google Shape;87;p15"/>
          <p:cNvSpPr txBox="1">
            <a:spLocks noGrp="1"/>
          </p:cNvSpPr>
          <p:nvPr>
            <p:ph type="subTitle" idx="1"/>
          </p:nvPr>
        </p:nvSpPr>
        <p:spPr>
          <a:xfrm>
            <a:off x="720012" y="2974850"/>
            <a:ext cx="1884000" cy="39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005375"/>
              </a:buClr>
              <a:buSzPts val="1100"/>
              <a:buNone/>
              <a:defRPr sz="1100">
                <a:solidFill>
                  <a:srgbClr val="005375"/>
                </a:solidFill>
              </a:defRPr>
            </a:lvl1pPr>
            <a:lvl2pPr lvl="1" algn="r" rtl="0">
              <a:lnSpc>
                <a:spcPct val="100000"/>
              </a:lnSpc>
              <a:spcBef>
                <a:spcPts val="0"/>
              </a:spcBef>
              <a:spcAft>
                <a:spcPts val="0"/>
              </a:spcAft>
              <a:buClr>
                <a:srgbClr val="005375"/>
              </a:buClr>
              <a:buSzPts val="2800"/>
              <a:buNone/>
              <a:defRPr sz="2800">
                <a:solidFill>
                  <a:srgbClr val="005375"/>
                </a:solidFill>
              </a:defRPr>
            </a:lvl2pPr>
            <a:lvl3pPr lvl="2" algn="r" rtl="0">
              <a:lnSpc>
                <a:spcPct val="100000"/>
              </a:lnSpc>
              <a:spcBef>
                <a:spcPts val="0"/>
              </a:spcBef>
              <a:spcAft>
                <a:spcPts val="0"/>
              </a:spcAft>
              <a:buClr>
                <a:srgbClr val="005375"/>
              </a:buClr>
              <a:buSzPts val="2800"/>
              <a:buNone/>
              <a:defRPr sz="2800">
                <a:solidFill>
                  <a:srgbClr val="005375"/>
                </a:solidFill>
              </a:defRPr>
            </a:lvl3pPr>
            <a:lvl4pPr lvl="3" algn="r" rtl="0">
              <a:lnSpc>
                <a:spcPct val="100000"/>
              </a:lnSpc>
              <a:spcBef>
                <a:spcPts val="0"/>
              </a:spcBef>
              <a:spcAft>
                <a:spcPts val="0"/>
              </a:spcAft>
              <a:buClr>
                <a:srgbClr val="005375"/>
              </a:buClr>
              <a:buSzPts val="2800"/>
              <a:buNone/>
              <a:defRPr sz="2800">
                <a:solidFill>
                  <a:srgbClr val="005375"/>
                </a:solidFill>
              </a:defRPr>
            </a:lvl4pPr>
            <a:lvl5pPr lvl="4" algn="r" rtl="0">
              <a:lnSpc>
                <a:spcPct val="100000"/>
              </a:lnSpc>
              <a:spcBef>
                <a:spcPts val="0"/>
              </a:spcBef>
              <a:spcAft>
                <a:spcPts val="0"/>
              </a:spcAft>
              <a:buClr>
                <a:srgbClr val="005375"/>
              </a:buClr>
              <a:buSzPts val="2800"/>
              <a:buNone/>
              <a:defRPr sz="2800">
                <a:solidFill>
                  <a:srgbClr val="005375"/>
                </a:solidFill>
              </a:defRPr>
            </a:lvl5pPr>
            <a:lvl6pPr lvl="5" algn="r" rtl="0">
              <a:lnSpc>
                <a:spcPct val="100000"/>
              </a:lnSpc>
              <a:spcBef>
                <a:spcPts val="0"/>
              </a:spcBef>
              <a:spcAft>
                <a:spcPts val="0"/>
              </a:spcAft>
              <a:buClr>
                <a:srgbClr val="005375"/>
              </a:buClr>
              <a:buSzPts val="2800"/>
              <a:buNone/>
              <a:defRPr sz="2800">
                <a:solidFill>
                  <a:srgbClr val="005375"/>
                </a:solidFill>
              </a:defRPr>
            </a:lvl6pPr>
            <a:lvl7pPr lvl="6" algn="r" rtl="0">
              <a:lnSpc>
                <a:spcPct val="100000"/>
              </a:lnSpc>
              <a:spcBef>
                <a:spcPts val="0"/>
              </a:spcBef>
              <a:spcAft>
                <a:spcPts val="0"/>
              </a:spcAft>
              <a:buClr>
                <a:srgbClr val="005375"/>
              </a:buClr>
              <a:buSzPts val="2800"/>
              <a:buNone/>
              <a:defRPr sz="2800">
                <a:solidFill>
                  <a:srgbClr val="005375"/>
                </a:solidFill>
              </a:defRPr>
            </a:lvl7pPr>
            <a:lvl8pPr lvl="7" algn="r" rtl="0">
              <a:lnSpc>
                <a:spcPct val="100000"/>
              </a:lnSpc>
              <a:spcBef>
                <a:spcPts val="0"/>
              </a:spcBef>
              <a:spcAft>
                <a:spcPts val="0"/>
              </a:spcAft>
              <a:buClr>
                <a:srgbClr val="005375"/>
              </a:buClr>
              <a:buSzPts val="2800"/>
              <a:buNone/>
              <a:defRPr sz="2800">
                <a:solidFill>
                  <a:srgbClr val="005375"/>
                </a:solidFill>
              </a:defRPr>
            </a:lvl8pPr>
            <a:lvl9pPr lvl="8" algn="r" rtl="0">
              <a:lnSpc>
                <a:spcPct val="100000"/>
              </a:lnSpc>
              <a:spcBef>
                <a:spcPts val="0"/>
              </a:spcBef>
              <a:spcAft>
                <a:spcPts val="0"/>
              </a:spcAft>
              <a:buClr>
                <a:srgbClr val="005375"/>
              </a:buClr>
              <a:buSzPts val="2800"/>
              <a:buNone/>
              <a:defRPr sz="2800">
                <a:solidFill>
                  <a:srgbClr val="005375"/>
                </a:solidFill>
              </a:defRPr>
            </a:lvl9pPr>
          </a:lstStyle>
          <a:p>
            <a:endParaRPr/>
          </a:p>
        </p:txBody>
      </p:sp>
      <p:sp>
        <p:nvSpPr>
          <p:cNvPr id="88" name="Google Shape;88;p15"/>
          <p:cNvSpPr txBox="1">
            <a:spLocks noGrp="1"/>
          </p:cNvSpPr>
          <p:nvPr>
            <p:ph type="ctrTitle" idx="3"/>
          </p:nvPr>
        </p:nvSpPr>
        <p:spPr>
          <a:xfrm>
            <a:off x="720012" y="1494988"/>
            <a:ext cx="18840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5375"/>
              </a:buClr>
              <a:buSzPts val="1800"/>
              <a:buNone/>
              <a:defRPr sz="1800">
                <a:solidFill>
                  <a:srgbClr val="005375"/>
                </a:solidFill>
              </a:defRPr>
            </a:lvl1pPr>
            <a:lvl2pPr lvl="1" algn="r" rtl="0">
              <a:spcBef>
                <a:spcPts val="0"/>
              </a:spcBef>
              <a:spcAft>
                <a:spcPts val="0"/>
              </a:spcAft>
              <a:buClr>
                <a:srgbClr val="005375"/>
              </a:buClr>
              <a:buSzPts val="1800"/>
              <a:buNone/>
              <a:defRPr sz="1800">
                <a:solidFill>
                  <a:srgbClr val="005375"/>
                </a:solidFill>
              </a:defRPr>
            </a:lvl2pPr>
            <a:lvl3pPr lvl="2" algn="r" rtl="0">
              <a:spcBef>
                <a:spcPts val="0"/>
              </a:spcBef>
              <a:spcAft>
                <a:spcPts val="0"/>
              </a:spcAft>
              <a:buClr>
                <a:srgbClr val="005375"/>
              </a:buClr>
              <a:buSzPts val="1800"/>
              <a:buNone/>
              <a:defRPr sz="1800">
                <a:solidFill>
                  <a:srgbClr val="005375"/>
                </a:solidFill>
              </a:defRPr>
            </a:lvl3pPr>
            <a:lvl4pPr lvl="3" algn="r" rtl="0">
              <a:spcBef>
                <a:spcPts val="0"/>
              </a:spcBef>
              <a:spcAft>
                <a:spcPts val="0"/>
              </a:spcAft>
              <a:buClr>
                <a:srgbClr val="005375"/>
              </a:buClr>
              <a:buSzPts val="1800"/>
              <a:buNone/>
              <a:defRPr sz="1800">
                <a:solidFill>
                  <a:srgbClr val="005375"/>
                </a:solidFill>
              </a:defRPr>
            </a:lvl4pPr>
            <a:lvl5pPr lvl="4" algn="r" rtl="0">
              <a:spcBef>
                <a:spcPts val="0"/>
              </a:spcBef>
              <a:spcAft>
                <a:spcPts val="0"/>
              </a:spcAft>
              <a:buClr>
                <a:srgbClr val="005375"/>
              </a:buClr>
              <a:buSzPts val="1800"/>
              <a:buNone/>
              <a:defRPr sz="1800">
                <a:solidFill>
                  <a:srgbClr val="005375"/>
                </a:solidFill>
              </a:defRPr>
            </a:lvl5pPr>
            <a:lvl6pPr lvl="5" algn="r" rtl="0">
              <a:spcBef>
                <a:spcPts val="0"/>
              </a:spcBef>
              <a:spcAft>
                <a:spcPts val="0"/>
              </a:spcAft>
              <a:buClr>
                <a:srgbClr val="005375"/>
              </a:buClr>
              <a:buSzPts val="1800"/>
              <a:buNone/>
              <a:defRPr sz="1800">
                <a:solidFill>
                  <a:srgbClr val="005375"/>
                </a:solidFill>
              </a:defRPr>
            </a:lvl6pPr>
            <a:lvl7pPr lvl="6" algn="r" rtl="0">
              <a:spcBef>
                <a:spcPts val="0"/>
              </a:spcBef>
              <a:spcAft>
                <a:spcPts val="0"/>
              </a:spcAft>
              <a:buClr>
                <a:srgbClr val="005375"/>
              </a:buClr>
              <a:buSzPts val="1800"/>
              <a:buNone/>
              <a:defRPr sz="1800">
                <a:solidFill>
                  <a:srgbClr val="005375"/>
                </a:solidFill>
              </a:defRPr>
            </a:lvl7pPr>
            <a:lvl8pPr lvl="7" algn="r" rtl="0">
              <a:spcBef>
                <a:spcPts val="0"/>
              </a:spcBef>
              <a:spcAft>
                <a:spcPts val="0"/>
              </a:spcAft>
              <a:buClr>
                <a:srgbClr val="005375"/>
              </a:buClr>
              <a:buSzPts val="1800"/>
              <a:buNone/>
              <a:defRPr sz="1800">
                <a:solidFill>
                  <a:srgbClr val="005375"/>
                </a:solidFill>
              </a:defRPr>
            </a:lvl8pPr>
            <a:lvl9pPr lvl="8" algn="r" rtl="0">
              <a:spcBef>
                <a:spcPts val="0"/>
              </a:spcBef>
              <a:spcAft>
                <a:spcPts val="0"/>
              </a:spcAft>
              <a:buClr>
                <a:srgbClr val="005375"/>
              </a:buClr>
              <a:buSzPts val="1800"/>
              <a:buNone/>
              <a:defRPr sz="1800">
                <a:solidFill>
                  <a:srgbClr val="005375"/>
                </a:solidFill>
              </a:defRPr>
            </a:lvl9pPr>
          </a:lstStyle>
          <a:p>
            <a:endParaRPr/>
          </a:p>
        </p:txBody>
      </p:sp>
      <p:sp>
        <p:nvSpPr>
          <p:cNvPr id="89" name="Google Shape;89;p15"/>
          <p:cNvSpPr txBox="1">
            <a:spLocks noGrp="1"/>
          </p:cNvSpPr>
          <p:nvPr>
            <p:ph type="subTitle" idx="4"/>
          </p:nvPr>
        </p:nvSpPr>
        <p:spPr>
          <a:xfrm>
            <a:off x="720012" y="1872038"/>
            <a:ext cx="1884000" cy="39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005375"/>
              </a:buClr>
              <a:buSzPts val="1100"/>
              <a:buNone/>
              <a:defRPr sz="1100">
                <a:solidFill>
                  <a:srgbClr val="005375"/>
                </a:solidFill>
              </a:defRPr>
            </a:lvl1pPr>
            <a:lvl2pPr lvl="1" algn="r" rtl="0">
              <a:lnSpc>
                <a:spcPct val="100000"/>
              </a:lnSpc>
              <a:spcBef>
                <a:spcPts val="0"/>
              </a:spcBef>
              <a:spcAft>
                <a:spcPts val="0"/>
              </a:spcAft>
              <a:buClr>
                <a:srgbClr val="005375"/>
              </a:buClr>
              <a:buSzPts val="2800"/>
              <a:buNone/>
              <a:defRPr sz="2800">
                <a:solidFill>
                  <a:srgbClr val="005375"/>
                </a:solidFill>
              </a:defRPr>
            </a:lvl2pPr>
            <a:lvl3pPr lvl="2" algn="r" rtl="0">
              <a:lnSpc>
                <a:spcPct val="100000"/>
              </a:lnSpc>
              <a:spcBef>
                <a:spcPts val="0"/>
              </a:spcBef>
              <a:spcAft>
                <a:spcPts val="0"/>
              </a:spcAft>
              <a:buClr>
                <a:srgbClr val="005375"/>
              </a:buClr>
              <a:buSzPts val="2800"/>
              <a:buNone/>
              <a:defRPr sz="2800">
                <a:solidFill>
                  <a:srgbClr val="005375"/>
                </a:solidFill>
              </a:defRPr>
            </a:lvl3pPr>
            <a:lvl4pPr lvl="3" algn="r" rtl="0">
              <a:lnSpc>
                <a:spcPct val="100000"/>
              </a:lnSpc>
              <a:spcBef>
                <a:spcPts val="0"/>
              </a:spcBef>
              <a:spcAft>
                <a:spcPts val="0"/>
              </a:spcAft>
              <a:buClr>
                <a:srgbClr val="005375"/>
              </a:buClr>
              <a:buSzPts val="2800"/>
              <a:buNone/>
              <a:defRPr sz="2800">
                <a:solidFill>
                  <a:srgbClr val="005375"/>
                </a:solidFill>
              </a:defRPr>
            </a:lvl4pPr>
            <a:lvl5pPr lvl="4" algn="r" rtl="0">
              <a:lnSpc>
                <a:spcPct val="100000"/>
              </a:lnSpc>
              <a:spcBef>
                <a:spcPts val="0"/>
              </a:spcBef>
              <a:spcAft>
                <a:spcPts val="0"/>
              </a:spcAft>
              <a:buClr>
                <a:srgbClr val="005375"/>
              </a:buClr>
              <a:buSzPts val="2800"/>
              <a:buNone/>
              <a:defRPr sz="2800">
                <a:solidFill>
                  <a:srgbClr val="005375"/>
                </a:solidFill>
              </a:defRPr>
            </a:lvl5pPr>
            <a:lvl6pPr lvl="5" algn="r" rtl="0">
              <a:lnSpc>
                <a:spcPct val="100000"/>
              </a:lnSpc>
              <a:spcBef>
                <a:spcPts val="0"/>
              </a:spcBef>
              <a:spcAft>
                <a:spcPts val="0"/>
              </a:spcAft>
              <a:buClr>
                <a:srgbClr val="005375"/>
              </a:buClr>
              <a:buSzPts val="2800"/>
              <a:buNone/>
              <a:defRPr sz="2800">
                <a:solidFill>
                  <a:srgbClr val="005375"/>
                </a:solidFill>
              </a:defRPr>
            </a:lvl6pPr>
            <a:lvl7pPr lvl="6" algn="r" rtl="0">
              <a:lnSpc>
                <a:spcPct val="100000"/>
              </a:lnSpc>
              <a:spcBef>
                <a:spcPts val="0"/>
              </a:spcBef>
              <a:spcAft>
                <a:spcPts val="0"/>
              </a:spcAft>
              <a:buClr>
                <a:srgbClr val="005375"/>
              </a:buClr>
              <a:buSzPts val="2800"/>
              <a:buNone/>
              <a:defRPr sz="2800">
                <a:solidFill>
                  <a:srgbClr val="005375"/>
                </a:solidFill>
              </a:defRPr>
            </a:lvl7pPr>
            <a:lvl8pPr lvl="7" algn="r" rtl="0">
              <a:lnSpc>
                <a:spcPct val="100000"/>
              </a:lnSpc>
              <a:spcBef>
                <a:spcPts val="0"/>
              </a:spcBef>
              <a:spcAft>
                <a:spcPts val="0"/>
              </a:spcAft>
              <a:buClr>
                <a:srgbClr val="005375"/>
              </a:buClr>
              <a:buSzPts val="2800"/>
              <a:buNone/>
              <a:defRPr sz="2800">
                <a:solidFill>
                  <a:srgbClr val="005375"/>
                </a:solidFill>
              </a:defRPr>
            </a:lvl8pPr>
            <a:lvl9pPr lvl="8" algn="r" rtl="0">
              <a:lnSpc>
                <a:spcPct val="100000"/>
              </a:lnSpc>
              <a:spcBef>
                <a:spcPts val="0"/>
              </a:spcBef>
              <a:spcAft>
                <a:spcPts val="0"/>
              </a:spcAft>
              <a:buClr>
                <a:srgbClr val="005375"/>
              </a:buClr>
              <a:buSzPts val="2800"/>
              <a:buNone/>
              <a:defRPr sz="2800">
                <a:solidFill>
                  <a:srgbClr val="005375"/>
                </a:solidFill>
              </a:defRPr>
            </a:lvl9pPr>
          </a:lstStyle>
          <a:p>
            <a:endParaRPr/>
          </a:p>
        </p:txBody>
      </p:sp>
      <p:sp>
        <p:nvSpPr>
          <p:cNvPr id="90" name="Google Shape;90;p15"/>
          <p:cNvSpPr txBox="1">
            <a:spLocks noGrp="1"/>
          </p:cNvSpPr>
          <p:nvPr>
            <p:ph type="ctrTitle" idx="5"/>
          </p:nvPr>
        </p:nvSpPr>
        <p:spPr>
          <a:xfrm>
            <a:off x="720012" y="3700600"/>
            <a:ext cx="18840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5375"/>
              </a:buClr>
              <a:buSzPts val="1800"/>
              <a:buNone/>
              <a:defRPr sz="1800">
                <a:solidFill>
                  <a:srgbClr val="005375"/>
                </a:solidFill>
              </a:defRPr>
            </a:lvl1pPr>
            <a:lvl2pPr lvl="1" algn="r" rtl="0">
              <a:spcBef>
                <a:spcPts val="0"/>
              </a:spcBef>
              <a:spcAft>
                <a:spcPts val="0"/>
              </a:spcAft>
              <a:buClr>
                <a:srgbClr val="005375"/>
              </a:buClr>
              <a:buSzPts val="1800"/>
              <a:buNone/>
              <a:defRPr sz="1800">
                <a:solidFill>
                  <a:srgbClr val="005375"/>
                </a:solidFill>
              </a:defRPr>
            </a:lvl2pPr>
            <a:lvl3pPr lvl="2" algn="r" rtl="0">
              <a:spcBef>
                <a:spcPts val="0"/>
              </a:spcBef>
              <a:spcAft>
                <a:spcPts val="0"/>
              </a:spcAft>
              <a:buClr>
                <a:srgbClr val="005375"/>
              </a:buClr>
              <a:buSzPts val="1800"/>
              <a:buNone/>
              <a:defRPr sz="1800">
                <a:solidFill>
                  <a:srgbClr val="005375"/>
                </a:solidFill>
              </a:defRPr>
            </a:lvl3pPr>
            <a:lvl4pPr lvl="3" algn="r" rtl="0">
              <a:spcBef>
                <a:spcPts val="0"/>
              </a:spcBef>
              <a:spcAft>
                <a:spcPts val="0"/>
              </a:spcAft>
              <a:buClr>
                <a:srgbClr val="005375"/>
              </a:buClr>
              <a:buSzPts val="1800"/>
              <a:buNone/>
              <a:defRPr sz="1800">
                <a:solidFill>
                  <a:srgbClr val="005375"/>
                </a:solidFill>
              </a:defRPr>
            </a:lvl4pPr>
            <a:lvl5pPr lvl="4" algn="r" rtl="0">
              <a:spcBef>
                <a:spcPts val="0"/>
              </a:spcBef>
              <a:spcAft>
                <a:spcPts val="0"/>
              </a:spcAft>
              <a:buClr>
                <a:srgbClr val="005375"/>
              </a:buClr>
              <a:buSzPts val="1800"/>
              <a:buNone/>
              <a:defRPr sz="1800">
                <a:solidFill>
                  <a:srgbClr val="005375"/>
                </a:solidFill>
              </a:defRPr>
            </a:lvl5pPr>
            <a:lvl6pPr lvl="5" algn="r" rtl="0">
              <a:spcBef>
                <a:spcPts val="0"/>
              </a:spcBef>
              <a:spcAft>
                <a:spcPts val="0"/>
              </a:spcAft>
              <a:buClr>
                <a:srgbClr val="005375"/>
              </a:buClr>
              <a:buSzPts val="1800"/>
              <a:buNone/>
              <a:defRPr sz="1800">
                <a:solidFill>
                  <a:srgbClr val="005375"/>
                </a:solidFill>
              </a:defRPr>
            </a:lvl6pPr>
            <a:lvl7pPr lvl="6" algn="r" rtl="0">
              <a:spcBef>
                <a:spcPts val="0"/>
              </a:spcBef>
              <a:spcAft>
                <a:spcPts val="0"/>
              </a:spcAft>
              <a:buClr>
                <a:srgbClr val="005375"/>
              </a:buClr>
              <a:buSzPts val="1800"/>
              <a:buNone/>
              <a:defRPr sz="1800">
                <a:solidFill>
                  <a:srgbClr val="005375"/>
                </a:solidFill>
              </a:defRPr>
            </a:lvl7pPr>
            <a:lvl8pPr lvl="7" algn="r" rtl="0">
              <a:spcBef>
                <a:spcPts val="0"/>
              </a:spcBef>
              <a:spcAft>
                <a:spcPts val="0"/>
              </a:spcAft>
              <a:buClr>
                <a:srgbClr val="005375"/>
              </a:buClr>
              <a:buSzPts val="1800"/>
              <a:buNone/>
              <a:defRPr sz="1800">
                <a:solidFill>
                  <a:srgbClr val="005375"/>
                </a:solidFill>
              </a:defRPr>
            </a:lvl8pPr>
            <a:lvl9pPr lvl="8" algn="r" rtl="0">
              <a:spcBef>
                <a:spcPts val="0"/>
              </a:spcBef>
              <a:spcAft>
                <a:spcPts val="0"/>
              </a:spcAft>
              <a:buClr>
                <a:srgbClr val="005375"/>
              </a:buClr>
              <a:buSzPts val="1800"/>
              <a:buNone/>
              <a:defRPr sz="1800">
                <a:solidFill>
                  <a:srgbClr val="005375"/>
                </a:solidFill>
              </a:defRPr>
            </a:lvl9pPr>
          </a:lstStyle>
          <a:p>
            <a:endParaRPr/>
          </a:p>
        </p:txBody>
      </p:sp>
      <p:sp>
        <p:nvSpPr>
          <p:cNvPr id="91" name="Google Shape;91;p15"/>
          <p:cNvSpPr txBox="1">
            <a:spLocks noGrp="1"/>
          </p:cNvSpPr>
          <p:nvPr>
            <p:ph type="subTitle" idx="6"/>
          </p:nvPr>
        </p:nvSpPr>
        <p:spPr>
          <a:xfrm>
            <a:off x="720012" y="4077650"/>
            <a:ext cx="1884000" cy="39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005375"/>
              </a:buClr>
              <a:buSzPts val="1100"/>
              <a:buNone/>
              <a:defRPr sz="1100">
                <a:solidFill>
                  <a:srgbClr val="005375"/>
                </a:solidFill>
              </a:defRPr>
            </a:lvl1pPr>
            <a:lvl2pPr lvl="1" algn="r" rtl="0">
              <a:lnSpc>
                <a:spcPct val="100000"/>
              </a:lnSpc>
              <a:spcBef>
                <a:spcPts val="0"/>
              </a:spcBef>
              <a:spcAft>
                <a:spcPts val="0"/>
              </a:spcAft>
              <a:buClr>
                <a:srgbClr val="005375"/>
              </a:buClr>
              <a:buSzPts val="2800"/>
              <a:buNone/>
              <a:defRPr sz="2800">
                <a:solidFill>
                  <a:srgbClr val="005375"/>
                </a:solidFill>
              </a:defRPr>
            </a:lvl2pPr>
            <a:lvl3pPr lvl="2" algn="r" rtl="0">
              <a:lnSpc>
                <a:spcPct val="100000"/>
              </a:lnSpc>
              <a:spcBef>
                <a:spcPts val="0"/>
              </a:spcBef>
              <a:spcAft>
                <a:spcPts val="0"/>
              </a:spcAft>
              <a:buClr>
                <a:srgbClr val="005375"/>
              </a:buClr>
              <a:buSzPts val="2800"/>
              <a:buNone/>
              <a:defRPr sz="2800">
                <a:solidFill>
                  <a:srgbClr val="005375"/>
                </a:solidFill>
              </a:defRPr>
            </a:lvl3pPr>
            <a:lvl4pPr lvl="3" algn="r" rtl="0">
              <a:lnSpc>
                <a:spcPct val="100000"/>
              </a:lnSpc>
              <a:spcBef>
                <a:spcPts val="0"/>
              </a:spcBef>
              <a:spcAft>
                <a:spcPts val="0"/>
              </a:spcAft>
              <a:buClr>
                <a:srgbClr val="005375"/>
              </a:buClr>
              <a:buSzPts val="2800"/>
              <a:buNone/>
              <a:defRPr sz="2800">
                <a:solidFill>
                  <a:srgbClr val="005375"/>
                </a:solidFill>
              </a:defRPr>
            </a:lvl4pPr>
            <a:lvl5pPr lvl="4" algn="r" rtl="0">
              <a:lnSpc>
                <a:spcPct val="100000"/>
              </a:lnSpc>
              <a:spcBef>
                <a:spcPts val="0"/>
              </a:spcBef>
              <a:spcAft>
                <a:spcPts val="0"/>
              </a:spcAft>
              <a:buClr>
                <a:srgbClr val="005375"/>
              </a:buClr>
              <a:buSzPts val="2800"/>
              <a:buNone/>
              <a:defRPr sz="2800">
                <a:solidFill>
                  <a:srgbClr val="005375"/>
                </a:solidFill>
              </a:defRPr>
            </a:lvl5pPr>
            <a:lvl6pPr lvl="5" algn="r" rtl="0">
              <a:lnSpc>
                <a:spcPct val="100000"/>
              </a:lnSpc>
              <a:spcBef>
                <a:spcPts val="0"/>
              </a:spcBef>
              <a:spcAft>
                <a:spcPts val="0"/>
              </a:spcAft>
              <a:buClr>
                <a:srgbClr val="005375"/>
              </a:buClr>
              <a:buSzPts val="2800"/>
              <a:buNone/>
              <a:defRPr sz="2800">
                <a:solidFill>
                  <a:srgbClr val="005375"/>
                </a:solidFill>
              </a:defRPr>
            </a:lvl6pPr>
            <a:lvl7pPr lvl="6" algn="r" rtl="0">
              <a:lnSpc>
                <a:spcPct val="100000"/>
              </a:lnSpc>
              <a:spcBef>
                <a:spcPts val="0"/>
              </a:spcBef>
              <a:spcAft>
                <a:spcPts val="0"/>
              </a:spcAft>
              <a:buClr>
                <a:srgbClr val="005375"/>
              </a:buClr>
              <a:buSzPts val="2800"/>
              <a:buNone/>
              <a:defRPr sz="2800">
                <a:solidFill>
                  <a:srgbClr val="005375"/>
                </a:solidFill>
              </a:defRPr>
            </a:lvl7pPr>
            <a:lvl8pPr lvl="7" algn="r" rtl="0">
              <a:lnSpc>
                <a:spcPct val="100000"/>
              </a:lnSpc>
              <a:spcBef>
                <a:spcPts val="0"/>
              </a:spcBef>
              <a:spcAft>
                <a:spcPts val="0"/>
              </a:spcAft>
              <a:buClr>
                <a:srgbClr val="005375"/>
              </a:buClr>
              <a:buSzPts val="2800"/>
              <a:buNone/>
              <a:defRPr sz="2800">
                <a:solidFill>
                  <a:srgbClr val="005375"/>
                </a:solidFill>
              </a:defRPr>
            </a:lvl8pPr>
            <a:lvl9pPr lvl="8" algn="r" rtl="0">
              <a:lnSpc>
                <a:spcPct val="100000"/>
              </a:lnSpc>
              <a:spcBef>
                <a:spcPts val="0"/>
              </a:spcBef>
              <a:spcAft>
                <a:spcPts val="0"/>
              </a:spcAft>
              <a:buClr>
                <a:srgbClr val="005375"/>
              </a:buClr>
              <a:buSzPts val="2800"/>
              <a:buNone/>
              <a:defRPr sz="2800">
                <a:solidFill>
                  <a:srgbClr val="005375"/>
                </a:solidFill>
              </a:defRPr>
            </a:lvl9pPr>
          </a:lstStyle>
          <a:p>
            <a:endParaRP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FOUR COLUMNS  ">
  <p:cSld name="BIG_NUMBER_1_1_1_3_1">
    <p:spTree>
      <p:nvGrpSpPr>
        <p:cNvPr id="1" name="Shape 92"/>
        <p:cNvGrpSpPr/>
        <p:nvPr/>
      </p:nvGrpSpPr>
      <p:grpSpPr>
        <a:xfrm>
          <a:off x="0" y="0"/>
          <a:ext cx="0" cy="0"/>
          <a:chOff x="0" y="0"/>
          <a:chExt cx="0" cy="0"/>
        </a:xfrm>
      </p:grpSpPr>
      <p:sp>
        <p:nvSpPr>
          <p:cNvPr id="93" name="Google Shape;93;p16"/>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a:endParaRPr/>
          </a:p>
        </p:txBody>
      </p:sp>
      <p:sp>
        <p:nvSpPr>
          <p:cNvPr id="94" name="Google Shape;94;p16"/>
          <p:cNvSpPr txBox="1">
            <a:spLocks noGrp="1"/>
          </p:cNvSpPr>
          <p:nvPr>
            <p:ph type="ctrTitle" idx="2"/>
          </p:nvPr>
        </p:nvSpPr>
        <p:spPr>
          <a:xfrm>
            <a:off x="913077" y="3245075"/>
            <a:ext cx="22959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5375"/>
              </a:buClr>
              <a:buSzPts val="1800"/>
              <a:buNone/>
              <a:defRPr sz="1800">
                <a:solidFill>
                  <a:srgbClr val="005375"/>
                </a:solidFill>
              </a:defRPr>
            </a:lvl1pPr>
            <a:lvl2pPr lvl="1" algn="r" rtl="0">
              <a:spcBef>
                <a:spcPts val="0"/>
              </a:spcBef>
              <a:spcAft>
                <a:spcPts val="0"/>
              </a:spcAft>
              <a:buClr>
                <a:srgbClr val="005375"/>
              </a:buClr>
              <a:buSzPts val="1800"/>
              <a:buNone/>
              <a:defRPr sz="1800">
                <a:solidFill>
                  <a:srgbClr val="005375"/>
                </a:solidFill>
              </a:defRPr>
            </a:lvl2pPr>
            <a:lvl3pPr lvl="2" algn="r" rtl="0">
              <a:spcBef>
                <a:spcPts val="0"/>
              </a:spcBef>
              <a:spcAft>
                <a:spcPts val="0"/>
              </a:spcAft>
              <a:buClr>
                <a:srgbClr val="005375"/>
              </a:buClr>
              <a:buSzPts val="1800"/>
              <a:buNone/>
              <a:defRPr sz="1800">
                <a:solidFill>
                  <a:srgbClr val="005375"/>
                </a:solidFill>
              </a:defRPr>
            </a:lvl3pPr>
            <a:lvl4pPr lvl="3" algn="r" rtl="0">
              <a:spcBef>
                <a:spcPts val="0"/>
              </a:spcBef>
              <a:spcAft>
                <a:spcPts val="0"/>
              </a:spcAft>
              <a:buClr>
                <a:srgbClr val="005375"/>
              </a:buClr>
              <a:buSzPts val="1800"/>
              <a:buNone/>
              <a:defRPr sz="1800">
                <a:solidFill>
                  <a:srgbClr val="005375"/>
                </a:solidFill>
              </a:defRPr>
            </a:lvl4pPr>
            <a:lvl5pPr lvl="4" algn="r" rtl="0">
              <a:spcBef>
                <a:spcPts val="0"/>
              </a:spcBef>
              <a:spcAft>
                <a:spcPts val="0"/>
              </a:spcAft>
              <a:buClr>
                <a:srgbClr val="005375"/>
              </a:buClr>
              <a:buSzPts val="1800"/>
              <a:buNone/>
              <a:defRPr sz="1800">
                <a:solidFill>
                  <a:srgbClr val="005375"/>
                </a:solidFill>
              </a:defRPr>
            </a:lvl5pPr>
            <a:lvl6pPr lvl="5" algn="r" rtl="0">
              <a:spcBef>
                <a:spcPts val="0"/>
              </a:spcBef>
              <a:spcAft>
                <a:spcPts val="0"/>
              </a:spcAft>
              <a:buClr>
                <a:srgbClr val="005375"/>
              </a:buClr>
              <a:buSzPts val="1800"/>
              <a:buNone/>
              <a:defRPr sz="1800">
                <a:solidFill>
                  <a:srgbClr val="005375"/>
                </a:solidFill>
              </a:defRPr>
            </a:lvl6pPr>
            <a:lvl7pPr lvl="6" algn="r" rtl="0">
              <a:spcBef>
                <a:spcPts val="0"/>
              </a:spcBef>
              <a:spcAft>
                <a:spcPts val="0"/>
              </a:spcAft>
              <a:buClr>
                <a:srgbClr val="005375"/>
              </a:buClr>
              <a:buSzPts val="1800"/>
              <a:buNone/>
              <a:defRPr sz="1800">
                <a:solidFill>
                  <a:srgbClr val="005375"/>
                </a:solidFill>
              </a:defRPr>
            </a:lvl7pPr>
            <a:lvl8pPr lvl="7" algn="r" rtl="0">
              <a:spcBef>
                <a:spcPts val="0"/>
              </a:spcBef>
              <a:spcAft>
                <a:spcPts val="0"/>
              </a:spcAft>
              <a:buClr>
                <a:srgbClr val="005375"/>
              </a:buClr>
              <a:buSzPts val="1800"/>
              <a:buNone/>
              <a:defRPr sz="1800">
                <a:solidFill>
                  <a:srgbClr val="005375"/>
                </a:solidFill>
              </a:defRPr>
            </a:lvl8pPr>
            <a:lvl9pPr lvl="8" algn="r" rtl="0">
              <a:spcBef>
                <a:spcPts val="0"/>
              </a:spcBef>
              <a:spcAft>
                <a:spcPts val="0"/>
              </a:spcAft>
              <a:buClr>
                <a:srgbClr val="005375"/>
              </a:buClr>
              <a:buSzPts val="1800"/>
              <a:buNone/>
              <a:defRPr sz="1800">
                <a:solidFill>
                  <a:srgbClr val="005375"/>
                </a:solidFill>
              </a:defRPr>
            </a:lvl9pPr>
          </a:lstStyle>
          <a:p>
            <a:endParaRPr/>
          </a:p>
        </p:txBody>
      </p:sp>
      <p:sp>
        <p:nvSpPr>
          <p:cNvPr id="95" name="Google Shape;95;p16"/>
          <p:cNvSpPr txBox="1">
            <a:spLocks noGrp="1"/>
          </p:cNvSpPr>
          <p:nvPr>
            <p:ph type="subTitle" idx="1"/>
          </p:nvPr>
        </p:nvSpPr>
        <p:spPr>
          <a:xfrm>
            <a:off x="1167325" y="3622125"/>
            <a:ext cx="2041500" cy="39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5375"/>
              </a:buClr>
              <a:buSzPts val="1000"/>
              <a:buNone/>
              <a:defRPr sz="1000">
                <a:solidFill>
                  <a:srgbClr val="005375"/>
                </a:solidFill>
              </a:defRPr>
            </a:lvl1pPr>
            <a:lvl2pPr lvl="1" algn="r" rtl="0">
              <a:lnSpc>
                <a:spcPct val="100000"/>
              </a:lnSpc>
              <a:spcBef>
                <a:spcPts val="0"/>
              </a:spcBef>
              <a:spcAft>
                <a:spcPts val="0"/>
              </a:spcAft>
              <a:buClr>
                <a:srgbClr val="005375"/>
              </a:buClr>
              <a:buSzPts val="1000"/>
              <a:buNone/>
              <a:defRPr sz="1000">
                <a:solidFill>
                  <a:srgbClr val="005375"/>
                </a:solidFill>
              </a:defRPr>
            </a:lvl2pPr>
            <a:lvl3pPr lvl="2" algn="r" rtl="0">
              <a:lnSpc>
                <a:spcPct val="100000"/>
              </a:lnSpc>
              <a:spcBef>
                <a:spcPts val="0"/>
              </a:spcBef>
              <a:spcAft>
                <a:spcPts val="0"/>
              </a:spcAft>
              <a:buClr>
                <a:srgbClr val="005375"/>
              </a:buClr>
              <a:buSzPts val="1000"/>
              <a:buNone/>
              <a:defRPr sz="1000">
                <a:solidFill>
                  <a:srgbClr val="005375"/>
                </a:solidFill>
              </a:defRPr>
            </a:lvl3pPr>
            <a:lvl4pPr lvl="3" algn="r" rtl="0">
              <a:lnSpc>
                <a:spcPct val="100000"/>
              </a:lnSpc>
              <a:spcBef>
                <a:spcPts val="0"/>
              </a:spcBef>
              <a:spcAft>
                <a:spcPts val="0"/>
              </a:spcAft>
              <a:buClr>
                <a:srgbClr val="005375"/>
              </a:buClr>
              <a:buSzPts val="1000"/>
              <a:buNone/>
              <a:defRPr sz="1000">
                <a:solidFill>
                  <a:srgbClr val="005375"/>
                </a:solidFill>
              </a:defRPr>
            </a:lvl4pPr>
            <a:lvl5pPr lvl="4" algn="r" rtl="0">
              <a:lnSpc>
                <a:spcPct val="100000"/>
              </a:lnSpc>
              <a:spcBef>
                <a:spcPts val="0"/>
              </a:spcBef>
              <a:spcAft>
                <a:spcPts val="0"/>
              </a:spcAft>
              <a:buClr>
                <a:srgbClr val="005375"/>
              </a:buClr>
              <a:buSzPts val="1000"/>
              <a:buNone/>
              <a:defRPr sz="1000">
                <a:solidFill>
                  <a:srgbClr val="005375"/>
                </a:solidFill>
              </a:defRPr>
            </a:lvl5pPr>
            <a:lvl6pPr lvl="5" algn="r" rtl="0">
              <a:lnSpc>
                <a:spcPct val="100000"/>
              </a:lnSpc>
              <a:spcBef>
                <a:spcPts val="0"/>
              </a:spcBef>
              <a:spcAft>
                <a:spcPts val="0"/>
              </a:spcAft>
              <a:buClr>
                <a:srgbClr val="005375"/>
              </a:buClr>
              <a:buSzPts val="1000"/>
              <a:buNone/>
              <a:defRPr sz="1000">
                <a:solidFill>
                  <a:srgbClr val="005375"/>
                </a:solidFill>
              </a:defRPr>
            </a:lvl6pPr>
            <a:lvl7pPr lvl="6" algn="r" rtl="0">
              <a:lnSpc>
                <a:spcPct val="100000"/>
              </a:lnSpc>
              <a:spcBef>
                <a:spcPts val="0"/>
              </a:spcBef>
              <a:spcAft>
                <a:spcPts val="0"/>
              </a:spcAft>
              <a:buClr>
                <a:srgbClr val="005375"/>
              </a:buClr>
              <a:buSzPts val="1000"/>
              <a:buNone/>
              <a:defRPr sz="1000">
                <a:solidFill>
                  <a:srgbClr val="005375"/>
                </a:solidFill>
              </a:defRPr>
            </a:lvl7pPr>
            <a:lvl8pPr lvl="7" algn="r" rtl="0">
              <a:lnSpc>
                <a:spcPct val="100000"/>
              </a:lnSpc>
              <a:spcBef>
                <a:spcPts val="0"/>
              </a:spcBef>
              <a:spcAft>
                <a:spcPts val="0"/>
              </a:spcAft>
              <a:buClr>
                <a:srgbClr val="005375"/>
              </a:buClr>
              <a:buSzPts val="1000"/>
              <a:buNone/>
              <a:defRPr sz="1000">
                <a:solidFill>
                  <a:srgbClr val="005375"/>
                </a:solidFill>
              </a:defRPr>
            </a:lvl8pPr>
            <a:lvl9pPr lvl="8" algn="r" rtl="0">
              <a:lnSpc>
                <a:spcPct val="100000"/>
              </a:lnSpc>
              <a:spcBef>
                <a:spcPts val="0"/>
              </a:spcBef>
              <a:spcAft>
                <a:spcPts val="0"/>
              </a:spcAft>
              <a:buClr>
                <a:srgbClr val="005375"/>
              </a:buClr>
              <a:buSzPts val="1000"/>
              <a:buNone/>
              <a:defRPr sz="1000">
                <a:solidFill>
                  <a:srgbClr val="005375"/>
                </a:solidFill>
              </a:defRPr>
            </a:lvl9pPr>
          </a:lstStyle>
          <a:p>
            <a:endParaRPr/>
          </a:p>
        </p:txBody>
      </p:sp>
      <p:sp>
        <p:nvSpPr>
          <p:cNvPr id="96" name="Google Shape;96;p16"/>
          <p:cNvSpPr txBox="1">
            <a:spLocks noGrp="1"/>
          </p:cNvSpPr>
          <p:nvPr>
            <p:ph type="ctrTitle" idx="3"/>
          </p:nvPr>
        </p:nvSpPr>
        <p:spPr>
          <a:xfrm>
            <a:off x="5935023" y="3245075"/>
            <a:ext cx="22959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5375"/>
              </a:buClr>
              <a:buSzPts val="1800"/>
              <a:buNone/>
              <a:defRPr sz="1800">
                <a:solidFill>
                  <a:srgbClr val="005375"/>
                </a:solidFill>
              </a:defRPr>
            </a:lvl1pPr>
            <a:lvl2pPr lvl="1" rtl="0">
              <a:spcBef>
                <a:spcPts val="0"/>
              </a:spcBef>
              <a:spcAft>
                <a:spcPts val="0"/>
              </a:spcAft>
              <a:buClr>
                <a:srgbClr val="005375"/>
              </a:buClr>
              <a:buSzPts val="1800"/>
              <a:buNone/>
              <a:defRPr sz="1800">
                <a:solidFill>
                  <a:srgbClr val="005375"/>
                </a:solidFill>
              </a:defRPr>
            </a:lvl2pPr>
            <a:lvl3pPr lvl="2" rtl="0">
              <a:spcBef>
                <a:spcPts val="0"/>
              </a:spcBef>
              <a:spcAft>
                <a:spcPts val="0"/>
              </a:spcAft>
              <a:buClr>
                <a:srgbClr val="005375"/>
              </a:buClr>
              <a:buSzPts val="1800"/>
              <a:buNone/>
              <a:defRPr sz="1800">
                <a:solidFill>
                  <a:srgbClr val="005375"/>
                </a:solidFill>
              </a:defRPr>
            </a:lvl3pPr>
            <a:lvl4pPr lvl="3" rtl="0">
              <a:spcBef>
                <a:spcPts val="0"/>
              </a:spcBef>
              <a:spcAft>
                <a:spcPts val="0"/>
              </a:spcAft>
              <a:buClr>
                <a:srgbClr val="005375"/>
              </a:buClr>
              <a:buSzPts val="1800"/>
              <a:buNone/>
              <a:defRPr sz="1800">
                <a:solidFill>
                  <a:srgbClr val="005375"/>
                </a:solidFill>
              </a:defRPr>
            </a:lvl4pPr>
            <a:lvl5pPr lvl="4" rtl="0">
              <a:spcBef>
                <a:spcPts val="0"/>
              </a:spcBef>
              <a:spcAft>
                <a:spcPts val="0"/>
              </a:spcAft>
              <a:buClr>
                <a:srgbClr val="005375"/>
              </a:buClr>
              <a:buSzPts val="1800"/>
              <a:buNone/>
              <a:defRPr sz="1800">
                <a:solidFill>
                  <a:srgbClr val="005375"/>
                </a:solidFill>
              </a:defRPr>
            </a:lvl5pPr>
            <a:lvl6pPr lvl="5" rtl="0">
              <a:spcBef>
                <a:spcPts val="0"/>
              </a:spcBef>
              <a:spcAft>
                <a:spcPts val="0"/>
              </a:spcAft>
              <a:buClr>
                <a:srgbClr val="005375"/>
              </a:buClr>
              <a:buSzPts val="1800"/>
              <a:buNone/>
              <a:defRPr sz="1800">
                <a:solidFill>
                  <a:srgbClr val="005375"/>
                </a:solidFill>
              </a:defRPr>
            </a:lvl6pPr>
            <a:lvl7pPr lvl="6" rtl="0">
              <a:spcBef>
                <a:spcPts val="0"/>
              </a:spcBef>
              <a:spcAft>
                <a:spcPts val="0"/>
              </a:spcAft>
              <a:buClr>
                <a:srgbClr val="005375"/>
              </a:buClr>
              <a:buSzPts val="1800"/>
              <a:buNone/>
              <a:defRPr sz="1800">
                <a:solidFill>
                  <a:srgbClr val="005375"/>
                </a:solidFill>
              </a:defRPr>
            </a:lvl7pPr>
            <a:lvl8pPr lvl="7" rtl="0">
              <a:spcBef>
                <a:spcPts val="0"/>
              </a:spcBef>
              <a:spcAft>
                <a:spcPts val="0"/>
              </a:spcAft>
              <a:buClr>
                <a:srgbClr val="005375"/>
              </a:buClr>
              <a:buSzPts val="1800"/>
              <a:buNone/>
              <a:defRPr sz="1800">
                <a:solidFill>
                  <a:srgbClr val="005375"/>
                </a:solidFill>
              </a:defRPr>
            </a:lvl8pPr>
            <a:lvl9pPr lvl="8" rtl="0">
              <a:spcBef>
                <a:spcPts val="0"/>
              </a:spcBef>
              <a:spcAft>
                <a:spcPts val="0"/>
              </a:spcAft>
              <a:buClr>
                <a:srgbClr val="005375"/>
              </a:buClr>
              <a:buSzPts val="1800"/>
              <a:buNone/>
              <a:defRPr sz="1800">
                <a:solidFill>
                  <a:srgbClr val="005375"/>
                </a:solidFill>
              </a:defRPr>
            </a:lvl9pPr>
          </a:lstStyle>
          <a:p>
            <a:endParaRPr/>
          </a:p>
        </p:txBody>
      </p:sp>
      <p:sp>
        <p:nvSpPr>
          <p:cNvPr id="97" name="Google Shape;97;p16"/>
          <p:cNvSpPr txBox="1">
            <a:spLocks noGrp="1"/>
          </p:cNvSpPr>
          <p:nvPr>
            <p:ph type="subTitle" idx="4"/>
          </p:nvPr>
        </p:nvSpPr>
        <p:spPr>
          <a:xfrm>
            <a:off x="5935025" y="3622125"/>
            <a:ext cx="2041500" cy="39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5375"/>
              </a:buClr>
              <a:buSzPts val="1000"/>
              <a:buNone/>
              <a:defRPr sz="1000">
                <a:solidFill>
                  <a:srgbClr val="005375"/>
                </a:solidFill>
              </a:defRPr>
            </a:lvl1pPr>
            <a:lvl2pPr lvl="1" rtl="0">
              <a:lnSpc>
                <a:spcPct val="100000"/>
              </a:lnSpc>
              <a:spcBef>
                <a:spcPts val="0"/>
              </a:spcBef>
              <a:spcAft>
                <a:spcPts val="0"/>
              </a:spcAft>
              <a:buClr>
                <a:srgbClr val="005375"/>
              </a:buClr>
              <a:buSzPts val="1000"/>
              <a:buNone/>
              <a:defRPr sz="1000">
                <a:solidFill>
                  <a:srgbClr val="005375"/>
                </a:solidFill>
              </a:defRPr>
            </a:lvl2pPr>
            <a:lvl3pPr lvl="2" rtl="0">
              <a:lnSpc>
                <a:spcPct val="100000"/>
              </a:lnSpc>
              <a:spcBef>
                <a:spcPts val="0"/>
              </a:spcBef>
              <a:spcAft>
                <a:spcPts val="0"/>
              </a:spcAft>
              <a:buClr>
                <a:srgbClr val="005375"/>
              </a:buClr>
              <a:buSzPts val="1000"/>
              <a:buNone/>
              <a:defRPr sz="1000">
                <a:solidFill>
                  <a:srgbClr val="005375"/>
                </a:solidFill>
              </a:defRPr>
            </a:lvl3pPr>
            <a:lvl4pPr lvl="3" rtl="0">
              <a:lnSpc>
                <a:spcPct val="100000"/>
              </a:lnSpc>
              <a:spcBef>
                <a:spcPts val="0"/>
              </a:spcBef>
              <a:spcAft>
                <a:spcPts val="0"/>
              </a:spcAft>
              <a:buClr>
                <a:srgbClr val="005375"/>
              </a:buClr>
              <a:buSzPts val="1000"/>
              <a:buNone/>
              <a:defRPr sz="1000">
                <a:solidFill>
                  <a:srgbClr val="005375"/>
                </a:solidFill>
              </a:defRPr>
            </a:lvl4pPr>
            <a:lvl5pPr lvl="4" rtl="0">
              <a:lnSpc>
                <a:spcPct val="100000"/>
              </a:lnSpc>
              <a:spcBef>
                <a:spcPts val="0"/>
              </a:spcBef>
              <a:spcAft>
                <a:spcPts val="0"/>
              </a:spcAft>
              <a:buClr>
                <a:srgbClr val="005375"/>
              </a:buClr>
              <a:buSzPts val="1000"/>
              <a:buNone/>
              <a:defRPr sz="1000">
                <a:solidFill>
                  <a:srgbClr val="005375"/>
                </a:solidFill>
              </a:defRPr>
            </a:lvl5pPr>
            <a:lvl6pPr lvl="5" rtl="0">
              <a:lnSpc>
                <a:spcPct val="100000"/>
              </a:lnSpc>
              <a:spcBef>
                <a:spcPts val="0"/>
              </a:spcBef>
              <a:spcAft>
                <a:spcPts val="0"/>
              </a:spcAft>
              <a:buClr>
                <a:srgbClr val="005375"/>
              </a:buClr>
              <a:buSzPts val="1000"/>
              <a:buNone/>
              <a:defRPr sz="1000">
                <a:solidFill>
                  <a:srgbClr val="005375"/>
                </a:solidFill>
              </a:defRPr>
            </a:lvl6pPr>
            <a:lvl7pPr lvl="6" rtl="0">
              <a:lnSpc>
                <a:spcPct val="100000"/>
              </a:lnSpc>
              <a:spcBef>
                <a:spcPts val="0"/>
              </a:spcBef>
              <a:spcAft>
                <a:spcPts val="0"/>
              </a:spcAft>
              <a:buClr>
                <a:srgbClr val="005375"/>
              </a:buClr>
              <a:buSzPts val="1000"/>
              <a:buNone/>
              <a:defRPr sz="1000">
                <a:solidFill>
                  <a:srgbClr val="005375"/>
                </a:solidFill>
              </a:defRPr>
            </a:lvl7pPr>
            <a:lvl8pPr lvl="7" rtl="0">
              <a:lnSpc>
                <a:spcPct val="100000"/>
              </a:lnSpc>
              <a:spcBef>
                <a:spcPts val="0"/>
              </a:spcBef>
              <a:spcAft>
                <a:spcPts val="0"/>
              </a:spcAft>
              <a:buClr>
                <a:srgbClr val="005375"/>
              </a:buClr>
              <a:buSzPts val="1000"/>
              <a:buNone/>
              <a:defRPr sz="1000">
                <a:solidFill>
                  <a:srgbClr val="005375"/>
                </a:solidFill>
              </a:defRPr>
            </a:lvl8pPr>
            <a:lvl9pPr lvl="8" rtl="0">
              <a:lnSpc>
                <a:spcPct val="100000"/>
              </a:lnSpc>
              <a:spcBef>
                <a:spcPts val="0"/>
              </a:spcBef>
              <a:spcAft>
                <a:spcPts val="0"/>
              </a:spcAft>
              <a:buClr>
                <a:srgbClr val="005375"/>
              </a:buClr>
              <a:buSzPts val="1000"/>
              <a:buNone/>
              <a:defRPr sz="1000">
                <a:solidFill>
                  <a:srgbClr val="005375"/>
                </a:solidFill>
              </a:defRPr>
            </a:lvl9pPr>
          </a:lstStyle>
          <a:p>
            <a:endParaRPr/>
          </a:p>
        </p:txBody>
      </p:sp>
      <p:sp>
        <p:nvSpPr>
          <p:cNvPr id="98" name="Google Shape;98;p16"/>
          <p:cNvSpPr txBox="1">
            <a:spLocks noGrp="1"/>
          </p:cNvSpPr>
          <p:nvPr>
            <p:ph type="ctrTitle" idx="5"/>
          </p:nvPr>
        </p:nvSpPr>
        <p:spPr>
          <a:xfrm>
            <a:off x="913077" y="2016350"/>
            <a:ext cx="22959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5375"/>
              </a:buClr>
              <a:buSzPts val="1800"/>
              <a:buNone/>
              <a:defRPr sz="1800">
                <a:solidFill>
                  <a:srgbClr val="005375"/>
                </a:solidFill>
              </a:defRPr>
            </a:lvl1pPr>
            <a:lvl2pPr lvl="1" algn="r" rtl="0">
              <a:spcBef>
                <a:spcPts val="0"/>
              </a:spcBef>
              <a:spcAft>
                <a:spcPts val="0"/>
              </a:spcAft>
              <a:buClr>
                <a:srgbClr val="005375"/>
              </a:buClr>
              <a:buSzPts val="1800"/>
              <a:buNone/>
              <a:defRPr sz="1800">
                <a:solidFill>
                  <a:srgbClr val="005375"/>
                </a:solidFill>
              </a:defRPr>
            </a:lvl2pPr>
            <a:lvl3pPr lvl="2" algn="r" rtl="0">
              <a:spcBef>
                <a:spcPts val="0"/>
              </a:spcBef>
              <a:spcAft>
                <a:spcPts val="0"/>
              </a:spcAft>
              <a:buClr>
                <a:srgbClr val="005375"/>
              </a:buClr>
              <a:buSzPts val="1800"/>
              <a:buNone/>
              <a:defRPr sz="1800">
                <a:solidFill>
                  <a:srgbClr val="005375"/>
                </a:solidFill>
              </a:defRPr>
            </a:lvl3pPr>
            <a:lvl4pPr lvl="3" algn="r" rtl="0">
              <a:spcBef>
                <a:spcPts val="0"/>
              </a:spcBef>
              <a:spcAft>
                <a:spcPts val="0"/>
              </a:spcAft>
              <a:buClr>
                <a:srgbClr val="005375"/>
              </a:buClr>
              <a:buSzPts val="1800"/>
              <a:buNone/>
              <a:defRPr sz="1800">
                <a:solidFill>
                  <a:srgbClr val="005375"/>
                </a:solidFill>
              </a:defRPr>
            </a:lvl4pPr>
            <a:lvl5pPr lvl="4" algn="r" rtl="0">
              <a:spcBef>
                <a:spcPts val="0"/>
              </a:spcBef>
              <a:spcAft>
                <a:spcPts val="0"/>
              </a:spcAft>
              <a:buClr>
                <a:srgbClr val="005375"/>
              </a:buClr>
              <a:buSzPts val="1800"/>
              <a:buNone/>
              <a:defRPr sz="1800">
                <a:solidFill>
                  <a:srgbClr val="005375"/>
                </a:solidFill>
              </a:defRPr>
            </a:lvl5pPr>
            <a:lvl6pPr lvl="5" algn="r" rtl="0">
              <a:spcBef>
                <a:spcPts val="0"/>
              </a:spcBef>
              <a:spcAft>
                <a:spcPts val="0"/>
              </a:spcAft>
              <a:buClr>
                <a:srgbClr val="005375"/>
              </a:buClr>
              <a:buSzPts val="1800"/>
              <a:buNone/>
              <a:defRPr sz="1800">
                <a:solidFill>
                  <a:srgbClr val="005375"/>
                </a:solidFill>
              </a:defRPr>
            </a:lvl6pPr>
            <a:lvl7pPr lvl="6" algn="r" rtl="0">
              <a:spcBef>
                <a:spcPts val="0"/>
              </a:spcBef>
              <a:spcAft>
                <a:spcPts val="0"/>
              </a:spcAft>
              <a:buClr>
                <a:srgbClr val="005375"/>
              </a:buClr>
              <a:buSzPts val="1800"/>
              <a:buNone/>
              <a:defRPr sz="1800">
                <a:solidFill>
                  <a:srgbClr val="005375"/>
                </a:solidFill>
              </a:defRPr>
            </a:lvl7pPr>
            <a:lvl8pPr lvl="7" algn="r" rtl="0">
              <a:spcBef>
                <a:spcPts val="0"/>
              </a:spcBef>
              <a:spcAft>
                <a:spcPts val="0"/>
              </a:spcAft>
              <a:buClr>
                <a:srgbClr val="005375"/>
              </a:buClr>
              <a:buSzPts val="1800"/>
              <a:buNone/>
              <a:defRPr sz="1800">
                <a:solidFill>
                  <a:srgbClr val="005375"/>
                </a:solidFill>
              </a:defRPr>
            </a:lvl8pPr>
            <a:lvl9pPr lvl="8" algn="r" rtl="0">
              <a:spcBef>
                <a:spcPts val="0"/>
              </a:spcBef>
              <a:spcAft>
                <a:spcPts val="0"/>
              </a:spcAft>
              <a:buClr>
                <a:srgbClr val="005375"/>
              </a:buClr>
              <a:buSzPts val="1800"/>
              <a:buNone/>
              <a:defRPr sz="1800">
                <a:solidFill>
                  <a:srgbClr val="005375"/>
                </a:solidFill>
              </a:defRPr>
            </a:lvl9pPr>
          </a:lstStyle>
          <a:p>
            <a:endParaRPr/>
          </a:p>
        </p:txBody>
      </p:sp>
      <p:sp>
        <p:nvSpPr>
          <p:cNvPr id="99" name="Google Shape;99;p16"/>
          <p:cNvSpPr txBox="1">
            <a:spLocks noGrp="1"/>
          </p:cNvSpPr>
          <p:nvPr>
            <p:ph type="subTitle" idx="6"/>
          </p:nvPr>
        </p:nvSpPr>
        <p:spPr>
          <a:xfrm>
            <a:off x="1167325" y="2393400"/>
            <a:ext cx="2041500" cy="39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5375"/>
              </a:buClr>
              <a:buSzPts val="1000"/>
              <a:buNone/>
              <a:defRPr sz="1000">
                <a:solidFill>
                  <a:srgbClr val="005375"/>
                </a:solidFill>
              </a:defRPr>
            </a:lvl1pPr>
            <a:lvl2pPr lvl="1" algn="r" rtl="0">
              <a:lnSpc>
                <a:spcPct val="100000"/>
              </a:lnSpc>
              <a:spcBef>
                <a:spcPts val="0"/>
              </a:spcBef>
              <a:spcAft>
                <a:spcPts val="0"/>
              </a:spcAft>
              <a:buClr>
                <a:srgbClr val="005375"/>
              </a:buClr>
              <a:buSzPts val="1000"/>
              <a:buNone/>
              <a:defRPr sz="1000">
                <a:solidFill>
                  <a:srgbClr val="005375"/>
                </a:solidFill>
              </a:defRPr>
            </a:lvl2pPr>
            <a:lvl3pPr lvl="2" algn="r" rtl="0">
              <a:lnSpc>
                <a:spcPct val="100000"/>
              </a:lnSpc>
              <a:spcBef>
                <a:spcPts val="0"/>
              </a:spcBef>
              <a:spcAft>
                <a:spcPts val="0"/>
              </a:spcAft>
              <a:buClr>
                <a:srgbClr val="005375"/>
              </a:buClr>
              <a:buSzPts val="1000"/>
              <a:buNone/>
              <a:defRPr sz="1000">
                <a:solidFill>
                  <a:srgbClr val="005375"/>
                </a:solidFill>
              </a:defRPr>
            </a:lvl3pPr>
            <a:lvl4pPr lvl="3" algn="r" rtl="0">
              <a:lnSpc>
                <a:spcPct val="100000"/>
              </a:lnSpc>
              <a:spcBef>
                <a:spcPts val="0"/>
              </a:spcBef>
              <a:spcAft>
                <a:spcPts val="0"/>
              </a:spcAft>
              <a:buClr>
                <a:srgbClr val="005375"/>
              </a:buClr>
              <a:buSzPts val="1000"/>
              <a:buNone/>
              <a:defRPr sz="1000">
                <a:solidFill>
                  <a:srgbClr val="005375"/>
                </a:solidFill>
              </a:defRPr>
            </a:lvl4pPr>
            <a:lvl5pPr lvl="4" algn="r" rtl="0">
              <a:lnSpc>
                <a:spcPct val="100000"/>
              </a:lnSpc>
              <a:spcBef>
                <a:spcPts val="0"/>
              </a:spcBef>
              <a:spcAft>
                <a:spcPts val="0"/>
              </a:spcAft>
              <a:buClr>
                <a:srgbClr val="005375"/>
              </a:buClr>
              <a:buSzPts val="1000"/>
              <a:buNone/>
              <a:defRPr sz="1000">
                <a:solidFill>
                  <a:srgbClr val="005375"/>
                </a:solidFill>
              </a:defRPr>
            </a:lvl5pPr>
            <a:lvl6pPr lvl="5" algn="r" rtl="0">
              <a:lnSpc>
                <a:spcPct val="100000"/>
              </a:lnSpc>
              <a:spcBef>
                <a:spcPts val="0"/>
              </a:spcBef>
              <a:spcAft>
                <a:spcPts val="0"/>
              </a:spcAft>
              <a:buClr>
                <a:srgbClr val="005375"/>
              </a:buClr>
              <a:buSzPts val="1000"/>
              <a:buNone/>
              <a:defRPr sz="1000">
                <a:solidFill>
                  <a:srgbClr val="005375"/>
                </a:solidFill>
              </a:defRPr>
            </a:lvl6pPr>
            <a:lvl7pPr lvl="6" algn="r" rtl="0">
              <a:lnSpc>
                <a:spcPct val="100000"/>
              </a:lnSpc>
              <a:spcBef>
                <a:spcPts val="0"/>
              </a:spcBef>
              <a:spcAft>
                <a:spcPts val="0"/>
              </a:spcAft>
              <a:buClr>
                <a:srgbClr val="005375"/>
              </a:buClr>
              <a:buSzPts val="1000"/>
              <a:buNone/>
              <a:defRPr sz="1000">
                <a:solidFill>
                  <a:srgbClr val="005375"/>
                </a:solidFill>
              </a:defRPr>
            </a:lvl7pPr>
            <a:lvl8pPr lvl="7" algn="r" rtl="0">
              <a:lnSpc>
                <a:spcPct val="100000"/>
              </a:lnSpc>
              <a:spcBef>
                <a:spcPts val="0"/>
              </a:spcBef>
              <a:spcAft>
                <a:spcPts val="0"/>
              </a:spcAft>
              <a:buClr>
                <a:srgbClr val="005375"/>
              </a:buClr>
              <a:buSzPts val="1000"/>
              <a:buNone/>
              <a:defRPr sz="1000">
                <a:solidFill>
                  <a:srgbClr val="005375"/>
                </a:solidFill>
              </a:defRPr>
            </a:lvl8pPr>
            <a:lvl9pPr lvl="8" algn="r" rtl="0">
              <a:lnSpc>
                <a:spcPct val="100000"/>
              </a:lnSpc>
              <a:spcBef>
                <a:spcPts val="0"/>
              </a:spcBef>
              <a:spcAft>
                <a:spcPts val="0"/>
              </a:spcAft>
              <a:buClr>
                <a:srgbClr val="005375"/>
              </a:buClr>
              <a:buSzPts val="1000"/>
              <a:buNone/>
              <a:defRPr sz="1000">
                <a:solidFill>
                  <a:srgbClr val="005375"/>
                </a:solidFill>
              </a:defRPr>
            </a:lvl9pPr>
          </a:lstStyle>
          <a:p>
            <a:endParaRPr/>
          </a:p>
        </p:txBody>
      </p:sp>
      <p:sp>
        <p:nvSpPr>
          <p:cNvPr id="100" name="Google Shape;100;p16"/>
          <p:cNvSpPr txBox="1">
            <a:spLocks noGrp="1"/>
          </p:cNvSpPr>
          <p:nvPr>
            <p:ph type="ctrTitle" idx="7"/>
          </p:nvPr>
        </p:nvSpPr>
        <p:spPr>
          <a:xfrm>
            <a:off x="5935023" y="2016350"/>
            <a:ext cx="22959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5375"/>
              </a:buClr>
              <a:buSzPts val="1800"/>
              <a:buNone/>
              <a:defRPr sz="1800">
                <a:solidFill>
                  <a:srgbClr val="005375"/>
                </a:solidFill>
              </a:defRPr>
            </a:lvl1pPr>
            <a:lvl2pPr lvl="1" rtl="0">
              <a:spcBef>
                <a:spcPts val="0"/>
              </a:spcBef>
              <a:spcAft>
                <a:spcPts val="0"/>
              </a:spcAft>
              <a:buClr>
                <a:srgbClr val="005375"/>
              </a:buClr>
              <a:buSzPts val="1800"/>
              <a:buNone/>
              <a:defRPr sz="1800">
                <a:solidFill>
                  <a:srgbClr val="005375"/>
                </a:solidFill>
              </a:defRPr>
            </a:lvl2pPr>
            <a:lvl3pPr lvl="2" rtl="0">
              <a:spcBef>
                <a:spcPts val="0"/>
              </a:spcBef>
              <a:spcAft>
                <a:spcPts val="0"/>
              </a:spcAft>
              <a:buClr>
                <a:srgbClr val="005375"/>
              </a:buClr>
              <a:buSzPts val="1800"/>
              <a:buNone/>
              <a:defRPr sz="1800">
                <a:solidFill>
                  <a:srgbClr val="005375"/>
                </a:solidFill>
              </a:defRPr>
            </a:lvl3pPr>
            <a:lvl4pPr lvl="3" rtl="0">
              <a:spcBef>
                <a:spcPts val="0"/>
              </a:spcBef>
              <a:spcAft>
                <a:spcPts val="0"/>
              </a:spcAft>
              <a:buClr>
                <a:srgbClr val="005375"/>
              </a:buClr>
              <a:buSzPts val="1800"/>
              <a:buNone/>
              <a:defRPr sz="1800">
                <a:solidFill>
                  <a:srgbClr val="005375"/>
                </a:solidFill>
              </a:defRPr>
            </a:lvl4pPr>
            <a:lvl5pPr lvl="4" rtl="0">
              <a:spcBef>
                <a:spcPts val="0"/>
              </a:spcBef>
              <a:spcAft>
                <a:spcPts val="0"/>
              </a:spcAft>
              <a:buClr>
                <a:srgbClr val="005375"/>
              </a:buClr>
              <a:buSzPts val="1800"/>
              <a:buNone/>
              <a:defRPr sz="1800">
                <a:solidFill>
                  <a:srgbClr val="005375"/>
                </a:solidFill>
              </a:defRPr>
            </a:lvl5pPr>
            <a:lvl6pPr lvl="5" rtl="0">
              <a:spcBef>
                <a:spcPts val="0"/>
              </a:spcBef>
              <a:spcAft>
                <a:spcPts val="0"/>
              </a:spcAft>
              <a:buClr>
                <a:srgbClr val="005375"/>
              </a:buClr>
              <a:buSzPts val="1800"/>
              <a:buNone/>
              <a:defRPr sz="1800">
                <a:solidFill>
                  <a:srgbClr val="005375"/>
                </a:solidFill>
              </a:defRPr>
            </a:lvl6pPr>
            <a:lvl7pPr lvl="6" rtl="0">
              <a:spcBef>
                <a:spcPts val="0"/>
              </a:spcBef>
              <a:spcAft>
                <a:spcPts val="0"/>
              </a:spcAft>
              <a:buClr>
                <a:srgbClr val="005375"/>
              </a:buClr>
              <a:buSzPts val="1800"/>
              <a:buNone/>
              <a:defRPr sz="1800">
                <a:solidFill>
                  <a:srgbClr val="005375"/>
                </a:solidFill>
              </a:defRPr>
            </a:lvl7pPr>
            <a:lvl8pPr lvl="7" rtl="0">
              <a:spcBef>
                <a:spcPts val="0"/>
              </a:spcBef>
              <a:spcAft>
                <a:spcPts val="0"/>
              </a:spcAft>
              <a:buClr>
                <a:srgbClr val="005375"/>
              </a:buClr>
              <a:buSzPts val="1800"/>
              <a:buNone/>
              <a:defRPr sz="1800">
                <a:solidFill>
                  <a:srgbClr val="005375"/>
                </a:solidFill>
              </a:defRPr>
            </a:lvl8pPr>
            <a:lvl9pPr lvl="8" rtl="0">
              <a:spcBef>
                <a:spcPts val="0"/>
              </a:spcBef>
              <a:spcAft>
                <a:spcPts val="0"/>
              </a:spcAft>
              <a:buClr>
                <a:srgbClr val="005375"/>
              </a:buClr>
              <a:buSzPts val="1800"/>
              <a:buNone/>
              <a:defRPr sz="1800">
                <a:solidFill>
                  <a:srgbClr val="005375"/>
                </a:solidFill>
              </a:defRPr>
            </a:lvl9pPr>
          </a:lstStyle>
          <a:p>
            <a:endParaRPr/>
          </a:p>
        </p:txBody>
      </p:sp>
      <p:sp>
        <p:nvSpPr>
          <p:cNvPr id="101" name="Google Shape;101;p16"/>
          <p:cNvSpPr txBox="1">
            <a:spLocks noGrp="1"/>
          </p:cNvSpPr>
          <p:nvPr>
            <p:ph type="subTitle" idx="8"/>
          </p:nvPr>
        </p:nvSpPr>
        <p:spPr>
          <a:xfrm>
            <a:off x="5935025" y="2393400"/>
            <a:ext cx="2041500" cy="39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5375"/>
              </a:buClr>
              <a:buSzPts val="1000"/>
              <a:buNone/>
              <a:defRPr sz="1000">
                <a:solidFill>
                  <a:srgbClr val="005375"/>
                </a:solidFill>
              </a:defRPr>
            </a:lvl1pPr>
            <a:lvl2pPr lvl="1" rtl="0">
              <a:lnSpc>
                <a:spcPct val="100000"/>
              </a:lnSpc>
              <a:spcBef>
                <a:spcPts val="0"/>
              </a:spcBef>
              <a:spcAft>
                <a:spcPts val="0"/>
              </a:spcAft>
              <a:buClr>
                <a:srgbClr val="005375"/>
              </a:buClr>
              <a:buSzPts val="1000"/>
              <a:buNone/>
              <a:defRPr sz="1000">
                <a:solidFill>
                  <a:srgbClr val="005375"/>
                </a:solidFill>
              </a:defRPr>
            </a:lvl2pPr>
            <a:lvl3pPr lvl="2" rtl="0">
              <a:lnSpc>
                <a:spcPct val="100000"/>
              </a:lnSpc>
              <a:spcBef>
                <a:spcPts val="0"/>
              </a:spcBef>
              <a:spcAft>
                <a:spcPts val="0"/>
              </a:spcAft>
              <a:buClr>
                <a:srgbClr val="005375"/>
              </a:buClr>
              <a:buSzPts val="1000"/>
              <a:buNone/>
              <a:defRPr sz="1000">
                <a:solidFill>
                  <a:srgbClr val="005375"/>
                </a:solidFill>
              </a:defRPr>
            </a:lvl3pPr>
            <a:lvl4pPr lvl="3" rtl="0">
              <a:lnSpc>
                <a:spcPct val="100000"/>
              </a:lnSpc>
              <a:spcBef>
                <a:spcPts val="0"/>
              </a:spcBef>
              <a:spcAft>
                <a:spcPts val="0"/>
              </a:spcAft>
              <a:buClr>
                <a:srgbClr val="005375"/>
              </a:buClr>
              <a:buSzPts val="1000"/>
              <a:buNone/>
              <a:defRPr sz="1000">
                <a:solidFill>
                  <a:srgbClr val="005375"/>
                </a:solidFill>
              </a:defRPr>
            </a:lvl4pPr>
            <a:lvl5pPr lvl="4" rtl="0">
              <a:lnSpc>
                <a:spcPct val="100000"/>
              </a:lnSpc>
              <a:spcBef>
                <a:spcPts val="0"/>
              </a:spcBef>
              <a:spcAft>
                <a:spcPts val="0"/>
              </a:spcAft>
              <a:buClr>
                <a:srgbClr val="005375"/>
              </a:buClr>
              <a:buSzPts val="1000"/>
              <a:buNone/>
              <a:defRPr sz="1000">
                <a:solidFill>
                  <a:srgbClr val="005375"/>
                </a:solidFill>
              </a:defRPr>
            </a:lvl5pPr>
            <a:lvl6pPr lvl="5" rtl="0">
              <a:lnSpc>
                <a:spcPct val="100000"/>
              </a:lnSpc>
              <a:spcBef>
                <a:spcPts val="0"/>
              </a:spcBef>
              <a:spcAft>
                <a:spcPts val="0"/>
              </a:spcAft>
              <a:buClr>
                <a:srgbClr val="005375"/>
              </a:buClr>
              <a:buSzPts val="1000"/>
              <a:buNone/>
              <a:defRPr sz="1000">
                <a:solidFill>
                  <a:srgbClr val="005375"/>
                </a:solidFill>
              </a:defRPr>
            </a:lvl6pPr>
            <a:lvl7pPr lvl="6" rtl="0">
              <a:lnSpc>
                <a:spcPct val="100000"/>
              </a:lnSpc>
              <a:spcBef>
                <a:spcPts val="0"/>
              </a:spcBef>
              <a:spcAft>
                <a:spcPts val="0"/>
              </a:spcAft>
              <a:buClr>
                <a:srgbClr val="005375"/>
              </a:buClr>
              <a:buSzPts val="1000"/>
              <a:buNone/>
              <a:defRPr sz="1000">
                <a:solidFill>
                  <a:srgbClr val="005375"/>
                </a:solidFill>
              </a:defRPr>
            </a:lvl7pPr>
            <a:lvl8pPr lvl="7" rtl="0">
              <a:lnSpc>
                <a:spcPct val="100000"/>
              </a:lnSpc>
              <a:spcBef>
                <a:spcPts val="0"/>
              </a:spcBef>
              <a:spcAft>
                <a:spcPts val="0"/>
              </a:spcAft>
              <a:buClr>
                <a:srgbClr val="005375"/>
              </a:buClr>
              <a:buSzPts val="1000"/>
              <a:buNone/>
              <a:defRPr sz="1000">
                <a:solidFill>
                  <a:srgbClr val="005375"/>
                </a:solidFill>
              </a:defRPr>
            </a:lvl8pPr>
            <a:lvl9pPr lvl="8" rtl="0">
              <a:lnSpc>
                <a:spcPct val="100000"/>
              </a:lnSpc>
              <a:spcBef>
                <a:spcPts val="0"/>
              </a:spcBef>
              <a:spcAft>
                <a:spcPts val="0"/>
              </a:spcAft>
              <a:buClr>
                <a:srgbClr val="005375"/>
              </a:buClr>
              <a:buSzPts val="1000"/>
              <a:buNone/>
              <a:defRPr sz="1000">
                <a:solidFill>
                  <a:srgbClr val="005375"/>
                </a:solidFill>
              </a:defRPr>
            </a:lvl9pPr>
          </a:lstStyle>
          <a:p>
            <a:endParaRPr/>
          </a:p>
        </p:txBody>
      </p:sp>
      <p:sp>
        <p:nvSpPr>
          <p:cNvPr id="102" name="Google Shape;102;p16"/>
          <p:cNvSpPr/>
          <p:nvPr/>
        </p:nvSpPr>
        <p:spPr>
          <a:xfrm>
            <a:off x="8829600" y="1476375"/>
            <a:ext cx="314400" cy="2924100"/>
          </a:xfrm>
          <a:prstGeom prst="rect">
            <a:avLst/>
          </a:pr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a:off x="8829600" y="1476375"/>
            <a:ext cx="234300" cy="2924100"/>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a:off x="0" y="1476375"/>
            <a:ext cx="314400" cy="2924100"/>
          </a:xfrm>
          <a:prstGeom prst="rect">
            <a:avLst/>
          </a:pr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DESIGN 4">
  <p:cSld name="BIG_NUMBER_1_1_1_1_4">
    <p:spTree>
      <p:nvGrpSpPr>
        <p:cNvPr id="1" name="Shape 105"/>
        <p:cNvGrpSpPr/>
        <p:nvPr/>
      </p:nvGrpSpPr>
      <p:grpSpPr>
        <a:xfrm>
          <a:off x="0" y="0"/>
          <a:ext cx="0" cy="0"/>
          <a:chOff x="0" y="0"/>
          <a:chExt cx="0" cy="0"/>
        </a:xfrm>
      </p:grpSpPr>
      <p:sp>
        <p:nvSpPr>
          <p:cNvPr id="106" name="Google Shape;106;p17"/>
          <p:cNvSpPr/>
          <p:nvPr/>
        </p:nvSpPr>
        <p:spPr>
          <a:xfrm>
            <a:off x="-150" y="0"/>
            <a:ext cx="4572300" cy="5143500"/>
          </a:xfrm>
          <a:prstGeom prst="rect">
            <a:avLst/>
          </a:pr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07" name="Google Shape;107;p17"/>
          <p:cNvSpPr/>
          <p:nvPr/>
        </p:nvSpPr>
        <p:spPr>
          <a:xfrm>
            <a:off x="4571850" y="0"/>
            <a:ext cx="4572300" cy="5143500"/>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2400"/>
              <a:buNone/>
              <a:defRPr sz="2400">
                <a:solidFill>
                  <a:srgbClr val="FFFFFF"/>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a:endParaRP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amp;CREDITS">
  <p:cSld name="BIG_NUMBER_1_1_1_3_3_1">
    <p:spTree>
      <p:nvGrpSpPr>
        <p:cNvPr id="1" name="Shape 137"/>
        <p:cNvGrpSpPr/>
        <p:nvPr/>
      </p:nvGrpSpPr>
      <p:grpSpPr>
        <a:xfrm>
          <a:off x="0" y="0"/>
          <a:ext cx="0" cy="0"/>
          <a:chOff x="0" y="0"/>
          <a:chExt cx="0" cy="0"/>
        </a:xfrm>
      </p:grpSpPr>
      <p:sp>
        <p:nvSpPr>
          <p:cNvPr id="138" name="Google Shape;138;p22"/>
          <p:cNvSpPr txBox="1">
            <a:spLocks noGrp="1"/>
          </p:cNvSpPr>
          <p:nvPr>
            <p:ph type="ctrTitle"/>
          </p:nvPr>
        </p:nvSpPr>
        <p:spPr>
          <a:xfrm>
            <a:off x="1222800" y="1812400"/>
            <a:ext cx="66984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39" name="Google Shape;139;p22"/>
          <p:cNvSpPr txBox="1">
            <a:spLocks noGrp="1"/>
          </p:cNvSpPr>
          <p:nvPr>
            <p:ph type="subTitle" idx="1"/>
          </p:nvPr>
        </p:nvSpPr>
        <p:spPr>
          <a:xfrm>
            <a:off x="1222800" y="2284700"/>
            <a:ext cx="3814200" cy="7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40" name="Google Shape;140;p22"/>
          <p:cNvSpPr txBox="1"/>
          <p:nvPr/>
        </p:nvSpPr>
        <p:spPr>
          <a:xfrm>
            <a:off x="1222800" y="3716025"/>
            <a:ext cx="2753100" cy="6411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a:solidFill>
                  <a:srgbClr val="DC5641"/>
                </a:solidFill>
                <a:latin typeface="Questrial"/>
                <a:ea typeface="Questrial"/>
                <a:cs typeface="Questrial"/>
                <a:sym typeface="Questrial"/>
              </a:rPr>
              <a:t>CREDITS: This presentation template was created by </a:t>
            </a:r>
            <a:r>
              <a:rPr lang="en" sz="900" b="1">
                <a:solidFill>
                  <a:srgbClr val="DC5641"/>
                </a:solidFill>
                <a:uFill>
                  <a:noFill/>
                </a:uFill>
                <a:latin typeface="Questrial"/>
                <a:ea typeface="Questrial"/>
                <a:cs typeface="Questrial"/>
                <a:sym typeface="Questrial"/>
                <a:hlinkClick r:id="rId2">
                  <a:extLst>
                    <a:ext uri="{A12FA001-AC4F-418D-AE19-62706E023703}">
                      <ahyp:hlinkClr xmlns:ahyp="http://schemas.microsoft.com/office/drawing/2018/hyperlinkcolor" val="tx"/>
                    </a:ext>
                  </a:extLst>
                </a:hlinkClick>
              </a:rPr>
              <a:t>Slidesgo</a:t>
            </a:r>
            <a:r>
              <a:rPr lang="en" sz="900">
                <a:solidFill>
                  <a:srgbClr val="DC5641"/>
                </a:solidFill>
                <a:latin typeface="Questrial"/>
                <a:ea typeface="Questrial"/>
                <a:cs typeface="Questrial"/>
                <a:sym typeface="Questrial"/>
              </a:rPr>
              <a:t>, including icons by </a:t>
            </a:r>
            <a:r>
              <a:rPr lang="en" sz="900" b="1">
                <a:solidFill>
                  <a:srgbClr val="DC5641"/>
                </a:solidFill>
                <a:uFill>
                  <a:noFill/>
                </a:uFill>
                <a:latin typeface="Questrial"/>
                <a:ea typeface="Questrial"/>
                <a:cs typeface="Questrial"/>
                <a:sym typeface="Questrial"/>
                <a:hlinkClick r:id="rId3">
                  <a:extLst>
                    <a:ext uri="{A12FA001-AC4F-418D-AE19-62706E023703}">
                      <ahyp:hlinkClr xmlns:ahyp="http://schemas.microsoft.com/office/drawing/2018/hyperlinkcolor" val="tx"/>
                    </a:ext>
                  </a:extLst>
                </a:hlinkClick>
              </a:rPr>
              <a:t>Flaticon</a:t>
            </a:r>
            <a:r>
              <a:rPr lang="en" sz="900">
                <a:solidFill>
                  <a:srgbClr val="DC5641"/>
                </a:solidFill>
                <a:latin typeface="Questrial"/>
                <a:ea typeface="Questrial"/>
                <a:cs typeface="Questrial"/>
                <a:sym typeface="Questrial"/>
              </a:rPr>
              <a:t>, and infographics &amp; images by </a:t>
            </a:r>
            <a:r>
              <a:rPr lang="en" sz="900">
                <a:solidFill>
                  <a:srgbClr val="DC5641"/>
                </a:solidFill>
                <a:uFill>
                  <a:noFill/>
                </a:uFill>
                <a:latin typeface="Questrial"/>
                <a:ea typeface="Questrial"/>
                <a:cs typeface="Questrial"/>
                <a:sym typeface="Questrial"/>
                <a:hlinkClick r:id="rId4">
                  <a:extLst>
                    <a:ext uri="{A12FA001-AC4F-418D-AE19-62706E023703}">
                      <ahyp:hlinkClr xmlns:ahyp="http://schemas.microsoft.com/office/drawing/2018/hyperlinkcolor" val="tx"/>
                    </a:ext>
                  </a:extLst>
                </a:hlinkClick>
              </a:rPr>
              <a:t>Freepik</a:t>
            </a:r>
            <a:r>
              <a:rPr lang="en" sz="900">
                <a:solidFill>
                  <a:srgbClr val="DC5641"/>
                </a:solidFill>
                <a:latin typeface="Questrial"/>
                <a:ea typeface="Questrial"/>
                <a:cs typeface="Questrial"/>
                <a:sym typeface="Questrial"/>
              </a:rPr>
              <a:t>. </a:t>
            </a:r>
            <a:endParaRPr sz="900">
              <a:solidFill>
                <a:srgbClr val="DC5641"/>
              </a:solidFill>
              <a:latin typeface="Questrial"/>
              <a:ea typeface="Questrial"/>
              <a:cs typeface="Questrial"/>
              <a:sym typeface="Questrial"/>
            </a:endParaRPr>
          </a:p>
          <a:p>
            <a:pPr marL="0" lvl="0" indent="0" algn="l" rtl="0">
              <a:spcBef>
                <a:spcPts val="300"/>
              </a:spcBef>
              <a:spcAft>
                <a:spcPts val="0"/>
              </a:spcAft>
              <a:buNone/>
            </a:pPr>
            <a:r>
              <a:rPr lang="en" sz="900" b="1">
                <a:solidFill>
                  <a:srgbClr val="DC5641"/>
                </a:solidFill>
                <a:latin typeface="Questrial"/>
                <a:ea typeface="Questrial"/>
                <a:cs typeface="Questrial"/>
                <a:sym typeface="Questrial"/>
              </a:rPr>
              <a:t>Please keep this slide for attribution.</a:t>
            </a:r>
            <a:endParaRPr sz="900" b="1">
              <a:solidFill>
                <a:srgbClr val="DC5641"/>
              </a:solidFill>
              <a:latin typeface="Questrial"/>
              <a:ea typeface="Questrial"/>
              <a:cs typeface="Questrial"/>
              <a:sym typeface="Questrial"/>
            </a:endParaRPr>
          </a:p>
          <a:p>
            <a:pPr marL="0" lvl="0" indent="0" algn="l" rtl="0">
              <a:lnSpc>
                <a:spcPct val="115000"/>
              </a:lnSpc>
              <a:spcBef>
                <a:spcPts val="300"/>
              </a:spcBef>
              <a:spcAft>
                <a:spcPts val="0"/>
              </a:spcAft>
              <a:buNone/>
            </a:pPr>
            <a:endParaRPr sz="900">
              <a:solidFill>
                <a:srgbClr val="DC5641"/>
              </a:solidFill>
              <a:latin typeface="Questrial"/>
              <a:ea typeface="Questrial"/>
              <a:cs typeface="Questrial"/>
              <a:sym typeface="Questrial"/>
            </a:endParaRP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2721">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BIG_NUMBER_1">
    <p:bg>
      <p:bgPr>
        <a:solidFill>
          <a:srgbClr val="FFFFFF"/>
        </a:solidFill>
        <a:effectLst/>
      </p:bgPr>
    </p:bg>
    <p:spTree>
      <p:nvGrpSpPr>
        <p:cNvPr id="1" name="Shape 14"/>
        <p:cNvGrpSpPr/>
        <p:nvPr/>
      </p:nvGrpSpPr>
      <p:grpSpPr>
        <a:xfrm>
          <a:off x="0" y="0"/>
          <a:ext cx="0" cy="0"/>
          <a:chOff x="0" y="0"/>
          <a:chExt cx="0" cy="0"/>
        </a:xfrm>
      </p:grpSpPr>
      <p:sp>
        <p:nvSpPr>
          <p:cNvPr id="15" name="Google Shape;15;p4"/>
          <p:cNvSpPr txBox="1">
            <a:spLocks noGrp="1"/>
          </p:cNvSpPr>
          <p:nvPr>
            <p:ph type="title" hasCustomPrompt="1"/>
          </p:nvPr>
        </p:nvSpPr>
        <p:spPr>
          <a:xfrm>
            <a:off x="198703" y="1204525"/>
            <a:ext cx="8337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t>xx%</a:t>
            </a:r>
          </a:p>
        </p:txBody>
      </p:sp>
      <p:sp>
        <p:nvSpPr>
          <p:cNvPr id="16" name="Google Shape;16;p4"/>
          <p:cNvSpPr txBox="1">
            <a:spLocks noGrp="1"/>
          </p:cNvSpPr>
          <p:nvPr>
            <p:ph type="ctrTitle" idx="2"/>
          </p:nvPr>
        </p:nvSpPr>
        <p:spPr>
          <a:xfrm>
            <a:off x="1096000" y="1204525"/>
            <a:ext cx="39135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a:endParaRPr/>
          </a:p>
        </p:txBody>
      </p:sp>
      <p:sp>
        <p:nvSpPr>
          <p:cNvPr id="17" name="Google Shape;17;p4"/>
          <p:cNvSpPr txBox="1">
            <a:spLocks noGrp="1"/>
          </p:cNvSpPr>
          <p:nvPr>
            <p:ph type="subTitle" idx="1"/>
          </p:nvPr>
        </p:nvSpPr>
        <p:spPr>
          <a:xfrm>
            <a:off x="1096005" y="1505375"/>
            <a:ext cx="2343000" cy="3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100">
                <a:solidFill>
                  <a:srgbClr val="005375"/>
                </a:solidFill>
              </a:defRPr>
            </a:lvl1pPr>
            <a:lvl2pPr lvl="1" rtl="0">
              <a:lnSpc>
                <a:spcPct val="100000"/>
              </a:lnSpc>
              <a:spcBef>
                <a:spcPts val="0"/>
              </a:spcBef>
              <a:spcAft>
                <a:spcPts val="0"/>
              </a:spcAft>
              <a:buClr>
                <a:srgbClr val="005375"/>
              </a:buClr>
              <a:buSzPts val="2800"/>
              <a:buNone/>
              <a:defRPr sz="2800">
                <a:solidFill>
                  <a:srgbClr val="005375"/>
                </a:solidFill>
              </a:defRPr>
            </a:lvl2pPr>
            <a:lvl3pPr lvl="2" rtl="0">
              <a:lnSpc>
                <a:spcPct val="100000"/>
              </a:lnSpc>
              <a:spcBef>
                <a:spcPts val="0"/>
              </a:spcBef>
              <a:spcAft>
                <a:spcPts val="0"/>
              </a:spcAft>
              <a:buClr>
                <a:srgbClr val="005375"/>
              </a:buClr>
              <a:buSzPts val="2800"/>
              <a:buNone/>
              <a:defRPr sz="2800">
                <a:solidFill>
                  <a:srgbClr val="005375"/>
                </a:solidFill>
              </a:defRPr>
            </a:lvl3pPr>
            <a:lvl4pPr lvl="3" rtl="0">
              <a:lnSpc>
                <a:spcPct val="100000"/>
              </a:lnSpc>
              <a:spcBef>
                <a:spcPts val="0"/>
              </a:spcBef>
              <a:spcAft>
                <a:spcPts val="0"/>
              </a:spcAft>
              <a:buClr>
                <a:srgbClr val="005375"/>
              </a:buClr>
              <a:buSzPts val="2800"/>
              <a:buNone/>
              <a:defRPr sz="2800">
                <a:solidFill>
                  <a:srgbClr val="005375"/>
                </a:solidFill>
              </a:defRPr>
            </a:lvl4pPr>
            <a:lvl5pPr lvl="4" rtl="0">
              <a:lnSpc>
                <a:spcPct val="100000"/>
              </a:lnSpc>
              <a:spcBef>
                <a:spcPts val="0"/>
              </a:spcBef>
              <a:spcAft>
                <a:spcPts val="0"/>
              </a:spcAft>
              <a:buClr>
                <a:srgbClr val="005375"/>
              </a:buClr>
              <a:buSzPts val="2800"/>
              <a:buNone/>
              <a:defRPr sz="2800">
                <a:solidFill>
                  <a:srgbClr val="005375"/>
                </a:solidFill>
              </a:defRPr>
            </a:lvl5pPr>
            <a:lvl6pPr lvl="5" rtl="0">
              <a:lnSpc>
                <a:spcPct val="100000"/>
              </a:lnSpc>
              <a:spcBef>
                <a:spcPts val="0"/>
              </a:spcBef>
              <a:spcAft>
                <a:spcPts val="0"/>
              </a:spcAft>
              <a:buClr>
                <a:srgbClr val="005375"/>
              </a:buClr>
              <a:buSzPts val="2800"/>
              <a:buNone/>
              <a:defRPr sz="2800">
                <a:solidFill>
                  <a:srgbClr val="005375"/>
                </a:solidFill>
              </a:defRPr>
            </a:lvl6pPr>
            <a:lvl7pPr lvl="6" rtl="0">
              <a:lnSpc>
                <a:spcPct val="100000"/>
              </a:lnSpc>
              <a:spcBef>
                <a:spcPts val="0"/>
              </a:spcBef>
              <a:spcAft>
                <a:spcPts val="0"/>
              </a:spcAft>
              <a:buClr>
                <a:srgbClr val="005375"/>
              </a:buClr>
              <a:buSzPts val="2800"/>
              <a:buNone/>
              <a:defRPr sz="2800">
                <a:solidFill>
                  <a:srgbClr val="005375"/>
                </a:solidFill>
              </a:defRPr>
            </a:lvl7pPr>
            <a:lvl8pPr lvl="7" rtl="0">
              <a:lnSpc>
                <a:spcPct val="100000"/>
              </a:lnSpc>
              <a:spcBef>
                <a:spcPts val="0"/>
              </a:spcBef>
              <a:spcAft>
                <a:spcPts val="0"/>
              </a:spcAft>
              <a:buClr>
                <a:srgbClr val="005375"/>
              </a:buClr>
              <a:buSzPts val="2800"/>
              <a:buNone/>
              <a:defRPr sz="2800">
                <a:solidFill>
                  <a:srgbClr val="005375"/>
                </a:solidFill>
              </a:defRPr>
            </a:lvl8pPr>
            <a:lvl9pPr lvl="8" rtl="0">
              <a:lnSpc>
                <a:spcPct val="100000"/>
              </a:lnSpc>
              <a:spcBef>
                <a:spcPts val="0"/>
              </a:spcBef>
              <a:spcAft>
                <a:spcPts val="0"/>
              </a:spcAft>
              <a:buClr>
                <a:srgbClr val="005375"/>
              </a:buClr>
              <a:buSzPts val="2800"/>
              <a:buNone/>
              <a:defRPr sz="2800">
                <a:solidFill>
                  <a:srgbClr val="005375"/>
                </a:solidFill>
              </a:defRPr>
            </a:lvl9pPr>
          </a:lstStyle>
          <a:p>
            <a:endParaRPr/>
          </a:p>
        </p:txBody>
      </p:sp>
      <p:sp>
        <p:nvSpPr>
          <p:cNvPr id="18" name="Google Shape;18;p4"/>
          <p:cNvSpPr txBox="1">
            <a:spLocks noGrp="1"/>
          </p:cNvSpPr>
          <p:nvPr>
            <p:ph type="title" idx="3" hasCustomPrompt="1"/>
          </p:nvPr>
        </p:nvSpPr>
        <p:spPr>
          <a:xfrm>
            <a:off x="198703" y="1893231"/>
            <a:ext cx="8337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t>xx%</a:t>
            </a:r>
          </a:p>
        </p:txBody>
      </p:sp>
      <p:sp>
        <p:nvSpPr>
          <p:cNvPr id="19" name="Google Shape;19;p4"/>
          <p:cNvSpPr txBox="1">
            <a:spLocks noGrp="1"/>
          </p:cNvSpPr>
          <p:nvPr>
            <p:ph type="ctrTitle" idx="4"/>
          </p:nvPr>
        </p:nvSpPr>
        <p:spPr>
          <a:xfrm>
            <a:off x="1096000" y="1893230"/>
            <a:ext cx="39135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a:endParaRPr/>
          </a:p>
        </p:txBody>
      </p:sp>
      <p:sp>
        <p:nvSpPr>
          <p:cNvPr id="20" name="Google Shape;20;p4"/>
          <p:cNvSpPr txBox="1">
            <a:spLocks noGrp="1"/>
          </p:cNvSpPr>
          <p:nvPr>
            <p:ph type="subTitle" idx="5"/>
          </p:nvPr>
        </p:nvSpPr>
        <p:spPr>
          <a:xfrm>
            <a:off x="1096005" y="2194080"/>
            <a:ext cx="2343000" cy="3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100">
                <a:solidFill>
                  <a:srgbClr val="005375"/>
                </a:solidFill>
              </a:defRPr>
            </a:lvl1pPr>
            <a:lvl2pPr lvl="1" rtl="0">
              <a:lnSpc>
                <a:spcPct val="100000"/>
              </a:lnSpc>
              <a:spcBef>
                <a:spcPts val="0"/>
              </a:spcBef>
              <a:spcAft>
                <a:spcPts val="0"/>
              </a:spcAft>
              <a:buClr>
                <a:srgbClr val="005375"/>
              </a:buClr>
              <a:buSzPts val="2800"/>
              <a:buNone/>
              <a:defRPr sz="2800">
                <a:solidFill>
                  <a:srgbClr val="005375"/>
                </a:solidFill>
              </a:defRPr>
            </a:lvl2pPr>
            <a:lvl3pPr lvl="2" rtl="0">
              <a:lnSpc>
                <a:spcPct val="100000"/>
              </a:lnSpc>
              <a:spcBef>
                <a:spcPts val="0"/>
              </a:spcBef>
              <a:spcAft>
                <a:spcPts val="0"/>
              </a:spcAft>
              <a:buClr>
                <a:srgbClr val="005375"/>
              </a:buClr>
              <a:buSzPts val="2800"/>
              <a:buNone/>
              <a:defRPr sz="2800">
                <a:solidFill>
                  <a:srgbClr val="005375"/>
                </a:solidFill>
              </a:defRPr>
            </a:lvl3pPr>
            <a:lvl4pPr lvl="3" rtl="0">
              <a:lnSpc>
                <a:spcPct val="100000"/>
              </a:lnSpc>
              <a:spcBef>
                <a:spcPts val="0"/>
              </a:spcBef>
              <a:spcAft>
                <a:spcPts val="0"/>
              </a:spcAft>
              <a:buClr>
                <a:srgbClr val="005375"/>
              </a:buClr>
              <a:buSzPts val="2800"/>
              <a:buNone/>
              <a:defRPr sz="2800">
                <a:solidFill>
                  <a:srgbClr val="005375"/>
                </a:solidFill>
              </a:defRPr>
            </a:lvl4pPr>
            <a:lvl5pPr lvl="4" rtl="0">
              <a:lnSpc>
                <a:spcPct val="100000"/>
              </a:lnSpc>
              <a:spcBef>
                <a:spcPts val="0"/>
              </a:spcBef>
              <a:spcAft>
                <a:spcPts val="0"/>
              </a:spcAft>
              <a:buClr>
                <a:srgbClr val="005375"/>
              </a:buClr>
              <a:buSzPts val="2800"/>
              <a:buNone/>
              <a:defRPr sz="2800">
                <a:solidFill>
                  <a:srgbClr val="005375"/>
                </a:solidFill>
              </a:defRPr>
            </a:lvl5pPr>
            <a:lvl6pPr lvl="5" rtl="0">
              <a:lnSpc>
                <a:spcPct val="100000"/>
              </a:lnSpc>
              <a:spcBef>
                <a:spcPts val="0"/>
              </a:spcBef>
              <a:spcAft>
                <a:spcPts val="0"/>
              </a:spcAft>
              <a:buClr>
                <a:srgbClr val="005375"/>
              </a:buClr>
              <a:buSzPts val="2800"/>
              <a:buNone/>
              <a:defRPr sz="2800">
                <a:solidFill>
                  <a:srgbClr val="005375"/>
                </a:solidFill>
              </a:defRPr>
            </a:lvl6pPr>
            <a:lvl7pPr lvl="6" rtl="0">
              <a:lnSpc>
                <a:spcPct val="100000"/>
              </a:lnSpc>
              <a:spcBef>
                <a:spcPts val="0"/>
              </a:spcBef>
              <a:spcAft>
                <a:spcPts val="0"/>
              </a:spcAft>
              <a:buClr>
                <a:srgbClr val="005375"/>
              </a:buClr>
              <a:buSzPts val="2800"/>
              <a:buNone/>
              <a:defRPr sz="2800">
                <a:solidFill>
                  <a:srgbClr val="005375"/>
                </a:solidFill>
              </a:defRPr>
            </a:lvl7pPr>
            <a:lvl8pPr lvl="7" rtl="0">
              <a:lnSpc>
                <a:spcPct val="100000"/>
              </a:lnSpc>
              <a:spcBef>
                <a:spcPts val="0"/>
              </a:spcBef>
              <a:spcAft>
                <a:spcPts val="0"/>
              </a:spcAft>
              <a:buClr>
                <a:srgbClr val="005375"/>
              </a:buClr>
              <a:buSzPts val="2800"/>
              <a:buNone/>
              <a:defRPr sz="2800">
                <a:solidFill>
                  <a:srgbClr val="005375"/>
                </a:solidFill>
              </a:defRPr>
            </a:lvl8pPr>
            <a:lvl9pPr lvl="8" rtl="0">
              <a:lnSpc>
                <a:spcPct val="100000"/>
              </a:lnSpc>
              <a:spcBef>
                <a:spcPts val="0"/>
              </a:spcBef>
              <a:spcAft>
                <a:spcPts val="0"/>
              </a:spcAft>
              <a:buClr>
                <a:srgbClr val="005375"/>
              </a:buClr>
              <a:buSzPts val="2800"/>
              <a:buNone/>
              <a:defRPr sz="2800">
                <a:solidFill>
                  <a:srgbClr val="005375"/>
                </a:solidFill>
              </a:defRPr>
            </a:lvl9pPr>
          </a:lstStyle>
          <a:p>
            <a:endParaRPr/>
          </a:p>
        </p:txBody>
      </p:sp>
      <p:sp>
        <p:nvSpPr>
          <p:cNvPr id="21" name="Google Shape;21;p4"/>
          <p:cNvSpPr txBox="1">
            <a:spLocks noGrp="1"/>
          </p:cNvSpPr>
          <p:nvPr>
            <p:ph type="title" idx="6" hasCustomPrompt="1"/>
          </p:nvPr>
        </p:nvSpPr>
        <p:spPr>
          <a:xfrm>
            <a:off x="198703" y="2581937"/>
            <a:ext cx="8337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t>xx%</a:t>
            </a:r>
          </a:p>
        </p:txBody>
      </p:sp>
      <p:sp>
        <p:nvSpPr>
          <p:cNvPr id="22" name="Google Shape;22;p4"/>
          <p:cNvSpPr txBox="1">
            <a:spLocks noGrp="1"/>
          </p:cNvSpPr>
          <p:nvPr>
            <p:ph type="ctrTitle" idx="7"/>
          </p:nvPr>
        </p:nvSpPr>
        <p:spPr>
          <a:xfrm>
            <a:off x="1096000" y="2581934"/>
            <a:ext cx="39135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a:endParaRPr/>
          </a:p>
        </p:txBody>
      </p:sp>
      <p:sp>
        <p:nvSpPr>
          <p:cNvPr id="23" name="Google Shape;23;p4"/>
          <p:cNvSpPr txBox="1">
            <a:spLocks noGrp="1"/>
          </p:cNvSpPr>
          <p:nvPr>
            <p:ph type="subTitle" idx="8"/>
          </p:nvPr>
        </p:nvSpPr>
        <p:spPr>
          <a:xfrm>
            <a:off x="1096005" y="2882784"/>
            <a:ext cx="2343000" cy="3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100">
                <a:solidFill>
                  <a:srgbClr val="005375"/>
                </a:solidFill>
              </a:defRPr>
            </a:lvl1pPr>
            <a:lvl2pPr lvl="1" rtl="0">
              <a:lnSpc>
                <a:spcPct val="100000"/>
              </a:lnSpc>
              <a:spcBef>
                <a:spcPts val="0"/>
              </a:spcBef>
              <a:spcAft>
                <a:spcPts val="0"/>
              </a:spcAft>
              <a:buClr>
                <a:srgbClr val="005375"/>
              </a:buClr>
              <a:buSzPts val="2800"/>
              <a:buNone/>
              <a:defRPr sz="2800">
                <a:solidFill>
                  <a:srgbClr val="005375"/>
                </a:solidFill>
              </a:defRPr>
            </a:lvl2pPr>
            <a:lvl3pPr lvl="2" rtl="0">
              <a:lnSpc>
                <a:spcPct val="100000"/>
              </a:lnSpc>
              <a:spcBef>
                <a:spcPts val="0"/>
              </a:spcBef>
              <a:spcAft>
                <a:spcPts val="0"/>
              </a:spcAft>
              <a:buClr>
                <a:srgbClr val="005375"/>
              </a:buClr>
              <a:buSzPts val="2800"/>
              <a:buNone/>
              <a:defRPr sz="2800">
                <a:solidFill>
                  <a:srgbClr val="005375"/>
                </a:solidFill>
              </a:defRPr>
            </a:lvl3pPr>
            <a:lvl4pPr lvl="3" rtl="0">
              <a:lnSpc>
                <a:spcPct val="100000"/>
              </a:lnSpc>
              <a:spcBef>
                <a:spcPts val="0"/>
              </a:spcBef>
              <a:spcAft>
                <a:spcPts val="0"/>
              </a:spcAft>
              <a:buClr>
                <a:srgbClr val="005375"/>
              </a:buClr>
              <a:buSzPts val="2800"/>
              <a:buNone/>
              <a:defRPr sz="2800">
                <a:solidFill>
                  <a:srgbClr val="005375"/>
                </a:solidFill>
              </a:defRPr>
            </a:lvl4pPr>
            <a:lvl5pPr lvl="4" rtl="0">
              <a:lnSpc>
                <a:spcPct val="100000"/>
              </a:lnSpc>
              <a:spcBef>
                <a:spcPts val="0"/>
              </a:spcBef>
              <a:spcAft>
                <a:spcPts val="0"/>
              </a:spcAft>
              <a:buClr>
                <a:srgbClr val="005375"/>
              </a:buClr>
              <a:buSzPts val="2800"/>
              <a:buNone/>
              <a:defRPr sz="2800">
                <a:solidFill>
                  <a:srgbClr val="005375"/>
                </a:solidFill>
              </a:defRPr>
            </a:lvl5pPr>
            <a:lvl6pPr lvl="5" rtl="0">
              <a:lnSpc>
                <a:spcPct val="100000"/>
              </a:lnSpc>
              <a:spcBef>
                <a:spcPts val="0"/>
              </a:spcBef>
              <a:spcAft>
                <a:spcPts val="0"/>
              </a:spcAft>
              <a:buClr>
                <a:srgbClr val="005375"/>
              </a:buClr>
              <a:buSzPts val="2800"/>
              <a:buNone/>
              <a:defRPr sz="2800">
                <a:solidFill>
                  <a:srgbClr val="005375"/>
                </a:solidFill>
              </a:defRPr>
            </a:lvl6pPr>
            <a:lvl7pPr lvl="6" rtl="0">
              <a:lnSpc>
                <a:spcPct val="100000"/>
              </a:lnSpc>
              <a:spcBef>
                <a:spcPts val="0"/>
              </a:spcBef>
              <a:spcAft>
                <a:spcPts val="0"/>
              </a:spcAft>
              <a:buClr>
                <a:srgbClr val="005375"/>
              </a:buClr>
              <a:buSzPts val="2800"/>
              <a:buNone/>
              <a:defRPr sz="2800">
                <a:solidFill>
                  <a:srgbClr val="005375"/>
                </a:solidFill>
              </a:defRPr>
            </a:lvl7pPr>
            <a:lvl8pPr lvl="7" rtl="0">
              <a:lnSpc>
                <a:spcPct val="100000"/>
              </a:lnSpc>
              <a:spcBef>
                <a:spcPts val="0"/>
              </a:spcBef>
              <a:spcAft>
                <a:spcPts val="0"/>
              </a:spcAft>
              <a:buClr>
                <a:srgbClr val="005375"/>
              </a:buClr>
              <a:buSzPts val="2800"/>
              <a:buNone/>
              <a:defRPr sz="2800">
                <a:solidFill>
                  <a:srgbClr val="005375"/>
                </a:solidFill>
              </a:defRPr>
            </a:lvl8pPr>
            <a:lvl9pPr lvl="8" rtl="0">
              <a:lnSpc>
                <a:spcPct val="100000"/>
              </a:lnSpc>
              <a:spcBef>
                <a:spcPts val="0"/>
              </a:spcBef>
              <a:spcAft>
                <a:spcPts val="0"/>
              </a:spcAft>
              <a:buClr>
                <a:srgbClr val="005375"/>
              </a:buClr>
              <a:buSzPts val="2800"/>
              <a:buNone/>
              <a:defRPr sz="2800">
                <a:solidFill>
                  <a:srgbClr val="005375"/>
                </a:solidFill>
              </a:defRPr>
            </a:lvl9pPr>
          </a:lstStyle>
          <a:p>
            <a:endParaRPr/>
          </a:p>
        </p:txBody>
      </p:sp>
      <p:sp>
        <p:nvSpPr>
          <p:cNvPr id="24" name="Google Shape;24;p4"/>
          <p:cNvSpPr txBox="1">
            <a:spLocks noGrp="1"/>
          </p:cNvSpPr>
          <p:nvPr>
            <p:ph type="title" idx="9" hasCustomPrompt="1"/>
          </p:nvPr>
        </p:nvSpPr>
        <p:spPr>
          <a:xfrm>
            <a:off x="198703" y="3270643"/>
            <a:ext cx="8337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t>xx%</a:t>
            </a:r>
          </a:p>
        </p:txBody>
      </p:sp>
      <p:sp>
        <p:nvSpPr>
          <p:cNvPr id="25" name="Google Shape;25;p4"/>
          <p:cNvSpPr txBox="1">
            <a:spLocks noGrp="1"/>
          </p:cNvSpPr>
          <p:nvPr>
            <p:ph type="ctrTitle" idx="13"/>
          </p:nvPr>
        </p:nvSpPr>
        <p:spPr>
          <a:xfrm>
            <a:off x="1096000" y="3270639"/>
            <a:ext cx="39135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a:endParaRPr/>
          </a:p>
        </p:txBody>
      </p:sp>
      <p:sp>
        <p:nvSpPr>
          <p:cNvPr id="26" name="Google Shape;26;p4"/>
          <p:cNvSpPr txBox="1">
            <a:spLocks noGrp="1"/>
          </p:cNvSpPr>
          <p:nvPr>
            <p:ph type="subTitle" idx="14"/>
          </p:nvPr>
        </p:nvSpPr>
        <p:spPr>
          <a:xfrm>
            <a:off x="1096005" y="3571489"/>
            <a:ext cx="2343000" cy="3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100">
                <a:solidFill>
                  <a:srgbClr val="005375"/>
                </a:solidFill>
              </a:defRPr>
            </a:lvl1pPr>
            <a:lvl2pPr lvl="1" rtl="0">
              <a:lnSpc>
                <a:spcPct val="100000"/>
              </a:lnSpc>
              <a:spcBef>
                <a:spcPts val="0"/>
              </a:spcBef>
              <a:spcAft>
                <a:spcPts val="0"/>
              </a:spcAft>
              <a:buClr>
                <a:srgbClr val="005375"/>
              </a:buClr>
              <a:buSzPts val="2800"/>
              <a:buNone/>
              <a:defRPr sz="2800">
                <a:solidFill>
                  <a:srgbClr val="005375"/>
                </a:solidFill>
              </a:defRPr>
            </a:lvl2pPr>
            <a:lvl3pPr lvl="2" rtl="0">
              <a:lnSpc>
                <a:spcPct val="100000"/>
              </a:lnSpc>
              <a:spcBef>
                <a:spcPts val="0"/>
              </a:spcBef>
              <a:spcAft>
                <a:spcPts val="0"/>
              </a:spcAft>
              <a:buClr>
                <a:srgbClr val="005375"/>
              </a:buClr>
              <a:buSzPts val="2800"/>
              <a:buNone/>
              <a:defRPr sz="2800">
                <a:solidFill>
                  <a:srgbClr val="005375"/>
                </a:solidFill>
              </a:defRPr>
            </a:lvl3pPr>
            <a:lvl4pPr lvl="3" rtl="0">
              <a:lnSpc>
                <a:spcPct val="100000"/>
              </a:lnSpc>
              <a:spcBef>
                <a:spcPts val="0"/>
              </a:spcBef>
              <a:spcAft>
                <a:spcPts val="0"/>
              </a:spcAft>
              <a:buClr>
                <a:srgbClr val="005375"/>
              </a:buClr>
              <a:buSzPts val="2800"/>
              <a:buNone/>
              <a:defRPr sz="2800">
                <a:solidFill>
                  <a:srgbClr val="005375"/>
                </a:solidFill>
              </a:defRPr>
            </a:lvl4pPr>
            <a:lvl5pPr lvl="4" rtl="0">
              <a:lnSpc>
                <a:spcPct val="100000"/>
              </a:lnSpc>
              <a:spcBef>
                <a:spcPts val="0"/>
              </a:spcBef>
              <a:spcAft>
                <a:spcPts val="0"/>
              </a:spcAft>
              <a:buClr>
                <a:srgbClr val="005375"/>
              </a:buClr>
              <a:buSzPts val="2800"/>
              <a:buNone/>
              <a:defRPr sz="2800">
                <a:solidFill>
                  <a:srgbClr val="005375"/>
                </a:solidFill>
              </a:defRPr>
            </a:lvl5pPr>
            <a:lvl6pPr lvl="5" rtl="0">
              <a:lnSpc>
                <a:spcPct val="100000"/>
              </a:lnSpc>
              <a:spcBef>
                <a:spcPts val="0"/>
              </a:spcBef>
              <a:spcAft>
                <a:spcPts val="0"/>
              </a:spcAft>
              <a:buClr>
                <a:srgbClr val="005375"/>
              </a:buClr>
              <a:buSzPts val="2800"/>
              <a:buNone/>
              <a:defRPr sz="2800">
                <a:solidFill>
                  <a:srgbClr val="005375"/>
                </a:solidFill>
              </a:defRPr>
            </a:lvl6pPr>
            <a:lvl7pPr lvl="6" rtl="0">
              <a:lnSpc>
                <a:spcPct val="100000"/>
              </a:lnSpc>
              <a:spcBef>
                <a:spcPts val="0"/>
              </a:spcBef>
              <a:spcAft>
                <a:spcPts val="0"/>
              </a:spcAft>
              <a:buClr>
                <a:srgbClr val="005375"/>
              </a:buClr>
              <a:buSzPts val="2800"/>
              <a:buNone/>
              <a:defRPr sz="2800">
                <a:solidFill>
                  <a:srgbClr val="005375"/>
                </a:solidFill>
              </a:defRPr>
            </a:lvl7pPr>
            <a:lvl8pPr lvl="7" rtl="0">
              <a:lnSpc>
                <a:spcPct val="100000"/>
              </a:lnSpc>
              <a:spcBef>
                <a:spcPts val="0"/>
              </a:spcBef>
              <a:spcAft>
                <a:spcPts val="0"/>
              </a:spcAft>
              <a:buClr>
                <a:srgbClr val="005375"/>
              </a:buClr>
              <a:buSzPts val="2800"/>
              <a:buNone/>
              <a:defRPr sz="2800">
                <a:solidFill>
                  <a:srgbClr val="005375"/>
                </a:solidFill>
              </a:defRPr>
            </a:lvl8pPr>
            <a:lvl9pPr lvl="8" rtl="0">
              <a:lnSpc>
                <a:spcPct val="100000"/>
              </a:lnSpc>
              <a:spcBef>
                <a:spcPts val="0"/>
              </a:spcBef>
              <a:spcAft>
                <a:spcPts val="0"/>
              </a:spcAft>
              <a:buClr>
                <a:srgbClr val="005375"/>
              </a:buClr>
              <a:buSzPts val="2800"/>
              <a:buNone/>
              <a:defRPr sz="2800">
                <a:solidFill>
                  <a:srgbClr val="005375"/>
                </a:solidFill>
              </a:defRPr>
            </a:lvl9pPr>
          </a:lstStyle>
          <a:p>
            <a:endParaRPr/>
          </a:p>
        </p:txBody>
      </p:sp>
      <p:sp>
        <p:nvSpPr>
          <p:cNvPr id="27" name="Google Shape;27;p4"/>
          <p:cNvSpPr txBox="1">
            <a:spLocks noGrp="1"/>
          </p:cNvSpPr>
          <p:nvPr>
            <p:ph type="title" idx="15" hasCustomPrompt="1"/>
          </p:nvPr>
        </p:nvSpPr>
        <p:spPr>
          <a:xfrm>
            <a:off x="198703" y="3959349"/>
            <a:ext cx="8337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r>
              <a:t>xx%</a:t>
            </a:r>
          </a:p>
        </p:txBody>
      </p:sp>
      <p:sp>
        <p:nvSpPr>
          <p:cNvPr id="28" name="Google Shape;28;p4"/>
          <p:cNvSpPr txBox="1">
            <a:spLocks noGrp="1"/>
          </p:cNvSpPr>
          <p:nvPr>
            <p:ph type="ctrTitle" idx="16"/>
          </p:nvPr>
        </p:nvSpPr>
        <p:spPr>
          <a:xfrm>
            <a:off x="1096000" y="3959343"/>
            <a:ext cx="39135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a:endParaRPr/>
          </a:p>
        </p:txBody>
      </p:sp>
      <p:sp>
        <p:nvSpPr>
          <p:cNvPr id="29" name="Google Shape;29;p4"/>
          <p:cNvSpPr txBox="1">
            <a:spLocks noGrp="1"/>
          </p:cNvSpPr>
          <p:nvPr>
            <p:ph type="subTitle" idx="17"/>
          </p:nvPr>
        </p:nvSpPr>
        <p:spPr>
          <a:xfrm>
            <a:off x="1096005" y="4260193"/>
            <a:ext cx="2343000" cy="3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100">
                <a:solidFill>
                  <a:srgbClr val="005375"/>
                </a:solidFill>
              </a:defRPr>
            </a:lvl1pPr>
            <a:lvl2pPr lvl="1" rtl="0">
              <a:lnSpc>
                <a:spcPct val="100000"/>
              </a:lnSpc>
              <a:spcBef>
                <a:spcPts val="0"/>
              </a:spcBef>
              <a:spcAft>
                <a:spcPts val="0"/>
              </a:spcAft>
              <a:buClr>
                <a:srgbClr val="005375"/>
              </a:buClr>
              <a:buSzPts val="2800"/>
              <a:buNone/>
              <a:defRPr sz="2800">
                <a:solidFill>
                  <a:srgbClr val="005375"/>
                </a:solidFill>
              </a:defRPr>
            </a:lvl2pPr>
            <a:lvl3pPr lvl="2" rtl="0">
              <a:lnSpc>
                <a:spcPct val="100000"/>
              </a:lnSpc>
              <a:spcBef>
                <a:spcPts val="0"/>
              </a:spcBef>
              <a:spcAft>
                <a:spcPts val="0"/>
              </a:spcAft>
              <a:buClr>
                <a:srgbClr val="005375"/>
              </a:buClr>
              <a:buSzPts val="2800"/>
              <a:buNone/>
              <a:defRPr sz="2800">
                <a:solidFill>
                  <a:srgbClr val="005375"/>
                </a:solidFill>
              </a:defRPr>
            </a:lvl3pPr>
            <a:lvl4pPr lvl="3" rtl="0">
              <a:lnSpc>
                <a:spcPct val="100000"/>
              </a:lnSpc>
              <a:spcBef>
                <a:spcPts val="0"/>
              </a:spcBef>
              <a:spcAft>
                <a:spcPts val="0"/>
              </a:spcAft>
              <a:buClr>
                <a:srgbClr val="005375"/>
              </a:buClr>
              <a:buSzPts val="2800"/>
              <a:buNone/>
              <a:defRPr sz="2800">
                <a:solidFill>
                  <a:srgbClr val="005375"/>
                </a:solidFill>
              </a:defRPr>
            </a:lvl4pPr>
            <a:lvl5pPr lvl="4" rtl="0">
              <a:lnSpc>
                <a:spcPct val="100000"/>
              </a:lnSpc>
              <a:spcBef>
                <a:spcPts val="0"/>
              </a:spcBef>
              <a:spcAft>
                <a:spcPts val="0"/>
              </a:spcAft>
              <a:buClr>
                <a:srgbClr val="005375"/>
              </a:buClr>
              <a:buSzPts val="2800"/>
              <a:buNone/>
              <a:defRPr sz="2800">
                <a:solidFill>
                  <a:srgbClr val="005375"/>
                </a:solidFill>
              </a:defRPr>
            </a:lvl5pPr>
            <a:lvl6pPr lvl="5" rtl="0">
              <a:lnSpc>
                <a:spcPct val="100000"/>
              </a:lnSpc>
              <a:spcBef>
                <a:spcPts val="0"/>
              </a:spcBef>
              <a:spcAft>
                <a:spcPts val="0"/>
              </a:spcAft>
              <a:buClr>
                <a:srgbClr val="005375"/>
              </a:buClr>
              <a:buSzPts val="2800"/>
              <a:buNone/>
              <a:defRPr sz="2800">
                <a:solidFill>
                  <a:srgbClr val="005375"/>
                </a:solidFill>
              </a:defRPr>
            </a:lvl6pPr>
            <a:lvl7pPr lvl="6" rtl="0">
              <a:lnSpc>
                <a:spcPct val="100000"/>
              </a:lnSpc>
              <a:spcBef>
                <a:spcPts val="0"/>
              </a:spcBef>
              <a:spcAft>
                <a:spcPts val="0"/>
              </a:spcAft>
              <a:buClr>
                <a:srgbClr val="005375"/>
              </a:buClr>
              <a:buSzPts val="2800"/>
              <a:buNone/>
              <a:defRPr sz="2800">
                <a:solidFill>
                  <a:srgbClr val="005375"/>
                </a:solidFill>
              </a:defRPr>
            </a:lvl7pPr>
            <a:lvl8pPr lvl="7" rtl="0">
              <a:lnSpc>
                <a:spcPct val="100000"/>
              </a:lnSpc>
              <a:spcBef>
                <a:spcPts val="0"/>
              </a:spcBef>
              <a:spcAft>
                <a:spcPts val="0"/>
              </a:spcAft>
              <a:buClr>
                <a:srgbClr val="005375"/>
              </a:buClr>
              <a:buSzPts val="2800"/>
              <a:buNone/>
              <a:defRPr sz="2800">
                <a:solidFill>
                  <a:srgbClr val="005375"/>
                </a:solidFill>
              </a:defRPr>
            </a:lvl8pPr>
            <a:lvl9pPr lvl="8" rtl="0">
              <a:lnSpc>
                <a:spcPct val="100000"/>
              </a:lnSpc>
              <a:spcBef>
                <a:spcPts val="0"/>
              </a:spcBef>
              <a:spcAft>
                <a:spcPts val="0"/>
              </a:spcAft>
              <a:buClr>
                <a:srgbClr val="005375"/>
              </a:buClr>
              <a:buSzPts val="2800"/>
              <a:buNone/>
              <a:defRPr sz="2800">
                <a:solidFill>
                  <a:srgbClr val="005375"/>
                </a:solidFill>
              </a:defRPr>
            </a:lvl9pPr>
          </a:lstStyle>
          <a:p>
            <a:endParaRPr/>
          </a:p>
        </p:txBody>
      </p:sp>
      <p:sp>
        <p:nvSpPr>
          <p:cNvPr id="30" name="Google Shape;30;p4"/>
          <p:cNvSpPr txBox="1">
            <a:spLocks noGrp="1"/>
          </p:cNvSpPr>
          <p:nvPr>
            <p:ph type="ctrTitle" idx="18"/>
          </p:nvPr>
        </p:nvSpPr>
        <p:spPr>
          <a:xfrm>
            <a:off x="644125" y="619550"/>
            <a:ext cx="80658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a:endParaRP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BIG_NUMBER_1_1">
    <p:spTree>
      <p:nvGrpSpPr>
        <p:cNvPr id="1" name="Shape 31"/>
        <p:cNvGrpSpPr/>
        <p:nvPr/>
      </p:nvGrpSpPr>
      <p:grpSpPr>
        <a:xfrm>
          <a:off x="0" y="0"/>
          <a:ext cx="0" cy="0"/>
          <a:chOff x="0" y="0"/>
          <a:chExt cx="0" cy="0"/>
        </a:xfrm>
      </p:grpSpPr>
      <p:sp>
        <p:nvSpPr>
          <p:cNvPr id="32" name="Google Shape;32;p5"/>
          <p:cNvSpPr txBox="1">
            <a:spLocks noGrp="1"/>
          </p:cNvSpPr>
          <p:nvPr>
            <p:ph type="subTitle" idx="1"/>
          </p:nvPr>
        </p:nvSpPr>
        <p:spPr>
          <a:xfrm>
            <a:off x="948604" y="1955373"/>
            <a:ext cx="2826300" cy="232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100">
                <a:solidFill>
                  <a:srgbClr val="005375"/>
                </a:solidFill>
              </a:defRPr>
            </a:lvl1pPr>
            <a:lvl2pPr lvl="1" rtl="0">
              <a:lnSpc>
                <a:spcPct val="100000"/>
              </a:lnSpc>
              <a:spcBef>
                <a:spcPts val="0"/>
              </a:spcBef>
              <a:spcAft>
                <a:spcPts val="0"/>
              </a:spcAft>
              <a:buClr>
                <a:srgbClr val="005375"/>
              </a:buClr>
              <a:buSzPts val="2800"/>
              <a:buNone/>
              <a:defRPr sz="2800">
                <a:solidFill>
                  <a:srgbClr val="005375"/>
                </a:solidFill>
              </a:defRPr>
            </a:lvl2pPr>
            <a:lvl3pPr lvl="2" rtl="0">
              <a:lnSpc>
                <a:spcPct val="100000"/>
              </a:lnSpc>
              <a:spcBef>
                <a:spcPts val="0"/>
              </a:spcBef>
              <a:spcAft>
                <a:spcPts val="0"/>
              </a:spcAft>
              <a:buClr>
                <a:srgbClr val="005375"/>
              </a:buClr>
              <a:buSzPts val="2800"/>
              <a:buNone/>
              <a:defRPr sz="2800">
                <a:solidFill>
                  <a:srgbClr val="005375"/>
                </a:solidFill>
              </a:defRPr>
            </a:lvl3pPr>
            <a:lvl4pPr lvl="3" rtl="0">
              <a:lnSpc>
                <a:spcPct val="100000"/>
              </a:lnSpc>
              <a:spcBef>
                <a:spcPts val="0"/>
              </a:spcBef>
              <a:spcAft>
                <a:spcPts val="0"/>
              </a:spcAft>
              <a:buClr>
                <a:srgbClr val="005375"/>
              </a:buClr>
              <a:buSzPts val="2800"/>
              <a:buNone/>
              <a:defRPr sz="2800">
                <a:solidFill>
                  <a:srgbClr val="005375"/>
                </a:solidFill>
              </a:defRPr>
            </a:lvl4pPr>
            <a:lvl5pPr lvl="4" rtl="0">
              <a:lnSpc>
                <a:spcPct val="100000"/>
              </a:lnSpc>
              <a:spcBef>
                <a:spcPts val="0"/>
              </a:spcBef>
              <a:spcAft>
                <a:spcPts val="0"/>
              </a:spcAft>
              <a:buClr>
                <a:srgbClr val="005375"/>
              </a:buClr>
              <a:buSzPts val="2800"/>
              <a:buNone/>
              <a:defRPr sz="2800">
                <a:solidFill>
                  <a:srgbClr val="005375"/>
                </a:solidFill>
              </a:defRPr>
            </a:lvl5pPr>
            <a:lvl6pPr lvl="5" rtl="0">
              <a:lnSpc>
                <a:spcPct val="100000"/>
              </a:lnSpc>
              <a:spcBef>
                <a:spcPts val="0"/>
              </a:spcBef>
              <a:spcAft>
                <a:spcPts val="0"/>
              </a:spcAft>
              <a:buClr>
                <a:srgbClr val="005375"/>
              </a:buClr>
              <a:buSzPts val="2800"/>
              <a:buNone/>
              <a:defRPr sz="2800">
                <a:solidFill>
                  <a:srgbClr val="005375"/>
                </a:solidFill>
              </a:defRPr>
            </a:lvl6pPr>
            <a:lvl7pPr lvl="6" rtl="0">
              <a:lnSpc>
                <a:spcPct val="100000"/>
              </a:lnSpc>
              <a:spcBef>
                <a:spcPts val="0"/>
              </a:spcBef>
              <a:spcAft>
                <a:spcPts val="0"/>
              </a:spcAft>
              <a:buClr>
                <a:srgbClr val="005375"/>
              </a:buClr>
              <a:buSzPts val="2800"/>
              <a:buNone/>
              <a:defRPr sz="2800">
                <a:solidFill>
                  <a:srgbClr val="005375"/>
                </a:solidFill>
              </a:defRPr>
            </a:lvl7pPr>
            <a:lvl8pPr lvl="7" rtl="0">
              <a:lnSpc>
                <a:spcPct val="100000"/>
              </a:lnSpc>
              <a:spcBef>
                <a:spcPts val="0"/>
              </a:spcBef>
              <a:spcAft>
                <a:spcPts val="0"/>
              </a:spcAft>
              <a:buClr>
                <a:srgbClr val="005375"/>
              </a:buClr>
              <a:buSzPts val="2800"/>
              <a:buNone/>
              <a:defRPr sz="2800">
                <a:solidFill>
                  <a:srgbClr val="005375"/>
                </a:solidFill>
              </a:defRPr>
            </a:lvl8pPr>
            <a:lvl9pPr lvl="8" rtl="0">
              <a:lnSpc>
                <a:spcPct val="100000"/>
              </a:lnSpc>
              <a:spcBef>
                <a:spcPts val="0"/>
              </a:spcBef>
              <a:spcAft>
                <a:spcPts val="0"/>
              </a:spcAft>
              <a:buClr>
                <a:srgbClr val="005375"/>
              </a:buClr>
              <a:buSzPts val="2800"/>
              <a:buNone/>
              <a:defRPr sz="2800">
                <a:solidFill>
                  <a:srgbClr val="005375"/>
                </a:solidFill>
              </a:defRPr>
            </a:lvl9pPr>
          </a:lstStyle>
          <a:p>
            <a:endParaRPr/>
          </a:p>
        </p:txBody>
      </p:sp>
      <p:sp>
        <p:nvSpPr>
          <p:cNvPr id="33" name="Google Shape;33;p5"/>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a:endParaRPr/>
          </a:p>
        </p:txBody>
      </p:sp>
      <p:sp>
        <p:nvSpPr>
          <p:cNvPr id="34" name="Google Shape;34;p5"/>
          <p:cNvSpPr/>
          <p:nvPr/>
        </p:nvSpPr>
        <p:spPr>
          <a:xfrm>
            <a:off x="5993075" y="5700"/>
            <a:ext cx="3150900" cy="583500"/>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0" y="4620750"/>
            <a:ext cx="3546300" cy="157200"/>
          </a:xfrm>
          <a:prstGeom prst="rect">
            <a:avLst/>
          </a:pr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HREE COLUMNS">
  <p:cSld name="BIG_NUMBER_1_1_1">
    <p:spTree>
      <p:nvGrpSpPr>
        <p:cNvPr id="1" name="Shape 36"/>
        <p:cNvGrpSpPr/>
        <p:nvPr/>
      </p:nvGrpSpPr>
      <p:grpSpPr>
        <a:xfrm>
          <a:off x="0" y="0"/>
          <a:ext cx="0" cy="0"/>
          <a:chOff x="0" y="0"/>
          <a:chExt cx="0" cy="0"/>
        </a:xfrm>
      </p:grpSpPr>
      <p:sp>
        <p:nvSpPr>
          <p:cNvPr id="37" name="Google Shape;37;p6"/>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a:endParaRPr/>
          </a:p>
        </p:txBody>
      </p:sp>
      <p:sp>
        <p:nvSpPr>
          <p:cNvPr id="38" name="Google Shape;38;p6"/>
          <p:cNvSpPr txBox="1">
            <a:spLocks noGrp="1"/>
          </p:cNvSpPr>
          <p:nvPr>
            <p:ph type="ctrTitle" idx="2"/>
          </p:nvPr>
        </p:nvSpPr>
        <p:spPr>
          <a:xfrm>
            <a:off x="1201516" y="2665050"/>
            <a:ext cx="19257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1800">
                <a:solidFill>
                  <a:srgbClr val="005375"/>
                </a:solidFill>
              </a:defRPr>
            </a:lvl1pPr>
            <a:lvl2pPr lvl="1" algn="ctr" rtl="0">
              <a:spcBef>
                <a:spcPts val="0"/>
              </a:spcBef>
              <a:spcAft>
                <a:spcPts val="0"/>
              </a:spcAft>
              <a:buClr>
                <a:srgbClr val="005375"/>
              </a:buClr>
              <a:buSzPts val="1800"/>
              <a:buNone/>
              <a:defRPr sz="1800">
                <a:solidFill>
                  <a:srgbClr val="005375"/>
                </a:solidFill>
              </a:defRPr>
            </a:lvl2pPr>
            <a:lvl3pPr lvl="2" algn="ctr" rtl="0">
              <a:spcBef>
                <a:spcPts val="0"/>
              </a:spcBef>
              <a:spcAft>
                <a:spcPts val="0"/>
              </a:spcAft>
              <a:buClr>
                <a:srgbClr val="005375"/>
              </a:buClr>
              <a:buSzPts val="1800"/>
              <a:buNone/>
              <a:defRPr sz="1800">
                <a:solidFill>
                  <a:srgbClr val="005375"/>
                </a:solidFill>
              </a:defRPr>
            </a:lvl3pPr>
            <a:lvl4pPr lvl="3" algn="ctr" rtl="0">
              <a:spcBef>
                <a:spcPts val="0"/>
              </a:spcBef>
              <a:spcAft>
                <a:spcPts val="0"/>
              </a:spcAft>
              <a:buClr>
                <a:srgbClr val="005375"/>
              </a:buClr>
              <a:buSzPts val="1800"/>
              <a:buNone/>
              <a:defRPr sz="1800">
                <a:solidFill>
                  <a:srgbClr val="005375"/>
                </a:solidFill>
              </a:defRPr>
            </a:lvl4pPr>
            <a:lvl5pPr lvl="4" algn="ctr" rtl="0">
              <a:spcBef>
                <a:spcPts val="0"/>
              </a:spcBef>
              <a:spcAft>
                <a:spcPts val="0"/>
              </a:spcAft>
              <a:buClr>
                <a:srgbClr val="005375"/>
              </a:buClr>
              <a:buSzPts val="1800"/>
              <a:buNone/>
              <a:defRPr sz="1800">
                <a:solidFill>
                  <a:srgbClr val="005375"/>
                </a:solidFill>
              </a:defRPr>
            </a:lvl5pPr>
            <a:lvl6pPr lvl="5" algn="ctr" rtl="0">
              <a:spcBef>
                <a:spcPts val="0"/>
              </a:spcBef>
              <a:spcAft>
                <a:spcPts val="0"/>
              </a:spcAft>
              <a:buClr>
                <a:srgbClr val="005375"/>
              </a:buClr>
              <a:buSzPts val="1800"/>
              <a:buNone/>
              <a:defRPr sz="1800">
                <a:solidFill>
                  <a:srgbClr val="005375"/>
                </a:solidFill>
              </a:defRPr>
            </a:lvl6pPr>
            <a:lvl7pPr lvl="6" algn="ctr" rtl="0">
              <a:spcBef>
                <a:spcPts val="0"/>
              </a:spcBef>
              <a:spcAft>
                <a:spcPts val="0"/>
              </a:spcAft>
              <a:buClr>
                <a:srgbClr val="005375"/>
              </a:buClr>
              <a:buSzPts val="1800"/>
              <a:buNone/>
              <a:defRPr sz="1800">
                <a:solidFill>
                  <a:srgbClr val="005375"/>
                </a:solidFill>
              </a:defRPr>
            </a:lvl7pPr>
            <a:lvl8pPr lvl="7" algn="ctr" rtl="0">
              <a:spcBef>
                <a:spcPts val="0"/>
              </a:spcBef>
              <a:spcAft>
                <a:spcPts val="0"/>
              </a:spcAft>
              <a:buClr>
                <a:srgbClr val="005375"/>
              </a:buClr>
              <a:buSzPts val="1800"/>
              <a:buNone/>
              <a:defRPr sz="1800">
                <a:solidFill>
                  <a:srgbClr val="005375"/>
                </a:solidFill>
              </a:defRPr>
            </a:lvl8pPr>
            <a:lvl9pPr lvl="8" algn="ctr" rtl="0">
              <a:spcBef>
                <a:spcPts val="0"/>
              </a:spcBef>
              <a:spcAft>
                <a:spcPts val="0"/>
              </a:spcAft>
              <a:buClr>
                <a:srgbClr val="005375"/>
              </a:buClr>
              <a:buSzPts val="1800"/>
              <a:buNone/>
              <a:defRPr sz="1800">
                <a:solidFill>
                  <a:srgbClr val="005375"/>
                </a:solidFill>
              </a:defRPr>
            </a:lvl9pPr>
          </a:lstStyle>
          <a:p>
            <a:endParaRPr/>
          </a:p>
        </p:txBody>
      </p:sp>
      <p:sp>
        <p:nvSpPr>
          <p:cNvPr id="39" name="Google Shape;39;p6"/>
          <p:cNvSpPr txBox="1">
            <a:spLocks noGrp="1"/>
          </p:cNvSpPr>
          <p:nvPr>
            <p:ph type="subTitle" idx="1"/>
          </p:nvPr>
        </p:nvSpPr>
        <p:spPr>
          <a:xfrm>
            <a:off x="1201513" y="3042101"/>
            <a:ext cx="1925700" cy="39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5375"/>
              </a:buClr>
              <a:buSzPts val="1000"/>
              <a:buNone/>
              <a:defRPr sz="1000">
                <a:solidFill>
                  <a:srgbClr val="005375"/>
                </a:solidFill>
              </a:defRPr>
            </a:lvl1pPr>
            <a:lvl2pPr lvl="1" algn="ctr" rtl="0">
              <a:lnSpc>
                <a:spcPct val="100000"/>
              </a:lnSpc>
              <a:spcBef>
                <a:spcPts val="0"/>
              </a:spcBef>
              <a:spcAft>
                <a:spcPts val="0"/>
              </a:spcAft>
              <a:buClr>
                <a:srgbClr val="005375"/>
              </a:buClr>
              <a:buSzPts val="1000"/>
              <a:buNone/>
              <a:defRPr sz="1000">
                <a:solidFill>
                  <a:srgbClr val="005375"/>
                </a:solidFill>
              </a:defRPr>
            </a:lvl2pPr>
            <a:lvl3pPr lvl="2" algn="ctr" rtl="0">
              <a:lnSpc>
                <a:spcPct val="100000"/>
              </a:lnSpc>
              <a:spcBef>
                <a:spcPts val="0"/>
              </a:spcBef>
              <a:spcAft>
                <a:spcPts val="0"/>
              </a:spcAft>
              <a:buClr>
                <a:srgbClr val="005375"/>
              </a:buClr>
              <a:buSzPts val="1000"/>
              <a:buNone/>
              <a:defRPr sz="1000">
                <a:solidFill>
                  <a:srgbClr val="005375"/>
                </a:solidFill>
              </a:defRPr>
            </a:lvl3pPr>
            <a:lvl4pPr lvl="3" algn="ctr" rtl="0">
              <a:lnSpc>
                <a:spcPct val="100000"/>
              </a:lnSpc>
              <a:spcBef>
                <a:spcPts val="0"/>
              </a:spcBef>
              <a:spcAft>
                <a:spcPts val="0"/>
              </a:spcAft>
              <a:buClr>
                <a:srgbClr val="005375"/>
              </a:buClr>
              <a:buSzPts val="1000"/>
              <a:buNone/>
              <a:defRPr sz="1000">
                <a:solidFill>
                  <a:srgbClr val="005375"/>
                </a:solidFill>
              </a:defRPr>
            </a:lvl4pPr>
            <a:lvl5pPr lvl="4" algn="ctr" rtl="0">
              <a:lnSpc>
                <a:spcPct val="100000"/>
              </a:lnSpc>
              <a:spcBef>
                <a:spcPts val="0"/>
              </a:spcBef>
              <a:spcAft>
                <a:spcPts val="0"/>
              </a:spcAft>
              <a:buClr>
                <a:srgbClr val="005375"/>
              </a:buClr>
              <a:buSzPts val="1000"/>
              <a:buNone/>
              <a:defRPr sz="1000">
                <a:solidFill>
                  <a:srgbClr val="005375"/>
                </a:solidFill>
              </a:defRPr>
            </a:lvl5pPr>
            <a:lvl6pPr lvl="5" algn="ctr" rtl="0">
              <a:lnSpc>
                <a:spcPct val="100000"/>
              </a:lnSpc>
              <a:spcBef>
                <a:spcPts val="0"/>
              </a:spcBef>
              <a:spcAft>
                <a:spcPts val="0"/>
              </a:spcAft>
              <a:buClr>
                <a:srgbClr val="005375"/>
              </a:buClr>
              <a:buSzPts val="1000"/>
              <a:buNone/>
              <a:defRPr sz="1000">
                <a:solidFill>
                  <a:srgbClr val="005375"/>
                </a:solidFill>
              </a:defRPr>
            </a:lvl6pPr>
            <a:lvl7pPr lvl="6" algn="ctr" rtl="0">
              <a:lnSpc>
                <a:spcPct val="100000"/>
              </a:lnSpc>
              <a:spcBef>
                <a:spcPts val="0"/>
              </a:spcBef>
              <a:spcAft>
                <a:spcPts val="0"/>
              </a:spcAft>
              <a:buClr>
                <a:srgbClr val="005375"/>
              </a:buClr>
              <a:buSzPts val="1000"/>
              <a:buNone/>
              <a:defRPr sz="1000">
                <a:solidFill>
                  <a:srgbClr val="005375"/>
                </a:solidFill>
              </a:defRPr>
            </a:lvl7pPr>
            <a:lvl8pPr lvl="7" algn="ctr" rtl="0">
              <a:lnSpc>
                <a:spcPct val="100000"/>
              </a:lnSpc>
              <a:spcBef>
                <a:spcPts val="0"/>
              </a:spcBef>
              <a:spcAft>
                <a:spcPts val="0"/>
              </a:spcAft>
              <a:buClr>
                <a:srgbClr val="005375"/>
              </a:buClr>
              <a:buSzPts val="1000"/>
              <a:buNone/>
              <a:defRPr sz="1000">
                <a:solidFill>
                  <a:srgbClr val="005375"/>
                </a:solidFill>
              </a:defRPr>
            </a:lvl8pPr>
            <a:lvl9pPr lvl="8" algn="ctr" rtl="0">
              <a:lnSpc>
                <a:spcPct val="100000"/>
              </a:lnSpc>
              <a:spcBef>
                <a:spcPts val="0"/>
              </a:spcBef>
              <a:spcAft>
                <a:spcPts val="0"/>
              </a:spcAft>
              <a:buClr>
                <a:srgbClr val="005375"/>
              </a:buClr>
              <a:buSzPts val="1000"/>
              <a:buNone/>
              <a:defRPr sz="1000">
                <a:solidFill>
                  <a:srgbClr val="005375"/>
                </a:solidFill>
              </a:defRPr>
            </a:lvl9pPr>
          </a:lstStyle>
          <a:p>
            <a:endParaRPr/>
          </a:p>
        </p:txBody>
      </p:sp>
      <p:sp>
        <p:nvSpPr>
          <p:cNvPr id="40" name="Google Shape;40;p6"/>
          <p:cNvSpPr txBox="1">
            <a:spLocks noGrp="1"/>
          </p:cNvSpPr>
          <p:nvPr>
            <p:ph type="ctrTitle" idx="3"/>
          </p:nvPr>
        </p:nvSpPr>
        <p:spPr>
          <a:xfrm>
            <a:off x="3609151" y="2665050"/>
            <a:ext cx="19257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1800">
                <a:solidFill>
                  <a:srgbClr val="005375"/>
                </a:solidFill>
              </a:defRPr>
            </a:lvl1pPr>
            <a:lvl2pPr lvl="1" algn="ctr" rtl="0">
              <a:spcBef>
                <a:spcPts val="0"/>
              </a:spcBef>
              <a:spcAft>
                <a:spcPts val="0"/>
              </a:spcAft>
              <a:buClr>
                <a:srgbClr val="005375"/>
              </a:buClr>
              <a:buSzPts val="1800"/>
              <a:buNone/>
              <a:defRPr sz="1800">
                <a:solidFill>
                  <a:srgbClr val="005375"/>
                </a:solidFill>
              </a:defRPr>
            </a:lvl2pPr>
            <a:lvl3pPr lvl="2" algn="ctr" rtl="0">
              <a:spcBef>
                <a:spcPts val="0"/>
              </a:spcBef>
              <a:spcAft>
                <a:spcPts val="0"/>
              </a:spcAft>
              <a:buClr>
                <a:srgbClr val="005375"/>
              </a:buClr>
              <a:buSzPts val="1800"/>
              <a:buNone/>
              <a:defRPr sz="1800">
                <a:solidFill>
                  <a:srgbClr val="005375"/>
                </a:solidFill>
              </a:defRPr>
            </a:lvl3pPr>
            <a:lvl4pPr lvl="3" algn="ctr" rtl="0">
              <a:spcBef>
                <a:spcPts val="0"/>
              </a:spcBef>
              <a:spcAft>
                <a:spcPts val="0"/>
              </a:spcAft>
              <a:buClr>
                <a:srgbClr val="005375"/>
              </a:buClr>
              <a:buSzPts val="1800"/>
              <a:buNone/>
              <a:defRPr sz="1800">
                <a:solidFill>
                  <a:srgbClr val="005375"/>
                </a:solidFill>
              </a:defRPr>
            </a:lvl4pPr>
            <a:lvl5pPr lvl="4" algn="ctr" rtl="0">
              <a:spcBef>
                <a:spcPts val="0"/>
              </a:spcBef>
              <a:spcAft>
                <a:spcPts val="0"/>
              </a:spcAft>
              <a:buClr>
                <a:srgbClr val="005375"/>
              </a:buClr>
              <a:buSzPts val="1800"/>
              <a:buNone/>
              <a:defRPr sz="1800">
                <a:solidFill>
                  <a:srgbClr val="005375"/>
                </a:solidFill>
              </a:defRPr>
            </a:lvl5pPr>
            <a:lvl6pPr lvl="5" algn="ctr" rtl="0">
              <a:spcBef>
                <a:spcPts val="0"/>
              </a:spcBef>
              <a:spcAft>
                <a:spcPts val="0"/>
              </a:spcAft>
              <a:buClr>
                <a:srgbClr val="005375"/>
              </a:buClr>
              <a:buSzPts val="1800"/>
              <a:buNone/>
              <a:defRPr sz="1800">
                <a:solidFill>
                  <a:srgbClr val="005375"/>
                </a:solidFill>
              </a:defRPr>
            </a:lvl6pPr>
            <a:lvl7pPr lvl="6" algn="ctr" rtl="0">
              <a:spcBef>
                <a:spcPts val="0"/>
              </a:spcBef>
              <a:spcAft>
                <a:spcPts val="0"/>
              </a:spcAft>
              <a:buClr>
                <a:srgbClr val="005375"/>
              </a:buClr>
              <a:buSzPts val="1800"/>
              <a:buNone/>
              <a:defRPr sz="1800">
                <a:solidFill>
                  <a:srgbClr val="005375"/>
                </a:solidFill>
              </a:defRPr>
            </a:lvl7pPr>
            <a:lvl8pPr lvl="7" algn="ctr" rtl="0">
              <a:spcBef>
                <a:spcPts val="0"/>
              </a:spcBef>
              <a:spcAft>
                <a:spcPts val="0"/>
              </a:spcAft>
              <a:buClr>
                <a:srgbClr val="005375"/>
              </a:buClr>
              <a:buSzPts val="1800"/>
              <a:buNone/>
              <a:defRPr sz="1800">
                <a:solidFill>
                  <a:srgbClr val="005375"/>
                </a:solidFill>
              </a:defRPr>
            </a:lvl8pPr>
            <a:lvl9pPr lvl="8" algn="ctr" rtl="0">
              <a:spcBef>
                <a:spcPts val="0"/>
              </a:spcBef>
              <a:spcAft>
                <a:spcPts val="0"/>
              </a:spcAft>
              <a:buClr>
                <a:srgbClr val="005375"/>
              </a:buClr>
              <a:buSzPts val="1800"/>
              <a:buNone/>
              <a:defRPr sz="1800">
                <a:solidFill>
                  <a:srgbClr val="005375"/>
                </a:solidFill>
              </a:defRPr>
            </a:lvl9pPr>
          </a:lstStyle>
          <a:p>
            <a:endParaRPr/>
          </a:p>
        </p:txBody>
      </p:sp>
      <p:sp>
        <p:nvSpPr>
          <p:cNvPr id="41" name="Google Shape;41;p6"/>
          <p:cNvSpPr txBox="1">
            <a:spLocks noGrp="1"/>
          </p:cNvSpPr>
          <p:nvPr>
            <p:ph type="subTitle" idx="4"/>
          </p:nvPr>
        </p:nvSpPr>
        <p:spPr>
          <a:xfrm>
            <a:off x="3609148" y="3042101"/>
            <a:ext cx="1925700" cy="39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5375"/>
              </a:buClr>
              <a:buSzPts val="1000"/>
              <a:buNone/>
              <a:defRPr sz="1000">
                <a:solidFill>
                  <a:srgbClr val="005375"/>
                </a:solidFill>
              </a:defRPr>
            </a:lvl1pPr>
            <a:lvl2pPr lvl="1" algn="ctr" rtl="0">
              <a:lnSpc>
                <a:spcPct val="100000"/>
              </a:lnSpc>
              <a:spcBef>
                <a:spcPts val="0"/>
              </a:spcBef>
              <a:spcAft>
                <a:spcPts val="0"/>
              </a:spcAft>
              <a:buClr>
                <a:srgbClr val="005375"/>
              </a:buClr>
              <a:buSzPts val="1000"/>
              <a:buNone/>
              <a:defRPr sz="1000">
                <a:solidFill>
                  <a:srgbClr val="005375"/>
                </a:solidFill>
              </a:defRPr>
            </a:lvl2pPr>
            <a:lvl3pPr lvl="2" algn="ctr" rtl="0">
              <a:lnSpc>
                <a:spcPct val="100000"/>
              </a:lnSpc>
              <a:spcBef>
                <a:spcPts val="0"/>
              </a:spcBef>
              <a:spcAft>
                <a:spcPts val="0"/>
              </a:spcAft>
              <a:buClr>
                <a:srgbClr val="005375"/>
              </a:buClr>
              <a:buSzPts val="1000"/>
              <a:buNone/>
              <a:defRPr sz="1000">
                <a:solidFill>
                  <a:srgbClr val="005375"/>
                </a:solidFill>
              </a:defRPr>
            </a:lvl3pPr>
            <a:lvl4pPr lvl="3" algn="ctr" rtl="0">
              <a:lnSpc>
                <a:spcPct val="100000"/>
              </a:lnSpc>
              <a:spcBef>
                <a:spcPts val="0"/>
              </a:spcBef>
              <a:spcAft>
                <a:spcPts val="0"/>
              </a:spcAft>
              <a:buClr>
                <a:srgbClr val="005375"/>
              </a:buClr>
              <a:buSzPts val="1000"/>
              <a:buNone/>
              <a:defRPr sz="1000">
                <a:solidFill>
                  <a:srgbClr val="005375"/>
                </a:solidFill>
              </a:defRPr>
            </a:lvl4pPr>
            <a:lvl5pPr lvl="4" algn="ctr" rtl="0">
              <a:lnSpc>
                <a:spcPct val="100000"/>
              </a:lnSpc>
              <a:spcBef>
                <a:spcPts val="0"/>
              </a:spcBef>
              <a:spcAft>
                <a:spcPts val="0"/>
              </a:spcAft>
              <a:buClr>
                <a:srgbClr val="005375"/>
              </a:buClr>
              <a:buSzPts val="1000"/>
              <a:buNone/>
              <a:defRPr sz="1000">
                <a:solidFill>
                  <a:srgbClr val="005375"/>
                </a:solidFill>
              </a:defRPr>
            </a:lvl5pPr>
            <a:lvl6pPr lvl="5" algn="ctr" rtl="0">
              <a:lnSpc>
                <a:spcPct val="100000"/>
              </a:lnSpc>
              <a:spcBef>
                <a:spcPts val="0"/>
              </a:spcBef>
              <a:spcAft>
                <a:spcPts val="0"/>
              </a:spcAft>
              <a:buClr>
                <a:srgbClr val="005375"/>
              </a:buClr>
              <a:buSzPts val="1000"/>
              <a:buNone/>
              <a:defRPr sz="1000">
                <a:solidFill>
                  <a:srgbClr val="005375"/>
                </a:solidFill>
              </a:defRPr>
            </a:lvl6pPr>
            <a:lvl7pPr lvl="6" algn="ctr" rtl="0">
              <a:lnSpc>
                <a:spcPct val="100000"/>
              </a:lnSpc>
              <a:spcBef>
                <a:spcPts val="0"/>
              </a:spcBef>
              <a:spcAft>
                <a:spcPts val="0"/>
              </a:spcAft>
              <a:buClr>
                <a:srgbClr val="005375"/>
              </a:buClr>
              <a:buSzPts val="1000"/>
              <a:buNone/>
              <a:defRPr sz="1000">
                <a:solidFill>
                  <a:srgbClr val="005375"/>
                </a:solidFill>
              </a:defRPr>
            </a:lvl7pPr>
            <a:lvl8pPr lvl="7" algn="ctr" rtl="0">
              <a:lnSpc>
                <a:spcPct val="100000"/>
              </a:lnSpc>
              <a:spcBef>
                <a:spcPts val="0"/>
              </a:spcBef>
              <a:spcAft>
                <a:spcPts val="0"/>
              </a:spcAft>
              <a:buClr>
                <a:srgbClr val="005375"/>
              </a:buClr>
              <a:buSzPts val="1000"/>
              <a:buNone/>
              <a:defRPr sz="1000">
                <a:solidFill>
                  <a:srgbClr val="005375"/>
                </a:solidFill>
              </a:defRPr>
            </a:lvl8pPr>
            <a:lvl9pPr lvl="8" algn="ctr" rtl="0">
              <a:lnSpc>
                <a:spcPct val="100000"/>
              </a:lnSpc>
              <a:spcBef>
                <a:spcPts val="0"/>
              </a:spcBef>
              <a:spcAft>
                <a:spcPts val="0"/>
              </a:spcAft>
              <a:buClr>
                <a:srgbClr val="005375"/>
              </a:buClr>
              <a:buSzPts val="1000"/>
              <a:buNone/>
              <a:defRPr sz="1000">
                <a:solidFill>
                  <a:srgbClr val="005375"/>
                </a:solidFill>
              </a:defRPr>
            </a:lvl9pPr>
          </a:lstStyle>
          <a:p>
            <a:endParaRPr/>
          </a:p>
        </p:txBody>
      </p:sp>
      <p:sp>
        <p:nvSpPr>
          <p:cNvPr id="42" name="Google Shape;42;p6"/>
          <p:cNvSpPr txBox="1">
            <a:spLocks noGrp="1"/>
          </p:cNvSpPr>
          <p:nvPr>
            <p:ph type="ctrTitle" idx="5"/>
          </p:nvPr>
        </p:nvSpPr>
        <p:spPr>
          <a:xfrm>
            <a:off x="6016786" y="2665050"/>
            <a:ext cx="19257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1800">
                <a:solidFill>
                  <a:srgbClr val="005375"/>
                </a:solidFill>
              </a:defRPr>
            </a:lvl1pPr>
            <a:lvl2pPr lvl="1" algn="ctr" rtl="0">
              <a:spcBef>
                <a:spcPts val="0"/>
              </a:spcBef>
              <a:spcAft>
                <a:spcPts val="0"/>
              </a:spcAft>
              <a:buClr>
                <a:srgbClr val="005375"/>
              </a:buClr>
              <a:buSzPts val="1800"/>
              <a:buNone/>
              <a:defRPr sz="1800">
                <a:solidFill>
                  <a:srgbClr val="005375"/>
                </a:solidFill>
              </a:defRPr>
            </a:lvl2pPr>
            <a:lvl3pPr lvl="2" algn="ctr" rtl="0">
              <a:spcBef>
                <a:spcPts val="0"/>
              </a:spcBef>
              <a:spcAft>
                <a:spcPts val="0"/>
              </a:spcAft>
              <a:buClr>
                <a:srgbClr val="005375"/>
              </a:buClr>
              <a:buSzPts val="1800"/>
              <a:buNone/>
              <a:defRPr sz="1800">
                <a:solidFill>
                  <a:srgbClr val="005375"/>
                </a:solidFill>
              </a:defRPr>
            </a:lvl3pPr>
            <a:lvl4pPr lvl="3" algn="ctr" rtl="0">
              <a:spcBef>
                <a:spcPts val="0"/>
              </a:spcBef>
              <a:spcAft>
                <a:spcPts val="0"/>
              </a:spcAft>
              <a:buClr>
                <a:srgbClr val="005375"/>
              </a:buClr>
              <a:buSzPts val="1800"/>
              <a:buNone/>
              <a:defRPr sz="1800">
                <a:solidFill>
                  <a:srgbClr val="005375"/>
                </a:solidFill>
              </a:defRPr>
            </a:lvl4pPr>
            <a:lvl5pPr lvl="4" algn="ctr" rtl="0">
              <a:spcBef>
                <a:spcPts val="0"/>
              </a:spcBef>
              <a:spcAft>
                <a:spcPts val="0"/>
              </a:spcAft>
              <a:buClr>
                <a:srgbClr val="005375"/>
              </a:buClr>
              <a:buSzPts val="1800"/>
              <a:buNone/>
              <a:defRPr sz="1800">
                <a:solidFill>
                  <a:srgbClr val="005375"/>
                </a:solidFill>
              </a:defRPr>
            </a:lvl5pPr>
            <a:lvl6pPr lvl="5" algn="ctr" rtl="0">
              <a:spcBef>
                <a:spcPts val="0"/>
              </a:spcBef>
              <a:spcAft>
                <a:spcPts val="0"/>
              </a:spcAft>
              <a:buClr>
                <a:srgbClr val="005375"/>
              </a:buClr>
              <a:buSzPts val="1800"/>
              <a:buNone/>
              <a:defRPr sz="1800">
                <a:solidFill>
                  <a:srgbClr val="005375"/>
                </a:solidFill>
              </a:defRPr>
            </a:lvl6pPr>
            <a:lvl7pPr lvl="6" algn="ctr" rtl="0">
              <a:spcBef>
                <a:spcPts val="0"/>
              </a:spcBef>
              <a:spcAft>
                <a:spcPts val="0"/>
              </a:spcAft>
              <a:buClr>
                <a:srgbClr val="005375"/>
              </a:buClr>
              <a:buSzPts val="1800"/>
              <a:buNone/>
              <a:defRPr sz="1800">
                <a:solidFill>
                  <a:srgbClr val="005375"/>
                </a:solidFill>
              </a:defRPr>
            </a:lvl7pPr>
            <a:lvl8pPr lvl="7" algn="ctr" rtl="0">
              <a:spcBef>
                <a:spcPts val="0"/>
              </a:spcBef>
              <a:spcAft>
                <a:spcPts val="0"/>
              </a:spcAft>
              <a:buClr>
                <a:srgbClr val="005375"/>
              </a:buClr>
              <a:buSzPts val="1800"/>
              <a:buNone/>
              <a:defRPr sz="1800">
                <a:solidFill>
                  <a:srgbClr val="005375"/>
                </a:solidFill>
              </a:defRPr>
            </a:lvl8pPr>
            <a:lvl9pPr lvl="8" algn="ctr" rtl="0">
              <a:spcBef>
                <a:spcPts val="0"/>
              </a:spcBef>
              <a:spcAft>
                <a:spcPts val="0"/>
              </a:spcAft>
              <a:buClr>
                <a:srgbClr val="005375"/>
              </a:buClr>
              <a:buSzPts val="1800"/>
              <a:buNone/>
              <a:defRPr sz="1800">
                <a:solidFill>
                  <a:srgbClr val="005375"/>
                </a:solidFill>
              </a:defRPr>
            </a:lvl9pPr>
          </a:lstStyle>
          <a:p>
            <a:endParaRPr/>
          </a:p>
        </p:txBody>
      </p:sp>
      <p:sp>
        <p:nvSpPr>
          <p:cNvPr id="43" name="Google Shape;43;p6"/>
          <p:cNvSpPr txBox="1">
            <a:spLocks noGrp="1"/>
          </p:cNvSpPr>
          <p:nvPr>
            <p:ph type="subTitle" idx="6"/>
          </p:nvPr>
        </p:nvSpPr>
        <p:spPr>
          <a:xfrm>
            <a:off x="6016783" y="3042101"/>
            <a:ext cx="1925700" cy="39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5375"/>
              </a:buClr>
              <a:buSzPts val="1000"/>
              <a:buNone/>
              <a:defRPr sz="1000">
                <a:solidFill>
                  <a:srgbClr val="005375"/>
                </a:solidFill>
              </a:defRPr>
            </a:lvl1pPr>
            <a:lvl2pPr lvl="1" algn="ctr" rtl="0">
              <a:lnSpc>
                <a:spcPct val="100000"/>
              </a:lnSpc>
              <a:spcBef>
                <a:spcPts val="0"/>
              </a:spcBef>
              <a:spcAft>
                <a:spcPts val="0"/>
              </a:spcAft>
              <a:buClr>
                <a:srgbClr val="005375"/>
              </a:buClr>
              <a:buSzPts val="1000"/>
              <a:buNone/>
              <a:defRPr sz="1000">
                <a:solidFill>
                  <a:srgbClr val="005375"/>
                </a:solidFill>
              </a:defRPr>
            </a:lvl2pPr>
            <a:lvl3pPr lvl="2" algn="ctr" rtl="0">
              <a:lnSpc>
                <a:spcPct val="100000"/>
              </a:lnSpc>
              <a:spcBef>
                <a:spcPts val="0"/>
              </a:spcBef>
              <a:spcAft>
                <a:spcPts val="0"/>
              </a:spcAft>
              <a:buClr>
                <a:srgbClr val="005375"/>
              </a:buClr>
              <a:buSzPts val="1000"/>
              <a:buNone/>
              <a:defRPr sz="1000">
                <a:solidFill>
                  <a:srgbClr val="005375"/>
                </a:solidFill>
              </a:defRPr>
            </a:lvl3pPr>
            <a:lvl4pPr lvl="3" algn="ctr" rtl="0">
              <a:lnSpc>
                <a:spcPct val="100000"/>
              </a:lnSpc>
              <a:spcBef>
                <a:spcPts val="0"/>
              </a:spcBef>
              <a:spcAft>
                <a:spcPts val="0"/>
              </a:spcAft>
              <a:buClr>
                <a:srgbClr val="005375"/>
              </a:buClr>
              <a:buSzPts val="1000"/>
              <a:buNone/>
              <a:defRPr sz="1000">
                <a:solidFill>
                  <a:srgbClr val="005375"/>
                </a:solidFill>
              </a:defRPr>
            </a:lvl4pPr>
            <a:lvl5pPr lvl="4" algn="ctr" rtl="0">
              <a:lnSpc>
                <a:spcPct val="100000"/>
              </a:lnSpc>
              <a:spcBef>
                <a:spcPts val="0"/>
              </a:spcBef>
              <a:spcAft>
                <a:spcPts val="0"/>
              </a:spcAft>
              <a:buClr>
                <a:srgbClr val="005375"/>
              </a:buClr>
              <a:buSzPts val="1000"/>
              <a:buNone/>
              <a:defRPr sz="1000">
                <a:solidFill>
                  <a:srgbClr val="005375"/>
                </a:solidFill>
              </a:defRPr>
            </a:lvl5pPr>
            <a:lvl6pPr lvl="5" algn="ctr" rtl="0">
              <a:lnSpc>
                <a:spcPct val="100000"/>
              </a:lnSpc>
              <a:spcBef>
                <a:spcPts val="0"/>
              </a:spcBef>
              <a:spcAft>
                <a:spcPts val="0"/>
              </a:spcAft>
              <a:buClr>
                <a:srgbClr val="005375"/>
              </a:buClr>
              <a:buSzPts val="1000"/>
              <a:buNone/>
              <a:defRPr sz="1000">
                <a:solidFill>
                  <a:srgbClr val="005375"/>
                </a:solidFill>
              </a:defRPr>
            </a:lvl6pPr>
            <a:lvl7pPr lvl="6" algn="ctr" rtl="0">
              <a:lnSpc>
                <a:spcPct val="100000"/>
              </a:lnSpc>
              <a:spcBef>
                <a:spcPts val="0"/>
              </a:spcBef>
              <a:spcAft>
                <a:spcPts val="0"/>
              </a:spcAft>
              <a:buClr>
                <a:srgbClr val="005375"/>
              </a:buClr>
              <a:buSzPts val="1000"/>
              <a:buNone/>
              <a:defRPr sz="1000">
                <a:solidFill>
                  <a:srgbClr val="005375"/>
                </a:solidFill>
              </a:defRPr>
            </a:lvl7pPr>
            <a:lvl8pPr lvl="7" algn="ctr" rtl="0">
              <a:lnSpc>
                <a:spcPct val="100000"/>
              </a:lnSpc>
              <a:spcBef>
                <a:spcPts val="0"/>
              </a:spcBef>
              <a:spcAft>
                <a:spcPts val="0"/>
              </a:spcAft>
              <a:buClr>
                <a:srgbClr val="005375"/>
              </a:buClr>
              <a:buSzPts val="1000"/>
              <a:buNone/>
              <a:defRPr sz="1000">
                <a:solidFill>
                  <a:srgbClr val="005375"/>
                </a:solidFill>
              </a:defRPr>
            </a:lvl8pPr>
            <a:lvl9pPr lvl="8" algn="ctr" rtl="0">
              <a:lnSpc>
                <a:spcPct val="100000"/>
              </a:lnSpc>
              <a:spcBef>
                <a:spcPts val="0"/>
              </a:spcBef>
              <a:spcAft>
                <a:spcPts val="0"/>
              </a:spcAft>
              <a:buClr>
                <a:srgbClr val="005375"/>
              </a:buClr>
              <a:buSzPts val="1000"/>
              <a:buNone/>
              <a:defRPr sz="1000">
                <a:solidFill>
                  <a:srgbClr val="005375"/>
                </a:solidFill>
              </a:defRPr>
            </a:lvl9pPr>
          </a:lstStyle>
          <a:p>
            <a:endParaRPr/>
          </a:p>
        </p:txBody>
      </p:sp>
      <p:sp>
        <p:nvSpPr>
          <p:cNvPr id="44" name="Google Shape;44;p6"/>
          <p:cNvSpPr/>
          <p:nvPr/>
        </p:nvSpPr>
        <p:spPr>
          <a:xfrm>
            <a:off x="8552000" y="4489875"/>
            <a:ext cx="591900" cy="390000"/>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4489875"/>
            <a:ext cx="8616600" cy="390000"/>
          </a:xfrm>
          <a:prstGeom prst="rect">
            <a:avLst/>
          </a:pr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BULLET POINTS 1">
  <p:cSld name="BIG_NUMBER_1_1_1_1_1_1_2">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a:endParaRPr/>
          </a:p>
        </p:txBody>
      </p:sp>
      <p:sp>
        <p:nvSpPr>
          <p:cNvPr id="48" name="Google Shape;48;p7"/>
          <p:cNvSpPr txBox="1">
            <a:spLocks noGrp="1"/>
          </p:cNvSpPr>
          <p:nvPr>
            <p:ph type="body" idx="1"/>
          </p:nvPr>
        </p:nvSpPr>
        <p:spPr>
          <a:xfrm>
            <a:off x="5005900" y="1821450"/>
            <a:ext cx="3255000" cy="24999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1pPr>
            <a:lvl2pPr marL="914400" lvl="1"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2pPr>
            <a:lvl3pPr marL="1371600" lvl="2"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3pPr>
            <a:lvl4pPr marL="1828800" lvl="3"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4pPr>
            <a:lvl5pPr marL="2286000" lvl="4"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5pPr>
            <a:lvl6pPr marL="2743200" lvl="5"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6pPr>
            <a:lvl7pPr marL="3200400" lvl="6"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7pPr>
            <a:lvl8pPr marL="3657600" lvl="7"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8pPr>
            <a:lvl9pPr marL="4114800" lvl="8" indent="-304800" rtl="0">
              <a:lnSpc>
                <a:spcPct val="115000"/>
              </a:lnSpc>
              <a:spcBef>
                <a:spcPts val="1600"/>
              </a:spcBef>
              <a:spcAft>
                <a:spcPts val="1600"/>
              </a:spcAft>
              <a:buClr>
                <a:srgbClr val="005375"/>
              </a:buClr>
              <a:buSzPts val="1200"/>
              <a:buFont typeface="Questrial"/>
              <a:buChar char="■"/>
              <a:defRPr sz="1200">
                <a:solidFill>
                  <a:srgbClr val="005375"/>
                </a:solidFill>
                <a:latin typeface="Questrial"/>
                <a:ea typeface="Questrial"/>
                <a:cs typeface="Questrial"/>
                <a:sym typeface="Questrial"/>
              </a:defRPr>
            </a:lvl9pPr>
          </a:lstStyle>
          <a:p>
            <a:endParaRPr/>
          </a:p>
        </p:txBody>
      </p:sp>
      <p:sp>
        <p:nvSpPr>
          <p:cNvPr id="49" name="Google Shape;49;p7"/>
          <p:cNvSpPr/>
          <p:nvPr/>
        </p:nvSpPr>
        <p:spPr>
          <a:xfrm>
            <a:off x="8908500" y="0"/>
            <a:ext cx="235500" cy="2970300"/>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0" y="2173200"/>
            <a:ext cx="235500" cy="2970300"/>
          </a:xfrm>
          <a:prstGeom prst="rect">
            <a:avLst/>
          </a:pr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1">
  <p:cSld name="BIG_NUMBER_1_1_1_5">
    <p:spTree>
      <p:nvGrpSpPr>
        <p:cNvPr id="1" name="Shape 51"/>
        <p:cNvGrpSpPr/>
        <p:nvPr/>
      </p:nvGrpSpPr>
      <p:grpSpPr>
        <a:xfrm>
          <a:off x="0" y="0"/>
          <a:ext cx="0" cy="0"/>
          <a:chOff x="0" y="0"/>
          <a:chExt cx="0" cy="0"/>
        </a:xfrm>
      </p:grpSpPr>
      <p:sp>
        <p:nvSpPr>
          <p:cNvPr id="52" name="Google Shape;52;p8"/>
          <p:cNvSpPr/>
          <p:nvPr/>
        </p:nvSpPr>
        <p:spPr>
          <a:xfrm>
            <a:off x="1145700" y="619525"/>
            <a:ext cx="6713100" cy="4149600"/>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4777475" y="1630800"/>
            <a:ext cx="4402500" cy="2833200"/>
          </a:xfrm>
          <a:prstGeom prst="rect">
            <a:avLst/>
          </a:pr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txBox="1">
            <a:spLocks noGrp="1"/>
          </p:cNvSpPr>
          <p:nvPr>
            <p:ph type="ctrTitle"/>
          </p:nvPr>
        </p:nvSpPr>
        <p:spPr>
          <a:xfrm>
            <a:off x="1215450" y="3032875"/>
            <a:ext cx="67131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55" name="Google Shape;55;p8"/>
          <p:cNvSpPr txBox="1">
            <a:spLocks noGrp="1"/>
          </p:cNvSpPr>
          <p:nvPr>
            <p:ph type="subTitle" idx="1"/>
          </p:nvPr>
        </p:nvSpPr>
        <p:spPr>
          <a:xfrm>
            <a:off x="5632650" y="3498028"/>
            <a:ext cx="2295900" cy="39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1000"/>
              <a:buNone/>
              <a:defRPr sz="1000">
                <a:solidFill>
                  <a:srgbClr val="FFFFFF"/>
                </a:solidFill>
              </a:defRPr>
            </a:lvl1pPr>
            <a:lvl2pPr lvl="1" algn="r" rtl="0">
              <a:lnSpc>
                <a:spcPct val="100000"/>
              </a:lnSpc>
              <a:spcBef>
                <a:spcPts val="0"/>
              </a:spcBef>
              <a:spcAft>
                <a:spcPts val="0"/>
              </a:spcAft>
              <a:buClr>
                <a:srgbClr val="FFFFFF"/>
              </a:buClr>
              <a:buSzPts val="1000"/>
              <a:buNone/>
              <a:defRPr sz="1000">
                <a:solidFill>
                  <a:srgbClr val="FFFFFF"/>
                </a:solidFill>
              </a:defRPr>
            </a:lvl2pPr>
            <a:lvl3pPr lvl="2" algn="r" rtl="0">
              <a:lnSpc>
                <a:spcPct val="100000"/>
              </a:lnSpc>
              <a:spcBef>
                <a:spcPts val="0"/>
              </a:spcBef>
              <a:spcAft>
                <a:spcPts val="0"/>
              </a:spcAft>
              <a:buClr>
                <a:srgbClr val="FFFFFF"/>
              </a:buClr>
              <a:buSzPts val="1000"/>
              <a:buNone/>
              <a:defRPr sz="1000">
                <a:solidFill>
                  <a:srgbClr val="FFFFFF"/>
                </a:solidFill>
              </a:defRPr>
            </a:lvl3pPr>
            <a:lvl4pPr lvl="3" algn="r" rtl="0">
              <a:lnSpc>
                <a:spcPct val="100000"/>
              </a:lnSpc>
              <a:spcBef>
                <a:spcPts val="0"/>
              </a:spcBef>
              <a:spcAft>
                <a:spcPts val="0"/>
              </a:spcAft>
              <a:buClr>
                <a:srgbClr val="FFFFFF"/>
              </a:buClr>
              <a:buSzPts val="1000"/>
              <a:buNone/>
              <a:defRPr sz="1000">
                <a:solidFill>
                  <a:srgbClr val="FFFFFF"/>
                </a:solidFill>
              </a:defRPr>
            </a:lvl4pPr>
            <a:lvl5pPr lvl="4" algn="r" rtl="0">
              <a:lnSpc>
                <a:spcPct val="100000"/>
              </a:lnSpc>
              <a:spcBef>
                <a:spcPts val="0"/>
              </a:spcBef>
              <a:spcAft>
                <a:spcPts val="0"/>
              </a:spcAft>
              <a:buClr>
                <a:srgbClr val="FFFFFF"/>
              </a:buClr>
              <a:buSzPts val="1000"/>
              <a:buNone/>
              <a:defRPr sz="1000">
                <a:solidFill>
                  <a:srgbClr val="FFFFFF"/>
                </a:solidFill>
              </a:defRPr>
            </a:lvl5pPr>
            <a:lvl6pPr lvl="5" algn="r" rtl="0">
              <a:lnSpc>
                <a:spcPct val="100000"/>
              </a:lnSpc>
              <a:spcBef>
                <a:spcPts val="0"/>
              </a:spcBef>
              <a:spcAft>
                <a:spcPts val="0"/>
              </a:spcAft>
              <a:buClr>
                <a:srgbClr val="FFFFFF"/>
              </a:buClr>
              <a:buSzPts val="1000"/>
              <a:buNone/>
              <a:defRPr sz="1000">
                <a:solidFill>
                  <a:srgbClr val="FFFFFF"/>
                </a:solidFill>
              </a:defRPr>
            </a:lvl6pPr>
            <a:lvl7pPr lvl="6" algn="r" rtl="0">
              <a:lnSpc>
                <a:spcPct val="100000"/>
              </a:lnSpc>
              <a:spcBef>
                <a:spcPts val="0"/>
              </a:spcBef>
              <a:spcAft>
                <a:spcPts val="0"/>
              </a:spcAft>
              <a:buClr>
                <a:srgbClr val="FFFFFF"/>
              </a:buClr>
              <a:buSzPts val="1000"/>
              <a:buNone/>
              <a:defRPr sz="1000">
                <a:solidFill>
                  <a:srgbClr val="FFFFFF"/>
                </a:solidFill>
              </a:defRPr>
            </a:lvl7pPr>
            <a:lvl8pPr lvl="7" algn="r" rtl="0">
              <a:lnSpc>
                <a:spcPct val="100000"/>
              </a:lnSpc>
              <a:spcBef>
                <a:spcPts val="0"/>
              </a:spcBef>
              <a:spcAft>
                <a:spcPts val="0"/>
              </a:spcAft>
              <a:buClr>
                <a:srgbClr val="FFFFFF"/>
              </a:buClr>
              <a:buSzPts val="1000"/>
              <a:buNone/>
              <a:defRPr sz="1000">
                <a:solidFill>
                  <a:srgbClr val="FFFFFF"/>
                </a:solidFill>
              </a:defRPr>
            </a:lvl8pPr>
            <a:lvl9pPr lvl="8" algn="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6" name="Google Shape;56;p8"/>
          <p:cNvSpPr txBox="1">
            <a:spLocks noGrp="1"/>
          </p:cNvSpPr>
          <p:nvPr>
            <p:ph type="title" idx="2" hasCustomPrompt="1"/>
          </p:nvPr>
        </p:nvSpPr>
        <p:spPr>
          <a:xfrm>
            <a:off x="6747150" y="2116971"/>
            <a:ext cx="1181400" cy="39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2">
  <p:cSld name="BIG_NUMBER_1_1_1_1_1">
    <p:spTree>
      <p:nvGrpSpPr>
        <p:cNvPr id="1" name="Shape 68"/>
        <p:cNvGrpSpPr/>
        <p:nvPr/>
      </p:nvGrpSpPr>
      <p:grpSpPr>
        <a:xfrm>
          <a:off x="0" y="0"/>
          <a:ext cx="0" cy="0"/>
          <a:chOff x="0" y="0"/>
          <a:chExt cx="0" cy="0"/>
        </a:xfrm>
      </p:grpSpPr>
      <p:sp>
        <p:nvSpPr>
          <p:cNvPr id="69" name="Google Shape;69;p12"/>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a:endParaRPr/>
          </a:p>
        </p:txBody>
      </p:sp>
      <p:sp>
        <p:nvSpPr>
          <p:cNvPr id="70" name="Google Shape;70;p12"/>
          <p:cNvSpPr txBox="1">
            <a:spLocks noGrp="1"/>
          </p:cNvSpPr>
          <p:nvPr>
            <p:ph type="subTitle" idx="1"/>
          </p:nvPr>
        </p:nvSpPr>
        <p:spPr>
          <a:xfrm>
            <a:off x="5691852" y="1879175"/>
            <a:ext cx="2409900" cy="232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5375"/>
              </a:buClr>
              <a:buSzPts val="1100"/>
              <a:buNone/>
              <a:defRPr sz="1100">
                <a:solidFill>
                  <a:srgbClr val="005375"/>
                </a:solidFill>
              </a:defRPr>
            </a:lvl1pPr>
            <a:lvl2pPr lvl="1" rtl="0">
              <a:lnSpc>
                <a:spcPct val="100000"/>
              </a:lnSpc>
              <a:spcBef>
                <a:spcPts val="0"/>
              </a:spcBef>
              <a:spcAft>
                <a:spcPts val="0"/>
              </a:spcAft>
              <a:buClr>
                <a:srgbClr val="005375"/>
              </a:buClr>
              <a:buSzPts val="2800"/>
              <a:buNone/>
              <a:defRPr sz="2800">
                <a:solidFill>
                  <a:srgbClr val="005375"/>
                </a:solidFill>
              </a:defRPr>
            </a:lvl2pPr>
            <a:lvl3pPr lvl="2" rtl="0">
              <a:lnSpc>
                <a:spcPct val="100000"/>
              </a:lnSpc>
              <a:spcBef>
                <a:spcPts val="0"/>
              </a:spcBef>
              <a:spcAft>
                <a:spcPts val="0"/>
              </a:spcAft>
              <a:buClr>
                <a:srgbClr val="005375"/>
              </a:buClr>
              <a:buSzPts val="2800"/>
              <a:buNone/>
              <a:defRPr sz="2800">
                <a:solidFill>
                  <a:srgbClr val="005375"/>
                </a:solidFill>
              </a:defRPr>
            </a:lvl3pPr>
            <a:lvl4pPr lvl="3" rtl="0">
              <a:lnSpc>
                <a:spcPct val="100000"/>
              </a:lnSpc>
              <a:spcBef>
                <a:spcPts val="0"/>
              </a:spcBef>
              <a:spcAft>
                <a:spcPts val="0"/>
              </a:spcAft>
              <a:buClr>
                <a:srgbClr val="005375"/>
              </a:buClr>
              <a:buSzPts val="2800"/>
              <a:buNone/>
              <a:defRPr sz="2800">
                <a:solidFill>
                  <a:srgbClr val="005375"/>
                </a:solidFill>
              </a:defRPr>
            </a:lvl4pPr>
            <a:lvl5pPr lvl="4" rtl="0">
              <a:lnSpc>
                <a:spcPct val="100000"/>
              </a:lnSpc>
              <a:spcBef>
                <a:spcPts val="0"/>
              </a:spcBef>
              <a:spcAft>
                <a:spcPts val="0"/>
              </a:spcAft>
              <a:buClr>
                <a:srgbClr val="005375"/>
              </a:buClr>
              <a:buSzPts val="2800"/>
              <a:buNone/>
              <a:defRPr sz="2800">
                <a:solidFill>
                  <a:srgbClr val="005375"/>
                </a:solidFill>
              </a:defRPr>
            </a:lvl5pPr>
            <a:lvl6pPr lvl="5" rtl="0">
              <a:lnSpc>
                <a:spcPct val="100000"/>
              </a:lnSpc>
              <a:spcBef>
                <a:spcPts val="0"/>
              </a:spcBef>
              <a:spcAft>
                <a:spcPts val="0"/>
              </a:spcAft>
              <a:buClr>
                <a:srgbClr val="005375"/>
              </a:buClr>
              <a:buSzPts val="2800"/>
              <a:buNone/>
              <a:defRPr sz="2800">
                <a:solidFill>
                  <a:srgbClr val="005375"/>
                </a:solidFill>
              </a:defRPr>
            </a:lvl6pPr>
            <a:lvl7pPr lvl="6" rtl="0">
              <a:lnSpc>
                <a:spcPct val="100000"/>
              </a:lnSpc>
              <a:spcBef>
                <a:spcPts val="0"/>
              </a:spcBef>
              <a:spcAft>
                <a:spcPts val="0"/>
              </a:spcAft>
              <a:buClr>
                <a:srgbClr val="005375"/>
              </a:buClr>
              <a:buSzPts val="2800"/>
              <a:buNone/>
              <a:defRPr sz="2800">
                <a:solidFill>
                  <a:srgbClr val="005375"/>
                </a:solidFill>
              </a:defRPr>
            </a:lvl7pPr>
            <a:lvl8pPr lvl="7" rtl="0">
              <a:lnSpc>
                <a:spcPct val="100000"/>
              </a:lnSpc>
              <a:spcBef>
                <a:spcPts val="0"/>
              </a:spcBef>
              <a:spcAft>
                <a:spcPts val="0"/>
              </a:spcAft>
              <a:buClr>
                <a:srgbClr val="005375"/>
              </a:buClr>
              <a:buSzPts val="2800"/>
              <a:buNone/>
              <a:defRPr sz="2800">
                <a:solidFill>
                  <a:srgbClr val="005375"/>
                </a:solidFill>
              </a:defRPr>
            </a:lvl8pPr>
            <a:lvl9pPr lvl="8" rtl="0">
              <a:lnSpc>
                <a:spcPct val="100000"/>
              </a:lnSpc>
              <a:spcBef>
                <a:spcPts val="0"/>
              </a:spcBef>
              <a:spcAft>
                <a:spcPts val="0"/>
              </a:spcAft>
              <a:buClr>
                <a:srgbClr val="005375"/>
              </a:buClr>
              <a:buSzPts val="2800"/>
              <a:buNone/>
              <a:defRPr sz="2800">
                <a:solidFill>
                  <a:srgbClr val="005375"/>
                </a:solidFill>
              </a:defRPr>
            </a:lvl9pPr>
          </a:lstStyle>
          <a:p>
            <a:endParaRPr/>
          </a:p>
        </p:txBody>
      </p:sp>
      <p:sp>
        <p:nvSpPr>
          <p:cNvPr id="71" name="Google Shape;71;p12"/>
          <p:cNvSpPr/>
          <p:nvPr/>
        </p:nvSpPr>
        <p:spPr>
          <a:xfrm>
            <a:off x="8870400" y="944375"/>
            <a:ext cx="273600" cy="4199100"/>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2"/>
          <p:cNvSpPr/>
          <p:nvPr/>
        </p:nvSpPr>
        <p:spPr>
          <a:xfrm>
            <a:off x="8870400" y="0"/>
            <a:ext cx="273600" cy="1009500"/>
          </a:xfrm>
          <a:prstGeom prst="rect">
            <a:avLst/>
          </a:pr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WO COLUMNS ">
  <p:cSld name="BIG_NUMBER_1_1_1_3">
    <p:spTree>
      <p:nvGrpSpPr>
        <p:cNvPr id="1" name="Shape 73"/>
        <p:cNvGrpSpPr/>
        <p:nvPr/>
      </p:nvGrpSpPr>
      <p:grpSpPr>
        <a:xfrm>
          <a:off x="0" y="0"/>
          <a:ext cx="0" cy="0"/>
          <a:chOff x="0" y="0"/>
          <a:chExt cx="0" cy="0"/>
        </a:xfrm>
      </p:grpSpPr>
      <p:sp>
        <p:nvSpPr>
          <p:cNvPr id="74" name="Google Shape;74;p13"/>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a:endParaRPr/>
          </a:p>
        </p:txBody>
      </p:sp>
      <p:sp>
        <p:nvSpPr>
          <p:cNvPr id="75" name="Google Shape;75;p13"/>
          <p:cNvSpPr txBox="1">
            <a:spLocks noGrp="1"/>
          </p:cNvSpPr>
          <p:nvPr>
            <p:ph type="ctrTitle" idx="2"/>
          </p:nvPr>
        </p:nvSpPr>
        <p:spPr>
          <a:xfrm>
            <a:off x="1408377" y="3245075"/>
            <a:ext cx="22959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1800">
                <a:solidFill>
                  <a:srgbClr val="005375"/>
                </a:solidFill>
              </a:defRPr>
            </a:lvl1pPr>
            <a:lvl2pPr lvl="1" algn="ctr" rtl="0">
              <a:spcBef>
                <a:spcPts val="0"/>
              </a:spcBef>
              <a:spcAft>
                <a:spcPts val="0"/>
              </a:spcAft>
              <a:buClr>
                <a:srgbClr val="005375"/>
              </a:buClr>
              <a:buSzPts val="1800"/>
              <a:buNone/>
              <a:defRPr sz="1800">
                <a:solidFill>
                  <a:srgbClr val="005375"/>
                </a:solidFill>
              </a:defRPr>
            </a:lvl2pPr>
            <a:lvl3pPr lvl="2" algn="ctr" rtl="0">
              <a:spcBef>
                <a:spcPts val="0"/>
              </a:spcBef>
              <a:spcAft>
                <a:spcPts val="0"/>
              </a:spcAft>
              <a:buClr>
                <a:srgbClr val="005375"/>
              </a:buClr>
              <a:buSzPts val="1800"/>
              <a:buNone/>
              <a:defRPr sz="1800">
                <a:solidFill>
                  <a:srgbClr val="005375"/>
                </a:solidFill>
              </a:defRPr>
            </a:lvl3pPr>
            <a:lvl4pPr lvl="3" algn="ctr" rtl="0">
              <a:spcBef>
                <a:spcPts val="0"/>
              </a:spcBef>
              <a:spcAft>
                <a:spcPts val="0"/>
              </a:spcAft>
              <a:buClr>
                <a:srgbClr val="005375"/>
              </a:buClr>
              <a:buSzPts val="1800"/>
              <a:buNone/>
              <a:defRPr sz="1800">
                <a:solidFill>
                  <a:srgbClr val="005375"/>
                </a:solidFill>
              </a:defRPr>
            </a:lvl4pPr>
            <a:lvl5pPr lvl="4" algn="ctr" rtl="0">
              <a:spcBef>
                <a:spcPts val="0"/>
              </a:spcBef>
              <a:spcAft>
                <a:spcPts val="0"/>
              </a:spcAft>
              <a:buClr>
                <a:srgbClr val="005375"/>
              </a:buClr>
              <a:buSzPts val="1800"/>
              <a:buNone/>
              <a:defRPr sz="1800">
                <a:solidFill>
                  <a:srgbClr val="005375"/>
                </a:solidFill>
              </a:defRPr>
            </a:lvl5pPr>
            <a:lvl6pPr lvl="5" algn="ctr" rtl="0">
              <a:spcBef>
                <a:spcPts val="0"/>
              </a:spcBef>
              <a:spcAft>
                <a:spcPts val="0"/>
              </a:spcAft>
              <a:buClr>
                <a:srgbClr val="005375"/>
              </a:buClr>
              <a:buSzPts val="1800"/>
              <a:buNone/>
              <a:defRPr sz="1800">
                <a:solidFill>
                  <a:srgbClr val="005375"/>
                </a:solidFill>
              </a:defRPr>
            </a:lvl6pPr>
            <a:lvl7pPr lvl="6" algn="ctr" rtl="0">
              <a:spcBef>
                <a:spcPts val="0"/>
              </a:spcBef>
              <a:spcAft>
                <a:spcPts val="0"/>
              </a:spcAft>
              <a:buClr>
                <a:srgbClr val="005375"/>
              </a:buClr>
              <a:buSzPts val="1800"/>
              <a:buNone/>
              <a:defRPr sz="1800">
                <a:solidFill>
                  <a:srgbClr val="005375"/>
                </a:solidFill>
              </a:defRPr>
            </a:lvl7pPr>
            <a:lvl8pPr lvl="7" algn="ctr" rtl="0">
              <a:spcBef>
                <a:spcPts val="0"/>
              </a:spcBef>
              <a:spcAft>
                <a:spcPts val="0"/>
              </a:spcAft>
              <a:buClr>
                <a:srgbClr val="005375"/>
              </a:buClr>
              <a:buSzPts val="1800"/>
              <a:buNone/>
              <a:defRPr sz="1800">
                <a:solidFill>
                  <a:srgbClr val="005375"/>
                </a:solidFill>
              </a:defRPr>
            </a:lvl8pPr>
            <a:lvl9pPr lvl="8" algn="ctr" rtl="0">
              <a:spcBef>
                <a:spcPts val="0"/>
              </a:spcBef>
              <a:spcAft>
                <a:spcPts val="0"/>
              </a:spcAft>
              <a:buClr>
                <a:srgbClr val="005375"/>
              </a:buClr>
              <a:buSzPts val="1800"/>
              <a:buNone/>
              <a:defRPr sz="1800">
                <a:solidFill>
                  <a:srgbClr val="005375"/>
                </a:solidFill>
              </a:defRPr>
            </a:lvl9pPr>
          </a:lstStyle>
          <a:p>
            <a:endParaRPr/>
          </a:p>
        </p:txBody>
      </p:sp>
      <p:sp>
        <p:nvSpPr>
          <p:cNvPr id="76" name="Google Shape;76;p13"/>
          <p:cNvSpPr txBox="1">
            <a:spLocks noGrp="1"/>
          </p:cNvSpPr>
          <p:nvPr>
            <p:ph type="subTitle" idx="1"/>
          </p:nvPr>
        </p:nvSpPr>
        <p:spPr>
          <a:xfrm>
            <a:off x="1408373" y="3622128"/>
            <a:ext cx="2295900" cy="39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5375"/>
              </a:buClr>
              <a:buSzPts val="1000"/>
              <a:buNone/>
              <a:defRPr sz="1000">
                <a:solidFill>
                  <a:srgbClr val="005375"/>
                </a:solidFill>
              </a:defRPr>
            </a:lvl1pPr>
            <a:lvl2pPr lvl="1" algn="ctr" rtl="0">
              <a:lnSpc>
                <a:spcPct val="100000"/>
              </a:lnSpc>
              <a:spcBef>
                <a:spcPts val="0"/>
              </a:spcBef>
              <a:spcAft>
                <a:spcPts val="0"/>
              </a:spcAft>
              <a:buClr>
                <a:srgbClr val="005375"/>
              </a:buClr>
              <a:buSzPts val="1000"/>
              <a:buNone/>
              <a:defRPr sz="1000">
                <a:solidFill>
                  <a:srgbClr val="005375"/>
                </a:solidFill>
              </a:defRPr>
            </a:lvl2pPr>
            <a:lvl3pPr lvl="2" algn="ctr" rtl="0">
              <a:lnSpc>
                <a:spcPct val="100000"/>
              </a:lnSpc>
              <a:spcBef>
                <a:spcPts val="0"/>
              </a:spcBef>
              <a:spcAft>
                <a:spcPts val="0"/>
              </a:spcAft>
              <a:buClr>
                <a:srgbClr val="005375"/>
              </a:buClr>
              <a:buSzPts val="1000"/>
              <a:buNone/>
              <a:defRPr sz="1000">
                <a:solidFill>
                  <a:srgbClr val="005375"/>
                </a:solidFill>
              </a:defRPr>
            </a:lvl3pPr>
            <a:lvl4pPr lvl="3" algn="ctr" rtl="0">
              <a:lnSpc>
                <a:spcPct val="100000"/>
              </a:lnSpc>
              <a:spcBef>
                <a:spcPts val="0"/>
              </a:spcBef>
              <a:spcAft>
                <a:spcPts val="0"/>
              </a:spcAft>
              <a:buClr>
                <a:srgbClr val="005375"/>
              </a:buClr>
              <a:buSzPts val="1000"/>
              <a:buNone/>
              <a:defRPr sz="1000">
                <a:solidFill>
                  <a:srgbClr val="005375"/>
                </a:solidFill>
              </a:defRPr>
            </a:lvl4pPr>
            <a:lvl5pPr lvl="4" algn="ctr" rtl="0">
              <a:lnSpc>
                <a:spcPct val="100000"/>
              </a:lnSpc>
              <a:spcBef>
                <a:spcPts val="0"/>
              </a:spcBef>
              <a:spcAft>
                <a:spcPts val="0"/>
              </a:spcAft>
              <a:buClr>
                <a:srgbClr val="005375"/>
              </a:buClr>
              <a:buSzPts val="1000"/>
              <a:buNone/>
              <a:defRPr sz="1000">
                <a:solidFill>
                  <a:srgbClr val="005375"/>
                </a:solidFill>
              </a:defRPr>
            </a:lvl5pPr>
            <a:lvl6pPr lvl="5" algn="ctr" rtl="0">
              <a:lnSpc>
                <a:spcPct val="100000"/>
              </a:lnSpc>
              <a:spcBef>
                <a:spcPts val="0"/>
              </a:spcBef>
              <a:spcAft>
                <a:spcPts val="0"/>
              </a:spcAft>
              <a:buClr>
                <a:srgbClr val="005375"/>
              </a:buClr>
              <a:buSzPts val="1000"/>
              <a:buNone/>
              <a:defRPr sz="1000">
                <a:solidFill>
                  <a:srgbClr val="005375"/>
                </a:solidFill>
              </a:defRPr>
            </a:lvl6pPr>
            <a:lvl7pPr lvl="6" algn="ctr" rtl="0">
              <a:lnSpc>
                <a:spcPct val="100000"/>
              </a:lnSpc>
              <a:spcBef>
                <a:spcPts val="0"/>
              </a:spcBef>
              <a:spcAft>
                <a:spcPts val="0"/>
              </a:spcAft>
              <a:buClr>
                <a:srgbClr val="005375"/>
              </a:buClr>
              <a:buSzPts val="1000"/>
              <a:buNone/>
              <a:defRPr sz="1000">
                <a:solidFill>
                  <a:srgbClr val="005375"/>
                </a:solidFill>
              </a:defRPr>
            </a:lvl7pPr>
            <a:lvl8pPr lvl="7" algn="ctr" rtl="0">
              <a:lnSpc>
                <a:spcPct val="100000"/>
              </a:lnSpc>
              <a:spcBef>
                <a:spcPts val="0"/>
              </a:spcBef>
              <a:spcAft>
                <a:spcPts val="0"/>
              </a:spcAft>
              <a:buClr>
                <a:srgbClr val="005375"/>
              </a:buClr>
              <a:buSzPts val="1000"/>
              <a:buNone/>
              <a:defRPr sz="1000">
                <a:solidFill>
                  <a:srgbClr val="005375"/>
                </a:solidFill>
              </a:defRPr>
            </a:lvl8pPr>
            <a:lvl9pPr lvl="8" algn="ctr" rtl="0">
              <a:lnSpc>
                <a:spcPct val="100000"/>
              </a:lnSpc>
              <a:spcBef>
                <a:spcPts val="0"/>
              </a:spcBef>
              <a:spcAft>
                <a:spcPts val="0"/>
              </a:spcAft>
              <a:buClr>
                <a:srgbClr val="005375"/>
              </a:buClr>
              <a:buSzPts val="1000"/>
              <a:buNone/>
              <a:defRPr sz="1000">
                <a:solidFill>
                  <a:srgbClr val="005375"/>
                </a:solidFill>
              </a:defRPr>
            </a:lvl9pPr>
          </a:lstStyle>
          <a:p>
            <a:endParaRPr/>
          </a:p>
        </p:txBody>
      </p:sp>
      <p:sp>
        <p:nvSpPr>
          <p:cNvPr id="77" name="Google Shape;77;p13"/>
          <p:cNvSpPr txBox="1">
            <a:spLocks noGrp="1"/>
          </p:cNvSpPr>
          <p:nvPr>
            <p:ph type="ctrTitle" idx="3"/>
          </p:nvPr>
        </p:nvSpPr>
        <p:spPr>
          <a:xfrm>
            <a:off x="5439727" y="3245075"/>
            <a:ext cx="22959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5375"/>
              </a:buClr>
              <a:buSzPts val="1800"/>
              <a:buNone/>
              <a:defRPr sz="1800">
                <a:solidFill>
                  <a:srgbClr val="005375"/>
                </a:solidFill>
              </a:defRPr>
            </a:lvl1pPr>
            <a:lvl2pPr lvl="1" algn="ctr" rtl="0">
              <a:spcBef>
                <a:spcPts val="0"/>
              </a:spcBef>
              <a:spcAft>
                <a:spcPts val="0"/>
              </a:spcAft>
              <a:buClr>
                <a:srgbClr val="005375"/>
              </a:buClr>
              <a:buSzPts val="1800"/>
              <a:buNone/>
              <a:defRPr sz="1800">
                <a:solidFill>
                  <a:srgbClr val="005375"/>
                </a:solidFill>
              </a:defRPr>
            </a:lvl2pPr>
            <a:lvl3pPr lvl="2" algn="ctr" rtl="0">
              <a:spcBef>
                <a:spcPts val="0"/>
              </a:spcBef>
              <a:spcAft>
                <a:spcPts val="0"/>
              </a:spcAft>
              <a:buClr>
                <a:srgbClr val="005375"/>
              </a:buClr>
              <a:buSzPts val="1800"/>
              <a:buNone/>
              <a:defRPr sz="1800">
                <a:solidFill>
                  <a:srgbClr val="005375"/>
                </a:solidFill>
              </a:defRPr>
            </a:lvl3pPr>
            <a:lvl4pPr lvl="3" algn="ctr" rtl="0">
              <a:spcBef>
                <a:spcPts val="0"/>
              </a:spcBef>
              <a:spcAft>
                <a:spcPts val="0"/>
              </a:spcAft>
              <a:buClr>
                <a:srgbClr val="005375"/>
              </a:buClr>
              <a:buSzPts val="1800"/>
              <a:buNone/>
              <a:defRPr sz="1800">
                <a:solidFill>
                  <a:srgbClr val="005375"/>
                </a:solidFill>
              </a:defRPr>
            </a:lvl4pPr>
            <a:lvl5pPr lvl="4" algn="ctr" rtl="0">
              <a:spcBef>
                <a:spcPts val="0"/>
              </a:spcBef>
              <a:spcAft>
                <a:spcPts val="0"/>
              </a:spcAft>
              <a:buClr>
                <a:srgbClr val="005375"/>
              </a:buClr>
              <a:buSzPts val="1800"/>
              <a:buNone/>
              <a:defRPr sz="1800">
                <a:solidFill>
                  <a:srgbClr val="005375"/>
                </a:solidFill>
              </a:defRPr>
            </a:lvl5pPr>
            <a:lvl6pPr lvl="5" algn="ctr" rtl="0">
              <a:spcBef>
                <a:spcPts val="0"/>
              </a:spcBef>
              <a:spcAft>
                <a:spcPts val="0"/>
              </a:spcAft>
              <a:buClr>
                <a:srgbClr val="005375"/>
              </a:buClr>
              <a:buSzPts val="1800"/>
              <a:buNone/>
              <a:defRPr sz="1800">
                <a:solidFill>
                  <a:srgbClr val="005375"/>
                </a:solidFill>
              </a:defRPr>
            </a:lvl6pPr>
            <a:lvl7pPr lvl="6" algn="ctr" rtl="0">
              <a:spcBef>
                <a:spcPts val="0"/>
              </a:spcBef>
              <a:spcAft>
                <a:spcPts val="0"/>
              </a:spcAft>
              <a:buClr>
                <a:srgbClr val="005375"/>
              </a:buClr>
              <a:buSzPts val="1800"/>
              <a:buNone/>
              <a:defRPr sz="1800">
                <a:solidFill>
                  <a:srgbClr val="005375"/>
                </a:solidFill>
              </a:defRPr>
            </a:lvl7pPr>
            <a:lvl8pPr lvl="7" algn="ctr" rtl="0">
              <a:spcBef>
                <a:spcPts val="0"/>
              </a:spcBef>
              <a:spcAft>
                <a:spcPts val="0"/>
              </a:spcAft>
              <a:buClr>
                <a:srgbClr val="005375"/>
              </a:buClr>
              <a:buSzPts val="1800"/>
              <a:buNone/>
              <a:defRPr sz="1800">
                <a:solidFill>
                  <a:srgbClr val="005375"/>
                </a:solidFill>
              </a:defRPr>
            </a:lvl8pPr>
            <a:lvl9pPr lvl="8" algn="ctr" rtl="0">
              <a:spcBef>
                <a:spcPts val="0"/>
              </a:spcBef>
              <a:spcAft>
                <a:spcPts val="0"/>
              </a:spcAft>
              <a:buClr>
                <a:srgbClr val="005375"/>
              </a:buClr>
              <a:buSzPts val="1800"/>
              <a:buNone/>
              <a:defRPr sz="1800">
                <a:solidFill>
                  <a:srgbClr val="005375"/>
                </a:solidFill>
              </a:defRPr>
            </a:lvl9pPr>
          </a:lstStyle>
          <a:p>
            <a:endParaRPr/>
          </a:p>
        </p:txBody>
      </p:sp>
      <p:sp>
        <p:nvSpPr>
          <p:cNvPr id="78" name="Google Shape;78;p13"/>
          <p:cNvSpPr txBox="1">
            <a:spLocks noGrp="1"/>
          </p:cNvSpPr>
          <p:nvPr>
            <p:ph type="subTitle" idx="4"/>
          </p:nvPr>
        </p:nvSpPr>
        <p:spPr>
          <a:xfrm>
            <a:off x="5439723" y="3622128"/>
            <a:ext cx="2295900" cy="39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5375"/>
              </a:buClr>
              <a:buSzPts val="1000"/>
              <a:buNone/>
              <a:defRPr sz="1000">
                <a:solidFill>
                  <a:srgbClr val="005375"/>
                </a:solidFill>
              </a:defRPr>
            </a:lvl1pPr>
            <a:lvl2pPr lvl="1" algn="ctr" rtl="0">
              <a:lnSpc>
                <a:spcPct val="100000"/>
              </a:lnSpc>
              <a:spcBef>
                <a:spcPts val="0"/>
              </a:spcBef>
              <a:spcAft>
                <a:spcPts val="0"/>
              </a:spcAft>
              <a:buClr>
                <a:srgbClr val="005375"/>
              </a:buClr>
              <a:buSzPts val="1000"/>
              <a:buNone/>
              <a:defRPr sz="1000">
                <a:solidFill>
                  <a:srgbClr val="005375"/>
                </a:solidFill>
              </a:defRPr>
            </a:lvl2pPr>
            <a:lvl3pPr lvl="2" algn="ctr" rtl="0">
              <a:lnSpc>
                <a:spcPct val="100000"/>
              </a:lnSpc>
              <a:spcBef>
                <a:spcPts val="0"/>
              </a:spcBef>
              <a:spcAft>
                <a:spcPts val="0"/>
              </a:spcAft>
              <a:buClr>
                <a:srgbClr val="005375"/>
              </a:buClr>
              <a:buSzPts val="1000"/>
              <a:buNone/>
              <a:defRPr sz="1000">
                <a:solidFill>
                  <a:srgbClr val="005375"/>
                </a:solidFill>
              </a:defRPr>
            </a:lvl3pPr>
            <a:lvl4pPr lvl="3" algn="ctr" rtl="0">
              <a:lnSpc>
                <a:spcPct val="100000"/>
              </a:lnSpc>
              <a:spcBef>
                <a:spcPts val="0"/>
              </a:spcBef>
              <a:spcAft>
                <a:spcPts val="0"/>
              </a:spcAft>
              <a:buClr>
                <a:srgbClr val="005375"/>
              </a:buClr>
              <a:buSzPts val="1000"/>
              <a:buNone/>
              <a:defRPr sz="1000">
                <a:solidFill>
                  <a:srgbClr val="005375"/>
                </a:solidFill>
              </a:defRPr>
            </a:lvl4pPr>
            <a:lvl5pPr lvl="4" algn="ctr" rtl="0">
              <a:lnSpc>
                <a:spcPct val="100000"/>
              </a:lnSpc>
              <a:spcBef>
                <a:spcPts val="0"/>
              </a:spcBef>
              <a:spcAft>
                <a:spcPts val="0"/>
              </a:spcAft>
              <a:buClr>
                <a:srgbClr val="005375"/>
              </a:buClr>
              <a:buSzPts val="1000"/>
              <a:buNone/>
              <a:defRPr sz="1000">
                <a:solidFill>
                  <a:srgbClr val="005375"/>
                </a:solidFill>
              </a:defRPr>
            </a:lvl5pPr>
            <a:lvl6pPr lvl="5" algn="ctr" rtl="0">
              <a:lnSpc>
                <a:spcPct val="100000"/>
              </a:lnSpc>
              <a:spcBef>
                <a:spcPts val="0"/>
              </a:spcBef>
              <a:spcAft>
                <a:spcPts val="0"/>
              </a:spcAft>
              <a:buClr>
                <a:srgbClr val="005375"/>
              </a:buClr>
              <a:buSzPts val="1000"/>
              <a:buNone/>
              <a:defRPr sz="1000">
                <a:solidFill>
                  <a:srgbClr val="005375"/>
                </a:solidFill>
              </a:defRPr>
            </a:lvl6pPr>
            <a:lvl7pPr lvl="6" algn="ctr" rtl="0">
              <a:lnSpc>
                <a:spcPct val="100000"/>
              </a:lnSpc>
              <a:spcBef>
                <a:spcPts val="0"/>
              </a:spcBef>
              <a:spcAft>
                <a:spcPts val="0"/>
              </a:spcAft>
              <a:buClr>
                <a:srgbClr val="005375"/>
              </a:buClr>
              <a:buSzPts val="1000"/>
              <a:buNone/>
              <a:defRPr sz="1000">
                <a:solidFill>
                  <a:srgbClr val="005375"/>
                </a:solidFill>
              </a:defRPr>
            </a:lvl7pPr>
            <a:lvl8pPr lvl="7" algn="ctr" rtl="0">
              <a:lnSpc>
                <a:spcPct val="100000"/>
              </a:lnSpc>
              <a:spcBef>
                <a:spcPts val="0"/>
              </a:spcBef>
              <a:spcAft>
                <a:spcPts val="0"/>
              </a:spcAft>
              <a:buClr>
                <a:srgbClr val="005375"/>
              </a:buClr>
              <a:buSzPts val="1000"/>
              <a:buNone/>
              <a:defRPr sz="1000">
                <a:solidFill>
                  <a:srgbClr val="005375"/>
                </a:solidFill>
              </a:defRPr>
            </a:lvl8pPr>
            <a:lvl9pPr lvl="8" algn="ctr" rtl="0">
              <a:lnSpc>
                <a:spcPct val="100000"/>
              </a:lnSpc>
              <a:spcBef>
                <a:spcPts val="0"/>
              </a:spcBef>
              <a:spcAft>
                <a:spcPts val="0"/>
              </a:spcAft>
              <a:buClr>
                <a:srgbClr val="005375"/>
              </a:buClr>
              <a:buSzPts val="1000"/>
              <a:buNone/>
              <a:defRPr sz="1000">
                <a:solidFill>
                  <a:srgbClr val="005375"/>
                </a:solidFill>
              </a:defRPr>
            </a:lvl9pPr>
          </a:lstStyle>
          <a:p>
            <a:endParaRP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BULLET POINTS 2">
  <p:cSld name="BIG_NUMBER_1_1_1_1_1_1_1">
    <p:spTree>
      <p:nvGrpSpPr>
        <p:cNvPr id="1" name="Shape 79"/>
        <p:cNvGrpSpPr/>
        <p:nvPr/>
      </p:nvGrpSpPr>
      <p:grpSpPr>
        <a:xfrm>
          <a:off x="0" y="0"/>
          <a:ext cx="0" cy="0"/>
          <a:chOff x="0" y="0"/>
          <a:chExt cx="0" cy="0"/>
        </a:xfrm>
      </p:grpSpPr>
      <p:sp>
        <p:nvSpPr>
          <p:cNvPr id="80" name="Google Shape;80;p14"/>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DC5641"/>
              </a:buClr>
              <a:buSzPts val="2400"/>
              <a:buNone/>
              <a:defRPr sz="2400">
                <a:solidFill>
                  <a:srgbClr val="DC5641"/>
                </a:solidFill>
              </a:defRPr>
            </a:lvl1pPr>
            <a:lvl2pPr lvl="1" rtl="0">
              <a:spcBef>
                <a:spcPts val="0"/>
              </a:spcBef>
              <a:spcAft>
                <a:spcPts val="0"/>
              </a:spcAft>
              <a:buClr>
                <a:srgbClr val="005375"/>
              </a:buClr>
              <a:buSzPts val="2400"/>
              <a:buNone/>
              <a:defRPr sz="2400">
                <a:solidFill>
                  <a:srgbClr val="005375"/>
                </a:solidFill>
              </a:defRPr>
            </a:lvl2pPr>
            <a:lvl3pPr lvl="2" rtl="0">
              <a:spcBef>
                <a:spcPts val="0"/>
              </a:spcBef>
              <a:spcAft>
                <a:spcPts val="0"/>
              </a:spcAft>
              <a:buClr>
                <a:srgbClr val="005375"/>
              </a:buClr>
              <a:buSzPts val="2400"/>
              <a:buNone/>
              <a:defRPr sz="2400">
                <a:solidFill>
                  <a:srgbClr val="005375"/>
                </a:solidFill>
              </a:defRPr>
            </a:lvl3pPr>
            <a:lvl4pPr lvl="3" rtl="0">
              <a:spcBef>
                <a:spcPts val="0"/>
              </a:spcBef>
              <a:spcAft>
                <a:spcPts val="0"/>
              </a:spcAft>
              <a:buClr>
                <a:srgbClr val="005375"/>
              </a:buClr>
              <a:buSzPts val="2400"/>
              <a:buNone/>
              <a:defRPr sz="2400">
                <a:solidFill>
                  <a:srgbClr val="005375"/>
                </a:solidFill>
              </a:defRPr>
            </a:lvl4pPr>
            <a:lvl5pPr lvl="4" rtl="0">
              <a:spcBef>
                <a:spcPts val="0"/>
              </a:spcBef>
              <a:spcAft>
                <a:spcPts val="0"/>
              </a:spcAft>
              <a:buClr>
                <a:srgbClr val="005375"/>
              </a:buClr>
              <a:buSzPts val="2400"/>
              <a:buNone/>
              <a:defRPr sz="2400">
                <a:solidFill>
                  <a:srgbClr val="005375"/>
                </a:solidFill>
              </a:defRPr>
            </a:lvl5pPr>
            <a:lvl6pPr lvl="5" rtl="0">
              <a:spcBef>
                <a:spcPts val="0"/>
              </a:spcBef>
              <a:spcAft>
                <a:spcPts val="0"/>
              </a:spcAft>
              <a:buClr>
                <a:srgbClr val="005375"/>
              </a:buClr>
              <a:buSzPts val="2400"/>
              <a:buNone/>
              <a:defRPr sz="2400">
                <a:solidFill>
                  <a:srgbClr val="005375"/>
                </a:solidFill>
              </a:defRPr>
            </a:lvl6pPr>
            <a:lvl7pPr lvl="6" rtl="0">
              <a:spcBef>
                <a:spcPts val="0"/>
              </a:spcBef>
              <a:spcAft>
                <a:spcPts val="0"/>
              </a:spcAft>
              <a:buClr>
                <a:srgbClr val="005375"/>
              </a:buClr>
              <a:buSzPts val="2400"/>
              <a:buNone/>
              <a:defRPr sz="2400">
                <a:solidFill>
                  <a:srgbClr val="005375"/>
                </a:solidFill>
              </a:defRPr>
            </a:lvl7pPr>
            <a:lvl8pPr lvl="7" rtl="0">
              <a:spcBef>
                <a:spcPts val="0"/>
              </a:spcBef>
              <a:spcAft>
                <a:spcPts val="0"/>
              </a:spcAft>
              <a:buClr>
                <a:srgbClr val="005375"/>
              </a:buClr>
              <a:buSzPts val="2400"/>
              <a:buNone/>
              <a:defRPr sz="2400">
                <a:solidFill>
                  <a:srgbClr val="005375"/>
                </a:solidFill>
              </a:defRPr>
            </a:lvl8pPr>
            <a:lvl9pPr lvl="8" rtl="0">
              <a:spcBef>
                <a:spcPts val="0"/>
              </a:spcBef>
              <a:spcAft>
                <a:spcPts val="0"/>
              </a:spcAft>
              <a:buClr>
                <a:srgbClr val="005375"/>
              </a:buClr>
              <a:buSzPts val="2400"/>
              <a:buNone/>
              <a:defRPr sz="2400">
                <a:solidFill>
                  <a:srgbClr val="005375"/>
                </a:solidFill>
              </a:defRPr>
            </a:lvl9pPr>
          </a:lstStyle>
          <a:p>
            <a:endParaRPr/>
          </a:p>
        </p:txBody>
      </p:sp>
      <p:sp>
        <p:nvSpPr>
          <p:cNvPr id="81" name="Google Shape;81;p14"/>
          <p:cNvSpPr txBox="1">
            <a:spLocks noGrp="1"/>
          </p:cNvSpPr>
          <p:nvPr>
            <p:ph type="body" idx="1"/>
          </p:nvPr>
        </p:nvSpPr>
        <p:spPr>
          <a:xfrm>
            <a:off x="881575" y="1821450"/>
            <a:ext cx="3255000" cy="24999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1pPr>
            <a:lvl2pPr marL="914400" lvl="1"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2pPr>
            <a:lvl3pPr marL="1371600" lvl="2"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3pPr>
            <a:lvl4pPr marL="1828800" lvl="3"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4pPr>
            <a:lvl5pPr marL="2286000" lvl="4"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5pPr>
            <a:lvl6pPr marL="2743200" lvl="5"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6pPr>
            <a:lvl7pPr marL="3200400" lvl="6"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7pPr>
            <a:lvl8pPr marL="3657600" lvl="7"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8pPr>
            <a:lvl9pPr marL="4114800" lvl="8" indent="-304800" rtl="0">
              <a:lnSpc>
                <a:spcPct val="115000"/>
              </a:lnSpc>
              <a:spcBef>
                <a:spcPts val="1600"/>
              </a:spcBef>
              <a:spcAft>
                <a:spcPts val="1600"/>
              </a:spcAft>
              <a:buClr>
                <a:srgbClr val="005375"/>
              </a:buClr>
              <a:buSzPts val="1200"/>
              <a:buFont typeface="Questrial"/>
              <a:buChar char="■"/>
              <a:defRPr sz="1200">
                <a:solidFill>
                  <a:srgbClr val="005375"/>
                </a:solidFill>
                <a:latin typeface="Questrial"/>
                <a:ea typeface="Questrial"/>
                <a:cs typeface="Questrial"/>
                <a:sym typeface="Questrial"/>
              </a:defRPr>
            </a:lvl9pPr>
          </a:lstStyle>
          <a:p>
            <a:endParaRPr/>
          </a:p>
        </p:txBody>
      </p:sp>
      <p:sp>
        <p:nvSpPr>
          <p:cNvPr id="82" name="Google Shape;82;p14"/>
          <p:cNvSpPr/>
          <p:nvPr/>
        </p:nvSpPr>
        <p:spPr>
          <a:xfrm>
            <a:off x="8829675" y="1476375"/>
            <a:ext cx="314400" cy="2924100"/>
          </a:xfrm>
          <a:prstGeom prst="rect">
            <a:avLst/>
          </a:pr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454">
          <p15:clr>
            <a:srgbClr val="FA7B17"/>
          </p15:clr>
        </p15:guide>
        <p15:guide id="2" orient="horz" pos="454">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005375"/>
              </a:buClr>
              <a:buSzPts val="3600"/>
              <a:buFont typeface="Squada One"/>
              <a:buNone/>
              <a:defRPr sz="3600">
                <a:solidFill>
                  <a:srgbClr val="005375"/>
                </a:solidFill>
                <a:latin typeface="Squada One"/>
                <a:ea typeface="Squada One"/>
                <a:cs typeface="Squada One"/>
                <a:sym typeface="Squada One"/>
              </a:defRPr>
            </a:lvl1pPr>
            <a:lvl2pPr lvl="1">
              <a:spcBef>
                <a:spcPts val="0"/>
              </a:spcBef>
              <a:spcAft>
                <a:spcPts val="0"/>
              </a:spcAft>
              <a:buClr>
                <a:srgbClr val="005375"/>
              </a:buClr>
              <a:buSzPts val="3000"/>
              <a:buNone/>
              <a:defRPr sz="3000">
                <a:solidFill>
                  <a:srgbClr val="005375"/>
                </a:solidFill>
              </a:defRPr>
            </a:lvl2pPr>
            <a:lvl3pPr lvl="2">
              <a:spcBef>
                <a:spcPts val="0"/>
              </a:spcBef>
              <a:spcAft>
                <a:spcPts val="0"/>
              </a:spcAft>
              <a:buClr>
                <a:srgbClr val="005375"/>
              </a:buClr>
              <a:buSzPts val="3000"/>
              <a:buNone/>
              <a:defRPr sz="3000">
                <a:solidFill>
                  <a:srgbClr val="005375"/>
                </a:solidFill>
              </a:defRPr>
            </a:lvl3pPr>
            <a:lvl4pPr lvl="3">
              <a:spcBef>
                <a:spcPts val="0"/>
              </a:spcBef>
              <a:spcAft>
                <a:spcPts val="0"/>
              </a:spcAft>
              <a:buClr>
                <a:srgbClr val="005375"/>
              </a:buClr>
              <a:buSzPts val="3000"/>
              <a:buNone/>
              <a:defRPr sz="3000">
                <a:solidFill>
                  <a:srgbClr val="005375"/>
                </a:solidFill>
              </a:defRPr>
            </a:lvl4pPr>
            <a:lvl5pPr lvl="4">
              <a:spcBef>
                <a:spcPts val="0"/>
              </a:spcBef>
              <a:spcAft>
                <a:spcPts val="0"/>
              </a:spcAft>
              <a:buClr>
                <a:srgbClr val="005375"/>
              </a:buClr>
              <a:buSzPts val="3000"/>
              <a:buNone/>
              <a:defRPr sz="3000">
                <a:solidFill>
                  <a:srgbClr val="005375"/>
                </a:solidFill>
              </a:defRPr>
            </a:lvl5pPr>
            <a:lvl6pPr lvl="5">
              <a:spcBef>
                <a:spcPts val="0"/>
              </a:spcBef>
              <a:spcAft>
                <a:spcPts val="0"/>
              </a:spcAft>
              <a:buClr>
                <a:srgbClr val="005375"/>
              </a:buClr>
              <a:buSzPts val="3000"/>
              <a:buNone/>
              <a:defRPr sz="3000">
                <a:solidFill>
                  <a:srgbClr val="005375"/>
                </a:solidFill>
              </a:defRPr>
            </a:lvl6pPr>
            <a:lvl7pPr lvl="6">
              <a:spcBef>
                <a:spcPts val="0"/>
              </a:spcBef>
              <a:spcAft>
                <a:spcPts val="0"/>
              </a:spcAft>
              <a:buClr>
                <a:srgbClr val="005375"/>
              </a:buClr>
              <a:buSzPts val="3000"/>
              <a:buNone/>
              <a:defRPr sz="3000">
                <a:solidFill>
                  <a:srgbClr val="005375"/>
                </a:solidFill>
              </a:defRPr>
            </a:lvl7pPr>
            <a:lvl8pPr lvl="7">
              <a:spcBef>
                <a:spcPts val="0"/>
              </a:spcBef>
              <a:spcAft>
                <a:spcPts val="0"/>
              </a:spcAft>
              <a:buClr>
                <a:srgbClr val="005375"/>
              </a:buClr>
              <a:buSzPts val="3000"/>
              <a:buNone/>
              <a:defRPr sz="3000">
                <a:solidFill>
                  <a:srgbClr val="005375"/>
                </a:solidFill>
              </a:defRPr>
            </a:lvl8pPr>
            <a:lvl9pPr lvl="8">
              <a:spcBef>
                <a:spcPts val="0"/>
              </a:spcBef>
              <a:spcAft>
                <a:spcPts val="0"/>
              </a:spcAft>
              <a:buClr>
                <a:srgbClr val="005375"/>
              </a:buClr>
              <a:buSzPts val="3000"/>
              <a:buNone/>
              <a:defRPr sz="3000">
                <a:solidFill>
                  <a:srgbClr val="005375"/>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1pPr>
            <a:lvl2pPr marL="914400" lvl="1"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2pPr>
            <a:lvl3pPr marL="1371600" lvl="2"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3pPr>
            <a:lvl4pPr marL="1828800" lvl="3"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4pPr>
            <a:lvl5pPr marL="2286000" lvl="4"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5pPr>
            <a:lvl6pPr marL="2743200" lvl="5"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6pPr>
            <a:lvl7pPr marL="3200400" lvl="6"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7pPr>
            <a:lvl8pPr marL="3657600" lvl="7" indent="-304800" rtl="0">
              <a:lnSpc>
                <a:spcPct val="115000"/>
              </a:lnSpc>
              <a:spcBef>
                <a:spcPts val="1600"/>
              </a:spcBef>
              <a:spcAft>
                <a:spcPts val="0"/>
              </a:spcAft>
              <a:buClr>
                <a:srgbClr val="005375"/>
              </a:buClr>
              <a:buSzPts val="1200"/>
              <a:buFont typeface="Questrial"/>
              <a:buChar char="○"/>
              <a:defRPr sz="1200">
                <a:solidFill>
                  <a:srgbClr val="005375"/>
                </a:solidFill>
                <a:latin typeface="Questrial"/>
                <a:ea typeface="Questrial"/>
                <a:cs typeface="Questrial"/>
                <a:sym typeface="Questrial"/>
              </a:defRPr>
            </a:lvl8pPr>
            <a:lvl9pPr marL="4114800" lvl="8" indent="-304800" rtl="0">
              <a:lnSpc>
                <a:spcPct val="115000"/>
              </a:lnSpc>
              <a:spcBef>
                <a:spcPts val="1600"/>
              </a:spcBef>
              <a:spcAft>
                <a:spcPts val="1600"/>
              </a:spcAft>
              <a:buClr>
                <a:srgbClr val="005375"/>
              </a:buClr>
              <a:buSzPts val="1200"/>
              <a:buFont typeface="Questrial"/>
              <a:buChar char="■"/>
              <a:defRPr sz="1200">
                <a:solidFill>
                  <a:srgbClr val="005375"/>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8" r:id="rId7"/>
    <p:sldLayoutId id="2147483659" r:id="rId8"/>
    <p:sldLayoutId id="2147483660" r:id="rId9"/>
    <p:sldLayoutId id="2147483661" r:id="rId10"/>
    <p:sldLayoutId id="2147483662" r:id="rId11"/>
    <p:sldLayoutId id="2147483663" r:id="rId12"/>
    <p:sldLayoutId id="2147483668" r:id="rId13"/>
    <p:sldLayoutId id="2147483670"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hyperlink" Target="mailto:tho12@hawk.iit.ed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av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5"/>
        <p:cNvGrpSpPr/>
        <p:nvPr/>
      </p:nvGrpSpPr>
      <p:grpSpPr>
        <a:xfrm>
          <a:off x="0" y="0"/>
          <a:ext cx="0" cy="0"/>
          <a:chOff x="0" y="0"/>
          <a:chExt cx="0" cy="0"/>
        </a:xfrm>
      </p:grpSpPr>
      <p:sp>
        <p:nvSpPr>
          <p:cNvPr id="156" name="Google Shape;156;p27"/>
          <p:cNvSpPr txBox="1">
            <a:spLocks noGrp="1"/>
          </p:cNvSpPr>
          <p:nvPr>
            <p:ph type="ctrTitle"/>
          </p:nvPr>
        </p:nvSpPr>
        <p:spPr>
          <a:xfrm>
            <a:off x="2005498" y="3171563"/>
            <a:ext cx="5133000" cy="42225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FFFFFF"/>
                </a:solidFill>
              </a:rPr>
              <a:t>Company Value Case Analysis</a:t>
            </a:r>
          </a:p>
        </p:txBody>
      </p:sp>
      <p:sp>
        <p:nvSpPr>
          <p:cNvPr id="157" name="Google Shape;157;p27"/>
          <p:cNvSpPr txBox="1">
            <a:spLocks noGrp="1"/>
          </p:cNvSpPr>
          <p:nvPr>
            <p:ph type="subTitle" idx="1"/>
          </p:nvPr>
        </p:nvSpPr>
        <p:spPr>
          <a:xfrm>
            <a:off x="2005498" y="3441417"/>
            <a:ext cx="5133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FFFFFF"/>
                </a:solidFill>
              </a:rPr>
              <a:t>AFC Ajax N.V. (Ticker: AJAX.AS)</a:t>
            </a:r>
          </a:p>
          <a:p>
            <a:pPr marL="0" lvl="0" indent="0" algn="ctr" rtl="0">
              <a:spcBef>
                <a:spcPts val="0"/>
              </a:spcBef>
              <a:spcAft>
                <a:spcPts val="0"/>
              </a:spcAft>
              <a:buNone/>
            </a:pPr>
            <a:endParaRPr lang="en-US" dirty="0">
              <a:solidFill>
                <a:srgbClr val="FFFFFF"/>
              </a:solidFill>
            </a:endParaRPr>
          </a:p>
          <a:p>
            <a:pPr marL="0" lvl="0" indent="0" algn="ctr" rtl="0">
              <a:spcBef>
                <a:spcPts val="0"/>
              </a:spcBef>
              <a:spcAft>
                <a:spcPts val="0"/>
              </a:spcAft>
              <a:buNone/>
            </a:pPr>
            <a:r>
              <a:rPr lang="en-US" altLang="zh-TW" dirty="0" err="1">
                <a:solidFill>
                  <a:srgbClr val="FFFFFF"/>
                </a:solidFill>
              </a:rPr>
              <a:t>Tachin</a:t>
            </a:r>
            <a:r>
              <a:rPr lang="en-US" altLang="zh-TW">
                <a:solidFill>
                  <a:srgbClr val="FFFFFF"/>
                </a:solidFill>
              </a:rPr>
              <a:t> Ho (Meek)</a:t>
            </a:r>
            <a:endParaRPr dirty="0">
              <a:solidFill>
                <a:srgbClr val="FFFFFF"/>
              </a:solidFill>
            </a:endParaRPr>
          </a:p>
        </p:txBody>
      </p:sp>
      <p:pic>
        <p:nvPicPr>
          <p:cNvPr id="3" name="Picture 2">
            <a:extLst>
              <a:ext uri="{FF2B5EF4-FFF2-40B4-BE49-F238E27FC236}">
                <a16:creationId xmlns:a16="http://schemas.microsoft.com/office/drawing/2014/main" id="{A580B130-E2D5-3ED0-0258-E542B3E23AEA}"/>
              </a:ext>
            </a:extLst>
          </p:cNvPr>
          <p:cNvPicPr>
            <a:picLocks noChangeAspect="1"/>
          </p:cNvPicPr>
          <p:nvPr/>
        </p:nvPicPr>
        <p:blipFill>
          <a:blip r:embed="rId4"/>
          <a:stretch>
            <a:fillRect/>
          </a:stretch>
        </p:blipFill>
        <p:spPr>
          <a:xfrm>
            <a:off x="3239960" y="384421"/>
            <a:ext cx="2547739" cy="25647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9">
          <a:extLst>
            <a:ext uri="{FF2B5EF4-FFF2-40B4-BE49-F238E27FC236}">
              <a16:creationId xmlns:a16="http://schemas.microsoft.com/office/drawing/2014/main" id="{71A418A3-915A-1D14-E662-83B5AAB2FED8}"/>
            </a:ext>
          </a:extLst>
        </p:cNvPr>
        <p:cNvGrpSpPr/>
        <p:nvPr/>
      </p:nvGrpSpPr>
      <p:grpSpPr>
        <a:xfrm>
          <a:off x="0" y="0"/>
          <a:ext cx="0" cy="0"/>
          <a:chOff x="0" y="0"/>
          <a:chExt cx="0" cy="0"/>
        </a:xfrm>
      </p:grpSpPr>
      <p:sp>
        <p:nvSpPr>
          <p:cNvPr id="300" name="Google Shape;300;p34">
            <a:extLst>
              <a:ext uri="{FF2B5EF4-FFF2-40B4-BE49-F238E27FC236}">
                <a16:creationId xmlns:a16="http://schemas.microsoft.com/office/drawing/2014/main" id="{CBB907AF-43FA-FF71-1168-D6F79AE063C7}"/>
              </a:ext>
            </a:extLst>
          </p:cNvPr>
          <p:cNvSpPr txBox="1">
            <a:spLocks noGrp="1"/>
          </p:cNvSpPr>
          <p:nvPr>
            <p:ph type="ctrTitle"/>
          </p:nvPr>
        </p:nvSpPr>
        <p:spPr>
          <a:xfrm>
            <a:off x="1293711" y="3032875"/>
            <a:ext cx="6713100" cy="39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rgbClr val="FFFFFF"/>
                </a:solidFill>
              </a:rPr>
              <a:t>Intrinsic Valuation</a:t>
            </a:r>
          </a:p>
        </p:txBody>
      </p:sp>
      <p:sp>
        <p:nvSpPr>
          <p:cNvPr id="302" name="Google Shape;302;p34">
            <a:extLst>
              <a:ext uri="{FF2B5EF4-FFF2-40B4-BE49-F238E27FC236}">
                <a16:creationId xmlns:a16="http://schemas.microsoft.com/office/drawing/2014/main" id="{791DA94A-495E-832D-2EDF-D24228B12096}"/>
              </a:ext>
            </a:extLst>
          </p:cNvPr>
          <p:cNvSpPr txBox="1">
            <a:spLocks noGrp="1"/>
          </p:cNvSpPr>
          <p:nvPr>
            <p:ph type="title" idx="2"/>
          </p:nvPr>
        </p:nvSpPr>
        <p:spPr>
          <a:xfrm>
            <a:off x="6747150" y="2116971"/>
            <a:ext cx="1181400" cy="39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rgbClr val="FFFFFF"/>
                </a:solidFill>
              </a:rPr>
              <a:t>04</a:t>
            </a:r>
            <a:endParaRPr dirty="0">
              <a:solidFill>
                <a:srgbClr val="FFFFFF"/>
              </a:solidFill>
            </a:endParaRPr>
          </a:p>
        </p:txBody>
      </p:sp>
    </p:spTree>
    <p:extLst>
      <p:ext uri="{BB962C8B-B14F-4D97-AF65-F5344CB8AC3E}">
        <p14:creationId xmlns:p14="http://schemas.microsoft.com/office/powerpoint/2010/main" val="2680891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a:extLst>
            <a:ext uri="{FF2B5EF4-FFF2-40B4-BE49-F238E27FC236}">
              <a16:creationId xmlns:a16="http://schemas.microsoft.com/office/drawing/2014/main" id="{167D78E2-275A-B44D-16E2-5305E9EF8E46}"/>
            </a:ext>
          </a:extLst>
        </p:cNvPr>
        <p:cNvGrpSpPr/>
        <p:nvPr/>
      </p:nvGrpSpPr>
      <p:grpSpPr>
        <a:xfrm>
          <a:off x="0" y="0"/>
          <a:ext cx="0" cy="0"/>
          <a:chOff x="0" y="0"/>
          <a:chExt cx="0" cy="0"/>
        </a:xfrm>
      </p:grpSpPr>
      <p:sp>
        <p:nvSpPr>
          <p:cNvPr id="280" name="Google Shape;280;p32">
            <a:extLst>
              <a:ext uri="{FF2B5EF4-FFF2-40B4-BE49-F238E27FC236}">
                <a16:creationId xmlns:a16="http://schemas.microsoft.com/office/drawing/2014/main" id="{0097D47B-4E7E-ECBC-2C9D-05FEAE85F5D5}"/>
              </a:ext>
            </a:extLst>
          </p:cNvPr>
          <p:cNvSpPr txBox="1">
            <a:spLocks noGrp="1"/>
          </p:cNvSpPr>
          <p:nvPr>
            <p:ph type="ctrTitle"/>
          </p:nvPr>
        </p:nvSpPr>
        <p:spPr>
          <a:xfrm>
            <a:off x="644125" y="598955"/>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Discounted Cash Flow (DCF) Analysis</a:t>
            </a:r>
          </a:p>
        </p:txBody>
      </p:sp>
      <p:pic>
        <p:nvPicPr>
          <p:cNvPr id="3" name="Picture 2">
            <a:extLst>
              <a:ext uri="{FF2B5EF4-FFF2-40B4-BE49-F238E27FC236}">
                <a16:creationId xmlns:a16="http://schemas.microsoft.com/office/drawing/2014/main" id="{F1C8B6FD-9ACC-48D6-3D1A-A522F9ED0F70}"/>
              </a:ext>
            </a:extLst>
          </p:cNvPr>
          <p:cNvPicPr>
            <a:picLocks noChangeAspect="1"/>
          </p:cNvPicPr>
          <p:nvPr/>
        </p:nvPicPr>
        <p:blipFill>
          <a:blip r:embed="rId3"/>
          <a:stretch>
            <a:fillRect/>
          </a:stretch>
        </p:blipFill>
        <p:spPr>
          <a:xfrm>
            <a:off x="1808874" y="1174362"/>
            <a:ext cx="5180932" cy="1730036"/>
          </a:xfrm>
          <a:prstGeom prst="rect">
            <a:avLst/>
          </a:prstGeom>
        </p:spPr>
      </p:pic>
      <p:pic>
        <p:nvPicPr>
          <p:cNvPr id="7" name="Picture 6">
            <a:extLst>
              <a:ext uri="{FF2B5EF4-FFF2-40B4-BE49-F238E27FC236}">
                <a16:creationId xmlns:a16="http://schemas.microsoft.com/office/drawing/2014/main" id="{5FF63E4C-636C-3DEA-8096-FCF0FFE52E00}"/>
              </a:ext>
            </a:extLst>
          </p:cNvPr>
          <p:cNvPicPr>
            <a:picLocks noChangeAspect="1"/>
          </p:cNvPicPr>
          <p:nvPr/>
        </p:nvPicPr>
        <p:blipFill>
          <a:blip r:embed="rId4"/>
          <a:stretch>
            <a:fillRect/>
          </a:stretch>
        </p:blipFill>
        <p:spPr>
          <a:xfrm>
            <a:off x="1808874" y="3089805"/>
            <a:ext cx="5180932" cy="1861822"/>
          </a:xfrm>
          <a:prstGeom prst="rect">
            <a:avLst/>
          </a:prstGeom>
        </p:spPr>
      </p:pic>
    </p:spTree>
    <p:extLst>
      <p:ext uri="{BB962C8B-B14F-4D97-AF65-F5344CB8AC3E}">
        <p14:creationId xmlns:p14="http://schemas.microsoft.com/office/powerpoint/2010/main" val="3976373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50" name="Google Shape;1350;p45"/>
          <p:cNvSpPr txBox="1">
            <a:spLocks noGrp="1"/>
          </p:cNvSpPr>
          <p:nvPr>
            <p:ph type="ctrTitle" idx="4294967295"/>
          </p:nvPr>
        </p:nvSpPr>
        <p:spPr>
          <a:xfrm>
            <a:off x="135922" y="651655"/>
            <a:ext cx="4324865" cy="390000"/>
          </a:xfrm>
          <a:prstGeom prst="rect">
            <a:avLst/>
          </a:prstGeom>
        </p:spPr>
        <p:txBody>
          <a:bodyPr spcFirstLastPara="1" wrap="square" lIns="91425" tIns="91425" rIns="91425" bIns="91425" anchor="ctr" anchorCtr="0">
            <a:noAutofit/>
          </a:bodyPr>
          <a:lstStyle/>
          <a:p>
            <a:pPr algn="ctr"/>
            <a:r>
              <a:rPr lang="en-US" b="1" dirty="0">
                <a:solidFill>
                  <a:srgbClr val="FFFFFF"/>
                </a:solidFill>
                <a:latin typeface="Questrial"/>
                <a:ea typeface="Questrial"/>
                <a:cs typeface="Questrial"/>
              </a:rPr>
              <a:t>DCF Model Inputs</a:t>
            </a:r>
            <a:endParaRPr b="1" dirty="0">
              <a:solidFill>
                <a:srgbClr val="FFFFFF"/>
              </a:solidFill>
              <a:latin typeface="Questrial"/>
              <a:ea typeface="Questrial"/>
              <a:cs typeface="Questrial"/>
            </a:endParaRPr>
          </a:p>
        </p:txBody>
      </p:sp>
      <p:sp>
        <p:nvSpPr>
          <p:cNvPr id="1351" name="Google Shape;1351;p45"/>
          <p:cNvSpPr txBox="1">
            <a:spLocks noGrp="1"/>
          </p:cNvSpPr>
          <p:nvPr>
            <p:ph type="subTitle" idx="4294967295"/>
          </p:nvPr>
        </p:nvSpPr>
        <p:spPr>
          <a:xfrm>
            <a:off x="662288" y="1374474"/>
            <a:ext cx="3678891" cy="2247567"/>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1600"/>
              </a:spcAft>
              <a:buNone/>
            </a:pPr>
            <a:r>
              <a:rPr lang="en-US" b="1" dirty="0">
                <a:solidFill>
                  <a:srgbClr val="FFFFFF"/>
                </a:solidFill>
                <a:sym typeface="Squada One"/>
              </a:rPr>
              <a:t>Revenue Growth Rate:  </a:t>
            </a:r>
            <a:r>
              <a:rPr lang="en-US" dirty="0">
                <a:solidFill>
                  <a:srgbClr val="FFFFFF"/>
                </a:solidFill>
                <a:sym typeface="Squada One"/>
              </a:rPr>
              <a:t>-1.84% (5-year average)</a:t>
            </a:r>
          </a:p>
          <a:p>
            <a:pPr marL="0" lvl="0" indent="0" rtl="0">
              <a:lnSpc>
                <a:spcPct val="150000"/>
              </a:lnSpc>
              <a:spcBef>
                <a:spcPts val="0"/>
              </a:spcBef>
              <a:spcAft>
                <a:spcPts val="1600"/>
              </a:spcAft>
              <a:buNone/>
            </a:pPr>
            <a:r>
              <a:rPr lang="en-US" dirty="0">
                <a:solidFill>
                  <a:srgbClr val="FFFFFF"/>
                </a:solidFill>
                <a:sym typeface="Squada One"/>
              </a:rPr>
              <a:t>Starting Revenue (2024): €152M</a:t>
            </a:r>
          </a:p>
          <a:p>
            <a:pPr marL="0" lvl="0" indent="0" rtl="0">
              <a:lnSpc>
                <a:spcPct val="150000"/>
              </a:lnSpc>
              <a:spcBef>
                <a:spcPts val="0"/>
              </a:spcBef>
              <a:spcAft>
                <a:spcPts val="1600"/>
              </a:spcAft>
              <a:buNone/>
            </a:pPr>
            <a:r>
              <a:rPr lang="en-US" b="1" dirty="0">
                <a:solidFill>
                  <a:srgbClr val="FFFFFF"/>
                </a:solidFill>
                <a:sym typeface="Squada One"/>
              </a:rPr>
              <a:t>WACC : </a:t>
            </a:r>
            <a:r>
              <a:rPr lang="en-US" dirty="0">
                <a:solidFill>
                  <a:srgbClr val="FFFFFF"/>
                </a:solidFill>
                <a:sym typeface="Squada One"/>
              </a:rPr>
              <a:t>4.52%	</a:t>
            </a:r>
          </a:p>
          <a:p>
            <a:pPr marL="0" lvl="0" indent="0" rtl="0">
              <a:lnSpc>
                <a:spcPct val="150000"/>
              </a:lnSpc>
              <a:spcBef>
                <a:spcPts val="0"/>
              </a:spcBef>
              <a:spcAft>
                <a:spcPts val="1600"/>
              </a:spcAft>
              <a:buNone/>
            </a:pPr>
            <a:r>
              <a:rPr lang="en-US" b="1" dirty="0">
                <a:solidFill>
                  <a:srgbClr val="FFFFFF"/>
                </a:solidFill>
                <a:sym typeface="Squada One"/>
              </a:rPr>
              <a:t>Corporate Tax Rate : </a:t>
            </a:r>
            <a:r>
              <a:rPr lang="en-US" dirty="0">
                <a:solidFill>
                  <a:srgbClr val="FFFFFF"/>
                </a:solidFill>
                <a:sym typeface="Squada One"/>
              </a:rPr>
              <a:t>25.80%	</a:t>
            </a:r>
          </a:p>
          <a:p>
            <a:pPr marL="0" lvl="0" indent="0" rtl="0">
              <a:lnSpc>
                <a:spcPct val="150000"/>
              </a:lnSpc>
              <a:spcBef>
                <a:spcPts val="0"/>
              </a:spcBef>
              <a:spcAft>
                <a:spcPts val="1600"/>
              </a:spcAft>
              <a:buNone/>
            </a:pPr>
            <a:r>
              <a:rPr lang="en-US" b="1" dirty="0">
                <a:solidFill>
                  <a:srgbClr val="FFFFFF"/>
                </a:solidFill>
                <a:sym typeface="Squada One"/>
              </a:rPr>
              <a:t>Terminal Growth :</a:t>
            </a:r>
            <a:r>
              <a:rPr lang="en-US" dirty="0">
                <a:solidFill>
                  <a:srgbClr val="FFFFFF"/>
                </a:solidFill>
                <a:sym typeface="Squada One"/>
              </a:rPr>
              <a:t> 1.50%</a:t>
            </a:r>
          </a:p>
          <a:p>
            <a:pPr marL="0" lvl="0" indent="0" rtl="0">
              <a:lnSpc>
                <a:spcPct val="150000"/>
              </a:lnSpc>
              <a:spcBef>
                <a:spcPts val="0"/>
              </a:spcBef>
              <a:spcAft>
                <a:spcPts val="1600"/>
              </a:spcAft>
              <a:buNone/>
            </a:pPr>
            <a:r>
              <a:rPr lang="en-US" dirty="0">
                <a:solidFill>
                  <a:srgbClr val="FFFFFF"/>
                </a:solidFill>
                <a:sym typeface="Squada One"/>
              </a:rPr>
              <a:t> (Based on Eurozone economic standards)</a:t>
            </a:r>
          </a:p>
          <a:p>
            <a:pPr marL="0" lvl="0" indent="0" rtl="0">
              <a:lnSpc>
                <a:spcPct val="150000"/>
              </a:lnSpc>
              <a:spcBef>
                <a:spcPts val="0"/>
              </a:spcBef>
              <a:spcAft>
                <a:spcPts val="1600"/>
              </a:spcAft>
              <a:buNone/>
            </a:pPr>
            <a:r>
              <a:rPr lang="en-US" b="1" dirty="0">
                <a:solidFill>
                  <a:srgbClr val="FFFFFF"/>
                </a:solidFill>
                <a:sym typeface="Squada One"/>
              </a:rPr>
              <a:t>EBIT Margin:  </a:t>
            </a:r>
            <a:r>
              <a:rPr lang="en-US" dirty="0">
                <a:solidFill>
                  <a:srgbClr val="FFFFFF"/>
                </a:solidFill>
                <a:sym typeface="Squada One"/>
              </a:rPr>
              <a:t>-45.58% (5-year average)</a:t>
            </a:r>
          </a:p>
        </p:txBody>
      </p:sp>
      <p:sp>
        <p:nvSpPr>
          <p:cNvPr id="1353" name="Google Shape;1353;p45"/>
          <p:cNvSpPr txBox="1">
            <a:spLocks noGrp="1"/>
          </p:cNvSpPr>
          <p:nvPr>
            <p:ph type="ctrTitle" idx="4294967295"/>
          </p:nvPr>
        </p:nvSpPr>
        <p:spPr>
          <a:xfrm>
            <a:off x="4802822" y="679827"/>
            <a:ext cx="4324865" cy="39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Questrial"/>
                <a:ea typeface="Questrial"/>
                <a:cs typeface="Questrial"/>
                <a:sym typeface="Questrial"/>
              </a:rPr>
              <a:t>Valuation Results</a:t>
            </a:r>
            <a:endParaRPr b="1" dirty="0">
              <a:solidFill>
                <a:srgbClr val="FFFFFF"/>
              </a:solidFill>
              <a:latin typeface="Questrial"/>
              <a:ea typeface="Questrial"/>
              <a:cs typeface="Questrial"/>
              <a:sym typeface="Questrial"/>
            </a:endParaRPr>
          </a:p>
        </p:txBody>
      </p:sp>
      <p:sp>
        <p:nvSpPr>
          <p:cNvPr id="1355" name="Google Shape;1355;p45"/>
          <p:cNvSpPr txBox="1">
            <a:spLocks noGrp="1"/>
          </p:cNvSpPr>
          <p:nvPr>
            <p:ph type="ctrTitle" idx="4294967295"/>
          </p:nvPr>
        </p:nvSpPr>
        <p:spPr>
          <a:xfrm>
            <a:off x="4802822" y="1929196"/>
            <a:ext cx="4102443" cy="1900067"/>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US" sz="1200" b="1" dirty="0">
                <a:solidFill>
                  <a:srgbClr val="FFFFFF"/>
                </a:solidFill>
                <a:latin typeface="Questrial"/>
                <a:ea typeface="Questrial"/>
                <a:cs typeface="Questrial"/>
                <a:sym typeface="Questrial"/>
              </a:rPr>
              <a:t>Projected Free Cash Flows (2025–2029): Based on declining revenue and negative EBIT</a:t>
            </a:r>
            <a:br>
              <a:rPr lang="en-US" sz="1200" b="1" dirty="0">
                <a:solidFill>
                  <a:srgbClr val="FFFFFF"/>
                </a:solidFill>
                <a:latin typeface="Questrial"/>
                <a:ea typeface="Questrial"/>
                <a:cs typeface="Questrial"/>
                <a:sym typeface="Questrial"/>
              </a:rPr>
            </a:br>
            <a:r>
              <a:rPr lang="en-US" sz="1200" b="1" dirty="0">
                <a:solidFill>
                  <a:srgbClr val="FFFFFF"/>
                </a:solidFill>
                <a:latin typeface="Questrial"/>
                <a:ea typeface="Questrial"/>
                <a:cs typeface="Questrial"/>
                <a:sym typeface="Questrial"/>
              </a:rPr>
              <a:t>Terminal  Value: –€1,551.25M</a:t>
            </a:r>
            <a:br>
              <a:rPr lang="en-US" sz="1200" b="1" dirty="0">
                <a:solidFill>
                  <a:srgbClr val="FFFFFF"/>
                </a:solidFill>
                <a:latin typeface="Questrial"/>
                <a:ea typeface="Questrial"/>
                <a:cs typeface="Questrial"/>
                <a:sym typeface="Questrial"/>
              </a:rPr>
            </a:br>
            <a:r>
              <a:rPr lang="en-US" sz="1200" b="1" dirty="0">
                <a:solidFill>
                  <a:srgbClr val="FFFFFF"/>
                </a:solidFill>
                <a:latin typeface="Questrial"/>
                <a:ea typeface="Questrial"/>
                <a:cs typeface="Questrial"/>
                <a:sym typeface="Questrial"/>
              </a:rPr>
              <a:t>Discounted Terminal Value: –€1,243.79M</a:t>
            </a:r>
            <a:br>
              <a:rPr lang="en-US" sz="1200" b="1" dirty="0">
                <a:solidFill>
                  <a:srgbClr val="FFFFFF"/>
                </a:solidFill>
                <a:latin typeface="Questrial"/>
                <a:ea typeface="Questrial"/>
                <a:cs typeface="Questrial"/>
                <a:sym typeface="Questrial"/>
              </a:rPr>
            </a:br>
            <a:r>
              <a:rPr lang="en-US" sz="1200" b="1" dirty="0">
                <a:solidFill>
                  <a:srgbClr val="FFFFFF"/>
                </a:solidFill>
                <a:latin typeface="Questrial"/>
                <a:ea typeface="Questrial"/>
                <a:cs typeface="Questrial"/>
                <a:sym typeface="Questrial"/>
              </a:rPr>
              <a:t>Total Enterprise Value: –€1,453.98M</a:t>
            </a:r>
            <a:br>
              <a:rPr lang="en-US" sz="1200" b="1" dirty="0">
                <a:solidFill>
                  <a:srgbClr val="FFFFFF"/>
                </a:solidFill>
                <a:latin typeface="Questrial"/>
                <a:ea typeface="Questrial"/>
                <a:cs typeface="Questrial"/>
                <a:sym typeface="Questrial"/>
              </a:rPr>
            </a:br>
            <a:r>
              <a:rPr lang="en-US" sz="1200" b="1" dirty="0">
                <a:solidFill>
                  <a:srgbClr val="FFFFFF"/>
                </a:solidFill>
                <a:latin typeface="Questrial"/>
                <a:ea typeface="Questrial"/>
                <a:cs typeface="Questrial"/>
                <a:sym typeface="Questrial"/>
              </a:rPr>
              <a:t>Net Debt: –€51.53M</a:t>
            </a:r>
            <a:br>
              <a:rPr lang="en-US" sz="1200" b="1" dirty="0">
                <a:solidFill>
                  <a:srgbClr val="FFFFFF"/>
                </a:solidFill>
                <a:latin typeface="Questrial"/>
                <a:ea typeface="Questrial"/>
                <a:cs typeface="Questrial"/>
                <a:sym typeface="Questrial"/>
              </a:rPr>
            </a:br>
            <a:r>
              <a:rPr lang="en-US" sz="1200" b="1" dirty="0">
                <a:solidFill>
                  <a:srgbClr val="FFFFFF"/>
                </a:solidFill>
                <a:latin typeface="Questrial"/>
                <a:ea typeface="Questrial"/>
                <a:cs typeface="Questrial"/>
                <a:sym typeface="Questrial"/>
              </a:rPr>
              <a:t>Equity Value: –€1,505.51M</a:t>
            </a:r>
            <a:br>
              <a:rPr lang="en-US" sz="1200" b="1" dirty="0">
                <a:solidFill>
                  <a:srgbClr val="FFFFFF"/>
                </a:solidFill>
                <a:latin typeface="Questrial"/>
                <a:ea typeface="Questrial"/>
                <a:cs typeface="Questrial"/>
                <a:sym typeface="Questrial"/>
              </a:rPr>
            </a:br>
            <a:r>
              <a:rPr lang="en-US" sz="1200" b="1" dirty="0">
                <a:solidFill>
                  <a:srgbClr val="FFFFFF"/>
                </a:solidFill>
                <a:latin typeface="Questrial"/>
                <a:ea typeface="Questrial"/>
                <a:cs typeface="Questrial"/>
                <a:sym typeface="Questrial"/>
              </a:rPr>
              <a:t>Implied Share Price: –€82.13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9">
          <a:extLst>
            <a:ext uri="{FF2B5EF4-FFF2-40B4-BE49-F238E27FC236}">
              <a16:creationId xmlns:a16="http://schemas.microsoft.com/office/drawing/2014/main" id="{2F7F358F-15F8-0F68-8434-DB483757FA31}"/>
            </a:ext>
          </a:extLst>
        </p:cNvPr>
        <p:cNvGrpSpPr/>
        <p:nvPr/>
      </p:nvGrpSpPr>
      <p:grpSpPr>
        <a:xfrm>
          <a:off x="0" y="0"/>
          <a:ext cx="0" cy="0"/>
          <a:chOff x="0" y="0"/>
          <a:chExt cx="0" cy="0"/>
        </a:xfrm>
      </p:grpSpPr>
      <p:sp>
        <p:nvSpPr>
          <p:cNvPr id="650" name="Google Shape;650;p39">
            <a:extLst>
              <a:ext uri="{FF2B5EF4-FFF2-40B4-BE49-F238E27FC236}">
                <a16:creationId xmlns:a16="http://schemas.microsoft.com/office/drawing/2014/main" id="{FA9790EF-C17F-F609-9092-4C26B16DDC91}"/>
              </a:ext>
            </a:extLst>
          </p:cNvPr>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Stock Rating &amp; Outlook</a:t>
            </a:r>
            <a:endParaRPr dirty="0"/>
          </a:p>
        </p:txBody>
      </p:sp>
      <p:sp>
        <p:nvSpPr>
          <p:cNvPr id="651" name="Google Shape;651;p39">
            <a:extLst>
              <a:ext uri="{FF2B5EF4-FFF2-40B4-BE49-F238E27FC236}">
                <a16:creationId xmlns:a16="http://schemas.microsoft.com/office/drawing/2014/main" id="{51388C6B-4103-75D6-415A-4378674F2635}"/>
              </a:ext>
            </a:extLst>
          </p:cNvPr>
          <p:cNvSpPr txBox="1">
            <a:spLocks noGrp="1"/>
          </p:cNvSpPr>
          <p:nvPr>
            <p:ph type="ctrTitle" idx="2"/>
          </p:nvPr>
        </p:nvSpPr>
        <p:spPr>
          <a:xfrm>
            <a:off x="886423" y="2064117"/>
            <a:ext cx="3339804" cy="39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Implied Share Price: </a:t>
            </a:r>
            <a:br>
              <a:rPr lang="en-US" sz="2400" dirty="0"/>
            </a:br>
            <a:r>
              <a:rPr lang="en-US" sz="4000" b="1" dirty="0"/>
              <a:t>−€82.134</a:t>
            </a:r>
            <a:endParaRPr sz="4000" b="1" dirty="0"/>
          </a:p>
        </p:txBody>
      </p:sp>
      <p:sp>
        <p:nvSpPr>
          <p:cNvPr id="652" name="Google Shape;652;p39">
            <a:extLst>
              <a:ext uri="{FF2B5EF4-FFF2-40B4-BE49-F238E27FC236}">
                <a16:creationId xmlns:a16="http://schemas.microsoft.com/office/drawing/2014/main" id="{93E9DBA0-3AF1-2529-06DA-7EF3DB4A3266}"/>
              </a:ext>
            </a:extLst>
          </p:cNvPr>
          <p:cNvSpPr txBox="1">
            <a:spLocks noGrp="1"/>
          </p:cNvSpPr>
          <p:nvPr>
            <p:ph type="subTitle" idx="1"/>
          </p:nvPr>
        </p:nvSpPr>
        <p:spPr>
          <a:xfrm>
            <a:off x="658010" y="3454122"/>
            <a:ext cx="7827980" cy="39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b="1" dirty="0"/>
              <a:t>Analyst Consensus: </a:t>
            </a:r>
            <a:r>
              <a:rPr lang="en-US" sz="4000" b="1" u="sng" dirty="0">
                <a:solidFill>
                  <a:srgbClr val="FF0000"/>
                </a:solidFill>
              </a:rPr>
              <a:t>Hold</a:t>
            </a:r>
            <a:r>
              <a:rPr lang="en-US" sz="2000" b="1" dirty="0"/>
              <a:t>, with an average target price of €9.00.</a:t>
            </a:r>
            <a:endParaRPr sz="2000" b="1" dirty="0"/>
          </a:p>
        </p:txBody>
      </p:sp>
      <p:sp>
        <p:nvSpPr>
          <p:cNvPr id="828" name="Google Shape;828;p39">
            <a:extLst>
              <a:ext uri="{FF2B5EF4-FFF2-40B4-BE49-F238E27FC236}">
                <a16:creationId xmlns:a16="http://schemas.microsoft.com/office/drawing/2014/main" id="{69CA11FD-3CB0-D5FE-FE39-F7210B0715D5}"/>
              </a:ext>
            </a:extLst>
          </p:cNvPr>
          <p:cNvSpPr/>
          <p:nvPr/>
        </p:nvSpPr>
        <p:spPr>
          <a:xfrm>
            <a:off x="3266008" y="4295014"/>
            <a:ext cx="2295900" cy="76200"/>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651;p39">
            <a:extLst>
              <a:ext uri="{FF2B5EF4-FFF2-40B4-BE49-F238E27FC236}">
                <a16:creationId xmlns:a16="http://schemas.microsoft.com/office/drawing/2014/main" id="{D18E9DF3-09E1-92D2-0944-F95F9FF62F64}"/>
              </a:ext>
            </a:extLst>
          </p:cNvPr>
          <p:cNvSpPr txBox="1">
            <a:spLocks/>
          </p:cNvSpPr>
          <p:nvPr/>
        </p:nvSpPr>
        <p:spPr>
          <a:xfrm>
            <a:off x="4885038" y="2064117"/>
            <a:ext cx="3339804" cy="39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5375"/>
              </a:buClr>
              <a:buSzPts val="1800"/>
              <a:buFont typeface="Squada One"/>
              <a:buNone/>
              <a:defRPr sz="1800" b="0" i="0" u="none" strike="noStrike" cap="none">
                <a:solidFill>
                  <a:srgbClr val="005375"/>
                </a:solidFill>
                <a:latin typeface="Squada One"/>
                <a:ea typeface="Squada One"/>
                <a:cs typeface="Squada One"/>
                <a:sym typeface="Squada One"/>
              </a:defRPr>
            </a:lvl1pPr>
            <a:lvl2pPr marR="0" lvl="1" algn="ctr" rtl="0">
              <a:lnSpc>
                <a:spcPct val="100000"/>
              </a:lnSpc>
              <a:spcBef>
                <a:spcPts val="0"/>
              </a:spcBef>
              <a:spcAft>
                <a:spcPts val="0"/>
              </a:spcAft>
              <a:buClr>
                <a:srgbClr val="005375"/>
              </a:buClr>
              <a:buSzPts val="1800"/>
              <a:buFont typeface="Arial"/>
              <a:buNone/>
              <a:defRPr sz="1800" b="0" i="0" u="none" strike="noStrike" cap="none">
                <a:solidFill>
                  <a:srgbClr val="005375"/>
                </a:solidFill>
                <a:latin typeface="Arial"/>
                <a:ea typeface="Arial"/>
                <a:cs typeface="Arial"/>
                <a:sym typeface="Arial"/>
              </a:defRPr>
            </a:lvl2pPr>
            <a:lvl3pPr marR="0" lvl="2" algn="ctr" rtl="0">
              <a:lnSpc>
                <a:spcPct val="100000"/>
              </a:lnSpc>
              <a:spcBef>
                <a:spcPts val="0"/>
              </a:spcBef>
              <a:spcAft>
                <a:spcPts val="0"/>
              </a:spcAft>
              <a:buClr>
                <a:srgbClr val="005375"/>
              </a:buClr>
              <a:buSzPts val="1800"/>
              <a:buFont typeface="Arial"/>
              <a:buNone/>
              <a:defRPr sz="1800" b="0" i="0" u="none" strike="noStrike" cap="none">
                <a:solidFill>
                  <a:srgbClr val="005375"/>
                </a:solidFill>
                <a:latin typeface="Arial"/>
                <a:ea typeface="Arial"/>
                <a:cs typeface="Arial"/>
                <a:sym typeface="Arial"/>
              </a:defRPr>
            </a:lvl3pPr>
            <a:lvl4pPr marR="0" lvl="3" algn="ctr" rtl="0">
              <a:lnSpc>
                <a:spcPct val="100000"/>
              </a:lnSpc>
              <a:spcBef>
                <a:spcPts val="0"/>
              </a:spcBef>
              <a:spcAft>
                <a:spcPts val="0"/>
              </a:spcAft>
              <a:buClr>
                <a:srgbClr val="005375"/>
              </a:buClr>
              <a:buSzPts val="1800"/>
              <a:buFont typeface="Arial"/>
              <a:buNone/>
              <a:defRPr sz="1800" b="0" i="0" u="none" strike="noStrike" cap="none">
                <a:solidFill>
                  <a:srgbClr val="005375"/>
                </a:solidFill>
                <a:latin typeface="Arial"/>
                <a:ea typeface="Arial"/>
                <a:cs typeface="Arial"/>
                <a:sym typeface="Arial"/>
              </a:defRPr>
            </a:lvl4pPr>
            <a:lvl5pPr marR="0" lvl="4" algn="ctr" rtl="0">
              <a:lnSpc>
                <a:spcPct val="100000"/>
              </a:lnSpc>
              <a:spcBef>
                <a:spcPts val="0"/>
              </a:spcBef>
              <a:spcAft>
                <a:spcPts val="0"/>
              </a:spcAft>
              <a:buClr>
                <a:srgbClr val="005375"/>
              </a:buClr>
              <a:buSzPts val="1800"/>
              <a:buFont typeface="Arial"/>
              <a:buNone/>
              <a:defRPr sz="1800" b="0" i="0" u="none" strike="noStrike" cap="none">
                <a:solidFill>
                  <a:srgbClr val="005375"/>
                </a:solidFill>
                <a:latin typeface="Arial"/>
                <a:ea typeface="Arial"/>
                <a:cs typeface="Arial"/>
                <a:sym typeface="Arial"/>
              </a:defRPr>
            </a:lvl5pPr>
            <a:lvl6pPr marR="0" lvl="5" algn="ctr" rtl="0">
              <a:lnSpc>
                <a:spcPct val="100000"/>
              </a:lnSpc>
              <a:spcBef>
                <a:spcPts val="0"/>
              </a:spcBef>
              <a:spcAft>
                <a:spcPts val="0"/>
              </a:spcAft>
              <a:buClr>
                <a:srgbClr val="005375"/>
              </a:buClr>
              <a:buSzPts val="1800"/>
              <a:buFont typeface="Arial"/>
              <a:buNone/>
              <a:defRPr sz="1800" b="0" i="0" u="none" strike="noStrike" cap="none">
                <a:solidFill>
                  <a:srgbClr val="005375"/>
                </a:solidFill>
                <a:latin typeface="Arial"/>
                <a:ea typeface="Arial"/>
                <a:cs typeface="Arial"/>
                <a:sym typeface="Arial"/>
              </a:defRPr>
            </a:lvl6pPr>
            <a:lvl7pPr marR="0" lvl="6" algn="ctr" rtl="0">
              <a:lnSpc>
                <a:spcPct val="100000"/>
              </a:lnSpc>
              <a:spcBef>
                <a:spcPts val="0"/>
              </a:spcBef>
              <a:spcAft>
                <a:spcPts val="0"/>
              </a:spcAft>
              <a:buClr>
                <a:srgbClr val="005375"/>
              </a:buClr>
              <a:buSzPts val="1800"/>
              <a:buFont typeface="Arial"/>
              <a:buNone/>
              <a:defRPr sz="1800" b="0" i="0" u="none" strike="noStrike" cap="none">
                <a:solidFill>
                  <a:srgbClr val="005375"/>
                </a:solidFill>
                <a:latin typeface="Arial"/>
                <a:ea typeface="Arial"/>
                <a:cs typeface="Arial"/>
                <a:sym typeface="Arial"/>
              </a:defRPr>
            </a:lvl7pPr>
            <a:lvl8pPr marR="0" lvl="7" algn="ctr" rtl="0">
              <a:lnSpc>
                <a:spcPct val="100000"/>
              </a:lnSpc>
              <a:spcBef>
                <a:spcPts val="0"/>
              </a:spcBef>
              <a:spcAft>
                <a:spcPts val="0"/>
              </a:spcAft>
              <a:buClr>
                <a:srgbClr val="005375"/>
              </a:buClr>
              <a:buSzPts val="1800"/>
              <a:buFont typeface="Arial"/>
              <a:buNone/>
              <a:defRPr sz="1800" b="0" i="0" u="none" strike="noStrike" cap="none">
                <a:solidFill>
                  <a:srgbClr val="005375"/>
                </a:solidFill>
                <a:latin typeface="Arial"/>
                <a:ea typeface="Arial"/>
                <a:cs typeface="Arial"/>
                <a:sym typeface="Arial"/>
              </a:defRPr>
            </a:lvl8pPr>
            <a:lvl9pPr marR="0" lvl="8" algn="ctr" rtl="0">
              <a:lnSpc>
                <a:spcPct val="100000"/>
              </a:lnSpc>
              <a:spcBef>
                <a:spcPts val="0"/>
              </a:spcBef>
              <a:spcAft>
                <a:spcPts val="0"/>
              </a:spcAft>
              <a:buClr>
                <a:srgbClr val="005375"/>
              </a:buClr>
              <a:buSzPts val="1800"/>
              <a:buFont typeface="Arial"/>
              <a:buNone/>
              <a:defRPr sz="1800" b="0" i="0" u="none" strike="noStrike" cap="none">
                <a:solidFill>
                  <a:srgbClr val="005375"/>
                </a:solidFill>
                <a:latin typeface="Arial"/>
                <a:ea typeface="Arial"/>
                <a:cs typeface="Arial"/>
                <a:sym typeface="Arial"/>
              </a:defRPr>
            </a:lvl9pPr>
          </a:lstStyle>
          <a:p>
            <a:r>
              <a:rPr lang="en-US" sz="2400" dirty="0"/>
              <a:t>Market Price (2025/4/28) :</a:t>
            </a:r>
          </a:p>
          <a:p>
            <a:r>
              <a:rPr lang="en-US" sz="4000" b="1" dirty="0"/>
              <a:t>€9.96</a:t>
            </a:r>
          </a:p>
        </p:txBody>
      </p:sp>
    </p:spTree>
    <p:extLst>
      <p:ext uri="{BB962C8B-B14F-4D97-AF65-F5344CB8AC3E}">
        <p14:creationId xmlns:p14="http://schemas.microsoft.com/office/powerpoint/2010/main" val="3571693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Why Hold ? A Potential 2025 Winning Season</a:t>
            </a:r>
            <a:endParaRPr dirty="0"/>
          </a:p>
        </p:txBody>
      </p:sp>
      <p:sp>
        <p:nvSpPr>
          <p:cNvPr id="239" name="Google Shape;239;p31"/>
          <p:cNvSpPr txBox="1">
            <a:spLocks noGrp="1"/>
          </p:cNvSpPr>
          <p:nvPr>
            <p:ph type="ctrTitle" idx="2"/>
          </p:nvPr>
        </p:nvSpPr>
        <p:spPr>
          <a:xfrm>
            <a:off x="1860416" y="2644641"/>
            <a:ext cx="2250138" cy="39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Brand remains strong</a:t>
            </a:r>
            <a:endParaRPr dirty="0"/>
          </a:p>
        </p:txBody>
      </p:sp>
      <p:sp>
        <p:nvSpPr>
          <p:cNvPr id="240" name="Google Shape;240;p31"/>
          <p:cNvSpPr txBox="1">
            <a:spLocks noGrp="1"/>
          </p:cNvSpPr>
          <p:nvPr>
            <p:ph type="subTitle" idx="1"/>
          </p:nvPr>
        </p:nvSpPr>
        <p:spPr>
          <a:xfrm>
            <a:off x="1922199" y="3114199"/>
            <a:ext cx="2126573" cy="39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Ajax still holds value through youth development and fan trust.</a:t>
            </a:r>
            <a:endParaRPr dirty="0"/>
          </a:p>
        </p:txBody>
      </p:sp>
      <p:sp>
        <p:nvSpPr>
          <p:cNvPr id="243" name="Google Shape;243;p31"/>
          <p:cNvSpPr txBox="1">
            <a:spLocks noGrp="1"/>
          </p:cNvSpPr>
          <p:nvPr>
            <p:ph type="ctrTitle" idx="5"/>
          </p:nvPr>
        </p:nvSpPr>
        <p:spPr>
          <a:xfrm>
            <a:off x="5420826" y="2660874"/>
            <a:ext cx="2072771" cy="39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Turnaround possible</a:t>
            </a:r>
            <a:endParaRPr dirty="0"/>
          </a:p>
        </p:txBody>
      </p:sp>
      <p:sp>
        <p:nvSpPr>
          <p:cNvPr id="244" name="Google Shape;244;p31"/>
          <p:cNvSpPr txBox="1">
            <a:spLocks noGrp="1"/>
          </p:cNvSpPr>
          <p:nvPr>
            <p:ph type="subTitle" idx="6"/>
          </p:nvPr>
        </p:nvSpPr>
        <p:spPr>
          <a:xfrm>
            <a:off x="5217769" y="3225211"/>
            <a:ext cx="2678204" cy="39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Selling now may lock in losses,</a:t>
            </a:r>
          </a:p>
          <a:p>
            <a:pPr marL="0" lvl="0" indent="0" algn="ctr" rtl="0">
              <a:spcBef>
                <a:spcPts val="0"/>
              </a:spcBef>
              <a:spcAft>
                <a:spcPts val="0"/>
              </a:spcAft>
              <a:buNone/>
            </a:pPr>
            <a:r>
              <a:rPr lang="en-US" dirty="0"/>
              <a:t>also, a potential promising 2025 season could quickly improve financials.</a:t>
            </a:r>
            <a:endParaRPr dirty="0"/>
          </a:p>
        </p:txBody>
      </p:sp>
      <p:grpSp>
        <p:nvGrpSpPr>
          <p:cNvPr id="245" name="Google Shape;245;p31"/>
          <p:cNvGrpSpPr/>
          <p:nvPr/>
        </p:nvGrpSpPr>
        <p:grpSpPr>
          <a:xfrm>
            <a:off x="2581084" y="1892337"/>
            <a:ext cx="812108" cy="615931"/>
            <a:chOff x="1190625" y="868500"/>
            <a:chExt cx="5219200" cy="3958425"/>
          </a:xfrm>
        </p:grpSpPr>
        <p:sp>
          <p:nvSpPr>
            <p:cNvPr id="246" name="Google Shape;246;p31"/>
            <p:cNvSpPr/>
            <p:nvPr/>
          </p:nvSpPr>
          <p:spPr>
            <a:xfrm>
              <a:off x="1190625" y="879900"/>
              <a:ext cx="5208600" cy="3935625"/>
            </a:xfrm>
            <a:custGeom>
              <a:avLst/>
              <a:gdLst/>
              <a:ahLst/>
              <a:cxnLst/>
              <a:rect l="l" t="t" r="r" b="b"/>
              <a:pathLst>
                <a:path w="208344" h="157425" extrusionOk="0">
                  <a:moveTo>
                    <a:pt x="73068" y="1"/>
                  </a:moveTo>
                  <a:lnTo>
                    <a:pt x="48277" y="4339"/>
                  </a:lnTo>
                  <a:lnTo>
                    <a:pt x="0" y="36535"/>
                  </a:lnTo>
                  <a:lnTo>
                    <a:pt x="24367" y="73069"/>
                  </a:lnTo>
                  <a:lnTo>
                    <a:pt x="48277" y="56955"/>
                  </a:lnTo>
                  <a:lnTo>
                    <a:pt x="48277" y="157424"/>
                  </a:lnTo>
                  <a:lnTo>
                    <a:pt x="160066" y="157424"/>
                  </a:lnTo>
                  <a:lnTo>
                    <a:pt x="160066" y="57412"/>
                  </a:lnTo>
                  <a:lnTo>
                    <a:pt x="183976" y="73493"/>
                  </a:lnTo>
                  <a:lnTo>
                    <a:pt x="208343" y="36959"/>
                  </a:lnTo>
                  <a:lnTo>
                    <a:pt x="160490" y="4339"/>
                  </a:lnTo>
                  <a:lnTo>
                    <a:pt x="135699" y="1"/>
                  </a:lnTo>
                  <a:cubicBezTo>
                    <a:pt x="130936" y="12592"/>
                    <a:pt x="118736" y="21726"/>
                    <a:pt x="104384" y="21726"/>
                  </a:cubicBezTo>
                  <a:cubicBezTo>
                    <a:pt x="90031" y="21726"/>
                    <a:pt x="77864" y="12592"/>
                    <a:pt x="730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1"/>
            <p:cNvSpPr/>
            <p:nvPr/>
          </p:nvSpPr>
          <p:spPr>
            <a:xfrm>
              <a:off x="2593275" y="890500"/>
              <a:ext cx="337625" cy="3936425"/>
            </a:xfrm>
            <a:custGeom>
              <a:avLst/>
              <a:gdLst/>
              <a:ahLst/>
              <a:cxnLst/>
              <a:rect l="l" t="t" r="r" b="b"/>
              <a:pathLst>
                <a:path w="13505" h="157457" extrusionOk="0">
                  <a:moveTo>
                    <a:pt x="13505" y="1"/>
                  </a:moveTo>
                  <a:lnTo>
                    <a:pt x="0" y="2610"/>
                  </a:lnTo>
                  <a:lnTo>
                    <a:pt x="0" y="157457"/>
                  </a:lnTo>
                  <a:lnTo>
                    <a:pt x="13505" y="157457"/>
                  </a:lnTo>
                  <a:lnTo>
                    <a:pt x="135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1"/>
            <p:cNvSpPr/>
            <p:nvPr/>
          </p:nvSpPr>
          <p:spPr>
            <a:xfrm>
              <a:off x="3278275" y="1227300"/>
              <a:ext cx="337650" cy="3588225"/>
            </a:xfrm>
            <a:custGeom>
              <a:avLst/>
              <a:gdLst/>
              <a:ahLst/>
              <a:cxnLst/>
              <a:rect l="l" t="t" r="r" b="b"/>
              <a:pathLst>
                <a:path w="13506" h="143529" extrusionOk="0">
                  <a:moveTo>
                    <a:pt x="1" y="1"/>
                  </a:moveTo>
                  <a:lnTo>
                    <a:pt x="1" y="143528"/>
                  </a:lnTo>
                  <a:lnTo>
                    <a:pt x="13505" y="143528"/>
                  </a:lnTo>
                  <a:lnTo>
                    <a:pt x="13505" y="6525"/>
                  </a:lnTo>
                  <a:cubicBezTo>
                    <a:pt x="13049" y="6525"/>
                    <a:pt x="12201" y="6525"/>
                    <a:pt x="11320" y="5677"/>
                  </a:cubicBezTo>
                  <a:cubicBezTo>
                    <a:pt x="6982" y="4796"/>
                    <a:pt x="3491" y="261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3974725" y="1238725"/>
              <a:ext cx="336825" cy="3588200"/>
            </a:xfrm>
            <a:custGeom>
              <a:avLst/>
              <a:gdLst/>
              <a:ahLst/>
              <a:cxnLst/>
              <a:rect l="l" t="t" r="r" b="b"/>
              <a:pathLst>
                <a:path w="13473" h="143528" extrusionOk="0">
                  <a:moveTo>
                    <a:pt x="13472" y="1"/>
                  </a:moveTo>
                  <a:cubicBezTo>
                    <a:pt x="10439" y="2610"/>
                    <a:pt x="6524" y="4339"/>
                    <a:pt x="2153" y="5644"/>
                  </a:cubicBezTo>
                  <a:cubicBezTo>
                    <a:pt x="1305" y="5644"/>
                    <a:pt x="848" y="6068"/>
                    <a:pt x="0" y="6068"/>
                  </a:cubicBezTo>
                  <a:lnTo>
                    <a:pt x="0" y="143528"/>
                  </a:lnTo>
                  <a:lnTo>
                    <a:pt x="13472" y="143528"/>
                  </a:lnTo>
                  <a:lnTo>
                    <a:pt x="134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4680950" y="890500"/>
              <a:ext cx="326200" cy="3936425"/>
            </a:xfrm>
            <a:custGeom>
              <a:avLst/>
              <a:gdLst/>
              <a:ahLst/>
              <a:cxnLst/>
              <a:rect l="l" t="t" r="r" b="b"/>
              <a:pathLst>
                <a:path w="13048" h="157457" extrusionOk="0">
                  <a:moveTo>
                    <a:pt x="0" y="1"/>
                  </a:moveTo>
                  <a:lnTo>
                    <a:pt x="0" y="157457"/>
                  </a:lnTo>
                  <a:lnTo>
                    <a:pt x="13048" y="157457"/>
                  </a:lnTo>
                  <a:lnTo>
                    <a:pt x="13048" y="261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2800400" y="868500"/>
              <a:ext cx="1978425" cy="761700"/>
            </a:xfrm>
            <a:custGeom>
              <a:avLst/>
              <a:gdLst/>
              <a:ahLst/>
              <a:cxnLst/>
              <a:rect l="l" t="t" r="r" b="b"/>
              <a:pathLst>
                <a:path w="79137" h="30468" extrusionOk="0">
                  <a:moveTo>
                    <a:pt x="8677" y="0"/>
                  </a:moveTo>
                  <a:lnTo>
                    <a:pt x="1" y="1762"/>
                  </a:lnTo>
                  <a:cubicBezTo>
                    <a:pt x="1" y="2186"/>
                    <a:pt x="1" y="2610"/>
                    <a:pt x="425" y="3066"/>
                  </a:cubicBezTo>
                  <a:cubicBezTo>
                    <a:pt x="6525" y="19572"/>
                    <a:pt x="22182" y="30467"/>
                    <a:pt x="39569" y="30467"/>
                  </a:cubicBezTo>
                  <a:cubicBezTo>
                    <a:pt x="56955" y="30467"/>
                    <a:pt x="72612" y="19572"/>
                    <a:pt x="78712" y="3066"/>
                  </a:cubicBezTo>
                  <a:cubicBezTo>
                    <a:pt x="78712" y="2610"/>
                    <a:pt x="79136" y="2186"/>
                    <a:pt x="79136" y="1762"/>
                  </a:cubicBezTo>
                  <a:lnTo>
                    <a:pt x="71308" y="0"/>
                  </a:lnTo>
                  <a:cubicBezTo>
                    <a:pt x="66545" y="12624"/>
                    <a:pt x="54345" y="21758"/>
                    <a:pt x="39993" y="21758"/>
                  </a:cubicBezTo>
                  <a:cubicBezTo>
                    <a:pt x="25640" y="21758"/>
                    <a:pt x="13473" y="12624"/>
                    <a:pt x="86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5616325" y="1673375"/>
              <a:ext cx="793500" cy="1033275"/>
            </a:xfrm>
            <a:custGeom>
              <a:avLst/>
              <a:gdLst/>
              <a:ahLst/>
              <a:cxnLst/>
              <a:rect l="l" t="t" r="r" b="b"/>
              <a:pathLst>
                <a:path w="31740" h="41331" extrusionOk="0">
                  <a:moveTo>
                    <a:pt x="24367" y="1"/>
                  </a:moveTo>
                  <a:lnTo>
                    <a:pt x="0" y="36535"/>
                  </a:lnTo>
                  <a:lnTo>
                    <a:pt x="7405" y="41330"/>
                  </a:lnTo>
                  <a:lnTo>
                    <a:pt x="31739" y="4796"/>
                  </a:lnTo>
                  <a:lnTo>
                    <a:pt x="25672" y="882"/>
                  </a:lnTo>
                  <a:lnTo>
                    <a:pt x="243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1190625" y="1661150"/>
              <a:ext cx="795925" cy="1043875"/>
            </a:xfrm>
            <a:custGeom>
              <a:avLst/>
              <a:gdLst/>
              <a:ahLst/>
              <a:cxnLst/>
              <a:rect l="l" t="t" r="r" b="b"/>
              <a:pathLst>
                <a:path w="31837" h="41755" extrusionOk="0">
                  <a:moveTo>
                    <a:pt x="7242" y="1"/>
                  </a:moveTo>
                  <a:lnTo>
                    <a:pt x="0" y="4828"/>
                  </a:lnTo>
                  <a:lnTo>
                    <a:pt x="24595" y="41754"/>
                  </a:lnTo>
                  <a:lnTo>
                    <a:pt x="31837" y="36926"/>
                  </a:lnTo>
                  <a:lnTo>
                    <a:pt x="72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2397550" y="4598575"/>
              <a:ext cx="2794725" cy="228350"/>
            </a:xfrm>
            <a:custGeom>
              <a:avLst/>
              <a:gdLst/>
              <a:ahLst/>
              <a:cxnLst/>
              <a:rect l="l" t="t" r="r" b="b"/>
              <a:pathLst>
                <a:path w="111789" h="9134" extrusionOk="0">
                  <a:moveTo>
                    <a:pt x="0" y="0"/>
                  </a:moveTo>
                  <a:lnTo>
                    <a:pt x="0" y="9134"/>
                  </a:lnTo>
                  <a:lnTo>
                    <a:pt x="111789" y="9134"/>
                  </a:lnTo>
                  <a:lnTo>
                    <a:pt x="1117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2930875" y="2347800"/>
              <a:ext cx="1750100" cy="836725"/>
            </a:xfrm>
            <a:custGeom>
              <a:avLst/>
              <a:gdLst/>
              <a:ahLst/>
              <a:cxnLst/>
              <a:rect l="l" t="t" r="r" b="b"/>
              <a:pathLst>
                <a:path w="70004" h="33469" extrusionOk="0">
                  <a:moveTo>
                    <a:pt x="1" y="1"/>
                  </a:moveTo>
                  <a:lnTo>
                    <a:pt x="1" y="33469"/>
                  </a:lnTo>
                  <a:lnTo>
                    <a:pt x="70003" y="33469"/>
                  </a:lnTo>
                  <a:lnTo>
                    <a:pt x="70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1"/>
          <p:cNvGrpSpPr/>
          <p:nvPr/>
        </p:nvGrpSpPr>
        <p:grpSpPr>
          <a:xfrm>
            <a:off x="6082141" y="1828688"/>
            <a:ext cx="589510" cy="644049"/>
            <a:chOff x="1411600" y="238125"/>
            <a:chExt cx="4777225" cy="5219200"/>
          </a:xfrm>
        </p:grpSpPr>
        <p:sp>
          <p:nvSpPr>
            <p:cNvPr id="269" name="Google Shape;269;p31"/>
            <p:cNvSpPr/>
            <p:nvPr/>
          </p:nvSpPr>
          <p:spPr>
            <a:xfrm>
              <a:off x="1943325" y="2687050"/>
              <a:ext cx="3713775" cy="1595950"/>
            </a:xfrm>
            <a:custGeom>
              <a:avLst/>
              <a:gdLst/>
              <a:ahLst/>
              <a:cxnLst/>
              <a:rect l="l" t="t" r="r" b="b"/>
              <a:pathLst>
                <a:path w="148551" h="63838" extrusionOk="0">
                  <a:moveTo>
                    <a:pt x="74276" y="0"/>
                  </a:moveTo>
                  <a:cubicBezTo>
                    <a:pt x="72253" y="0"/>
                    <a:pt x="70263" y="2023"/>
                    <a:pt x="70263" y="4013"/>
                  </a:cubicBezTo>
                  <a:lnTo>
                    <a:pt x="70263" y="31316"/>
                  </a:lnTo>
                  <a:lnTo>
                    <a:pt x="4012" y="31316"/>
                  </a:lnTo>
                  <a:cubicBezTo>
                    <a:pt x="1599" y="31316"/>
                    <a:pt x="0" y="33338"/>
                    <a:pt x="0" y="35328"/>
                  </a:cubicBezTo>
                  <a:lnTo>
                    <a:pt x="0" y="59825"/>
                  </a:lnTo>
                  <a:cubicBezTo>
                    <a:pt x="0" y="62239"/>
                    <a:pt x="2023" y="63838"/>
                    <a:pt x="4012" y="63838"/>
                  </a:cubicBezTo>
                  <a:cubicBezTo>
                    <a:pt x="6426" y="63838"/>
                    <a:pt x="8025" y="61815"/>
                    <a:pt x="8025" y="59825"/>
                  </a:cubicBezTo>
                  <a:lnTo>
                    <a:pt x="8025" y="39340"/>
                  </a:lnTo>
                  <a:lnTo>
                    <a:pt x="70263" y="39340"/>
                  </a:lnTo>
                  <a:lnTo>
                    <a:pt x="70263" y="59825"/>
                  </a:lnTo>
                  <a:cubicBezTo>
                    <a:pt x="70263" y="62239"/>
                    <a:pt x="72253" y="63838"/>
                    <a:pt x="74276" y="63838"/>
                  </a:cubicBezTo>
                  <a:cubicBezTo>
                    <a:pt x="76298" y="63838"/>
                    <a:pt x="78288" y="61815"/>
                    <a:pt x="78288" y="59825"/>
                  </a:cubicBezTo>
                  <a:lnTo>
                    <a:pt x="78288" y="39340"/>
                  </a:lnTo>
                  <a:lnTo>
                    <a:pt x="140102" y="39340"/>
                  </a:lnTo>
                  <a:lnTo>
                    <a:pt x="140102" y="59825"/>
                  </a:lnTo>
                  <a:cubicBezTo>
                    <a:pt x="140102" y="62239"/>
                    <a:pt x="142125" y="63838"/>
                    <a:pt x="144147" y="63838"/>
                  </a:cubicBezTo>
                  <a:cubicBezTo>
                    <a:pt x="146529" y="63838"/>
                    <a:pt x="148160" y="61815"/>
                    <a:pt x="148160" y="59825"/>
                  </a:cubicBezTo>
                  <a:lnTo>
                    <a:pt x="148160" y="35328"/>
                  </a:lnTo>
                  <a:cubicBezTo>
                    <a:pt x="148551" y="33338"/>
                    <a:pt x="146529" y="31316"/>
                    <a:pt x="144539" y="31316"/>
                  </a:cubicBezTo>
                  <a:lnTo>
                    <a:pt x="78288" y="31316"/>
                  </a:lnTo>
                  <a:lnTo>
                    <a:pt x="78288" y="4013"/>
                  </a:lnTo>
                  <a:cubicBezTo>
                    <a:pt x="78288" y="1599"/>
                    <a:pt x="76298" y="0"/>
                    <a:pt x="742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2525575" y="238125"/>
              <a:ext cx="2549275" cy="2549250"/>
            </a:xfrm>
            <a:custGeom>
              <a:avLst/>
              <a:gdLst/>
              <a:ahLst/>
              <a:cxnLst/>
              <a:rect l="l" t="t" r="r" b="b"/>
              <a:pathLst>
                <a:path w="101971" h="101970" extrusionOk="0">
                  <a:moveTo>
                    <a:pt x="50986" y="0"/>
                  </a:moveTo>
                  <a:cubicBezTo>
                    <a:pt x="22835" y="0"/>
                    <a:pt x="1" y="22834"/>
                    <a:pt x="1" y="50985"/>
                  </a:cubicBezTo>
                  <a:cubicBezTo>
                    <a:pt x="1" y="79136"/>
                    <a:pt x="22835" y="101970"/>
                    <a:pt x="50986" y="101970"/>
                  </a:cubicBezTo>
                  <a:cubicBezTo>
                    <a:pt x="79137" y="101970"/>
                    <a:pt x="101970" y="79136"/>
                    <a:pt x="101970" y="50985"/>
                  </a:cubicBezTo>
                  <a:cubicBezTo>
                    <a:pt x="101970" y="22834"/>
                    <a:pt x="79137" y="0"/>
                    <a:pt x="509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3208150" y="720075"/>
              <a:ext cx="1184125" cy="1184125"/>
            </a:xfrm>
            <a:custGeom>
              <a:avLst/>
              <a:gdLst/>
              <a:ahLst/>
              <a:cxnLst/>
              <a:rect l="l" t="t" r="r" b="b"/>
              <a:pathLst>
                <a:path w="47365" h="47365" extrusionOk="0">
                  <a:moveTo>
                    <a:pt x="23683" y="0"/>
                  </a:moveTo>
                  <a:cubicBezTo>
                    <a:pt x="10602" y="0"/>
                    <a:pt x="1" y="10602"/>
                    <a:pt x="1" y="23682"/>
                  </a:cubicBezTo>
                  <a:cubicBezTo>
                    <a:pt x="1" y="36763"/>
                    <a:pt x="10602" y="47364"/>
                    <a:pt x="23683" y="47364"/>
                  </a:cubicBezTo>
                  <a:cubicBezTo>
                    <a:pt x="36763" y="47364"/>
                    <a:pt x="47365" y="36763"/>
                    <a:pt x="47365" y="23682"/>
                  </a:cubicBezTo>
                  <a:cubicBezTo>
                    <a:pt x="47365" y="10602"/>
                    <a:pt x="36763" y="0"/>
                    <a:pt x="236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1411600" y="4192450"/>
              <a:ext cx="1264875" cy="1264875"/>
            </a:xfrm>
            <a:custGeom>
              <a:avLst/>
              <a:gdLst/>
              <a:ahLst/>
              <a:cxnLst/>
              <a:rect l="l" t="t" r="r" b="b"/>
              <a:pathLst>
                <a:path w="50595" h="50595" extrusionOk="0">
                  <a:moveTo>
                    <a:pt x="25281" y="1"/>
                  </a:moveTo>
                  <a:cubicBezTo>
                    <a:pt x="11320" y="1"/>
                    <a:pt x="1" y="11320"/>
                    <a:pt x="1" y="25314"/>
                  </a:cubicBezTo>
                  <a:cubicBezTo>
                    <a:pt x="1" y="39275"/>
                    <a:pt x="11320" y="50594"/>
                    <a:pt x="25281" y="50594"/>
                  </a:cubicBezTo>
                  <a:cubicBezTo>
                    <a:pt x="39243" y="50594"/>
                    <a:pt x="50594" y="39275"/>
                    <a:pt x="50594" y="25314"/>
                  </a:cubicBezTo>
                  <a:cubicBezTo>
                    <a:pt x="50594" y="11320"/>
                    <a:pt x="39243" y="1"/>
                    <a:pt x="25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3168200" y="4192450"/>
              <a:ext cx="1264025" cy="1264875"/>
            </a:xfrm>
            <a:custGeom>
              <a:avLst/>
              <a:gdLst/>
              <a:ahLst/>
              <a:cxnLst/>
              <a:rect l="l" t="t" r="r" b="b"/>
              <a:pathLst>
                <a:path w="50561" h="50595" extrusionOk="0">
                  <a:moveTo>
                    <a:pt x="25281" y="1"/>
                  </a:moveTo>
                  <a:cubicBezTo>
                    <a:pt x="11319" y="1"/>
                    <a:pt x="0" y="11320"/>
                    <a:pt x="0" y="25314"/>
                  </a:cubicBezTo>
                  <a:cubicBezTo>
                    <a:pt x="0" y="39275"/>
                    <a:pt x="11319" y="50594"/>
                    <a:pt x="25281" y="50594"/>
                  </a:cubicBezTo>
                  <a:cubicBezTo>
                    <a:pt x="39242" y="50594"/>
                    <a:pt x="50561" y="39275"/>
                    <a:pt x="50561" y="25314"/>
                  </a:cubicBezTo>
                  <a:cubicBezTo>
                    <a:pt x="50561" y="11320"/>
                    <a:pt x="39242" y="1"/>
                    <a:pt x="25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4923950" y="4192450"/>
              <a:ext cx="1264875" cy="1264875"/>
            </a:xfrm>
            <a:custGeom>
              <a:avLst/>
              <a:gdLst/>
              <a:ahLst/>
              <a:cxnLst/>
              <a:rect l="l" t="t" r="r" b="b"/>
              <a:pathLst>
                <a:path w="50595" h="50595" extrusionOk="0">
                  <a:moveTo>
                    <a:pt x="25314" y="1"/>
                  </a:moveTo>
                  <a:cubicBezTo>
                    <a:pt x="11352" y="1"/>
                    <a:pt x="1" y="11320"/>
                    <a:pt x="1" y="25314"/>
                  </a:cubicBezTo>
                  <a:cubicBezTo>
                    <a:pt x="1" y="39275"/>
                    <a:pt x="11352" y="50594"/>
                    <a:pt x="25314" y="50594"/>
                  </a:cubicBezTo>
                  <a:cubicBezTo>
                    <a:pt x="39275" y="50594"/>
                    <a:pt x="50594" y="39275"/>
                    <a:pt x="50594" y="25314"/>
                  </a:cubicBezTo>
                  <a:cubicBezTo>
                    <a:pt x="50594" y="11320"/>
                    <a:pt x="39275" y="1"/>
                    <a:pt x="25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2856675" y="1924550"/>
              <a:ext cx="1887075" cy="862825"/>
            </a:xfrm>
            <a:custGeom>
              <a:avLst/>
              <a:gdLst/>
              <a:ahLst/>
              <a:cxnLst/>
              <a:rect l="l" t="t" r="r" b="b"/>
              <a:pathLst>
                <a:path w="75483" h="34513" extrusionOk="0">
                  <a:moveTo>
                    <a:pt x="16865" y="1"/>
                  </a:moveTo>
                  <a:cubicBezTo>
                    <a:pt x="9623" y="4013"/>
                    <a:pt x="3621" y="10439"/>
                    <a:pt x="0" y="17648"/>
                  </a:cubicBezTo>
                  <a:cubicBezTo>
                    <a:pt x="9232" y="28087"/>
                    <a:pt x="22900" y="34513"/>
                    <a:pt x="37742" y="34513"/>
                  </a:cubicBezTo>
                  <a:cubicBezTo>
                    <a:pt x="52584" y="34513"/>
                    <a:pt x="66251" y="28087"/>
                    <a:pt x="75483" y="17648"/>
                  </a:cubicBezTo>
                  <a:cubicBezTo>
                    <a:pt x="71862" y="10015"/>
                    <a:pt x="65860" y="4013"/>
                    <a:pt x="58618" y="1"/>
                  </a:cubicBezTo>
                  <a:cubicBezTo>
                    <a:pt x="52600" y="5220"/>
                    <a:pt x="45171" y="7830"/>
                    <a:pt x="37742" y="7830"/>
                  </a:cubicBezTo>
                  <a:cubicBezTo>
                    <a:pt x="30312" y="7830"/>
                    <a:pt x="22883" y="5220"/>
                    <a:pt x="168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9">
          <a:extLst>
            <a:ext uri="{FF2B5EF4-FFF2-40B4-BE49-F238E27FC236}">
              <a16:creationId xmlns:a16="http://schemas.microsoft.com/office/drawing/2014/main" id="{91F2279A-BD24-026D-35F7-695647BB8B2F}"/>
            </a:ext>
          </a:extLst>
        </p:cNvPr>
        <p:cNvGrpSpPr/>
        <p:nvPr/>
      </p:nvGrpSpPr>
      <p:grpSpPr>
        <a:xfrm>
          <a:off x="0" y="0"/>
          <a:ext cx="0" cy="0"/>
          <a:chOff x="0" y="0"/>
          <a:chExt cx="0" cy="0"/>
        </a:xfrm>
      </p:grpSpPr>
      <p:sp>
        <p:nvSpPr>
          <p:cNvPr id="280" name="Google Shape;280;p32">
            <a:extLst>
              <a:ext uri="{FF2B5EF4-FFF2-40B4-BE49-F238E27FC236}">
                <a16:creationId xmlns:a16="http://schemas.microsoft.com/office/drawing/2014/main" id="{59E0A28D-C547-1715-56C2-F9BE72035043}"/>
              </a:ext>
            </a:extLst>
          </p:cNvPr>
          <p:cNvSpPr txBox="1">
            <a:spLocks noGrp="1"/>
          </p:cNvSpPr>
          <p:nvPr>
            <p:ph type="ctrTitle"/>
          </p:nvPr>
        </p:nvSpPr>
        <p:spPr>
          <a:xfrm>
            <a:off x="644125" y="598955"/>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Dutch Eredivisie Table 2025</a:t>
            </a:r>
          </a:p>
        </p:txBody>
      </p:sp>
      <p:pic>
        <p:nvPicPr>
          <p:cNvPr id="5" name="Picture 4">
            <a:extLst>
              <a:ext uri="{FF2B5EF4-FFF2-40B4-BE49-F238E27FC236}">
                <a16:creationId xmlns:a16="http://schemas.microsoft.com/office/drawing/2014/main" id="{1E7C6305-C638-7F86-A4D2-D22DB733DF4E}"/>
              </a:ext>
            </a:extLst>
          </p:cNvPr>
          <p:cNvPicPr>
            <a:picLocks noChangeAspect="1"/>
          </p:cNvPicPr>
          <p:nvPr/>
        </p:nvPicPr>
        <p:blipFill>
          <a:blip r:embed="rId3"/>
          <a:stretch>
            <a:fillRect/>
          </a:stretch>
        </p:blipFill>
        <p:spPr>
          <a:xfrm>
            <a:off x="2329522" y="1077771"/>
            <a:ext cx="3910640" cy="3874389"/>
          </a:xfrm>
          <a:prstGeom prst="rect">
            <a:avLst/>
          </a:prstGeom>
          <a:ln>
            <a:solidFill>
              <a:schemeClr val="tx1"/>
            </a:solidFill>
          </a:ln>
        </p:spPr>
      </p:pic>
      <p:sp>
        <p:nvSpPr>
          <p:cNvPr id="6" name="Rectangle 5">
            <a:extLst>
              <a:ext uri="{FF2B5EF4-FFF2-40B4-BE49-F238E27FC236}">
                <a16:creationId xmlns:a16="http://schemas.microsoft.com/office/drawing/2014/main" id="{94F70679-FB89-F399-54A8-608F556D7ADF}"/>
              </a:ext>
            </a:extLst>
          </p:cNvPr>
          <p:cNvSpPr/>
          <p:nvPr/>
        </p:nvSpPr>
        <p:spPr>
          <a:xfrm>
            <a:off x="2450757" y="1503404"/>
            <a:ext cx="3752335" cy="18947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461375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9">
          <a:extLst>
            <a:ext uri="{FF2B5EF4-FFF2-40B4-BE49-F238E27FC236}">
              <a16:creationId xmlns:a16="http://schemas.microsoft.com/office/drawing/2014/main" id="{BEAECF5E-AEEC-5D5E-5AA2-1EB9FF9B7F33}"/>
            </a:ext>
          </a:extLst>
        </p:cNvPr>
        <p:cNvGrpSpPr/>
        <p:nvPr/>
      </p:nvGrpSpPr>
      <p:grpSpPr>
        <a:xfrm>
          <a:off x="0" y="0"/>
          <a:ext cx="0" cy="0"/>
          <a:chOff x="0" y="0"/>
          <a:chExt cx="0" cy="0"/>
        </a:xfrm>
      </p:grpSpPr>
      <p:sp>
        <p:nvSpPr>
          <p:cNvPr id="280" name="Google Shape;280;p32">
            <a:extLst>
              <a:ext uri="{FF2B5EF4-FFF2-40B4-BE49-F238E27FC236}">
                <a16:creationId xmlns:a16="http://schemas.microsoft.com/office/drawing/2014/main" id="{0A56F6C7-CF66-8DD3-D1DB-619E820C6C4E}"/>
              </a:ext>
            </a:extLst>
          </p:cNvPr>
          <p:cNvSpPr txBox="1">
            <a:spLocks noGrp="1"/>
          </p:cNvSpPr>
          <p:nvPr>
            <p:ph type="ctrTitle"/>
          </p:nvPr>
        </p:nvSpPr>
        <p:spPr>
          <a:xfrm>
            <a:off x="644125" y="598955"/>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Strong Youth Prospects</a:t>
            </a:r>
          </a:p>
        </p:txBody>
      </p:sp>
      <p:pic>
        <p:nvPicPr>
          <p:cNvPr id="13" name="Picture 12">
            <a:extLst>
              <a:ext uri="{FF2B5EF4-FFF2-40B4-BE49-F238E27FC236}">
                <a16:creationId xmlns:a16="http://schemas.microsoft.com/office/drawing/2014/main" id="{58D54858-5127-756F-E322-34ED750E02A8}"/>
              </a:ext>
            </a:extLst>
          </p:cNvPr>
          <p:cNvPicPr>
            <a:picLocks noChangeAspect="1"/>
          </p:cNvPicPr>
          <p:nvPr/>
        </p:nvPicPr>
        <p:blipFill>
          <a:blip r:embed="rId3"/>
          <a:stretch>
            <a:fillRect/>
          </a:stretch>
        </p:blipFill>
        <p:spPr>
          <a:xfrm>
            <a:off x="483013" y="1227439"/>
            <a:ext cx="2706385" cy="3537122"/>
          </a:xfrm>
          <a:prstGeom prst="rect">
            <a:avLst/>
          </a:prstGeom>
        </p:spPr>
      </p:pic>
      <p:pic>
        <p:nvPicPr>
          <p:cNvPr id="15" name="Picture 14">
            <a:extLst>
              <a:ext uri="{FF2B5EF4-FFF2-40B4-BE49-F238E27FC236}">
                <a16:creationId xmlns:a16="http://schemas.microsoft.com/office/drawing/2014/main" id="{6F11522A-F3CA-B3EC-4F65-DB72252DED51}"/>
              </a:ext>
            </a:extLst>
          </p:cNvPr>
          <p:cNvPicPr>
            <a:picLocks noChangeAspect="1"/>
          </p:cNvPicPr>
          <p:nvPr/>
        </p:nvPicPr>
        <p:blipFill>
          <a:blip r:embed="rId4"/>
          <a:stretch>
            <a:fillRect/>
          </a:stretch>
        </p:blipFill>
        <p:spPr>
          <a:xfrm>
            <a:off x="3248219" y="1227439"/>
            <a:ext cx="2706385" cy="3537122"/>
          </a:xfrm>
          <a:prstGeom prst="rect">
            <a:avLst/>
          </a:prstGeom>
        </p:spPr>
      </p:pic>
      <p:pic>
        <p:nvPicPr>
          <p:cNvPr id="17" name="Picture 16">
            <a:extLst>
              <a:ext uri="{FF2B5EF4-FFF2-40B4-BE49-F238E27FC236}">
                <a16:creationId xmlns:a16="http://schemas.microsoft.com/office/drawing/2014/main" id="{3B926E41-91EE-6C00-4B29-2ABF15A13EEA}"/>
              </a:ext>
            </a:extLst>
          </p:cNvPr>
          <p:cNvPicPr>
            <a:picLocks noChangeAspect="1"/>
          </p:cNvPicPr>
          <p:nvPr/>
        </p:nvPicPr>
        <p:blipFill>
          <a:blip r:embed="rId5"/>
          <a:stretch>
            <a:fillRect/>
          </a:stretch>
        </p:blipFill>
        <p:spPr>
          <a:xfrm>
            <a:off x="6030717" y="1227439"/>
            <a:ext cx="2706385" cy="3537122"/>
          </a:xfrm>
          <a:prstGeom prst="rect">
            <a:avLst/>
          </a:prstGeom>
        </p:spPr>
      </p:pic>
    </p:spTree>
    <p:extLst>
      <p:ext uri="{BB962C8B-B14F-4D97-AF65-F5344CB8AC3E}">
        <p14:creationId xmlns:p14="http://schemas.microsoft.com/office/powerpoint/2010/main" val="3239158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44"/>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Valuation Conclusion</a:t>
            </a:r>
            <a:endParaRPr dirty="0"/>
          </a:p>
        </p:txBody>
      </p:sp>
      <p:sp>
        <p:nvSpPr>
          <p:cNvPr id="1180" name="Google Shape;1180;p44"/>
          <p:cNvSpPr txBox="1">
            <a:spLocks noGrp="1"/>
          </p:cNvSpPr>
          <p:nvPr>
            <p:ph type="ctrTitle" idx="2"/>
          </p:nvPr>
        </p:nvSpPr>
        <p:spPr>
          <a:xfrm>
            <a:off x="862539" y="3235550"/>
            <a:ext cx="2295900" cy="39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Negative equity</a:t>
            </a:r>
            <a:endParaRPr dirty="0"/>
          </a:p>
        </p:txBody>
      </p:sp>
      <p:sp>
        <p:nvSpPr>
          <p:cNvPr id="1181" name="Google Shape;1181;p44"/>
          <p:cNvSpPr txBox="1">
            <a:spLocks noGrp="1"/>
          </p:cNvSpPr>
          <p:nvPr>
            <p:ph type="subTitle" idx="1"/>
          </p:nvPr>
        </p:nvSpPr>
        <p:spPr>
          <a:xfrm>
            <a:off x="1116788" y="3612600"/>
            <a:ext cx="2041500" cy="390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Driven by ongoing losses and declining revenue.</a:t>
            </a:r>
            <a:endParaRPr dirty="0"/>
          </a:p>
        </p:txBody>
      </p:sp>
      <p:sp>
        <p:nvSpPr>
          <p:cNvPr id="1182" name="Google Shape;1182;p44"/>
          <p:cNvSpPr txBox="1">
            <a:spLocks noGrp="1"/>
          </p:cNvSpPr>
          <p:nvPr>
            <p:ph type="ctrTitle" idx="3"/>
          </p:nvPr>
        </p:nvSpPr>
        <p:spPr>
          <a:xfrm>
            <a:off x="5884485" y="3235550"/>
            <a:ext cx="22959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2025 outlook</a:t>
            </a:r>
            <a:endParaRPr dirty="0"/>
          </a:p>
        </p:txBody>
      </p:sp>
      <p:sp>
        <p:nvSpPr>
          <p:cNvPr id="1183" name="Google Shape;1183;p44"/>
          <p:cNvSpPr txBox="1">
            <a:spLocks noGrp="1"/>
          </p:cNvSpPr>
          <p:nvPr>
            <p:ph type="subTitle" idx="4"/>
          </p:nvPr>
        </p:nvSpPr>
        <p:spPr>
          <a:xfrm>
            <a:off x="5884487" y="3612600"/>
            <a:ext cx="2041500" cy="39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Investors may be pricing in a potential Eredivisie title push.</a:t>
            </a:r>
            <a:endParaRPr dirty="0"/>
          </a:p>
        </p:txBody>
      </p:sp>
      <p:sp>
        <p:nvSpPr>
          <p:cNvPr id="1184" name="Google Shape;1184;p44"/>
          <p:cNvSpPr txBox="1">
            <a:spLocks noGrp="1"/>
          </p:cNvSpPr>
          <p:nvPr>
            <p:ph type="ctrTitle" idx="5"/>
          </p:nvPr>
        </p:nvSpPr>
        <p:spPr>
          <a:xfrm>
            <a:off x="862539" y="2006825"/>
            <a:ext cx="2295900" cy="39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DCF result</a:t>
            </a:r>
            <a:endParaRPr dirty="0"/>
          </a:p>
        </p:txBody>
      </p:sp>
      <p:sp>
        <p:nvSpPr>
          <p:cNvPr id="1185" name="Google Shape;1185;p44"/>
          <p:cNvSpPr txBox="1">
            <a:spLocks noGrp="1"/>
          </p:cNvSpPr>
          <p:nvPr>
            <p:ph type="subTitle" idx="6"/>
          </p:nvPr>
        </p:nvSpPr>
        <p:spPr>
          <a:xfrm>
            <a:off x="683741" y="2383875"/>
            <a:ext cx="2474547" cy="390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Ajax appears significantly overvalued based on current financials.</a:t>
            </a:r>
            <a:endParaRPr dirty="0"/>
          </a:p>
        </p:txBody>
      </p:sp>
      <p:sp>
        <p:nvSpPr>
          <p:cNvPr id="1186" name="Google Shape;1186;p44"/>
          <p:cNvSpPr txBox="1">
            <a:spLocks noGrp="1"/>
          </p:cNvSpPr>
          <p:nvPr>
            <p:ph type="ctrTitle" idx="7"/>
          </p:nvPr>
        </p:nvSpPr>
        <p:spPr>
          <a:xfrm>
            <a:off x="5884485" y="2006825"/>
            <a:ext cx="22959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Market optimism</a:t>
            </a:r>
            <a:endParaRPr dirty="0"/>
          </a:p>
        </p:txBody>
      </p:sp>
      <p:sp>
        <p:nvSpPr>
          <p:cNvPr id="1187" name="Google Shape;1187;p44"/>
          <p:cNvSpPr txBox="1">
            <a:spLocks noGrp="1"/>
          </p:cNvSpPr>
          <p:nvPr>
            <p:ph type="subTitle" idx="8"/>
          </p:nvPr>
        </p:nvSpPr>
        <p:spPr>
          <a:xfrm>
            <a:off x="5884485" y="2395736"/>
            <a:ext cx="2621081" cy="39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Current price reflects hope for a rebound — stronger player development and European competition success.</a:t>
            </a:r>
            <a:endParaRPr dirty="0"/>
          </a:p>
        </p:txBody>
      </p:sp>
      <p:sp>
        <p:nvSpPr>
          <p:cNvPr id="1188" name="Google Shape;1188;p44"/>
          <p:cNvSpPr/>
          <p:nvPr/>
        </p:nvSpPr>
        <p:spPr>
          <a:xfrm>
            <a:off x="4557287" y="3178725"/>
            <a:ext cx="936600" cy="936600"/>
          </a:xfrm>
          <a:prstGeom prst="ellipse">
            <a:avLst/>
          </a:pr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9" name="Google Shape;1189;p44"/>
          <p:cNvGrpSpPr/>
          <p:nvPr/>
        </p:nvGrpSpPr>
        <p:grpSpPr>
          <a:xfrm>
            <a:off x="3549039" y="1990929"/>
            <a:ext cx="815693" cy="862604"/>
            <a:chOff x="1332450" y="238125"/>
            <a:chExt cx="4952600" cy="5237425"/>
          </a:xfrm>
        </p:grpSpPr>
        <p:sp>
          <p:nvSpPr>
            <p:cNvPr id="1190" name="Google Shape;1190;p44"/>
            <p:cNvSpPr/>
            <p:nvPr/>
          </p:nvSpPr>
          <p:spPr>
            <a:xfrm>
              <a:off x="2085825" y="719725"/>
              <a:ext cx="3445875" cy="4628150"/>
            </a:xfrm>
            <a:custGeom>
              <a:avLst/>
              <a:gdLst/>
              <a:ahLst/>
              <a:cxnLst/>
              <a:rect l="l" t="t" r="r" b="b"/>
              <a:pathLst>
                <a:path w="137835" h="185126" extrusionOk="0">
                  <a:moveTo>
                    <a:pt x="68878" y="0"/>
                  </a:moveTo>
                  <a:lnTo>
                    <a:pt x="0" y="34027"/>
                  </a:lnTo>
                  <a:lnTo>
                    <a:pt x="23691" y="155760"/>
                  </a:lnTo>
                  <a:lnTo>
                    <a:pt x="68955" y="185125"/>
                  </a:lnTo>
                  <a:lnTo>
                    <a:pt x="114144" y="155761"/>
                  </a:lnTo>
                  <a:lnTo>
                    <a:pt x="137835" y="34027"/>
                  </a:lnTo>
                  <a:lnTo>
                    <a:pt x="688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4"/>
            <p:cNvSpPr/>
            <p:nvPr/>
          </p:nvSpPr>
          <p:spPr>
            <a:xfrm>
              <a:off x="2272300" y="970200"/>
              <a:ext cx="3072925" cy="4127225"/>
            </a:xfrm>
            <a:custGeom>
              <a:avLst/>
              <a:gdLst/>
              <a:ahLst/>
              <a:cxnLst/>
              <a:rect l="l" t="t" r="r" b="b"/>
              <a:pathLst>
                <a:path w="122917" h="165089" extrusionOk="0">
                  <a:moveTo>
                    <a:pt x="61424" y="0"/>
                  </a:moveTo>
                  <a:lnTo>
                    <a:pt x="1" y="30344"/>
                  </a:lnTo>
                  <a:lnTo>
                    <a:pt x="21127" y="138900"/>
                  </a:lnTo>
                  <a:lnTo>
                    <a:pt x="61491" y="165088"/>
                  </a:lnTo>
                  <a:lnTo>
                    <a:pt x="101790" y="138902"/>
                  </a:lnTo>
                  <a:lnTo>
                    <a:pt x="122917" y="30345"/>
                  </a:lnTo>
                  <a:lnTo>
                    <a:pt x="61424" y="0"/>
                  </a:lnTo>
                  <a:close/>
                </a:path>
              </a:pathLst>
            </a:cu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4"/>
            <p:cNvSpPr/>
            <p:nvPr/>
          </p:nvSpPr>
          <p:spPr>
            <a:xfrm>
              <a:off x="1922950" y="603975"/>
              <a:ext cx="3771625" cy="4871575"/>
            </a:xfrm>
            <a:custGeom>
              <a:avLst/>
              <a:gdLst/>
              <a:ahLst/>
              <a:cxnLst/>
              <a:rect l="l" t="t" r="r" b="b"/>
              <a:pathLst>
                <a:path w="150865" h="194863" extrusionOk="0">
                  <a:moveTo>
                    <a:pt x="75393" y="7851"/>
                  </a:moveTo>
                  <a:lnTo>
                    <a:pt x="143184" y="40694"/>
                  </a:lnTo>
                  <a:lnTo>
                    <a:pt x="119894" y="158192"/>
                  </a:lnTo>
                  <a:lnTo>
                    <a:pt x="75469" y="186536"/>
                  </a:lnTo>
                  <a:lnTo>
                    <a:pt x="30970" y="158190"/>
                  </a:lnTo>
                  <a:lnTo>
                    <a:pt x="7679" y="40693"/>
                  </a:lnTo>
                  <a:lnTo>
                    <a:pt x="75393" y="7851"/>
                  </a:lnTo>
                  <a:close/>
                  <a:moveTo>
                    <a:pt x="75392" y="1"/>
                  </a:moveTo>
                  <a:lnTo>
                    <a:pt x="0" y="36568"/>
                  </a:lnTo>
                  <a:lnTo>
                    <a:pt x="25005" y="162717"/>
                  </a:lnTo>
                  <a:lnTo>
                    <a:pt x="75472" y="194863"/>
                  </a:lnTo>
                  <a:lnTo>
                    <a:pt x="125859" y="162716"/>
                  </a:lnTo>
                  <a:lnTo>
                    <a:pt x="150865" y="36565"/>
                  </a:lnTo>
                  <a:lnTo>
                    <a:pt x="75392" y="1"/>
                  </a:ln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4"/>
            <p:cNvSpPr/>
            <p:nvPr/>
          </p:nvSpPr>
          <p:spPr>
            <a:xfrm>
              <a:off x="2792325" y="310650"/>
              <a:ext cx="2032850" cy="2200850"/>
            </a:xfrm>
            <a:custGeom>
              <a:avLst/>
              <a:gdLst/>
              <a:ahLst/>
              <a:cxnLst/>
              <a:rect l="l" t="t" r="r" b="b"/>
              <a:pathLst>
                <a:path w="81314" h="88034" extrusionOk="0">
                  <a:moveTo>
                    <a:pt x="40657" y="0"/>
                  </a:moveTo>
                  <a:lnTo>
                    <a:pt x="1" y="12910"/>
                  </a:lnTo>
                  <a:lnTo>
                    <a:pt x="14887" y="88033"/>
                  </a:lnTo>
                  <a:lnTo>
                    <a:pt x="40657" y="80516"/>
                  </a:lnTo>
                  <a:lnTo>
                    <a:pt x="66427" y="88033"/>
                  </a:lnTo>
                  <a:lnTo>
                    <a:pt x="81313" y="12910"/>
                  </a:lnTo>
                  <a:lnTo>
                    <a:pt x="406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4"/>
            <p:cNvSpPr/>
            <p:nvPr/>
          </p:nvSpPr>
          <p:spPr>
            <a:xfrm>
              <a:off x="2751375" y="238125"/>
              <a:ext cx="2114775" cy="2296275"/>
            </a:xfrm>
            <a:custGeom>
              <a:avLst/>
              <a:gdLst/>
              <a:ahLst/>
              <a:cxnLst/>
              <a:rect l="l" t="t" r="r" b="b"/>
              <a:pathLst>
                <a:path w="84591" h="91851" extrusionOk="0">
                  <a:moveTo>
                    <a:pt x="42295" y="3018"/>
                  </a:moveTo>
                  <a:lnTo>
                    <a:pt x="81312" y="16735"/>
                  </a:lnTo>
                  <a:lnTo>
                    <a:pt x="66973" y="88258"/>
                  </a:lnTo>
                  <a:lnTo>
                    <a:pt x="42295" y="81142"/>
                  </a:lnTo>
                  <a:lnTo>
                    <a:pt x="17618" y="88257"/>
                  </a:lnTo>
                  <a:lnTo>
                    <a:pt x="3278" y="16735"/>
                  </a:lnTo>
                  <a:lnTo>
                    <a:pt x="42295" y="3018"/>
                  </a:lnTo>
                  <a:close/>
                  <a:moveTo>
                    <a:pt x="42295" y="0"/>
                  </a:moveTo>
                  <a:lnTo>
                    <a:pt x="0" y="14870"/>
                  </a:lnTo>
                  <a:lnTo>
                    <a:pt x="15434" y="91850"/>
                  </a:lnTo>
                  <a:lnTo>
                    <a:pt x="42295" y="84104"/>
                  </a:lnTo>
                  <a:lnTo>
                    <a:pt x="69157" y="91850"/>
                  </a:lnTo>
                  <a:lnTo>
                    <a:pt x="84591" y="14870"/>
                  </a:lnTo>
                  <a:lnTo>
                    <a:pt x="42295" y="0"/>
                  </a:ln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4"/>
            <p:cNvSpPr/>
            <p:nvPr/>
          </p:nvSpPr>
          <p:spPr>
            <a:xfrm>
              <a:off x="2975625" y="455125"/>
              <a:ext cx="1666250" cy="2037500"/>
            </a:xfrm>
            <a:custGeom>
              <a:avLst/>
              <a:gdLst/>
              <a:ahLst/>
              <a:cxnLst/>
              <a:rect l="l" t="t" r="r" b="b"/>
              <a:pathLst>
                <a:path w="66650" h="81500" extrusionOk="0">
                  <a:moveTo>
                    <a:pt x="33325" y="1"/>
                  </a:moveTo>
                  <a:lnTo>
                    <a:pt x="0" y="11952"/>
                  </a:lnTo>
                  <a:lnTo>
                    <a:pt x="12979" y="81499"/>
                  </a:lnTo>
                  <a:lnTo>
                    <a:pt x="33325" y="74539"/>
                  </a:lnTo>
                  <a:lnTo>
                    <a:pt x="53670" y="81499"/>
                  </a:lnTo>
                  <a:lnTo>
                    <a:pt x="66650" y="11952"/>
                  </a:lnTo>
                  <a:lnTo>
                    <a:pt x="33325" y="1"/>
                  </a:ln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4"/>
            <p:cNvSpPr/>
            <p:nvPr/>
          </p:nvSpPr>
          <p:spPr>
            <a:xfrm>
              <a:off x="2501525" y="1739600"/>
              <a:ext cx="342600" cy="325850"/>
            </a:xfrm>
            <a:custGeom>
              <a:avLst/>
              <a:gdLst/>
              <a:ahLst/>
              <a:cxnLst/>
              <a:rect l="l" t="t" r="r" b="b"/>
              <a:pathLst>
                <a:path w="13704" h="13034" extrusionOk="0">
                  <a:moveTo>
                    <a:pt x="6851" y="0"/>
                  </a:moveTo>
                  <a:lnTo>
                    <a:pt x="5235" y="4979"/>
                  </a:lnTo>
                  <a:lnTo>
                    <a:pt x="1" y="4979"/>
                  </a:lnTo>
                  <a:lnTo>
                    <a:pt x="4235" y="8055"/>
                  </a:lnTo>
                  <a:lnTo>
                    <a:pt x="2617" y="13033"/>
                  </a:lnTo>
                  <a:lnTo>
                    <a:pt x="6851" y="9956"/>
                  </a:lnTo>
                  <a:lnTo>
                    <a:pt x="11087" y="13033"/>
                  </a:lnTo>
                  <a:lnTo>
                    <a:pt x="9469" y="8055"/>
                  </a:lnTo>
                  <a:lnTo>
                    <a:pt x="13703" y="4979"/>
                  </a:lnTo>
                  <a:lnTo>
                    <a:pt x="8469" y="4979"/>
                  </a:lnTo>
                  <a:lnTo>
                    <a:pt x="6851" y="0"/>
                  </a:ln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4"/>
            <p:cNvSpPr/>
            <p:nvPr/>
          </p:nvSpPr>
          <p:spPr>
            <a:xfrm>
              <a:off x="4773375" y="1739600"/>
              <a:ext cx="342625" cy="325850"/>
            </a:xfrm>
            <a:custGeom>
              <a:avLst/>
              <a:gdLst/>
              <a:ahLst/>
              <a:cxnLst/>
              <a:rect l="l" t="t" r="r" b="b"/>
              <a:pathLst>
                <a:path w="13705" h="13034" extrusionOk="0">
                  <a:moveTo>
                    <a:pt x="6853" y="0"/>
                  </a:moveTo>
                  <a:lnTo>
                    <a:pt x="5235" y="4979"/>
                  </a:lnTo>
                  <a:lnTo>
                    <a:pt x="1" y="4979"/>
                  </a:lnTo>
                  <a:lnTo>
                    <a:pt x="4236" y="8055"/>
                  </a:lnTo>
                  <a:lnTo>
                    <a:pt x="2618" y="13033"/>
                  </a:lnTo>
                  <a:lnTo>
                    <a:pt x="6853" y="9956"/>
                  </a:lnTo>
                  <a:lnTo>
                    <a:pt x="11087" y="13033"/>
                  </a:lnTo>
                  <a:lnTo>
                    <a:pt x="9469" y="8055"/>
                  </a:lnTo>
                  <a:lnTo>
                    <a:pt x="13704" y="4979"/>
                  </a:lnTo>
                  <a:lnTo>
                    <a:pt x="8470" y="4979"/>
                  </a:lnTo>
                  <a:lnTo>
                    <a:pt x="6853" y="0"/>
                  </a:ln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4"/>
            <p:cNvSpPr/>
            <p:nvPr/>
          </p:nvSpPr>
          <p:spPr>
            <a:xfrm>
              <a:off x="2504550" y="1851400"/>
              <a:ext cx="2608400" cy="2608350"/>
            </a:xfrm>
            <a:custGeom>
              <a:avLst/>
              <a:gdLst/>
              <a:ahLst/>
              <a:cxnLst/>
              <a:rect l="l" t="t" r="r" b="b"/>
              <a:pathLst>
                <a:path w="104336" h="104334" extrusionOk="0">
                  <a:moveTo>
                    <a:pt x="52168" y="1"/>
                  </a:moveTo>
                  <a:cubicBezTo>
                    <a:pt x="38332" y="1"/>
                    <a:pt x="25064" y="5496"/>
                    <a:pt x="15281" y="15278"/>
                  </a:cubicBezTo>
                  <a:cubicBezTo>
                    <a:pt x="5498" y="25062"/>
                    <a:pt x="1" y="38331"/>
                    <a:pt x="1" y="52167"/>
                  </a:cubicBezTo>
                  <a:cubicBezTo>
                    <a:pt x="1" y="66003"/>
                    <a:pt x="5498" y="79272"/>
                    <a:pt x="15281" y="89055"/>
                  </a:cubicBezTo>
                  <a:cubicBezTo>
                    <a:pt x="25064" y="98838"/>
                    <a:pt x="38332" y="104334"/>
                    <a:pt x="52168" y="104334"/>
                  </a:cubicBezTo>
                  <a:cubicBezTo>
                    <a:pt x="66003" y="104334"/>
                    <a:pt x="79273" y="98838"/>
                    <a:pt x="89056" y="89055"/>
                  </a:cubicBezTo>
                  <a:cubicBezTo>
                    <a:pt x="98839" y="79272"/>
                    <a:pt x="104335" y="66003"/>
                    <a:pt x="104335" y="52167"/>
                  </a:cubicBezTo>
                  <a:cubicBezTo>
                    <a:pt x="104335" y="38331"/>
                    <a:pt x="98839" y="25062"/>
                    <a:pt x="89056" y="15278"/>
                  </a:cubicBezTo>
                  <a:cubicBezTo>
                    <a:pt x="79273" y="5496"/>
                    <a:pt x="66003" y="1"/>
                    <a:pt x="52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4"/>
            <p:cNvSpPr/>
            <p:nvPr/>
          </p:nvSpPr>
          <p:spPr>
            <a:xfrm>
              <a:off x="2680425" y="2027225"/>
              <a:ext cx="2256650" cy="2256675"/>
            </a:xfrm>
            <a:custGeom>
              <a:avLst/>
              <a:gdLst/>
              <a:ahLst/>
              <a:cxnLst/>
              <a:rect l="l" t="t" r="r" b="b"/>
              <a:pathLst>
                <a:path w="90266" h="90267" extrusionOk="0">
                  <a:moveTo>
                    <a:pt x="45133" y="1"/>
                  </a:moveTo>
                  <a:cubicBezTo>
                    <a:pt x="33163" y="1"/>
                    <a:pt x="21683" y="4756"/>
                    <a:pt x="13220" y="13219"/>
                  </a:cubicBezTo>
                  <a:cubicBezTo>
                    <a:pt x="4755" y="21683"/>
                    <a:pt x="0" y="33163"/>
                    <a:pt x="0" y="45134"/>
                  </a:cubicBezTo>
                  <a:cubicBezTo>
                    <a:pt x="0" y="57104"/>
                    <a:pt x="4755" y="68584"/>
                    <a:pt x="13220" y="77048"/>
                  </a:cubicBezTo>
                  <a:cubicBezTo>
                    <a:pt x="21683" y="85512"/>
                    <a:pt x="33163" y="90267"/>
                    <a:pt x="45133" y="90267"/>
                  </a:cubicBezTo>
                  <a:cubicBezTo>
                    <a:pt x="57102" y="90267"/>
                    <a:pt x="68582" y="85512"/>
                    <a:pt x="77047" y="77048"/>
                  </a:cubicBezTo>
                  <a:cubicBezTo>
                    <a:pt x="85511" y="68584"/>
                    <a:pt x="90266" y="57104"/>
                    <a:pt x="90266" y="45134"/>
                  </a:cubicBezTo>
                  <a:cubicBezTo>
                    <a:pt x="90266" y="33163"/>
                    <a:pt x="85511" y="21683"/>
                    <a:pt x="77047" y="13219"/>
                  </a:cubicBezTo>
                  <a:cubicBezTo>
                    <a:pt x="68582" y="4756"/>
                    <a:pt x="57102" y="1"/>
                    <a:pt x="45133"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4"/>
            <p:cNvSpPr/>
            <p:nvPr/>
          </p:nvSpPr>
          <p:spPr>
            <a:xfrm>
              <a:off x="2793275" y="2140100"/>
              <a:ext cx="2030950" cy="2030950"/>
            </a:xfrm>
            <a:custGeom>
              <a:avLst/>
              <a:gdLst/>
              <a:ahLst/>
              <a:cxnLst/>
              <a:rect l="l" t="t" r="r" b="b"/>
              <a:pathLst>
                <a:path w="81238" h="81238" extrusionOk="0">
                  <a:moveTo>
                    <a:pt x="40619" y="0"/>
                  </a:moveTo>
                  <a:cubicBezTo>
                    <a:pt x="29846" y="0"/>
                    <a:pt x="19514" y="4280"/>
                    <a:pt x="11898" y="11897"/>
                  </a:cubicBezTo>
                  <a:cubicBezTo>
                    <a:pt x="4281" y="19515"/>
                    <a:pt x="1" y="29846"/>
                    <a:pt x="1" y="40619"/>
                  </a:cubicBezTo>
                  <a:cubicBezTo>
                    <a:pt x="1" y="51391"/>
                    <a:pt x="4281" y="61723"/>
                    <a:pt x="11898" y="69340"/>
                  </a:cubicBezTo>
                  <a:cubicBezTo>
                    <a:pt x="19514" y="76958"/>
                    <a:pt x="29846" y="81237"/>
                    <a:pt x="40619" y="81237"/>
                  </a:cubicBezTo>
                  <a:cubicBezTo>
                    <a:pt x="51391" y="81237"/>
                    <a:pt x="61723" y="76958"/>
                    <a:pt x="69340" y="69340"/>
                  </a:cubicBezTo>
                  <a:cubicBezTo>
                    <a:pt x="76957" y="61723"/>
                    <a:pt x="81237" y="51391"/>
                    <a:pt x="81237" y="40619"/>
                  </a:cubicBezTo>
                  <a:cubicBezTo>
                    <a:pt x="81237" y="29846"/>
                    <a:pt x="76957" y="19515"/>
                    <a:pt x="69340" y="11897"/>
                  </a:cubicBezTo>
                  <a:cubicBezTo>
                    <a:pt x="61723" y="4280"/>
                    <a:pt x="51391" y="0"/>
                    <a:pt x="406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4"/>
            <p:cNvSpPr/>
            <p:nvPr/>
          </p:nvSpPr>
          <p:spPr>
            <a:xfrm>
              <a:off x="2790825" y="2133025"/>
              <a:ext cx="2035825" cy="1947625"/>
            </a:xfrm>
            <a:custGeom>
              <a:avLst/>
              <a:gdLst/>
              <a:ahLst/>
              <a:cxnLst/>
              <a:rect l="l" t="t" r="r" b="b"/>
              <a:pathLst>
                <a:path w="81433" h="77905" extrusionOk="0">
                  <a:moveTo>
                    <a:pt x="40717" y="1"/>
                  </a:moveTo>
                  <a:cubicBezTo>
                    <a:pt x="36496" y="1"/>
                    <a:pt x="32426" y="640"/>
                    <a:pt x="28595" y="1827"/>
                  </a:cubicBezTo>
                  <a:lnTo>
                    <a:pt x="39805" y="9972"/>
                  </a:lnTo>
                  <a:lnTo>
                    <a:pt x="39805" y="25013"/>
                  </a:lnTo>
                  <a:lnTo>
                    <a:pt x="26284" y="34839"/>
                  </a:lnTo>
                  <a:lnTo>
                    <a:pt x="12114" y="28660"/>
                  </a:lnTo>
                  <a:lnTo>
                    <a:pt x="9092" y="14965"/>
                  </a:lnTo>
                  <a:cubicBezTo>
                    <a:pt x="4067" y="21085"/>
                    <a:pt x="785" y="28690"/>
                    <a:pt x="1" y="37021"/>
                  </a:cubicBezTo>
                  <a:lnTo>
                    <a:pt x="11385" y="30331"/>
                  </a:lnTo>
                  <a:lnTo>
                    <a:pt x="25583" y="36522"/>
                  </a:lnTo>
                  <a:lnTo>
                    <a:pt x="30687" y="52231"/>
                  </a:lnTo>
                  <a:lnTo>
                    <a:pt x="19734" y="63416"/>
                  </a:lnTo>
                  <a:lnTo>
                    <a:pt x="5245" y="61278"/>
                  </a:lnTo>
                  <a:lnTo>
                    <a:pt x="5245" y="61278"/>
                  </a:lnTo>
                  <a:cubicBezTo>
                    <a:pt x="9403" y="68498"/>
                    <a:pt x="15701" y="74329"/>
                    <a:pt x="23273" y="77904"/>
                  </a:cubicBezTo>
                  <a:lnTo>
                    <a:pt x="21037" y="64692"/>
                  </a:lnTo>
                  <a:lnTo>
                    <a:pt x="31776" y="53725"/>
                  </a:lnTo>
                  <a:lnTo>
                    <a:pt x="49659" y="53725"/>
                  </a:lnTo>
                  <a:lnTo>
                    <a:pt x="60397" y="64692"/>
                  </a:lnTo>
                  <a:lnTo>
                    <a:pt x="58161" y="77904"/>
                  </a:lnTo>
                  <a:cubicBezTo>
                    <a:pt x="65733" y="74329"/>
                    <a:pt x="72031" y="68499"/>
                    <a:pt x="76188" y="61278"/>
                  </a:cubicBezTo>
                  <a:lnTo>
                    <a:pt x="76188" y="61278"/>
                  </a:lnTo>
                  <a:lnTo>
                    <a:pt x="61698" y="63416"/>
                  </a:lnTo>
                  <a:lnTo>
                    <a:pt x="50746" y="52231"/>
                  </a:lnTo>
                  <a:lnTo>
                    <a:pt x="55849" y="36522"/>
                  </a:lnTo>
                  <a:lnTo>
                    <a:pt x="70048" y="30331"/>
                  </a:lnTo>
                  <a:lnTo>
                    <a:pt x="81432" y="37021"/>
                  </a:lnTo>
                  <a:cubicBezTo>
                    <a:pt x="80648" y="28690"/>
                    <a:pt x="77366" y="21085"/>
                    <a:pt x="72341" y="14965"/>
                  </a:cubicBezTo>
                  <a:lnTo>
                    <a:pt x="69319" y="28660"/>
                  </a:lnTo>
                  <a:lnTo>
                    <a:pt x="55148" y="34839"/>
                  </a:lnTo>
                  <a:lnTo>
                    <a:pt x="41626" y="25013"/>
                  </a:lnTo>
                  <a:lnTo>
                    <a:pt x="41626" y="9972"/>
                  </a:lnTo>
                  <a:lnTo>
                    <a:pt x="52839" y="1827"/>
                  </a:lnTo>
                  <a:cubicBezTo>
                    <a:pt x="49008" y="640"/>
                    <a:pt x="44937" y="1"/>
                    <a:pt x="40717"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4"/>
            <p:cNvSpPr/>
            <p:nvPr/>
          </p:nvSpPr>
          <p:spPr>
            <a:xfrm>
              <a:off x="1332450" y="3243850"/>
              <a:ext cx="4952600" cy="1632875"/>
            </a:xfrm>
            <a:custGeom>
              <a:avLst/>
              <a:gdLst/>
              <a:ahLst/>
              <a:cxnLst/>
              <a:rect l="l" t="t" r="r" b="b"/>
              <a:pathLst>
                <a:path w="198104" h="65315" extrusionOk="0">
                  <a:moveTo>
                    <a:pt x="99052" y="1"/>
                  </a:moveTo>
                  <a:cubicBezTo>
                    <a:pt x="74584" y="1"/>
                    <a:pt x="49761" y="3989"/>
                    <a:pt x="25273" y="11854"/>
                  </a:cubicBezTo>
                  <a:lnTo>
                    <a:pt x="23718" y="12354"/>
                  </a:lnTo>
                  <a:lnTo>
                    <a:pt x="25345" y="19263"/>
                  </a:lnTo>
                  <a:cubicBezTo>
                    <a:pt x="18909" y="21561"/>
                    <a:pt x="11578" y="24468"/>
                    <a:pt x="5363" y="27328"/>
                  </a:cubicBezTo>
                  <a:lnTo>
                    <a:pt x="0" y="29795"/>
                  </a:lnTo>
                  <a:lnTo>
                    <a:pt x="5291" y="32415"/>
                  </a:lnTo>
                  <a:cubicBezTo>
                    <a:pt x="11660" y="35567"/>
                    <a:pt x="15050" y="37407"/>
                    <a:pt x="20528" y="40745"/>
                  </a:cubicBezTo>
                  <a:cubicBezTo>
                    <a:pt x="17961" y="46812"/>
                    <a:pt x="15563" y="53014"/>
                    <a:pt x="13387" y="59211"/>
                  </a:cubicBezTo>
                  <a:lnTo>
                    <a:pt x="11245" y="65310"/>
                  </a:lnTo>
                  <a:lnTo>
                    <a:pt x="17171" y="62729"/>
                  </a:lnTo>
                  <a:cubicBezTo>
                    <a:pt x="24707" y="59447"/>
                    <a:pt x="32102" y="56561"/>
                    <a:pt x="39776" y="53907"/>
                  </a:cubicBezTo>
                  <a:lnTo>
                    <a:pt x="42140" y="53075"/>
                  </a:lnTo>
                  <a:lnTo>
                    <a:pt x="40738" y="46421"/>
                  </a:lnTo>
                  <a:cubicBezTo>
                    <a:pt x="60206" y="40838"/>
                    <a:pt x="79790" y="38005"/>
                    <a:pt x="99052" y="38005"/>
                  </a:cubicBezTo>
                  <a:cubicBezTo>
                    <a:pt x="118314" y="38005"/>
                    <a:pt x="137898" y="40838"/>
                    <a:pt x="157366" y="46421"/>
                  </a:cubicBezTo>
                  <a:lnTo>
                    <a:pt x="155952" y="53088"/>
                  </a:lnTo>
                  <a:lnTo>
                    <a:pt x="158328" y="53910"/>
                  </a:lnTo>
                  <a:cubicBezTo>
                    <a:pt x="166004" y="56567"/>
                    <a:pt x="173398" y="59453"/>
                    <a:pt x="180933" y="62733"/>
                  </a:cubicBezTo>
                  <a:lnTo>
                    <a:pt x="186858" y="65314"/>
                  </a:lnTo>
                  <a:lnTo>
                    <a:pt x="184717" y="59216"/>
                  </a:lnTo>
                  <a:cubicBezTo>
                    <a:pt x="182542" y="53019"/>
                    <a:pt x="180145" y="46818"/>
                    <a:pt x="177577" y="40749"/>
                  </a:cubicBezTo>
                  <a:cubicBezTo>
                    <a:pt x="183056" y="37412"/>
                    <a:pt x="186445" y="35572"/>
                    <a:pt x="192814" y="32419"/>
                  </a:cubicBezTo>
                  <a:lnTo>
                    <a:pt x="198104" y="29800"/>
                  </a:lnTo>
                  <a:lnTo>
                    <a:pt x="192742" y="27333"/>
                  </a:lnTo>
                  <a:cubicBezTo>
                    <a:pt x="186528" y="24474"/>
                    <a:pt x="180121" y="21863"/>
                    <a:pt x="172790" y="19462"/>
                  </a:cubicBezTo>
                  <a:lnTo>
                    <a:pt x="174417" y="12549"/>
                  </a:lnTo>
                  <a:lnTo>
                    <a:pt x="172834" y="11854"/>
                  </a:lnTo>
                  <a:cubicBezTo>
                    <a:pt x="148344" y="3989"/>
                    <a:pt x="123521" y="1"/>
                    <a:pt x="990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4"/>
            <p:cNvSpPr/>
            <p:nvPr/>
          </p:nvSpPr>
          <p:spPr>
            <a:xfrm>
              <a:off x="1495975" y="3793600"/>
              <a:ext cx="807900" cy="953875"/>
            </a:xfrm>
            <a:custGeom>
              <a:avLst/>
              <a:gdLst/>
              <a:ahLst/>
              <a:cxnLst/>
              <a:rect l="l" t="t" r="r" b="b"/>
              <a:pathLst>
                <a:path w="32316" h="38155" extrusionOk="0">
                  <a:moveTo>
                    <a:pt x="19448" y="0"/>
                  </a:moveTo>
                  <a:cubicBezTo>
                    <a:pt x="12861" y="2331"/>
                    <a:pt x="6378" y="4963"/>
                    <a:pt x="0" y="7898"/>
                  </a:cubicBezTo>
                  <a:cubicBezTo>
                    <a:pt x="7252" y="11487"/>
                    <a:pt x="10763" y="13443"/>
                    <a:pt x="17536" y="17626"/>
                  </a:cubicBezTo>
                  <a:cubicBezTo>
                    <a:pt x="14624" y="24361"/>
                    <a:pt x="11948" y="31204"/>
                    <a:pt x="9507" y="38155"/>
                  </a:cubicBezTo>
                  <a:cubicBezTo>
                    <a:pt x="17057" y="34866"/>
                    <a:pt x="24555" y="31937"/>
                    <a:pt x="32315" y="29251"/>
                  </a:cubicBezTo>
                  <a:cubicBezTo>
                    <a:pt x="32312" y="29239"/>
                    <a:pt x="32310" y="29228"/>
                    <a:pt x="32307" y="29216"/>
                  </a:cubicBezTo>
                  <a:cubicBezTo>
                    <a:pt x="29844" y="27834"/>
                    <a:pt x="28379" y="27052"/>
                    <a:pt x="25650" y="25661"/>
                  </a:cubicBezTo>
                  <a:cubicBezTo>
                    <a:pt x="23583" y="17107"/>
                    <a:pt x="21515" y="8554"/>
                    <a:pt x="19448" y="0"/>
                  </a:cubicBez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4"/>
            <p:cNvSpPr/>
            <p:nvPr/>
          </p:nvSpPr>
          <p:spPr>
            <a:xfrm>
              <a:off x="5313675" y="3793675"/>
              <a:ext cx="807875" cy="953950"/>
            </a:xfrm>
            <a:custGeom>
              <a:avLst/>
              <a:gdLst/>
              <a:ahLst/>
              <a:cxnLst/>
              <a:rect l="l" t="t" r="r" b="b"/>
              <a:pathLst>
                <a:path w="32315" h="38158" extrusionOk="0">
                  <a:moveTo>
                    <a:pt x="12866" y="1"/>
                  </a:moveTo>
                  <a:cubicBezTo>
                    <a:pt x="10799" y="8553"/>
                    <a:pt x="8732" y="17105"/>
                    <a:pt x="6665" y="25658"/>
                  </a:cubicBezTo>
                  <a:lnTo>
                    <a:pt x="6633" y="25647"/>
                  </a:lnTo>
                  <a:lnTo>
                    <a:pt x="6658" y="25662"/>
                  </a:lnTo>
                  <a:cubicBezTo>
                    <a:pt x="3932" y="27053"/>
                    <a:pt x="2468" y="27835"/>
                    <a:pt x="8" y="29218"/>
                  </a:cubicBezTo>
                  <a:cubicBezTo>
                    <a:pt x="6" y="29231"/>
                    <a:pt x="3" y="29242"/>
                    <a:pt x="0" y="29254"/>
                  </a:cubicBezTo>
                  <a:cubicBezTo>
                    <a:pt x="7760" y="31939"/>
                    <a:pt x="15258" y="34869"/>
                    <a:pt x="22808" y="38157"/>
                  </a:cubicBezTo>
                  <a:cubicBezTo>
                    <a:pt x="20371" y="31212"/>
                    <a:pt x="17694" y="24369"/>
                    <a:pt x="14780" y="17627"/>
                  </a:cubicBezTo>
                  <a:cubicBezTo>
                    <a:pt x="21552" y="13444"/>
                    <a:pt x="25063" y="11490"/>
                    <a:pt x="32315" y="7900"/>
                  </a:cubicBezTo>
                  <a:cubicBezTo>
                    <a:pt x="25945" y="4968"/>
                    <a:pt x="19461" y="2335"/>
                    <a:pt x="12866" y="1"/>
                  </a:cubicBez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4"/>
            <p:cNvSpPr/>
            <p:nvPr/>
          </p:nvSpPr>
          <p:spPr>
            <a:xfrm>
              <a:off x="2004475" y="3314325"/>
              <a:ext cx="3608650" cy="1061950"/>
            </a:xfrm>
            <a:custGeom>
              <a:avLst/>
              <a:gdLst/>
              <a:ahLst/>
              <a:cxnLst/>
              <a:rect l="l" t="t" r="r" b="b"/>
              <a:pathLst>
                <a:path w="144346" h="42478" extrusionOk="0">
                  <a:moveTo>
                    <a:pt x="72148" y="1"/>
                  </a:moveTo>
                  <a:cubicBezTo>
                    <a:pt x="48090" y="1"/>
                    <a:pt x="24041" y="3873"/>
                    <a:pt x="0" y="11618"/>
                  </a:cubicBezTo>
                  <a:cubicBezTo>
                    <a:pt x="2418" y="21904"/>
                    <a:pt x="4835" y="32191"/>
                    <a:pt x="7253" y="42477"/>
                  </a:cubicBezTo>
                  <a:cubicBezTo>
                    <a:pt x="28981" y="35549"/>
                    <a:pt x="50576" y="32085"/>
                    <a:pt x="72171" y="32085"/>
                  </a:cubicBezTo>
                  <a:cubicBezTo>
                    <a:pt x="93766" y="32085"/>
                    <a:pt x="115361" y="35549"/>
                    <a:pt x="137091" y="42477"/>
                  </a:cubicBezTo>
                  <a:cubicBezTo>
                    <a:pt x="139509" y="32191"/>
                    <a:pt x="141927" y="21904"/>
                    <a:pt x="144345" y="11618"/>
                  </a:cubicBezTo>
                  <a:cubicBezTo>
                    <a:pt x="120271" y="3873"/>
                    <a:pt x="96205" y="1"/>
                    <a:pt x="72148" y="1"/>
                  </a:cubicBez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4"/>
            <p:cNvSpPr/>
            <p:nvPr/>
          </p:nvSpPr>
          <p:spPr>
            <a:xfrm>
              <a:off x="2447375" y="3525925"/>
              <a:ext cx="450650" cy="619350"/>
            </a:xfrm>
            <a:custGeom>
              <a:avLst/>
              <a:gdLst/>
              <a:ahLst/>
              <a:cxnLst/>
              <a:rect l="l" t="t" r="r" b="b"/>
              <a:pathLst>
                <a:path w="18026" h="24774" extrusionOk="0">
                  <a:moveTo>
                    <a:pt x="10631" y="0"/>
                  </a:moveTo>
                  <a:cubicBezTo>
                    <a:pt x="10070" y="0"/>
                    <a:pt x="9457" y="71"/>
                    <a:pt x="8794" y="214"/>
                  </a:cubicBezTo>
                  <a:cubicBezTo>
                    <a:pt x="7185" y="564"/>
                    <a:pt x="6382" y="745"/>
                    <a:pt x="4778" y="1124"/>
                  </a:cubicBezTo>
                  <a:cubicBezTo>
                    <a:pt x="1448" y="1911"/>
                    <a:pt x="1" y="3864"/>
                    <a:pt x="687" y="6601"/>
                  </a:cubicBezTo>
                  <a:cubicBezTo>
                    <a:pt x="1377" y="9350"/>
                    <a:pt x="1723" y="10725"/>
                    <a:pt x="2413" y="13474"/>
                  </a:cubicBezTo>
                  <a:cubicBezTo>
                    <a:pt x="2552" y="14027"/>
                    <a:pt x="2943" y="14296"/>
                    <a:pt x="3593" y="14315"/>
                  </a:cubicBezTo>
                  <a:cubicBezTo>
                    <a:pt x="7010" y="14402"/>
                    <a:pt x="8708" y="14483"/>
                    <a:pt x="12078" y="14717"/>
                  </a:cubicBezTo>
                  <a:lnTo>
                    <a:pt x="12882" y="18631"/>
                  </a:lnTo>
                  <a:cubicBezTo>
                    <a:pt x="13046" y="19425"/>
                    <a:pt x="12666" y="19904"/>
                    <a:pt x="11816" y="20094"/>
                  </a:cubicBezTo>
                  <a:cubicBezTo>
                    <a:pt x="11189" y="20233"/>
                    <a:pt x="10875" y="20304"/>
                    <a:pt x="10249" y="20448"/>
                  </a:cubicBezTo>
                  <a:cubicBezTo>
                    <a:pt x="10082" y="20487"/>
                    <a:pt x="9925" y="20507"/>
                    <a:pt x="9780" y="20507"/>
                  </a:cubicBezTo>
                  <a:cubicBezTo>
                    <a:pt x="9214" y="20507"/>
                    <a:pt x="8820" y="20211"/>
                    <a:pt x="8677" y="19582"/>
                  </a:cubicBezTo>
                  <a:cubicBezTo>
                    <a:pt x="8472" y="18681"/>
                    <a:pt x="8370" y="18229"/>
                    <a:pt x="8164" y="17328"/>
                  </a:cubicBezTo>
                  <a:cubicBezTo>
                    <a:pt x="8107" y="17077"/>
                    <a:pt x="7974" y="16957"/>
                    <a:pt x="7746" y="16957"/>
                  </a:cubicBezTo>
                  <a:cubicBezTo>
                    <a:pt x="7681" y="16957"/>
                    <a:pt x="7607" y="16967"/>
                    <a:pt x="7526" y="16986"/>
                  </a:cubicBezTo>
                  <a:cubicBezTo>
                    <a:pt x="6144" y="17318"/>
                    <a:pt x="5454" y="17491"/>
                    <a:pt x="4076" y="17849"/>
                  </a:cubicBezTo>
                  <a:cubicBezTo>
                    <a:pt x="3745" y="17934"/>
                    <a:pt x="3583" y="18133"/>
                    <a:pt x="3663" y="18453"/>
                  </a:cubicBezTo>
                  <a:lnTo>
                    <a:pt x="4432" y="21510"/>
                  </a:lnTo>
                  <a:cubicBezTo>
                    <a:pt x="4979" y="23687"/>
                    <a:pt x="6347" y="24774"/>
                    <a:pt x="8380" y="24774"/>
                  </a:cubicBezTo>
                  <a:cubicBezTo>
                    <a:pt x="8904" y="24774"/>
                    <a:pt x="9471" y="24702"/>
                    <a:pt x="10080" y="24558"/>
                  </a:cubicBezTo>
                  <a:cubicBezTo>
                    <a:pt x="11513" y="24218"/>
                    <a:pt x="12230" y="24056"/>
                    <a:pt x="13668" y="23745"/>
                  </a:cubicBezTo>
                  <a:cubicBezTo>
                    <a:pt x="16684" y="23093"/>
                    <a:pt x="18025" y="21325"/>
                    <a:pt x="17518" y="18547"/>
                  </a:cubicBezTo>
                  <a:cubicBezTo>
                    <a:pt x="17018" y="15816"/>
                    <a:pt x="16769" y="14451"/>
                    <a:pt x="16270" y="11720"/>
                  </a:cubicBezTo>
                  <a:cubicBezTo>
                    <a:pt x="16167" y="11159"/>
                    <a:pt x="15801" y="10891"/>
                    <a:pt x="15182" y="10799"/>
                  </a:cubicBezTo>
                  <a:cubicBezTo>
                    <a:pt x="11759" y="10513"/>
                    <a:pt x="10033" y="10406"/>
                    <a:pt x="6559" y="10270"/>
                  </a:cubicBezTo>
                  <a:cubicBezTo>
                    <a:pt x="6191" y="8654"/>
                    <a:pt x="6006" y="7845"/>
                    <a:pt x="5639" y="6229"/>
                  </a:cubicBezTo>
                  <a:cubicBezTo>
                    <a:pt x="5465" y="5468"/>
                    <a:pt x="5899" y="4930"/>
                    <a:pt x="6779" y="4728"/>
                  </a:cubicBezTo>
                  <a:cubicBezTo>
                    <a:pt x="7454" y="4572"/>
                    <a:pt x="7793" y="4495"/>
                    <a:pt x="8469" y="4345"/>
                  </a:cubicBezTo>
                  <a:cubicBezTo>
                    <a:pt x="8663" y="4302"/>
                    <a:pt x="8840" y="4281"/>
                    <a:pt x="9001" y="4281"/>
                  </a:cubicBezTo>
                  <a:cubicBezTo>
                    <a:pt x="9627" y="4281"/>
                    <a:pt x="9997" y="4604"/>
                    <a:pt x="10122" y="5213"/>
                  </a:cubicBezTo>
                  <a:lnTo>
                    <a:pt x="10595" y="7508"/>
                  </a:lnTo>
                  <a:cubicBezTo>
                    <a:pt x="10644" y="7748"/>
                    <a:pt x="10817" y="7880"/>
                    <a:pt x="11067" y="7880"/>
                  </a:cubicBezTo>
                  <a:cubicBezTo>
                    <a:pt x="11123" y="7880"/>
                    <a:pt x="11183" y="7874"/>
                    <a:pt x="11246" y="7861"/>
                  </a:cubicBezTo>
                  <a:cubicBezTo>
                    <a:pt x="12688" y="7555"/>
                    <a:pt x="13410" y="7408"/>
                    <a:pt x="14855" y="7127"/>
                  </a:cubicBezTo>
                  <a:cubicBezTo>
                    <a:pt x="15237" y="7054"/>
                    <a:pt x="15379" y="6844"/>
                    <a:pt x="15325" y="6548"/>
                  </a:cubicBezTo>
                  <a:lnTo>
                    <a:pt x="14752" y="3415"/>
                  </a:lnTo>
                  <a:cubicBezTo>
                    <a:pt x="14345" y="1183"/>
                    <a:pt x="12924" y="0"/>
                    <a:pt x="106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4"/>
            <p:cNvSpPr/>
            <p:nvPr/>
          </p:nvSpPr>
          <p:spPr>
            <a:xfrm>
              <a:off x="2915525" y="3448625"/>
              <a:ext cx="410350" cy="613225"/>
            </a:xfrm>
            <a:custGeom>
              <a:avLst/>
              <a:gdLst/>
              <a:ahLst/>
              <a:cxnLst/>
              <a:rect l="l" t="t" r="r" b="b"/>
              <a:pathLst>
                <a:path w="16414" h="24529" extrusionOk="0">
                  <a:moveTo>
                    <a:pt x="8933" y="4018"/>
                  </a:moveTo>
                  <a:cubicBezTo>
                    <a:pt x="9659" y="4018"/>
                    <a:pt x="10089" y="4377"/>
                    <a:pt x="10168" y="5055"/>
                  </a:cubicBezTo>
                  <a:cubicBezTo>
                    <a:pt x="10706" y="9653"/>
                    <a:pt x="11243" y="14250"/>
                    <a:pt x="11779" y="18848"/>
                  </a:cubicBezTo>
                  <a:cubicBezTo>
                    <a:pt x="11874" y="19653"/>
                    <a:pt x="11457" y="20096"/>
                    <a:pt x="10598" y="20207"/>
                  </a:cubicBezTo>
                  <a:cubicBezTo>
                    <a:pt x="9831" y="20306"/>
                    <a:pt x="9449" y="20358"/>
                    <a:pt x="8682" y="20464"/>
                  </a:cubicBezTo>
                  <a:cubicBezTo>
                    <a:pt x="8566" y="20481"/>
                    <a:pt x="8456" y="20489"/>
                    <a:pt x="8353" y="20489"/>
                  </a:cubicBezTo>
                  <a:cubicBezTo>
                    <a:pt x="7691" y="20489"/>
                    <a:pt x="7292" y="20157"/>
                    <a:pt x="7195" y="19462"/>
                  </a:cubicBezTo>
                  <a:cubicBezTo>
                    <a:pt x="6555" y="14879"/>
                    <a:pt x="5914" y="10295"/>
                    <a:pt x="5274" y="5710"/>
                  </a:cubicBezTo>
                  <a:cubicBezTo>
                    <a:pt x="5167" y="4937"/>
                    <a:pt x="5607" y="4447"/>
                    <a:pt x="6534" y="4318"/>
                  </a:cubicBezTo>
                  <a:cubicBezTo>
                    <a:pt x="7360" y="4203"/>
                    <a:pt x="7774" y="4147"/>
                    <a:pt x="8601" y="4041"/>
                  </a:cubicBezTo>
                  <a:cubicBezTo>
                    <a:pt x="8717" y="4026"/>
                    <a:pt x="8828" y="4018"/>
                    <a:pt x="8933" y="4018"/>
                  </a:cubicBezTo>
                  <a:close/>
                  <a:moveTo>
                    <a:pt x="10219" y="0"/>
                  </a:moveTo>
                  <a:cubicBezTo>
                    <a:pt x="9846" y="0"/>
                    <a:pt x="9451" y="26"/>
                    <a:pt x="9034" y="78"/>
                  </a:cubicBezTo>
                  <a:cubicBezTo>
                    <a:pt x="7407" y="280"/>
                    <a:pt x="6595" y="391"/>
                    <a:pt x="4971" y="624"/>
                  </a:cubicBezTo>
                  <a:cubicBezTo>
                    <a:pt x="1564" y="1115"/>
                    <a:pt x="0" y="2923"/>
                    <a:pt x="451" y="5710"/>
                  </a:cubicBezTo>
                  <a:cubicBezTo>
                    <a:pt x="1270" y="10773"/>
                    <a:pt x="2089" y="15835"/>
                    <a:pt x="2907" y="20898"/>
                  </a:cubicBezTo>
                  <a:cubicBezTo>
                    <a:pt x="3298" y="23311"/>
                    <a:pt x="4738" y="24529"/>
                    <a:pt x="7091" y="24529"/>
                  </a:cubicBezTo>
                  <a:cubicBezTo>
                    <a:pt x="7456" y="24529"/>
                    <a:pt x="7844" y="24499"/>
                    <a:pt x="8254" y="24440"/>
                  </a:cubicBezTo>
                  <a:cubicBezTo>
                    <a:pt x="9704" y="24231"/>
                    <a:pt x="10430" y="24133"/>
                    <a:pt x="11882" y="23953"/>
                  </a:cubicBezTo>
                  <a:cubicBezTo>
                    <a:pt x="14931" y="23573"/>
                    <a:pt x="16414" y="21932"/>
                    <a:pt x="16145" y="19119"/>
                  </a:cubicBezTo>
                  <a:lnTo>
                    <a:pt x="14678" y="3799"/>
                  </a:lnTo>
                  <a:cubicBezTo>
                    <a:pt x="14442" y="1330"/>
                    <a:pt x="12900" y="0"/>
                    <a:pt x="102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4"/>
            <p:cNvSpPr/>
            <p:nvPr/>
          </p:nvSpPr>
          <p:spPr>
            <a:xfrm>
              <a:off x="3388800" y="3412225"/>
              <a:ext cx="368600" cy="605550"/>
            </a:xfrm>
            <a:custGeom>
              <a:avLst/>
              <a:gdLst/>
              <a:ahLst/>
              <a:cxnLst/>
              <a:rect l="l" t="t" r="r" b="b"/>
              <a:pathLst>
                <a:path w="14744" h="24222" extrusionOk="0">
                  <a:moveTo>
                    <a:pt x="9628" y="1"/>
                  </a:moveTo>
                  <a:cubicBezTo>
                    <a:pt x="9508" y="1"/>
                    <a:pt x="9385" y="3"/>
                    <a:pt x="9260" y="8"/>
                  </a:cubicBezTo>
                  <a:cubicBezTo>
                    <a:pt x="7624" y="64"/>
                    <a:pt x="6807" y="101"/>
                    <a:pt x="5174" y="189"/>
                  </a:cubicBezTo>
                  <a:cubicBezTo>
                    <a:pt x="1744" y="375"/>
                    <a:pt x="0" y="2039"/>
                    <a:pt x="212" y="4856"/>
                  </a:cubicBezTo>
                  <a:lnTo>
                    <a:pt x="1368" y="20204"/>
                  </a:lnTo>
                  <a:cubicBezTo>
                    <a:pt x="1568" y="22869"/>
                    <a:pt x="3163" y="24221"/>
                    <a:pt x="5925" y="24221"/>
                  </a:cubicBezTo>
                  <a:cubicBezTo>
                    <a:pt x="6084" y="24221"/>
                    <a:pt x="6246" y="24217"/>
                    <a:pt x="6413" y="24208"/>
                  </a:cubicBezTo>
                  <a:cubicBezTo>
                    <a:pt x="7872" y="24129"/>
                    <a:pt x="8603" y="24096"/>
                    <a:pt x="10063" y="24045"/>
                  </a:cubicBezTo>
                  <a:cubicBezTo>
                    <a:pt x="13096" y="23940"/>
                    <a:pt x="14743" y="22436"/>
                    <a:pt x="14714" y="19610"/>
                  </a:cubicBezTo>
                  <a:cubicBezTo>
                    <a:pt x="14702" y="18310"/>
                    <a:pt x="14695" y="17661"/>
                    <a:pt x="14682" y="16362"/>
                  </a:cubicBezTo>
                  <a:cubicBezTo>
                    <a:pt x="14679" y="16066"/>
                    <a:pt x="14479" y="15887"/>
                    <a:pt x="14147" y="15887"/>
                  </a:cubicBezTo>
                  <a:cubicBezTo>
                    <a:pt x="14143" y="15887"/>
                    <a:pt x="14139" y="15887"/>
                    <a:pt x="14135" y="15887"/>
                  </a:cubicBezTo>
                  <a:cubicBezTo>
                    <a:pt x="12777" y="15906"/>
                    <a:pt x="12100" y="15920"/>
                    <a:pt x="10744" y="15962"/>
                  </a:cubicBezTo>
                  <a:cubicBezTo>
                    <a:pt x="10370" y="15973"/>
                    <a:pt x="10206" y="16159"/>
                    <a:pt x="10215" y="16459"/>
                  </a:cubicBezTo>
                  <a:lnTo>
                    <a:pt x="10292" y="18863"/>
                  </a:lnTo>
                  <a:cubicBezTo>
                    <a:pt x="10318" y="19674"/>
                    <a:pt x="9864" y="20079"/>
                    <a:pt x="8999" y="20114"/>
                  </a:cubicBezTo>
                  <a:cubicBezTo>
                    <a:pt x="8309" y="20142"/>
                    <a:pt x="7963" y="20157"/>
                    <a:pt x="7272" y="20190"/>
                  </a:cubicBezTo>
                  <a:cubicBezTo>
                    <a:pt x="7228" y="20193"/>
                    <a:pt x="7185" y="20194"/>
                    <a:pt x="7143" y="20194"/>
                  </a:cubicBezTo>
                  <a:cubicBezTo>
                    <a:pt x="6359" y="20194"/>
                    <a:pt x="5920" y="19828"/>
                    <a:pt x="5879" y="19058"/>
                  </a:cubicBezTo>
                  <a:cubicBezTo>
                    <a:pt x="5637" y="14496"/>
                    <a:pt x="5396" y="9932"/>
                    <a:pt x="5155" y="5369"/>
                  </a:cubicBezTo>
                  <a:cubicBezTo>
                    <a:pt x="5113" y="4588"/>
                    <a:pt x="5556" y="4140"/>
                    <a:pt x="6524" y="4094"/>
                  </a:cubicBezTo>
                  <a:cubicBezTo>
                    <a:pt x="7269" y="4057"/>
                    <a:pt x="7642" y="4040"/>
                    <a:pt x="8388" y="4011"/>
                  </a:cubicBezTo>
                  <a:cubicBezTo>
                    <a:pt x="8427" y="4010"/>
                    <a:pt x="8466" y="4009"/>
                    <a:pt x="8505" y="4009"/>
                  </a:cubicBezTo>
                  <a:cubicBezTo>
                    <a:pt x="9363" y="4009"/>
                    <a:pt x="9836" y="4413"/>
                    <a:pt x="9859" y="5161"/>
                  </a:cubicBezTo>
                  <a:lnTo>
                    <a:pt x="9935" y="7565"/>
                  </a:lnTo>
                  <a:cubicBezTo>
                    <a:pt x="9945" y="7855"/>
                    <a:pt x="10115" y="8028"/>
                    <a:pt x="10476" y="8028"/>
                  </a:cubicBezTo>
                  <a:cubicBezTo>
                    <a:pt x="10488" y="8028"/>
                    <a:pt x="10501" y="8028"/>
                    <a:pt x="10514" y="8028"/>
                  </a:cubicBezTo>
                  <a:cubicBezTo>
                    <a:pt x="11921" y="7985"/>
                    <a:pt x="12625" y="7970"/>
                    <a:pt x="14033" y="7952"/>
                  </a:cubicBezTo>
                  <a:cubicBezTo>
                    <a:pt x="14385" y="7946"/>
                    <a:pt x="14594" y="7765"/>
                    <a:pt x="14592" y="7464"/>
                  </a:cubicBezTo>
                  <a:cubicBezTo>
                    <a:pt x="14579" y="6165"/>
                    <a:pt x="14572" y="5516"/>
                    <a:pt x="14560" y="4217"/>
                  </a:cubicBezTo>
                  <a:cubicBezTo>
                    <a:pt x="14532" y="1496"/>
                    <a:pt x="12789" y="1"/>
                    <a:pt x="96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4"/>
            <p:cNvSpPr/>
            <p:nvPr/>
          </p:nvSpPr>
          <p:spPr>
            <a:xfrm>
              <a:off x="3860075" y="3412275"/>
              <a:ext cx="368600" cy="605550"/>
            </a:xfrm>
            <a:custGeom>
              <a:avLst/>
              <a:gdLst/>
              <a:ahLst/>
              <a:cxnLst/>
              <a:rect l="l" t="t" r="r" b="b"/>
              <a:pathLst>
                <a:path w="14744" h="24222" extrusionOk="0">
                  <a:moveTo>
                    <a:pt x="5142" y="1"/>
                  </a:moveTo>
                  <a:cubicBezTo>
                    <a:pt x="1953" y="1"/>
                    <a:pt x="212" y="1495"/>
                    <a:pt x="184" y="4215"/>
                  </a:cubicBezTo>
                  <a:lnTo>
                    <a:pt x="28" y="19608"/>
                  </a:lnTo>
                  <a:cubicBezTo>
                    <a:pt x="1" y="22434"/>
                    <a:pt x="1648" y="23938"/>
                    <a:pt x="4713" y="24046"/>
                  </a:cubicBezTo>
                  <a:cubicBezTo>
                    <a:pt x="6173" y="24097"/>
                    <a:pt x="6903" y="24129"/>
                    <a:pt x="8363" y="24208"/>
                  </a:cubicBezTo>
                  <a:cubicBezTo>
                    <a:pt x="8528" y="24217"/>
                    <a:pt x="8689" y="24221"/>
                    <a:pt x="8846" y="24221"/>
                  </a:cubicBezTo>
                  <a:cubicBezTo>
                    <a:pt x="11581" y="24221"/>
                    <a:pt x="13176" y="22868"/>
                    <a:pt x="13376" y="20203"/>
                  </a:cubicBezTo>
                  <a:cubicBezTo>
                    <a:pt x="13474" y="18908"/>
                    <a:pt x="13523" y="18261"/>
                    <a:pt x="13620" y="16966"/>
                  </a:cubicBezTo>
                  <a:cubicBezTo>
                    <a:pt x="13643" y="16666"/>
                    <a:pt x="13453" y="16471"/>
                    <a:pt x="13115" y="16445"/>
                  </a:cubicBezTo>
                  <a:cubicBezTo>
                    <a:pt x="11761" y="16341"/>
                    <a:pt x="11083" y="16296"/>
                    <a:pt x="9728" y="16216"/>
                  </a:cubicBezTo>
                  <a:cubicBezTo>
                    <a:pt x="9708" y="16215"/>
                    <a:pt x="9687" y="16214"/>
                    <a:pt x="9668" y="16214"/>
                  </a:cubicBezTo>
                  <a:cubicBezTo>
                    <a:pt x="9336" y="16214"/>
                    <a:pt x="9176" y="16382"/>
                    <a:pt x="9161" y="16665"/>
                  </a:cubicBezTo>
                  <a:cubicBezTo>
                    <a:pt x="9109" y="17625"/>
                    <a:pt x="9083" y="18106"/>
                    <a:pt x="9032" y="19067"/>
                  </a:cubicBezTo>
                  <a:cubicBezTo>
                    <a:pt x="8990" y="19836"/>
                    <a:pt x="8552" y="20201"/>
                    <a:pt x="7770" y="20201"/>
                  </a:cubicBezTo>
                  <a:cubicBezTo>
                    <a:pt x="7727" y="20201"/>
                    <a:pt x="7683" y="20200"/>
                    <a:pt x="7638" y="20197"/>
                  </a:cubicBezTo>
                  <a:cubicBezTo>
                    <a:pt x="6947" y="20163"/>
                    <a:pt x="6601" y="20147"/>
                    <a:pt x="5910" y="20120"/>
                  </a:cubicBezTo>
                  <a:cubicBezTo>
                    <a:pt x="5046" y="20084"/>
                    <a:pt x="4593" y="19680"/>
                    <a:pt x="4620" y="18868"/>
                  </a:cubicBezTo>
                  <a:cubicBezTo>
                    <a:pt x="4767" y="14301"/>
                    <a:pt x="4915" y="9733"/>
                    <a:pt x="5063" y="5166"/>
                  </a:cubicBezTo>
                  <a:cubicBezTo>
                    <a:pt x="5087" y="4420"/>
                    <a:pt x="5526" y="4015"/>
                    <a:pt x="6411" y="4015"/>
                  </a:cubicBezTo>
                  <a:cubicBezTo>
                    <a:pt x="6452" y="4015"/>
                    <a:pt x="6493" y="4016"/>
                    <a:pt x="6535" y="4017"/>
                  </a:cubicBezTo>
                  <a:cubicBezTo>
                    <a:pt x="7281" y="4047"/>
                    <a:pt x="7654" y="4064"/>
                    <a:pt x="8399" y="4101"/>
                  </a:cubicBezTo>
                  <a:cubicBezTo>
                    <a:pt x="9330" y="4147"/>
                    <a:pt x="9810" y="4597"/>
                    <a:pt x="9767" y="5378"/>
                  </a:cubicBezTo>
                  <a:cubicBezTo>
                    <a:pt x="9716" y="6338"/>
                    <a:pt x="9689" y="6818"/>
                    <a:pt x="9638" y="7779"/>
                  </a:cubicBezTo>
                  <a:cubicBezTo>
                    <a:pt x="9622" y="8079"/>
                    <a:pt x="9788" y="8269"/>
                    <a:pt x="10174" y="8291"/>
                  </a:cubicBezTo>
                  <a:cubicBezTo>
                    <a:pt x="11582" y="8374"/>
                    <a:pt x="12284" y="8422"/>
                    <a:pt x="13690" y="8528"/>
                  </a:cubicBezTo>
                  <a:cubicBezTo>
                    <a:pt x="13715" y="8530"/>
                    <a:pt x="13739" y="8531"/>
                    <a:pt x="13763" y="8531"/>
                  </a:cubicBezTo>
                  <a:cubicBezTo>
                    <a:pt x="14071" y="8531"/>
                    <a:pt x="14267" y="8370"/>
                    <a:pt x="14287" y="8092"/>
                  </a:cubicBezTo>
                  <a:cubicBezTo>
                    <a:pt x="14385" y="6797"/>
                    <a:pt x="14433" y="6149"/>
                    <a:pt x="14532" y="4855"/>
                  </a:cubicBezTo>
                  <a:cubicBezTo>
                    <a:pt x="14743" y="2037"/>
                    <a:pt x="12999" y="374"/>
                    <a:pt x="9607" y="190"/>
                  </a:cubicBezTo>
                  <a:cubicBezTo>
                    <a:pt x="7974" y="101"/>
                    <a:pt x="7156" y="65"/>
                    <a:pt x="5521" y="8"/>
                  </a:cubicBezTo>
                  <a:cubicBezTo>
                    <a:pt x="5392" y="3"/>
                    <a:pt x="5266" y="1"/>
                    <a:pt x="51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4"/>
            <p:cNvSpPr/>
            <p:nvPr/>
          </p:nvSpPr>
          <p:spPr>
            <a:xfrm>
              <a:off x="4288400" y="3437100"/>
              <a:ext cx="417925" cy="638825"/>
            </a:xfrm>
            <a:custGeom>
              <a:avLst/>
              <a:gdLst/>
              <a:ahLst/>
              <a:cxnLst/>
              <a:rect l="l" t="t" r="r" b="b"/>
              <a:pathLst>
                <a:path w="16717" h="25553" extrusionOk="0">
                  <a:moveTo>
                    <a:pt x="2735" y="1"/>
                  </a:moveTo>
                  <a:cubicBezTo>
                    <a:pt x="2451" y="1"/>
                    <a:pt x="2254" y="156"/>
                    <a:pt x="2227" y="429"/>
                  </a:cubicBezTo>
                  <a:cubicBezTo>
                    <a:pt x="1494" y="8089"/>
                    <a:pt x="761" y="15749"/>
                    <a:pt x="28" y="23410"/>
                  </a:cubicBezTo>
                  <a:cubicBezTo>
                    <a:pt x="0" y="23709"/>
                    <a:pt x="178" y="23908"/>
                    <a:pt x="470" y="23938"/>
                  </a:cubicBezTo>
                  <a:cubicBezTo>
                    <a:pt x="4461" y="24347"/>
                    <a:pt x="8436" y="24881"/>
                    <a:pt x="12392" y="25538"/>
                  </a:cubicBezTo>
                  <a:cubicBezTo>
                    <a:pt x="12451" y="25548"/>
                    <a:pt x="12504" y="25552"/>
                    <a:pt x="12552" y="25552"/>
                  </a:cubicBezTo>
                  <a:cubicBezTo>
                    <a:pt x="12825" y="25552"/>
                    <a:pt x="12946" y="25402"/>
                    <a:pt x="12986" y="25150"/>
                  </a:cubicBezTo>
                  <a:cubicBezTo>
                    <a:pt x="13178" y="23964"/>
                    <a:pt x="13273" y="23371"/>
                    <a:pt x="13466" y="22184"/>
                  </a:cubicBezTo>
                  <a:cubicBezTo>
                    <a:pt x="13518" y="21858"/>
                    <a:pt x="13410" y="21686"/>
                    <a:pt x="13015" y="21621"/>
                  </a:cubicBezTo>
                  <a:cubicBezTo>
                    <a:pt x="9722" y="21074"/>
                    <a:pt x="8071" y="20835"/>
                    <a:pt x="4764" y="20429"/>
                  </a:cubicBezTo>
                  <a:cubicBezTo>
                    <a:pt x="5047" y="18017"/>
                    <a:pt x="5189" y="16811"/>
                    <a:pt x="5472" y="14400"/>
                  </a:cubicBezTo>
                  <a:cubicBezTo>
                    <a:pt x="8075" y="14720"/>
                    <a:pt x="9373" y="14900"/>
                    <a:pt x="11967" y="15304"/>
                  </a:cubicBezTo>
                  <a:cubicBezTo>
                    <a:pt x="12013" y="15311"/>
                    <a:pt x="12057" y="15315"/>
                    <a:pt x="12098" y="15315"/>
                  </a:cubicBezTo>
                  <a:cubicBezTo>
                    <a:pt x="12365" y="15315"/>
                    <a:pt x="12544" y="15168"/>
                    <a:pt x="12587" y="14885"/>
                  </a:cubicBezTo>
                  <a:cubicBezTo>
                    <a:pt x="12765" y="13709"/>
                    <a:pt x="12854" y="13120"/>
                    <a:pt x="13033" y="11943"/>
                  </a:cubicBezTo>
                  <a:cubicBezTo>
                    <a:pt x="13082" y="11617"/>
                    <a:pt x="12902" y="11406"/>
                    <a:pt x="12556" y="11351"/>
                  </a:cubicBezTo>
                  <a:cubicBezTo>
                    <a:pt x="9914" y="10940"/>
                    <a:pt x="8590" y="10755"/>
                    <a:pt x="5939" y="10430"/>
                  </a:cubicBezTo>
                  <a:cubicBezTo>
                    <a:pt x="6220" y="8042"/>
                    <a:pt x="6360" y="6848"/>
                    <a:pt x="6641" y="4459"/>
                  </a:cubicBezTo>
                  <a:cubicBezTo>
                    <a:pt x="10207" y="4898"/>
                    <a:pt x="11988" y="5155"/>
                    <a:pt x="15539" y="5744"/>
                  </a:cubicBezTo>
                  <a:cubicBezTo>
                    <a:pt x="15601" y="5755"/>
                    <a:pt x="15658" y="5760"/>
                    <a:pt x="15710" y="5760"/>
                  </a:cubicBezTo>
                  <a:cubicBezTo>
                    <a:pt x="16014" y="5760"/>
                    <a:pt x="16148" y="5589"/>
                    <a:pt x="16189" y="5336"/>
                  </a:cubicBezTo>
                  <a:cubicBezTo>
                    <a:pt x="16380" y="4149"/>
                    <a:pt x="16476" y="3556"/>
                    <a:pt x="16669" y="2368"/>
                  </a:cubicBezTo>
                  <a:cubicBezTo>
                    <a:pt x="16716" y="2072"/>
                    <a:pt x="16601" y="1868"/>
                    <a:pt x="16167" y="1797"/>
                  </a:cubicBezTo>
                  <a:cubicBezTo>
                    <a:pt x="11720" y="1107"/>
                    <a:pt x="7288" y="513"/>
                    <a:pt x="2819" y="5"/>
                  </a:cubicBezTo>
                  <a:cubicBezTo>
                    <a:pt x="2790" y="2"/>
                    <a:pt x="2762" y="1"/>
                    <a:pt x="2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4"/>
            <p:cNvSpPr/>
            <p:nvPr/>
          </p:nvSpPr>
          <p:spPr>
            <a:xfrm>
              <a:off x="4704650" y="3505325"/>
              <a:ext cx="465475" cy="660175"/>
            </a:xfrm>
            <a:custGeom>
              <a:avLst/>
              <a:gdLst/>
              <a:ahLst/>
              <a:cxnLst/>
              <a:rect l="l" t="t" r="r" b="b"/>
              <a:pathLst>
                <a:path w="18619" h="26407" extrusionOk="0">
                  <a:moveTo>
                    <a:pt x="8349" y="4777"/>
                  </a:moveTo>
                  <a:cubicBezTo>
                    <a:pt x="9747" y="5075"/>
                    <a:pt x="10445" y="5230"/>
                    <a:pt x="11839" y="5552"/>
                  </a:cubicBezTo>
                  <a:cubicBezTo>
                    <a:pt x="12754" y="5763"/>
                    <a:pt x="13153" y="6292"/>
                    <a:pt x="12979" y="7053"/>
                  </a:cubicBezTo>
                  <a:cubicBezTo>
                    <a:pt x="12478" y="9254"/>
                    <a:pt x="12227" y="10356"/>
                    <a:pt x="11726" y="12558"/>
                  </a:cubicBezTo>
                  <a:cubicBezTo>
                    <a:pt x="11589" y="13163"/>
                    <a:pt x="11202" y="13474"/>
                    <a:pt x="10606" y="13474"/>
                  </a:cubicBezTo>
                  <a:cubicBezTo>
                    <a:pt x="10452" y="13474"/>
                    <a:pt x="10284" y="13453"/>
                    <a:pt x="10103" y="13412"/>
                  </a:cubicBezTo>
                  <a:cubicBezTo>
                    <a:pt x="8759" y="13101"/>
                    <a:pt x="8087" y="12952"/>
                    <a:pt x="6740" y="12665"/>
                  </a:cubicBezTo>
                  <a:lnTo>
                    <a:pt x="8349" y="4777"/>
                  </a:lnTo>
                  <a:close/>
                  <a:moveTo>
                    <a:pt x="4649" y="1"/>
                  </a:moveTo>
                  <a:cubicBezTo>
                    <a:pt x="4384" y="1"/>
                    <a:pt x="4206" y="137"/>
                    <a:pt x="4161" y="382"/>
                  </a:cubicBezTo>
                  <a:lnTo>
                    <a:pt x="54" y="23086"/>
                  </a:lnTo>
                  <a:cubicBezTo>
                    <a:pt x="1" y="23382"/>
                    <a:pt x="161" y="23595"/>
                    <a:pt x="484" y="23658"/>
                  </a:cubicBezTo>
                  <a:cubicBezTo>
                    <a:pt x="1823" y="23915"/>
                    <a:pt x="2492" y="24049"/>
                    <a:pt x="3827" y="24330"/>
                  </a:cubicBezTo>
                  <a:cubicBezTo>
                    <a:pt x="3881" y="24341"/>
                    <a:pt x="3933" y="24347"/>
                    <a:pt x="3982" y="24347"/>
                  </a:cubicBezTo>
                  <a:cubicBezTo>
                    <a:pt x="4221" y="24347"/>
                    <a:pt x="4386" y="24212"/>
                    <a:pt x="4436" y="23967"/>
                  </a:cubicBezTo>
                  <a:cubicBezTo>
                    <a:pt x="5041" y="21001"/>
                    <a:pt x="5344" y="19517"/>
                    <a:pt x="5949" y="16551"/>
                  </a:cubicBezTo>
                  <a:cubicBezTo>
                    <a:pt x="6870" y="16747"/>
                    <a:pt x="7330" y="16848"/>
                    <a:pt x="8250" y="17055"/>
                  </a:cubicBezTo>
                  <a:cubicBezTo>
                    <a:pt x="8499" y="20239"/>
                    <a:pt x="8607" y="21830"/>
                    <a:pt x="8791" y="25009"/>
                  </a:cubicBezTo>
                  <a:cubicBezTo>
                    <a:pt x="8795" y="25287"/>
                    <a:pt x="8921" y="25472"/>
                    <a:pt x="9241" y="25549"/>
                  </a:cubicBezTo>
                  <a:cubicBezTo>
                    <a:pt x="10571" y="25868"/>
                    <a:pt x="11234" y="26035"/>
                    <a:pt x="12560" y="26378"/>
                  </a:cubicBezTo>
                  <a:cubicBezTo>
                    <a:pt x="12632" y="26397"/>
                    <a:pt x="12700" y="26406"/>
                    <a:pt x="12762" y="26406"/>
                  </a:cubicBezTo>
                  <a:cubicBezTo>
                    <a:pt x="12997" y="26406"/>
                    <a:pt x="13143" y="26266"/>
                    <a:pt x="13137" y="25969"/>
                  </a:cubicBezTo>
                  <a:cubicBezTo>
                    <a:pt x="13020" y="22686"/>
                    <a:pt x="12944" y="21043"/>
                    <a:pt x="12757" y="17754"/>
                  </a:cubicBezTo>
                  <a:cubicBezTo>
                    <a:pt x="14499" y="17538"/>
                    <a:pt x="15656" y="16481"/>
                    <a:pt x="16146" y="14530"/>
                  </a:cubicBezTo>
                  <a:cubicBezTo>
                    <a:pt x="16859" y="11688"/>
                    <a:pt x="17217" y="10267"/>
                    <a:pt x="17931" y="7424"/>
                  </a:cubicBezTo>
                  <a:cubicBezTo>
                    <a:pt x="18618" y="4687"/>
                    <a:pt x="17205" y="2744"/>
                    <a:pt x="13840" y="1948"/>
                  </a:cubicBezTo>
                  <a:cubicBezTo>
                    <a:pt x="10246" y="1098"/>
                    <a:pt x="8441" y="712"/>
                    <a:pt x="4823" y="18"/>
                  </a:cubicBezTo>
                  <a:cubicBezTo>
                    <a:pt x="4762" y="6"/>
                    <a:pt x="4704" y="1"/>
                    <a:pt x="46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4"/>
            <p:cNvSpPr/>
            <p:nvPr/>
          </p:nvSpPr>
          <p:spPr>
            <a:xfrm>
              <a:off x="3501475" y="1350475"/>
              <a:ext cx="631225" cy="221550"/>
            </a:xfrm>
            <a:custGeom>
              <a:avLst/>
              <a:gdLst/>
              <a:ahLst/>
              <a:cxnLst/>
              <a:rect l="l" t="t" r="r" b="b"/>
              <a:pathLst>
                <a:path w="25249" h="8862" extrusionOk="0">
                  <a:moveTo>
                    <a:pt x="12618" y="0"/>
                  </a:moveTo>
                  <a:cubicBezTo>
                    <a:pt x="7746" y="0"/>
                    <a:pt x="3318" y="816"/>
                    <a:pt x="25" y="2147"/>
                  </a:cubicBezTo>
                  <a:cubicBezTo>
                    <a:pt x="0" y="2547"/>
                    <a:pt x="80" y="3528"/>
                    <a:pt x="1431" y="3653"/>
                  </a:cubicBezTo>
                  <a:lnTo>
                    <a:pt x="1431" y="8857"/>
                  </a:lnTo>
                  <a:cubicBezTo>
                    <a:pt x="4532" y="7833"/>
                    <a:pt x="8410" y="7225"/>
                    <a:pt x="12618" y="7225"/>
                  </a:cubicBezTo>
                  <a:cubicBezTo>
                    <a:pt x="16833" y="7225"/>
                    <a:pt x="20716" y="7835"/>
                    <a:pt x="23820" y="8861"/>
                  </a:cubicBezTo>
                  <a:lnTo>
                    <a:pt x="23820" y="3653"/>
                  </a:lnTo>
                  <a:cubicBezTo>
                    <a:pt x="25163" y="3528"/>
                    <a:pt x="25248" y="2556"/>
                    <a:pt x="25226" y="2152"/>
                  </a:cubicBezTo>
                  <a:cubicBezTo>
                    <a:pt x="21932" y="817"/>
                    <a:pt x="17497" y="0"/>
                    <a:pt x="12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4"/>
            <p:cNvSpPr/>
            <p:nvPr/>
          </p:nvSpPr>
          <p:spPr>
            <a:xfrm>
              <a:off x="3333275" y="872075"/>
              <a:ext cx="967575" cy="493650"/>
            </a:xfrm>
            <a:custGeom>
              <a:avLst/>
              <a:gdLst/>
              <a:ahLst/>
              <a:cxnLst/>
              <a:rect l="l" t="t" r="r" b="b"/>
              <a:pathLst>
                <a:path w="38703" h="19746" extrusionOk="0">
                  <a:moveTo>
                    <a:pt x="19352" y="0"/>
                  </a:moveTo>
                  <a:cubicBezTo>
                    <a:pt x="18801" y="4113"/>
                    <a:pt x="14241" y="5319"/>
                    <a:pt x="14241" y="5319"/>
                  </a:cubicBezTo>
                  <a:cubicBezTo>
                    <a:pt x="14241" y="5319"/>
                    <a:pt x="17360" y="6384"/>
                    <a:pt x="17736" y="11630"/>
                  </a:cubicBezTo>
                  <a:cubicBezTo>
                    <a:pt x="17929" y="14307"/>
                    <a:pt x="16981" y="16016"/>
                    <a:pt x="15609" y="16016"/>
                  </a:cubicBezTo>
                  <a:cubicBezTo>
                    <a:pt x="14238" y="16016"/>
                    <a:pt x="12997" y="15038"/>
                    <a:pt x="12723" y="13172"/>
                  </a:cubicBezTo>
                  <a:cubicBezTo>
                    <a:pt x="12363" y="10708"/>
                    <a:pt x="13761" y="8728"/>
                    <a:pt x="13761" y="8728"/>
                  </a:cubicBezTo>
                  <a:cubicBezTo>
                    <a:pt x="10597" y="7855"/>
                    <a:pt x="9297" y="3877"/>
                    <a:pt x="9297" y="3876"/>
                  </a:cubicBezTo>
                  <a:lnTo>
                    <a:pt x="9297" y="3876"/>
                  </a:lnTo>
                  <a:cubicBezTo>
                    <a:pt x="9812" y="8546"/>
                    <a:pt x="7327" y="10216"/>
                    <a:pt x="7327" y="10216"/>
                  </a:cubicBezTo>
                  <a:cubicBezTo>
                    <a:pt x="7327" y="10216"/>
                    <a:pt x="9143" y="10602"/>
                    <a:pt x="9940" y="12744"/>
                  </a:cubicBezTo>
                  <a:cubicBezTo>
                    <a:pt x="10791" y="15037"/>
                    <a:pt x="10248" y="16706"/>
                    <a:pt x="9083" y="17157"/>
                  </a:cubicBezTo>
                  <a:cubicBezTo>
                    <a:pt x="8860" y="17243"/>
                    <a:pt x="8610" y="17290"/>
                    <a:pt x="8348" y="17290"/>
                  </a:cubicBezTo>
                  <a:cubicBezTo>
                    <a:pt x="7390" y="17290"/>
                    <a:pt x="6286" y="16660"/>
                    <a:pt x="5869" y="15016"/>
                  </a:cubicBezTo>
                  <a:cubicBezTo>
                    <a:pt x="5414" y="13212"/>
                    <a:pt x="6384" y="11202"/>
                    <a:pt x="6384" y="11202"/>
                  </a:cubicBezTo>
                  <a:cubicBezTo>
                    <a:pt x="2315" y="9789"/>
                    <a:pt x="1" y="6661"/>
                    <a:pt x="1" y="6661"/>
                  </a:cubicBezTo>
                  <a:lnTo>
                    <a:pt x="1" y="6661"/>
                  </a:lnTo>
                  <a:lnTo>
                    <a:pt x="6819" y="19746"/>
                  </a:lnTo>
                  <a:cubicBezTo>
                    <a:pt x="10103" y="18428"/>
                    <a:pt x="14509" y="17620"/>
                    <a:pt x="19352" y="17618"/>
                  </a:cubicBezTo>
                  <a:cubicBezTo>
                    <a:pt x="24195" y="17620"/>
                    <a:pt x="28600" y="18428"/>
                    <a:pt x="31885" y="19746"/>
                  </a:cubicBezTo>
                  <a:lnTo>
                    <a:pt x="38702" y="6661"/>
                  </a:lnTo>
                  <a:lnTo>
                    <a:pt x="38702" y="6661"/>
                  </a:lnTo>
                  <a:cubicBezTo>
                    <a:pt x="38702" y="6661"/>
                    <a:pt x="36389" y="9788"/>
                    <a:pt x="32320" y="11202"/>
                  </a:cubicBezTo>
                  <a:cubicBezTo>
                    <a:pt x="32320" y="11202"/>
                    <a:pt x="33290" y="13211"/>
                    <a:pt x="32834" y="15015"/>
                  </a:cubicBezTo>
                  <a:cubicBezTo>
                    <a:pt x="32418" y="16660"/>
                    <a:pt x="31315" y="17289"/>
                    <a:pt x="30357" y="17289"/>
                  </a:cubicBezTo>
                  <a:cubicBezTo>
                    <a:pt x="30095" y="17289"/>
                    <a:pt x="29844" y="17242"/>
                    <a:pt x="29621" y="17156"/>
                  </a:cubicBezTo>
                  <a:cubicBezTo>
                    <a:pt x="28456" y="16706"/>
                    <a:pt x="27913" y="15036"/>
                    <a:pt x="28764" y="12743"/>
                  </a:cubicBezTo>
                  <a:cubicBezTo>
                    <a:pt x="29560" y="10601"/>
                    <a:pt x="31378" y="10215"/>
                    <a:pt x="31378" y="10215"/>
                  </a:cubicBezTo>
                  <a:cubicBezTo>
                    <a:pt x="31378" y="10215"/>
                    <a:pt x="28893" y="8545"/>
                    <a:pt x="29406" y="3876"/>
                  </a:cubicBezTo>
                  <a:lnTo>
                    <a:pt x="29406" y="3876"/>
                  </a:lnTo>
                  <a:cubicBezTo>
                    <a:pt x="29406" y="3877"/>
                    <a:pt x="28107" y="7853"/>
                    <a:pt x="24943" y="8728"/>
                  </a:cubicBezTo>
                  <a:cubicBezTo>
                    <a:pt x="24943" y="8728"/>
                    <a:pt x="26340" y="10708"/>
                    <a:pt x="25980" y="13172"/>
                  </a:cubicBezTo>
                  <a:cubicBezTo>
                    <a:pt x="25706" y="15038"/>
                    <a:pt x="24466" y="16016"/>
                    <a:pt x="23094" y="16016"/>
                  </a:cubicBezTo>
                  <a:cubicBezTo>
                    <a:pt x="21723" y="16016"/>
                    <a:pt x="20776" y="14307"/>
                    <a:pt x="20967" y="11630"/>
                  </a:cubicBezTo>
                  <a:cubicBezTo>
                    <a:pt x="21342" y="6384"/>
                    <a:pt x="24462" y="5319"/>
                    <a:pt x="24462" y="5319"/>
                  </a:cubicBezTo>
                  <a:cubicBezTo>
                    <a:pt x="24462" y="5319"/>
                    <a:pt x="19902" y="4113"/>
                    <a:pt x="193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4"/>
            <p:cNvSpPr/>
            <p:nvPr/>
          </p:nvSpPr>
          <p:spPr>
            <a:xfrm>
              <a:off x="3667400" y="1422050"/>
              <a:ext cx="58725" cy="56525"/>
            </a:xfrm>
            <a:custGeom>
              <a:avLst/>
              <a:gdLst/>
              <a:ahLst/>
              <a:cxnLst/>
              <a:rect l="l" t="t" r="r" b="b"/>
              <a:pathLst>
                <a:path w="2349" h="2261" extrusionOk="0">
                  <a:moveTo>
                    <a:pt x="1218" y="1"/>
                  </a:moveTo>
                  <a:cubicBezTo>
                    <a:pt x="761" y="1"/>
                    <a:pt x="350" y="277"/>
                    <a:pt x="175" y="698"/>
                  </a:cubicBezTo>
                  <a:cubicBezTo>
                    <a:pt x="0" y="1121"/>
                    <a:pt x="97" y="1606"/>
                    <a:pt x="420" y="1930"/>
                  </a:cubicBezTo>
                  <a:cubicBezTo>
                    <a:pt x="636" y="2146"/>
                    <a:pt x="925" y="2261"/>
                    <a:pt x="1219" y="2261"/>
                  </a:cubicBezTo>
                  <a:cubicBezTo>
                    <a:pt x="1365" y="2261"/>
                    <a:pt x="1511" y="2233"/>
                    <a:pt x="1651" y="2175"/>
                  </a:cubicBezTo>
                  <a:cubicBezTo>
                    <a:pt x="2073" y="2000"/>
                    <a:pt x="2349" y="1587"/>
                    <a:pt x="2349" y="1131"/>
                  </a:cubicBezTo>
                  <a:cubicBezTo>
                    <a:pt x="2349" y="507"/>
                    <a:pt x="1843" y="1"/>
                    <a:pt x="1218"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4"/>
            <p:cNvSpPr/>
            <p:nvPr/>
          </p:nvSpPr>
          <p:spPr>
            <a:xfrm>
              <a:off x="3590550" y="1436900"/>
              <a:ext cx="47925" cy="47925"/>
            </a:xfrm>
            <a:custGeom>
              <a:avLst/>
              <a:gdLst/>
              <a:ahLst/>
              <a:cxnLst/>
              <a:rect l="l" t="t" r="r" b="b"/>
              <a:pathLst>
                <a:path w="1917" h="1917" extrusionOk="0">
                  <a:moveTo>
                    <a:pt x="958" y="1"/>
                  </a:moveTo>
                  <a:cubicBezTo>
                    <a:pt x="430" y="1"/>
                    <a:pt x="0" y="429"/>
                    <a:pt x="0" y="959"/>
                  </a:cubicBezTo>
                  <a:cubicBezTo>
                    <a:pt x="0" y="1487"/>
                    <a:pt x="430" y="1917"/>
                    <a:pt x="958" y="1917"/>
                  </a:cubicBezTo>
                  <a:cubicBezTo>
                    <a:pt x="1488" y="1917"/>
                    <a:pt x="1916" y="1487"/>
                    <a:pt x="1916" y="959"/>
                  </a:cubicBezTo>
                  <a:cubicBezTo>
                    <a:pt x="1916" y="429"/>
                    <a:pt x="1488" y="1"/>
                    <a:pt x="958"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4"/>
            <p:cNvSpPr/>
            <p:nvPr/>
          </p:nvSpPr>
          <p:spPr>
            <a:xfrm>
              <a:off x="3908050" y="1422050"/>
              <a:ext cx="58725" cy="56525"/>
            </a:xfrm>
            <a:custGeom>
              <a:avLst/>
              <a:gdLst/>
              <a:ahLst/>
              <a:cxnLst/>
              <a:rect l="l" t="t" r="r" b="b"/>
              <a:pathLst>
                <a:path w="2349" h="2261" extrusionOk="0">
                  <a:moveTo>
                    <a:pt x="1130" y="1"/>
                  </a:moveTo>
                  <a:cubicBezTo>
                    <a:pt x="506" y="1"/>
                    <a:pt x="1" y="507"/>
                    <a:pt x="1" y="1131"/>
                  </a:cubicBezTo>
                  <a:cubicBezTo>
                    <a:pt x="1" y="1587"/>
                    <a:pt x="276" y="1999"/>
                    <a:pt x="698" y="2175"/>
                  </a:cubicBezTo>
                  <a:cubicBezTo>
                    <a:pt x="838" y="2232"/>
                    <a:pt x="984" y="2261"/>
                    <a:pt x="1129" y="2261"/>
                  </a:cubicBezTo>
                  <a:cubicBezTo>
                    <a:pt x="1424" y="2261"/>
                    <a:pt x="1713" y="2146"/>
                    <a:pt x="1929" y="1929"/>
                  </a:cubicBezTo>
                  <a:cubicBezTo>
                    <a:pt x="2252" y="1606"/>
                    <a:pt x="2348" y="1120"/>
                    <a:pt x="2173" y="698"/>
                  </a:cubicBezTo>
                  <a:cubicBezTo>
                    <a:pt x="1999" y="277"/>
                    <a:pt x="1587" y="1"/>
                    <a:pt x="1130"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4"/>
            <p:cNvSpPr/>
            <p:nvPr/>
          </p:nvSpPr>
          <p:spPr>
            <a:xfrm>
              <a:off x="3995700" y="1436900"/>
              <a:ext cx="47900" cy="47925"/>
            </a:xfrm>
            <a:custGeom>
              <a:avLst/>
              <a:gdLst/>
              <a:ahLst/>
              <a:cxnLst/>
              <a:rect l="l" t="t" r="r" b="b"/>
              <a:pathLst>
                <a:path w="1916" h="1917" extrusionOk="0">
                  <a:moveTo>
                    <a:pt x="958" y="1"/>
                  </a:moveTo>
                  <a:cubicBezTo>
                    <a:pt x="430" y="1"/>
                    <a:pt x="0" y="429"/>
                    <a:pt x="0" y="959"/>
                  </a:cubicBezTo>
                  <a:cubicBezTo>
                    <a:pt x="0" y="1487"/>
                    <a:pt x="430" y="1917"/>
                    <a:pt x="958" y="1917"/>
                  </a:cubicBezTo>
                  <a:cubicBezTo>
                    <a:pt x="1488" y="1917"/>
                    <a:pt x="1916" y="1487"/>
                    <a:pt x="1916" y="959"/>
                  </a:cubicBezTo>
                  <a:cubicBezTo>
                    <a:pt x="1916" y="429"/>
                    <a:pt x="1488" y="1"/>
                    <a:pt x="958"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4"/>
            <p:cNvSpPr/>
            <p:nvPr/>
          </p:nvSpPr>
          <p:spPr>
            <a:xfrm>
              <a:off x="3764200" y="1395425"/>
              <a:ext cx="105750" cy="105725"/>
            </a:xfrm>
            <a:custGeom>
              <a:avLst/>
              <a:gdLst/>
              <a:ahLst/>
              <a:cxnLst/>
              <a:rect l="l" t="t" r="r" b="b"/>
              <a:pathLst>
                <a:path w="4230" h="4229" extrusionOk="0">
                  <a:moveTo>
                    <a:pt x="2116" y="0"/>
                  </a:moveTo>
                  <a:lnTo>
                    <a:pt x="1" y="2115"/>
                  </a:lnTo>
                  <a:lnTo>
                    <a:pt x="2116" y="4229"/>
                  </a:lnTo>
                  <a:lnTo>
                    <a:pt x="4229" y="2115"/>
                  </a:lnTo>
                  <a:lnTo>
                    <a:pt x="2116" y="0"/>
                  </a:ln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4"/>
            <p:cNvSpPr/>
            <p:nvPr/>
          </p:nvSpPr>
          <p:spPr>
            <a:xfrm>
              <a:off x="3314175" y="1018975"/>
              <a:ext cx="48175" cy="48200"/>
            </a:xfrm>
            <a:custGeom>
              <a:avLst/>
              <a:gdLst/>
              <a:ahLst/>
              <a:cxnLst/>
              <a:rect l="l" t="t" r="r" b="b"/>
              <a:pathLst>
                <a:path w="1927" h="1928" extrusionOk="0">
                  <a:moveTo>
                    <a:pt x="964" y="0"/>
                  </a:moveTo>
                  <a:cubicBezTo>
                    <a:pt x="431" y="0"/>
                    <a:pt x="1" y="432"/>
                    <a:pt x="1" y="964"/>
                  </a:cubicBezTo>
                  <a:cubicBezTo>
                    <a:pt x="1" y="1496"/>
                    <a:pt x="431" y="1927"/>
                    <a:pt x="964" y="1927"/>
                  </a:cubicBezTo>
                  <a:cubicBezTo>
                    <a:pt x="1496" y="1927"/>
                    <a:pt x="1926" y="1496"/>
                    <a:pt x="1926" y="964"/>
                  </a:cubicBezTo>
                  <a:cubicBezTo>
                    <a:pt x="1926" y="432"/>
                    <a:pt x="1496" y="0"/>
                    <a:pt x="9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4"/>
            <p:cNvSpPr/>
            <p:nvPr/>
          </p:nvSpPr>
          <p:spPr>
            <a:xfrm>
              <a:off x="3539125" y="945500"/>
              <a:ext cx="50075" cy="48200"/>
            </a:xfrm>
            <a:custGeom>
              <a:avLst/>
              <a:gdLst/>
              <a:ahLst/>
              <a:cxnLst/>
              <a:rect l="l" t="t" r="r" b="b"/>
              <a:pathLst>
                <a:path w="2003" h="1928" extrusionOk="0">
                  <a:moveTo>
                    <a:pt x="1040" y="0"/>
                  </a:moveTo>
                  <a:cubicBezTo>
                    <a:pt x="650" y="0"/>
                    <a:pt x="299" y="235"/>
                    <a:pt x="150" y="595"/>
                  </a:cubicBezTo>
                  <a:cubicBezTo>
                    <a:pt x="0" y="955"/>
                    <a:pt x="83" y="1370"/>
                    <a:pt x="359" y="1645"/>
                  </a:cubicBezTo>
                  <a:cubicBezTo>
                    <a:pt x="543" y="1829"/>
                    <a:pt x="789" y="1927"/>
                    <a:pt x="1040" y="1927"/>
                  </a:cubicBezTo>
                  <a:cubicBezTo>
                    <a:pt x="1164" y="1927"/>
                    <a:pt x="1289" y="1903"/>
                    <a:pt x="1408" y="1854"/>
                  </a:cubicBezTo>
                  <a:cubicBezTo>
                    <a:pt x="1768" y="1705"/>
                    <a:pt x="2003" y="1353"/>
                    <a:pt x="2003" y="964"/>
                  </a:cubicBezTo>
                  <a:cubicBezTo>
                    <a:pt x="2003" y="432"/>
                    <a:pt x="1571" y="0"/>
                    <a:pt x="10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4"/>
            <p:cNvSpPr/>
            <p:nvPr/>
          </p:nvSpPr>
          <p:spPr>
            <a:xfrm>
              <a:off x="4271825" y="1018975"/>
              <a:ext cx="48150" cy="48200"/>
            </a:xfrm>
            <a:custGeom>
              <a:avLst/>
              <a:gdLst/>
              <a:ahLst/>
              <a:cxnLst/>
              <a:rect l="l" t="t" r="r" b="b"/>
              <a:pathLst>
                <a:path w="1926" h="1928" extrusionOk="0">
                  <a:moveTo>
                    <a:pt x="963" y="0"/>
                  </a:moveTo>
                  <a:cubicBezTo>
                    <a:pt x="432" y="0"/>
                    <a:pt x="0" y="432"/>
                    <a:pt x="0" y="964"/>
                  </a:cubicBezTo>
                  <a:cubicBezTo>
                    <a:pt x="0" y="1496"/>
                    <a:pt x="432" y="1927"/>
                    <a:pt x="963" y="1927"/>
                  </a:cubicBezTo>
                  <a:cubicBezTo>
                    <a:pt x="1495" y="1927"/>
                    <a:pt x="1926" y="1496"/>
                    <a:pt x="1926" y="964"/>
                  </a:cubicBezTo>
                  <a:cubicBezTo>
                    <a:pt x="1926" y="432"/>
                    <a:pt x="1495" y="0"/>
                    <a:pt x="9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4"/>
            <p:cNvSpPr/>
            <p:nvPr/>
          </p:nvSpPr>
          <p:spPr>
            <a:xfrm>
              <a:off x="4044950" y="945500"/>
              <a:ext cx="50075" cy="48200"/>
            </a:xfrm>
            <a:custGeom>
              <a:avLst/>
              <a:gdLst/>
              <a:ahLst/>
              <a:cxnLst/>
              <a:rect l="l" t="t" r="r" b="b"/>
              <a:pathLst>
                <a:path w="2003" h="1928" extrusionOk="0">
                  <a:moveTo>
                    <a:pt x="964" y="0"/>
                  </a:moveTo>
                  <a:cubicBezTo>
                    <a:pt x="432" y="0"/>
                    <a:pt x="0" y="432"/>
                    <a:pt x="0" y="964"/>
                  </a:cubicBezTo>
                  <a:cubicBezTo>
                    <a:pt x="0" y="1353"/>
                    <a:pt x="235" y="1705"/>
                    <a:pt x="596" y="1854"/>
                  </a:cubicBezTo>
                  <a:cubicBezTo>
                    <a:pt x="715" y="1903"/>
                    <a:pt x="840" y="1927"/>
                    <a:pt x="964" y="1927"/>
                  </a:cubicBezTo>
                  <a:cubicBezTo>
                    <a:pt x="1214" y="1927"/>
                    <a:pt x="1461" y="1829"/>
                    <a:pt x="1645" y="1645"/>
                  </a:cubicBezTo>
                  <a:cubicBezTo>
                    <a:pt x="1921" y="1370"/>
                    <a:pt x="2003" y="955"/>
                    <a:pt x="1854" y="595"/>
                  </a:cubicBezTo>
                  <a:cubicBezTo>
                    <a:pt x="1705" y="235"/>
                    <a:pt x="1353" y="0"/>
                    <a:pt x="9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4"/>
            <p:cNvSpPr/>
            <p:nvPr/>
          </p:nvSpPr>
          <p:spPr>
            <a:xfrm>
              <a:off x="3782950" y="837950"/>
              <a:ext cx="68275" cy="68275"/>
            </a:xfrm>
            <a:custGeom>
              <a:avLst/>
              <a:gdLst/>
              <a:ahLst/>
              <a:cxnLst/>
              <a:rect l="l" t="t" r="r" b="b"/>
              <a:pathLst>
                <a:path w="2731" h="2731" extrusionOk="0">
                  <a:moveTo>
                    <a:pt x="1366" y="0"/>
                  </a:moveTo>
                  <a:cubicBezTo>
                    <a:pt x="611" y="0"/>
                    <a:pt x="1" y="611"/>
                    <a:pt x="1" y="1365"/>
                  </a:cubicBezTo>
                  <a:cubicBezTo>
                    <a:pt x="1" y="2120"/>
                    <a:pt x="611" y="2730"/>
                    <a:pt x="1366" y="2730"/>
                  </a:cubicBezTo>
                  <a:cubicBezTo>
                    <a:pt x="2119" y="2730"/>
                    <a:pt x="2731" y="2120"/>
                    <a:pt x="2731" y="1365"/>
                  </a:cubicBezTo>
                  <a:cubicBezTo>
                    <a:pt x="2731" y="611"/>
                    <a:pt x="2119" y="0"/>
                    <a:pt x="13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4"/>
            <p:cNvSpPr/>
            <p:nvPr/>
          </p:nvSpPr>
          <p:spPr>
            <a:xfrm>
              <a:off x="3481825" y="4582475"/>
              <a:ext cx="131525" cy="194050"/>
            </a:xfrm>
            <a:custGeom>
              <a:avLst/>
              <a:gdLst/>
              <a:ahLst/>
              <a:cxnLst/>
              <a:rect l="l" t="t" r="r" b="b"/>
              <a:pathLst>
                <a:path w="5261" h="7762" extrusionOk="0">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4"/>
            <p:cNvSpPr/>
            <p:nvPr/>
          </p:nvSpPr>
          <p:spPr>
            <a:xfrm>
              <a:off x="3667350" y="4582450"/>
              <a:ext cx="113050" cy="194075"/>
            </a:xfrm>
            <a:custGeom>
              <a:avLst/>
              <a:gdLst/>
              <a:ahLst/>
              <a:cxnLst/>
              <a:rect l="l" t="t" r="r" b="b"/>
              <a:pathLst>
                <a:path w="4522" h="7763" extrusionOk="0">
                  <a:moveTo>
                    <a:pt x="0" y="0"/>
                  </a:moveTo>
                  <a:lnTo>
                    <a:pt x="0" y="7762"/>
                  </a:lnTo>
                  <a:lnTo>
                    <a:pt x="4521" y="7762"/>
                  </a:lnTo>
                  <a:lnTo>
                    <a:pt x="4521" y="6250"/>
                  </a:lnTo>
                  <a:lnTo>
                    <a:pt x="2116" y="6250"/>
                  </a:lnTo>
                  <a:lnTo>
                    <a:pt x="21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4"/>
            <p:cNvSpPr/>
            <p:nvPr/>
          </p:nvSpPr>
          <p:spPr>
            <a:xfrm>
              <a:off x="3826875" y="4582450"/>
              <a:ext cx="133600" cy="194075"/>
            </a:xfrm>
            <a:custGeom>
              <a:avLst/>
              <a:gdLst/>
              <a:ahLst/>
              <a:cxnLst/>
              <a:rect l="l" t="t" r="r" b="b"/>
              <a:pathLst>
                <a:path w="5344" h="7763" extrusionOk="0">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4"/>
            <p:cNvSpPr/>
            <p:nvPr/>
          </p:nvSpPr>
          <p:spPr>
            <a:xfrm>
              <a:off x="4019025" y="4582450"/>
              <a:ext cx="133300" cy="194075"/>
            </a:xfrm>
            <a:custGeom>
              <a:avLst/>
              <a:gdLst/>
              <a:ahLst/>
              <a:cxnLst/>
              <a:rect l="l" t="t" r="r" b="b"/>
              <a:pathLst>
                <a:path w="5332" h="7763" extrusionOk="0">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8" name="Google Shape;1228;p44"/>
          <p:cNvGrpSpPr/>
          <p:nvPr/>
        </p:nvGrpSpPr>
        <p:grpSpPr>
          <a:xfrm>
            <a:off x="3552751" y="3219645"/>
            <a:ext cx="808264" cy="854748"/>
            <a:chOff x="1332450" y="238125"/>
            <a:chExt cx="4952600" cy="5237425"/>
          </a:xfrm>
        </p:grpSpPr>
        <p:sp>
          <p:nvSpPr>
            <p:cNvPr id="1229" name="Google Shape;1229;p44"/>
            <p:cNvSpPr/>
            <p:nvPr/>
          </p:nvSpPr>
          <p:spPr>
            <a:xfrm>
              <a:off x="2085825" y="719725"/>
              <a:ext cx="3445875" cy="4628150"/>
            </a:xfrm>
            <a:custGeom>
              <a:avLst/>
              <a:gdLst/>
              <a:ahLst/>
              <a:cxnLst/>
              <a:rect l="l" t="t" r="r" b="b"/>
              <a:pathLst>
                <a:path w="137835" h="185126" extrusionOk="0">
                  <a:moveTo>
                    <a:pt x="68878" y="0"/>
                  </a:moveTo>
                  <a:lnTo>
                    <a:pt x="0" y="34027"/>
                  </a:lnTo>
                  <a:lnTo>
                    <a:pt x="23691" y="155760"/>
                  </a:lnTo>
                  <a:lnTo>
                    <a:pt x="68955" y="185125"/>
                  </a:lnTo>
                  <a:lnTo>
                    <a:pt x="114144" y="155761"/>
                  </a:lnTo>
                  <a:lnTo>
                    <a:pt x="137835" y="34027"/>
                  </a:lnTo>
                  <a:lnTo>
                    <a:pt x="688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4"/>
            <p:cNvSpPr/>
            <p:nvPr/>
          </p:nvSpPr>
          <p:spPr>
            <a:xfrm>
              <a:off x="2272300" y="970200"/>
              <a:ext cx="3072925" cy="4127225"/>
            </a:xfrm>
            <a:custGeom>
              <a:avLst/>
              <a:gdLst/>
              <a:ahLst/>
              <a:cxnLst/>
              <a:rect l="l" t="t" r="r" b="b"/>
              <a:pathLst>
                <a:path w="122917" h="165089" extrusionOk="0">
                  <a:moveTo>
                    <a:pt x="61424" y="0"/>
                  </a:moveTo>
                  <a:lnTo>
                    <a:pt x="1" y="30344"/>
                  </a:lnTo>
                  <a:lnTo>
                    <a:pt x="21127" y="138900"/>
                  </a:lnTo>
                  <a:lnTo>
                    <a:pt x="61491" y="165088"/>
                  </a:lnTo>
                  <a:lnTo>
                    <a:pt x="101790" y="138902"/>
                  </a:lnTo>
                  <a:lnTo>
                    <a:pt x="122917" y="30345"/>
                  </a:lnTo>
                  <a:lnTo>
                    <a:pt x="61424" y="0"/>
                  </a:ln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4"/>
            <p:cNvSpPr/>
            <p:nvPr/>
          </p:nvSpPr>
          <p:spPr>
            <a:xfrm>
              <a:off x="1922950" y="603975"/>
              <a:ext cx="3771625" cy="4871575"/>
            </a:xfrm>
            <a:custGeom>
              <a:avLst/>
              <a:gdLst/>
              <a:ahLst/>
              <a:cxnLst/>
              <a:rect l="l" t="t" r="r" b="b"/>
              <a:pathLst>
                <a:path w="150865" h="194863" extrusionOk="0">
                  <a:moveTo>
                    <a:pt x="75393" y="7851"/>
                  </a:moveTo>
                  <a:lnTo>
                    <a:pt x="143184" y="40694"/>
                  </a:lnTo>
                  <a:lnTo>
                    <a:pt x="119894" y="158192"/>
                  </a:lnTo>
                  <a:lnTo>
                    <a:pt x="75469" y="186536"/>
                  </a:lnTo>
                  <a:lnTo>
                    <a:pt x="30970" y="158190"/>
                  </a:lnTo>
                  <a:lnTo>
                    <a:pt x="7679" y="40693"/>
                  </a:lnTo>
                  <a:lnTo>
                    <a:pt x="75393" y="7851"/>
                  </a:lnTo>
                  <a:close/>
                  <a:moveTo>
                    <a:pt x="75392" y="1"/>
                  </a:moveTo>
                  <a:lnTo>
                    <a:pt x="0" y="36568"/>
                  </a:lnTo>
                  <a:lnTo>
                    <a:pt x="25005" y="162717"/>
                  </a:lnTo>
                  <a:lnTo>
                    <a:pt x="75472" y="194863"/>
                  </a:lnTo>
                  <a:lnTo>
                    <a:pt x="125859" y="162716"/>
                  </a:lnTo>
                  <a:lnTo>
                    <a:pt x="150865" y="36565"/>
                  </a:lnTo>
                  <a:lnTo>
                    <a:pt x="75392" y="1"/>
                  </a:ln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4"/>
            <p:cNvSpPr/>
            <p:nvPr/>
          </p:nvSpPr>
          <p:spPr>
            <a:xfrm>
              <a:off x="2792325" y="310650"/>
              <a:ext cx="2032850" cy="2200850"/>
            </a:xfrm>
            <a:custGeom>
              <a:avLst/>
              <a:gdLst/>
              <a:ahLst/>
              <a:cxnLst/>
              <a:rect l="l" t="t" r="r" b="b"/>
              <a:pathLst>
                <a:path w="81314" h="88034" extrusionOk="0">
                  <a:moveTo>
                    <a:pt x="40657" y="0"/>
                  </a:moveTo>
                  <a:lnTo>
                    <a:pt x="1" y="12910"/>
                  </a:lnTo>
                  <a:lnTo>
                    <a:pt x="14887" y="88033"/>
                  </a:lnTo>
                  <a:lnTo>
                    <a:pt x="40657" y="80516"/>
                  </a:lnTo>
                  <a:lnTo>
                    <a:pt x="66427" y="88033"/>
                  </a:lnTo>
                  <a:lnTo>
                    <a:pt x="81313" y="12910"/>
                  </a:lnTo>
                  <a:lnTo>
                    <a:pt x="406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4"/>
            <p:cNvSpPr/>
            <p:nvPr/>
          </p:nvSpPr>
          <p:spPr>
            <a:xfrm>
              <a:off x="2751375" y="238125"/>
              <a:ext cx="2114775" cy="2296275"/>
            </a:xfrm>
            <a:custGeom>
              <a:avLst/>
              <a:gdLst/>
              <a:ahLst/>
              <a:cxnLst/>
              <a:rect l="l" t="t" r="r" b="b"/>
              <a:pathLst>
                <a:path w="84591" h="91851" extrusionOk="0">
                  <a:moveTo>
                    <a:pt x="42295" y="3018"/>
                  </a:moveTo>
                  <a:lnTo>
                    <a:pt x="81312" y="16735"/>
                  </a:lnTo>
                  <a:lnTo>
                    <a:pt x="66973" y="88258"/>
                  </a:lnTo>
                  <a:lnTo>
                    <a:pt x="42295" y="81142"/>
                  </a:lnTo>
                  <a:lnTo>
                    <a:pt x="17618" y="88257"/>
                  </a:lnTo>
                  <a:lnTo>
                    <a:pt x="3278" y="16735"/>
                  </a:lnTo>
                  <a:lnTo>
                    <a:pt x="42295" y="3018"/>
                  </a:lnTo>
                  <a:close/>
                  <a:moveTo>
                    <a:pt x="42295" y="0"/>
                  </a:moveTo>
                  <a:lnTo>
                    <a:pt x="0" y="14870"/>
                  </a:lnTo>
                  <a:lnTo>
                    <a:pt x="15434" y="91850"/>
                  </a:lnTo>
                  <a:lnTo>
                    <a:pt x="42295" y="84104"/>
                  </a:lnTo>
                  <a:lnTo>
                    <a:pt x="69157" y="91850"/>
                  </a:lnTo>
                  <a:lnTo>
                    <a:pt x="84591" y="14870"/>
                  </a:lnTo>
                  <a:lnTo>
                    <a:pt x="42295" y="0"/>
                  </a:ln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4"/>
            <p:cNvSpPr/>
            <p:nvPr/>
          </p:nvSpPr>
          <p:spPr>
            <a:xfrm>
              <a:off x="2975625" y="455125"/>
              <a:ext cx="1666250" cy="2037500"/>
            </a:xfrm>
            <a:custGeom>
              <a:avLst/>
              <a:gdLst/>
              <a:ahLst/>
              <a:cxnLst/>
              <a:rect l="l" t="t" r="r" b="b"/>
              <a:pathLst>
                <a:path w="66650" h="81500" extrusionOk="0">
                  <a:moveTo>
                    <a:pt x="33325" y="1"/>
                  </a:moveTo>
                  <a:lnTo>
                    <a:pt x="0" y="11952"/>
                  </a:lnTo>
                  <a:lnTo>
                    <a:pt x="12979" y="81499"/>
                  </a:lnTo>
                  <a:lnTo>
                    <a:pt x="33325" y="74539"/>
                  </a:lnTo>
                  <a:lnTo>
                    <a:pt x="53670" y="81499"/>
                  </a:lnTo>
                  <a:lnTo>
                    <a:pt x="66650" y="11952"/>
                  </a:lnTo>
                  <a:lnTo>
                    <a:pt x="33325" y="1"/>
                  </a:ln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4"/>
            <p:cNvSpPr/>
            <p:nvPr/>
          </p:nvSpPr>
          <p:spPr>
            <a:xfrm>
              <a:off x="2501525" y="1739600"/>
              <a:ext cx="342600" cy="325850"/>
            </a:xfrm>
            <a:custGeom>
              <a:avLst/>
              <a:gdLst/>
              <a:ahLst/>
              <a:cxnLst/>
              <a:rect l="l" t="t" r="r" b="b"/>
              <a:pathLst>
                <a:path w="13704" h="13034" extrusionOk="0">
                  <a:moveTo>
                    <a:pt x="6851" y="0"/>
                  </a:moveTo>
                  <a:lnTo>
                    <a:pt x="5235" y="4979"/>
                  </a:lnTo>
                  <a:lnTo>
                    <a:pt x="1" y="4979"/>
                  </a:lnTo>
                  <a:lnTo>
                    <a:pt x="4235" y="8055"/>
                  </a:lnTo>
                  <a:lnTo>
                    <a:pt x="2617" y="13033"/>
                  </a:lnTo>
                  <a:lnTo>
                    <a:pt x="6851" y="9956"/>
                  </a:lnTo>
                  <a:lnTo>
                    <a:pt x="11087" y="13033"/>
                  </a:lnTo>
                  <a:lnTo>
                    <a:pt x="9469" y="8055"/>
                  </a:lnTo>
                  <a:lnTo>
                    <a:pt x="13703" y="4979"/>
                  </a:lnTo>
                  <a:lnTo>
                    <a:pt x="8469" y="4979"/>
                  </a:lnTo>
                  <a:lnTo>
                    <a:pt x="68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4"/>
            <p:cNvSpPr/>
            <p:nvPr/>
          </p:nvSpPr>
          <p:spPr>
            <a:xfrm>
              <a:off x="4773375" y="1739600"/>
              <a:ext cx="342625" cy="325850"/>
            </a:xfrm>
            <a:custGeom>
              <a:avLst/>
              <a:gdLst/>
              <a:ahLst/>
              <a:cxnLst/>
              <a:rect l="l" t="t" r="r" b="b"/>
              <a:pathLst>
                <a:path w="13705" h="13034" extrusionOk="0">
                  <a:moveTo>
                    <a:pt x="6853" y="0"/>
                  </a:moveTo>
                  <a:lnTo>
                    <a:pt x="5235" y="4979"/>
                  </a:lnTo>
                  <a:lnTo>
                    <a:pt x="1" y="4979"/>
                  </a:lnTo>
                  <a:lnTo>
                    <a:pt x="4236" y="8055"/>
                  </a:lnTo>
                  <a:lnTo>
                    <a:pt x="2618" y="13033"/>
                  </a:lnTo>
                  <a:lnTo>
                    <a:pt x="6853" y="9956"/>
                  </a:lnTo>
                  <a:lnTo>
                    <a:pt x="11087" y="13033"/>
                  </a:lnTo>
                  <a:lnTo>
                    <a:pt x="9469" y="8055"/>
                  </a:lnTo>
                  <a:lnTo>
                    <a:pt x="13704" y="4979"/>
                  </a:lnTo>
                  <a:lnTo>
                    <a:pt x="8470" y="4979"/>
                  </a:lnTo>
                  <a:lnTo>
                    <a:pt x="68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4"/>
            <p:cNvSpPr/>
            <p:nvPr/>
          </p:nvSpPr>
          <p:spPr>
            <a:xfrm>
              <a:off x="2504550" y="1851400"/>
              <a:ext cx="2608400" cy="2608350"/>
            </a:xfrm>
            <a:custGeom>
              <a:avLst/>
              <a:gdLst/>
              <a:ahLst/>
              <a:cxnLst/>
              <a:rect l="l" t="t" r="r" b="b"/>
              <a:pathLst>
                <a:path w="104336" h="104334" extrusionOk="0">
                  <a:moveTo>
                    <a:pt x="52168" y="1"/>
                  </a:moveTo>
                  <a:cubicBezTo>
                    <a:pt x="38332" y="1"/>
                    <a:pt x="25064" y="5496"/>
                    <a:pt x="15281" y="15278"/>
                  </a:cubicBezTo>
                  <a:cubicBezTo>
                    <a:pt x="5498" y="25062"/>
                    <a:pt x="1" y="38331"/>
                    <a:pt x="1" y="52167"/>
                  </a:cubicBezTo>
                  <a:cubicBezTo>
                    <a:pt x="1" y="66003"/>
                    <a:pt x="5498" y="79272"/>
                    <a:pt x="15281" y="89055"/>
                  </a:cubicBezTo>
                  <a:cubicBezTo>
                    <a:pt x="25064" y="98838"/>
                    <a:pt x="38332" y="104334"/>
                    <a:pt x="52168" y="104334"/>
                  </a:cubicBezTo>
                  <a:cubicBezTo>
                    <a:pt x="66003" y="104334"/>
                    <a:pt x="79273" y="98838"/>
                    <a:pt x="89056" y="89055"/>
                  </a:cubicBezTo>
                  <a:cubicBezTo>
                    <a:pt x="98839" y="79272"/>
                    <a:pt x="104335" y="66003"/>
                    <a:pt x="104335" y="52167"/>
                  </a:cubicBezTo>
                  <a:cubicBezTo>
                    <a:pt x="104335" y="38331"/>
                    <a:pt x="98839" y="25062"/>
                    <a:pt x="89056" y="15278"/>
                  </a:cubicBezTo>
                  <a:cubicBezTo>
                    <a:pt x="79273" y="5496"/>
                    <a:pt x="66003" y="1"/>
                    <a:pt x="52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4"/>
            <p:cNvSpPr/>
            <p:nvPr/>
          </p:nvSpPr>
          <p:spPr>
            <a:xfrm>
              <a:off x="2680425" y="2027225"/>
              <a:ext cx="2256650" cy="2256675"/>
            </a:xfrm>
            <a:custGeom>
              <a:avLst/>
              <a:gdLst/>
              <a:ahLst/>
              <a:cxnLst/>
              <a:rect l="l" t="t" r="r" b="b"/>
              <a:pathLst>
                <a:path w="90266" h="90267" extrusionOk="0">
                  <a:moveTo>
                    <a:pt x="45133" y="1"/>
                  </a:moveTo>
                  <a:cubicBezTo>
                    <a:pt x="33163" y="1"/>
                    <a:pt x="21683" y="4756"/>
                    <a:pt x="13220" y="13219"/>
                  </a:cubicBezTo>
                  <a:cubicBezTo>
                    <a:pt x="4755" y="21683"/>
                    <a:pt x="0" y="33163"/>
                    <a:pt x="0" y="45134"/>
                  </a:cubicBezTo>
                  <a:cubicBezTo>
                    <a:pt x="0" y="57104"/>
                    <a:pt x="4755" y="68584"/>
                    <a:pt x="13220" y="77048"/>
                  </a:cubicBezTo>
                  <a:cubicBezTo>
                    <a:pt x="21683" y="85512"/>
                    <a:pt x="33163" y="90267"/>
                    <a:pt x="45133" y="90267"/>
                  </a:cubicBezTo>
                  <a:cubicBezTo>
                    <a:pt x="57102" y="90267"/>
                    <a:pt x="68582" y="85512"/>
                    <a:pt x="77047" y="77048"/>
                  </a:cubicBezTo>
                  <a:cubicBezTo>
                    <a:pt x="85511" y="68584"/>
                    <a:pt x="90266" y="57104"/>
                    <a:pt x="90266" y="45134"/>
                  </a:cubicBezTo>
                  <a:cubicBezTo>
                    <a:pt x="90266" y="33163"/>
                    <a:pt x="85511" y="21683"/>
                    <a:pt x="77047" y="13219"/>
                  </a:cubicBezTo>
                  <a:cubicBezTo>
                    <a:pt x="68582" y="4756"/>
                    <a:pt x="57102" y="1"/>
                    <a:pt x="45133" y="1"/>
                  </a:cubicBez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4"/>
            <p:cNvSpPr/>
            <p:nvPr/>
          </p:nvSpPr>
          <p:spPr>
            <a:xfrm>
              <a:off x="2793275" y="2140100"/>
              <a:ext cx="2030950" cy="2030950"/>
            </a:xfrm>
            <a:custGeom>
              <a:avLst/>
              <a:gdLst/>
              <a:ahLst/>
              <a:cxnLst/>
              <a:rect l="l" t="t" r="r" b="b"/>
              <a:pathLst>
                <a:path w="81238" h="81238" extrusionOk="0">
                  <a:moveTo>
                    <a:pt x="40619" y="0"/>
                  </a:moveTo>
                  <a:cubicBezTo>
                    <a:pt x="29846" y="0"/>
                    <a:pt x="19514" y="4280"/>
                    <a:pt x="11898" y="11897"/>
                  </a:cubicBezTo>
                  <a:cubicBezTo>
                    <a:pt x="4281" y="19515"/>
                    <a:pt x="1" y="29846"/>
                    <a:pt x="1" y="40619"/>
                  </a:cubicBezTo>
                  <a:cubicBezTo>
                    <a:pt x="1" y="51391"/>
                    <a:pt x="4281" y="61723"/>
                    <a:pt x="11898" y="69340"/>
                  </a:cubicBezTo>
                  <a:cubicBezTo>
                    <a:pt x="19514" y="76958"/>
                    <a:pt x="29846" y="81237"/>
                    <a:pt x="40619" y="81237"/>
                  </a:cubicBezTo>
                  <a:cubicBezTo>
                    <a:pt x="51391" y="81237"/>
                    <a:pt x="61723" y="76958"/>
                    <a:pt x="69340" y="69340"/>
                  </a:cubicBezTo>
                  <a:cubicBezTo>
                    <a:pt x="76957" y="61723"/>
                    <a:pt x="81237" y="51391"/>
                    <a:pt x="81237" y="40619"/>
                  </a:cubicBezTo>
                  <a:cubicBezTo>
                    <a:pt x="81237" y="29846"/>
                    <a:pt x="76957" y="19515"/>
                    <a:pt x="69340" y="11897"/>
                  </a:cubicBezTo>
                  <a:cubicBezTo>
                    <a:pt x="61723" y="4280"/>
                    <a:pt x="51391" y="0"/>
                    <a:pt x="406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4"/>
            <p:cNvSpPr/>
            <p:nvPr/>
          </p:nvSpPr>
          <p:spPr>
            <a:xfrm>
              <a:off x="2790825" y="2133025"/>
              <a:ext cx="2035825" cy="1947625"/>
            </a:xfrm>
            <a:custGeom>
              <a:avLst/>
              <a:gdLst/>
              <a:ahLst/>
              <a:cxnLst/>
              <a:rect l="l" t="t" r="r" b="b"/>
              <a:pathLst>
                <a:path w="81433" h="77905" extrusionOk="0">
                  <a:moveTo>
                    <a:pt x="40717" y="1"/>
                  </a:moveTo>
                  <a:cubicBezTo>
                    <a:pt x="36496" y="1"/>
                    <a:pt x="32426" y="640"/>
                    <a:pt x="28595" y="1827"/>
                  </a:cubicBezTo>
                  <a:lnTo>
                    <a:pt x="39805" y="9972"/>
                  </a:lnTo>
                  <a:lnTo>
                    <a:pt x="39805" y="25013"/>
                  </a:lnTo>
                  <a:lnTo>
                    <a:pt x="26284" y="34839"/>
                  </a:lnTo>
                  <a:lnTo>
                    <a:pt x="12114" y="28660"/>
                  </a:lnTo>
                  <a:lnTo>
                    <a:pt x="9092" y="14965"/>
                  </a:lnTo>
                  <a:cubicBezTo>
                    <a:pt x="4067" y="21085"/>
                    <a:pt x="785" y="28690"/>
                    <a:pt x="1" y="37021"/>
                  </a:cubicBezTo>
                  <a:lnTo>
                    <a:pt x="11385" y="30331"/>
                  </a:lnTo>
                  <a:lnTo>
                    <a:pt x="25583" y="36522"/>
                  </a:lnTo>
                  <a:lnTo>
                    <a:pt x="30687" y="52231"/>
                  </a:lnTo>
                  <a:lnTo>
                    <a:pt x="19734" y="63416"/>
                  </a:lnTo>
                  <a:lnTo>
                    <a:pt x="5245" y="61278"/>
                  </a:lnTo>
                  <a:lnTo>
                    <a:pt x="5245" y="61278"/>
                  </a:lnTo>
                  <a:cubicBezTo>
                    <a:pt x="9403" y="68498"/>
                    <a:pt x="15701" y="74329"/>
                    <a:pt x="23273" y="77904"/>
                  </a:cubicBezTo>
                  <a:lnTo>
                    <a:pt x="21037" y="64692"/>
                  </a:lnTo>
                  <a:lnTo>
                    <a:pt x="31776" y="53725"/>
                  </a:lnTo>
                  <a:lnTo>
                    <a:pt x="49659" y="53725"/>
                  </a:lnTo>
                  <a:lnTo>
                    <a:pt x="60397" y="64692"/>
                  </a:lnTo>
                  <a:lnTo>
                    <a:pt x="58161" y="77904"/>
                  </a:lnTo>
                  <a:cubicBezTo>
                    <a:pt x="65733" y="74329"/>
                    <a:pt x="72031" y="68499"/>
                    <a:pt x="76188" y="61278"/>
                  </a:cubicBezTo>
                  <a:lnTo>
                    <a:pt x="76188" y="61278"/>
                  </a:lnTo>
                  <a:lnTo>
                    <a:pt x="61698" y="63416"/>
                  </a:lnTo>
                  <a:lnTo>
                    <a:pt x="50746" y="52231"/>
                  </a:lnTo>
                  <a:lnTo>
                    <a:pt x="55849" y="36522"/>
                  </a:lnTo>
                  <a:lnTo>
                    <a:pt x="70048" y="30331"/>
                  </a:lnTo>
                  <a:lnTo>
                    <a:pt x="81432" y="37021"/>
                  </a:lnTo>
                  <a:cubicBezTo>
                    <a:pt x="80648" y="28690"/>
                    <a:pt x="77366" y="21085"/>
                    <a:pt x="72341" y="14965"/>
                  </a:cubicBezTo>
                  <a:lnTo>
                    <a:pt x="69319" y="28660"/>
                  </a:lnTo>
                  <a:lnTo>
                    <a:pt x="55148" y="34839"/>
                  </a:lnTo>
                  <a:lnTo>
                    <a:pt x="41626" y="25013"/>
                  </a:lnTo>
                  <a:lnTo>
                    <a:pt x="41626" y="9972"/>
                  </a:lnTo>
                  <a:lnTo>
                    <a:pt x="52839" y="1827"/>
                  </a:lnTo>
                  <a:cubicBezTo>
                    <a:pt x="49008" y="640"/>
                    <a:pt x="44937" y="1"/>
                    <a:pt x="40717" y="1"/>
                  </a:cubicBez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4"/>
            <p:cNvSpPr/>
            <p:nvPr/>
          </p:nvSpPr>
          <p:spPr>
            <a:xfrm>
              <a:off x="1332450" y="3243850"/>
              <a:ext cx="4952600" cy="1632875"/>
            </a:xfrm>
            <a:custGeom>
              <a:avLst/>
              <a:gdLst/>
              <a:ahLst/>
              <a:cxnLst/>
              <a:rect l="l" t="t" r="r" b="b"/>
              <a:pathLst>
                <a:path w="198104" h="65315" extrusionOk="0">
                  <a:moveTo>
                    <a:pt x="99052" y="1"/>
                  </a:moveTo>
                  <a:cubicBezTo>
                    <a:pt x="74584" y="1"/>
                    <a:pt x="49761" y="3989"/>
                    <a:pt x="25273" y="11854"/>
                  </a:cubicBezTo>
                  <a:lnTo>
                    <a:pt x="23718" y="12354"/>
                  </a:lnTo>
                  <a:lnTo>
                    <a:pt x="25345" y="19263"/>
                  </a:lnTo>
                  <a:cubicBezTo>
                    <a:pt x="18909" y="21561"/>
                    <a:pt x="11578" y="24468"/>
                    <a:pt x="5363" y="27328"/>
                  </a:cubicBezTo>
                  <a:lnTo>
                    <a:pt x="0" y="29795"/>
                  </a:lnTo>
                  <a:lnTo>
                    <a:pt x="5291" y="32415"/>
                  </a:lnTo>
                  <a:cubicBezTo>
                    <a:pt x="11660" y="35567"/>
                    <a:pt x="15050" y="37407"/>
                    <a:pt x="20528" y="40745"/>
                  </a:cubicBezTo>
                  <a:cubicBezTo>
                    <a:pt x="17961" y="46812"/>
                    <a:pt x="15563" y="53014"/>
                    <a:pt x="13387" y="59211"/>
                  </a:cubicBezTo>
                  <a:lnTo>
                    <a:pt x="11245" y="65310"/>
                  </a:lnTo>
                  <a:lnTo>
                    <a:pt x="17171" y="62729"/>
                  </a:lnTo>
                  <a:cubicBezTo>
                    <a:pt x="24707" y="59447"/>
                    <a:pt x="32102" y="56561"/>
                    <a:pt x="39776" y="53907"/>
                  </a:cubicBezTo>
                  <a:lnTo>
                    <a:pt x="42140" y="53075"/>
                  </a:lnTo>
                  <a:lnTo>
                    <a:pt x="40738" y="46421"/>
                  </a:lnTo>
                  <a:cubicBezTo>
                    <a:pt x="60206" y="40838"/>
                    <a:pt x="79790" y="38005"/>
                    <a:pt x="99052" y="38005"/>
                  </a:cubicBezTo>
                  <a:cubicBezTo>
                    <a:pt x="118314" y="38005"/>
                    <a:pt x="137898" y="40838"/>
                    <a:pt x="157366" y="46421"/>
                  </a:cubicBezTo>
                  <a:lnTo>
                    <a:pt x="155952" y="53088"/>
                  </a:lnTo>
                  <a:lnTo>
                    <a:pt x="158328" y="53910"/>
                  </a:lnTo>
                  <a:cubicBezTo>
                    <a:pt x="166004" y="56567"/>
                    <a:pt x="173398" y="59453"/>
                    <a:pt x="180933" y="62733"/>
                  </a:cubicBezTo>
                  <a:lnTo>
                    <a:pt x="186858" y="65314"/>
                  </a:lnTo>
                  <a:lnTo>
                    <a:pt x="184717" y="59216"/>
                  </a:lnTo>
                  <a:cubicBezTo>
                    <a:pt x="182542" y="53019"/>
                    <a:pt x="180145" y="46818"/>
                    <a:pt x="177577" y="40749"/>
                  </a:cubicBezTo>
                  <a:cubicBezTo>
                    <a:pt x="183056" y="37412"/>
                    <a:pt x="186445" y="35572"/>
                    <a:pt x="192814" y="32419"/>
                  </a:cubicBezTo>
                  <a:lnTo>
                    <a:pt x="198104" y="29800"/>
                  </a:lnTo>
                  <a:lnTo>
                    <a:pt x="192742" y="27333"/>
                  </a:lnTo>
                  <a:cubicBezTo>
                    <a:pt x="186528" y="24474"/>
                    <a:pt x="180121" y="21863"/>
                    <a:pt x="172790" y="19462"/>
                  </a:cubicBezTo>
                  <a:lnTo>
                    <a:pt x="174417" y="12549"/>
                  </a:lnTo>
                  <a:lnTo>
                    <a:pt x="172834" y="11854"/>
                  </a:lnTo>
                  <a:cubicBezTo>
                    <a:pt x="148344" y="3989"/>
                    <a:pt x="123521" y="1"/>
                    <a:pt x="990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4"/>
            <p:cNvSpPr/>
            <p:nvPr/>
          </p:nvSpPr>
          <p:spPr>
            <a:xfrm>
              <a:off x="1495975" y="3793600"/>
              <a:ext cx="807900" cy="953875"/>
            </a:xfrm>
            <a:custGeom>
              <a:avLst/>
              <a:gdLst/>
              <a:ahLst/>
              <a:cxnLst/>
              <a:rect l="l" t="t" r="r" b="b"/>
              <a:pathLst>
                <a:path w="32316" h="38155" extrusionOk="0">
                  <a:moveTo>
                    <a:pt x="19448" y="0"/>
                  </a:moveTo>
                  <a:cubicBezTo>
                    <a:pt x="12861" y="2331"/>
                    <a:pt x="6378" y="4963"/>
                    <a:pt x="0" y="7898"/>
                  </a:cubicBezTo>
                  <a:cubicBezTo>
                    <a:pt x="7252" y="11487"/>
                    <a:pt x="10763" y="13443"/>
                    <a:pt x="17536" y="17626"/>
                  </a:cubicBezTo>
                  <a:cubicBezTo>
                    <a:pt x="14624" y="24361"/>
                    <a:pt x="11948" y="31204"/>
                    <a:pt x="9507" y="38155"/>
                  </a:cubicBezTo>
                  <a:cubicBezTo>
                    <a:pt x="17057" y="34866"/>
                    <a:pt x="24555" y="31937"/>
                    <a:pt x="32315" y="29251"/>
                  </a:cubicBezTo>
                  <a:cubicBezTo>
                    <a:pt x="32312" y="29239"/>
                    <a:pt x="32310" y="29228"/>
                    <a:pt x="32307" y="29216"/>
                  </a:cubicBezTo>
                  <a:cubicBezTo>
                    <a:pt x="29844" y="27834"/>
                    <a:pt x="28379" y="27052"/>
                    <a:pt x="25650" y="25661"/>
                  </a:cubicBezTo>
                  <a:cubicBezTo>
                    <a:pt x="23583" y="17107"/>
                    <a:pt x="21515" y="8554"/>
                    <a:pt x="19448" y="0"/>
                  </a:cubicBez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4"/>
            <p:cNvSpPr/>
            <p:nvPr/>
          </p:nvSpPr>
          <p:spPr>
            <a:xfrm>
              <a:off x="5313675" y="3793675"/>
              <a:ext cx="807875" cy="953950"/>
            </a:xfrm>
            <a:custGeom>
              <a:avLst/>
              <a:gdLst/>
              <a:ahLst/>
              <a:cxnLst/>
              <a:rect l="l" t="t" r="r" b="b"/>
              <a:pathLst>
                <a:path w="32315" h="38158" extrusionOk="0">
                  <a:moveTo>
                    <a:pt x="12866" y="1"/>
                  </a:moveTo>
                  <a:cubicBezTo>
                    <a:pt x="10799" y="8553"/>
                    <a:pt x="8732" y="17105"/>
                    <a:pt x="6665" y="25658"/>
                  </a:cubicBezTo>
                  <a:lnTo>
                    <a:pt x="6633" y="25647"/>
                  </a:lnTo>
                  <a:lnTo>
                    <a:pt x="6658" y="25662"/>
                  </a:lnTo>
                  <a:cubicBezTo>
                    <a:pt x="3932" y="27053"/>
                    <a:pt x="2468" y="27835"/>
                    <a:pt x="8" y="29218"/>
                  </a:cubicBezTo>
                  <a:cubicBezTo>
                    <a:pt x="6" y="29231"/>
                    <a:pt x="3" y="29242"/>
                    <a:pt x="0" y="29254"/>
                  </a:cubicBezTo>
                  <a:cubicBezTo>
                    <a:pt x="7760" y="31939"/>
                    <a:pt x="15258" y="34869"/>
                    <a:pt x="22808" y="38157"/>
                  </a:cubicBezTo>
                  <a:cubicBezTo>
                    <a:pt x="20371" y="31212"/>
                    <a:pt x="17694" y="24369"/>
                    <a:pt x="14780" y="17627"/>
                  </a:cubicBezTo>
                  <a:cubicBezTo>
                    <a:pt x="21552" y="13444"/>
                    <a:pt x="25063" y="11490"/>
                    <a:pt x="32315" y="7900"/>
                  </a:cubicBezTo>
                  <a:cubicBezTo>
                    <a:pt x="25945" y="4968"/>
                    <a:pt x="19461" y="2335"/>
                    <a:pt x="12866" y="1"/>
                  </a:cubicBez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4"/>
            <p:cNvSpPr/>
            <p:nvPr/>
          </p:nvSpPr>
          <p:spPr>
            <a:xfrm>
              <a:off x="2004475" y="3314325"/>
              <a:ext cx="3608650" cy="1061950"/>
            </a:xfrm>
            <a:custGeom>
              <a:avLst/>
              <a:gdLst/>
              <a:ahLst/>
              <a:cxnLst/>
              <a:rect l="l" t="t" r="r" b="b"/>
              <a:pathLst>
                <a:path w="144346" h="42478" extrusionOk="0">
                  <a:moveTo>
                    <a:pt x="72148" y="1"/>
                  </a:moveTo>
                  <a:cubicBezTo>
                    <a:pt x="48090" y="1"/>
                    <a:pt x="24041" y="3873"/>
                    <a:pt x="0" y="11618"/>
                  </a:cubicBezTo>
                  <a:cubicBezTo>
                    <a:pt x="2418" y="21904"/>
                    <a:pt x="4835" y="32191"/>
                    <a:pt x="7253" y="42477"/>
                  </a:cubicBezTo>
                  <a:cubicBezTo>
                    <a:pt x="28981" y="35549"/>
                    <a:pt x="50576" y="32085"/>
                    <a:pt x="72171" y="32085"/>
                  </a:cubicBezTo>
                  <a:cubicBezTo>
                    <a:pt x="93766" y="32085"/>
                    <a:pt x="115361" y="35549"/>
                    <a:pt x="137091" y="42477"/>
                  </a:cubicBezTo>
                  <a:cubicBezTo>
                    <a:pt x="139509" y="32191"/>
                    <a:pt x="141927" y="21904"/>
                    <a:pt x="144345" y="11618"/>
                  </a:cubicBezTo>
                  <a:cubicBezTo>
                    <a:pt x="120271" y="3873"/>
                    <a:pt x="96205" y="1"/>
                    <a:pt x="72148" y="1"/>
                  </a:cubicBez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4"/>
            <p:cNvSpPr/>
            <p:nvPr/>
          </p:nvSpPr>
          <p:spPr>
            <a:xfrm>
              <a:off x="2447375" y="3525925"/>
              <a:ext cx="450650" cy="619350"/>
            </a:xfrm>
            <a:custGeom>
              <a:avLst/>
              <a:gdLst/>
              <a:ahLst/>
              <a:cxnLst/>
              <a:rect l="l" t="t" r="r" b="b"/>
              <a:pathLst>
                <a:path w="18026" h="24774" extrusionOk="0">
                  <a:moveTo>
                    <a:pt x="10631" y="0"/>
                  </a:moveTo>
                  <a:cubicBezTo>
                    <a:pt x="10070" y="0"/>
                    <a:pt x="9457" y="71"/>
                    <a:pt x="8794" y="214"/>
                  </a:cubicBezTo>
                  <a:cubicBezTo>
                    <a:pt x="7185" y="564"/>
                    <a:pt x="6382" y="745"/>
                    <a:pt x="4778" y="1124"/>
                  </a:cubicBezTo>
                  <a:cubicBezTo>
                    <a:pt x="1448" y="1911"/>
                    <a:pt x="1" y="3864"/>
                    <a:pt x="687" y="6601"/>
                  </a:cubicBezTo>
                  <a:cubicBezTo>
                    <a:pt x="1377" y="9350"/>
                    <a:pt x="1723" y="10725"/>
                    <a:pt x="2413" y="13474"/>
                  </a:cubicBezTo>
                  <a:cubicBezTo>
                    <a:pt x="2552" y="14027"/>
                    <a:pt x="2943" y="14296"/>
                    <a:pt x="3593" y="14315"/>
                  </a:cubicBezTo>
                  <a:cubicBezTo>
                    <a:pt x="7010" y="14402"/>
                    <a:pt x="8708" y="14483"/>
                    <a:pt x="12078" y="14717"/>
                  </a:cubicBezTo>
                  <a:lnTo>
                    <a:pt x="12882" y="18631"/>
                  </a:lnTo>
                  <a:cubicBezTo>
                    <a:pt x="13046" y="19425"/>
                    <a:pt x="12666" y="19904"/>
                    <a:pt x="11816" y="20094"/>
                  </a:cubicBezTo>
                  <a:cubicBezTo>
                    <a:pt x="11189" y="20233"/>
                    <a:pt x="10875" y="20304"/>
                    <a:pt x="10249" y="20448"/>
                  </a:cubicBezTo>
                  <a:cubicBezTo>
                    <a:pt x="10082" y="20487"/>
                    <a:pt x="9925" y="20507"/>
                    <a:pt x="9780" y="20507"/>
                  </a:cubicBezTo>
                  <a:cubicBezTo>
                    <a:pt x="9214" y="20507"/>
                    <a:pt x="8820" y="20211"/>
                    <a:pt x="8677" y="19582"/>
                  </a:cubicBezTo>
                  <a:cubicBezTo>
                    <a:pt x="8472" y="18681"/>
                    <a:pt x="8370" y="18229"/>
                    <a:pt x="8164" y="17328"/>
                  </a:cubicBezTo>
                  <a:cubicBezTo>
                    <a:pt x="8107" y="17077"/>
                    <a:pt x="7974" y="16957"/>
                    <a:pt x="7746" y="16957"/>
                  </a:cubicBezTo>
                  <a:cubicBezTo>
                    <a:pt x="7681" y="16957"/>
                    <a:pt x="7607" y="16967"/>
                    <a:pt x="7526" y="16986"/>
                  </a:cubicBezTo>
                  <a:cubicBezTo>
                    <a:pt x="6144" y="17318"/>
                    <a:pt x="5454" y="17491"/>
                    <a:pt x="4076" y="17849"/>
                  </a:cubicBezTo>
                  <a:cubicBezTo>
                    <a:pt x="3745" y="17934"/>
                    <a:pt x="3583" y="18133"/>
                    <a:pt x="3663" y="18453"/>
                  </a:cubicBezTo>
                  <a:lnTo>
                    <a:pt x="4432" y="21510"/>
                  </a:lnTo>
                  <a:cubicBezTo>
                    <a:pt x="4979" y="23687"/>
                    <a:pt x="6347" y="24774"/>
                    <a:pt x="8380" y="24774"/>
                  </a:cubicBezTo>
                  <a:cubicBezTo>
                    <a:pt x="8904" y="24774"/>
                    <a:pt x="9471" y="24702"/>
                    <a:pt x="10080" y="24558"/>
                  </a:cubicBezTo>
                  <a:cubicBezTo>
                    <a:pt x="11513" y="24218"/>
                    <a:pt x="12230" y="24056"/>
                    <a:pt x="13668" y="23745"/>
                  </a:cubicBezTo>
                  <a:cubicBezTo>
                    <a:pt x="16684" y="23093"/>
                    <a:pt x="18025" y="21325"/>
                    <a:pt x="17518" y="18547"/>
                  </a:cubicBezTo>
                  <a:cubicBezTo>
                    <a:pt x="17018" y="15816"/>
                    <a:pt x="16769" y="14451"/>
                    <a:pt x="16270" y="11720"/>
                  </a:cubicBezTo>
                  <a:cubicBezTo>
                    <a:pt x="16167" y="11159"/>
                    <a:pt x="15801" y="10891"/>
                    <a:pt x="15182" y="10799"/>
                  </a:cubicBezTo>
                  <a:cubicBezTo>
                    <a:pt x="11759" y="10513"/>
                    <a:pt x="10033" y="10406"/>
                    <a:pt x="6559" y="10270"/>
                  </a:cubicBezTo>
                  <a:cubicBezTo>
                    <a:pt x="6191" y="8654"/>
                    <a:pt x="6006" y="7845"/>
                    <a:pt x="5639" y="6229"/>
                  </a:cubicBezTo>
                  <a:cubicBezTo>
                    <a:pt x="5465" y="5468"/>
                    <a:pt x="5899" y="4930"/>
                    <a:pt x="6779" y="4728"/>
                  </a:cubicBezTo>
                  <a:cubicBezTo>
                    <a:pt x="7454" y="4572"/>
                    <a:pt x="7793" y="4495"/>
                    <a:pt x="8469" y="4345"/>
                  </a:cubicBezTo>
                  <a:cubicBezTo>
                    <a:pt x="8663" y="4302"/>
                    <a:pt x="8840" y="4281"/>
                    <a:pt x="9001" y="4281"/>
                  </a:cubicBezTo>
                  <a:cubicBezTo>
                    <a:pt x="9627" y="4281"/>
                    <a:pt x="9997" y="4604"/>
                    <a:pt x="10122" y="5213"/>
                  </a:cubicBezTo>
                  <a:lnTo>
                    <a:pt x="10595" y="7508"/>
                  </a:lnTo>
                  <a:cubicBezTo>
                    <a:pt x="10644" y="7748"/>
                    <a:pt x="10817" y="7880"/>
                    <a:pt x="11067" y="7880"/>
                  </a:cubicBezTo>
                  <a:cubicBezTo>
                    <a:pt x="11123" y="7880"/>
                    <a:pt x="11183" y="7874"/>
                    <a:pt x="11246" y="7861"/>
                  </a:cubicBezTo>
                  <a:cubicBezTo>
                    <a:pt x="12688" y="7555"/>
                    <a:pt x="13410" y="7408"/>
                    <a:pt x="14855" y="7127"/>
                  </a:cubicBezTo>
                  <a:cubicBezTo>
                    <a:pt x="15237" y="7054"/>
                    <a:pt x="15379" y="6844"/>
                    <a:pt x="15325" y="6548"/>
                  </a:cubicBezTo>
                  <a:lnTo>
                    <a:pt x="14752" y="3415"/>
                  </a:lnTo>
                  <a:cubicBezTo>
                    <a:pt x="14345" y="1183"/>
                    <a:pt x="12924" y="0"/>
                    <a:pt x="106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4"/>
            <p:cNvSpPr/>
            <p:nvPr/>
          </p:nvSpPr>
          <p:spPr>
            <a:xfrm>
              <a:off x="2915525" y="3448625"/>
              <a:ext cx="410350" cy="613225"/>
            </a:xfrm>
            <a:custGeom>
              <a:avLst/>
              <a:gdLst/>
              <a:ahLst/>
              <a:cxnLst/>
              <a:rect l="l" t="t" r="r" b="b"/>
              <a:pathLst>
                <a:path w="16414" h="24529" extrusionOk="0">
                  <a:moveTo>
                    <a:pt x="8933" y="4018"/>
                  </a:moveTo>
                  <a:cubicBezTo>
                    <a:pt x="9659" y="4018"/>
                    <a:pt x="10089" y="4377"/>
                    <a:pt x="10168" y="5055"/>
                  </a:cubicBezTo>
                  <a:cubicBezTo>
                    <a:pt x="10706" y="9653"/>
                    <a:pt x="11243" y="14250"/>
                    <a:pt x="11779" y="18848"/>
                  </a:cubicBezTo>
                  <a:cubicBezTo>
                    <a:pt x="11874" y="19653"/>
                    <a:pt x="11457" y="20096"/>
                    <a:pt x="10598" y="20207"/>
                  </a:cubicBezTo>
                  <a:cubicBezTo>
                    <a:pt x="9831" y="20306"/>
                    <a:pt x="9449" y="20358"/>
                    <a:pt x="8682" y="20464"/>
                  </a:cubicBezTo>
                  <a:cubicBezTo>
                    <a:pt x="8566" y="20481"/>
                    <a:pt x="8456" y="20489"/>
                    <a:pt x="8353" y="20489"/>
                  </a:cubicBezTo>
                  <a:cubicBezTo>
                    <a:pt x="7691" y="20489"/>
                    <a:pt x="7292" y="20157"/>
                    <a:pt x="7195" y="19462"/>
                  </a:cubicBezTo>
                  <a:cubicBezTo>
                    <a:pt x="6555" y="14879"/>
                    <a:pt x="5914" y="10295"/>
                    <a:pt x="5274" y="5710"/>
                  </a:cubicBezTo>
                  <a:cubicBezTo>
                    <a:pt x="5167" y="4937"/>
                    <a:pt x="5607" y="4447"/>
                    <a:pt x="6534" y="4318"/>
                  </a:cubicBezTo>
                  <a:cubicBezTo>
                    <a:pt x="7360" y="4203"/>
                    <a:pt x="7774" y="4147"/>
                    <a:pt x="8601" y="4041"/>
                  </a:cubicBezTo>
                  <a:cubicBezTo>
                    <a:pt x="8717" y="4026"/>
                    <a:pt x="8828" y="4018"/>
                    <a:pt x="8933" y="4018"/>
                  </a:cubicBezTo>
                  <a:close/>
                  <a:moveTo>
                    <a:pt x="10219" y="0"/>
                  </a:moveTo>
                  <a:cubicBezTo>
                    <a:pt x="9846" y="0"/>
                    <a:pt x="9451" y="26"/>
                    <a:pt x="9034" y="78"/>
                  </a:cubicBezTo>
                  <a:cubicBezTo>
                    <a:pt x="7407" y="280"/>
                    <a:pt x="6595" y="391"/>
                    <a:pt x="4971" y="624"/>
                  </a:cubicBezTo>
                  <a:cubicBezTo>
                    <a:pt x="1564" y="1115"/>
                    <a:pt x="0" y="2923"/>
                    <a:pt x="451" y="5710"/>
                  </a:cubicBezTo>
                  <a:cubicBezTo>
                    <a:pt x="1270" y="10773"/>
                    <a:pt x="2089" y="15835"/>
                    <a:pt x="2907" y="20898"/>
                  </a:cubicBezTo>
                  <a:cubicBezTo>
                    <a:pt x="3298" y="23311"/>
                    <a:pt x="4738" y="24529"/>
                    <a:pt x="7091" y="24529"/>
                  </a:cubicBezTo>
                  <a:cubicBezTo>
                    <a:pt x="7456" y="24529"/>
                    <a:pt x="7844" y="24499"/>
                    <a:pt x="8254" y="24440"/>
                  </a:cubicBezTo>
                  <a:cubicBezTo>
                    <a:pt x="9704" y="24231"/>
                    <a:pt x="10430" y="24133"/>
                    <a:pt x="11882" y="23953"/>
                  </a:cubicBezTo>
                  <a:cubicBezTo>
                    <a:pt x="14931" y="23573"/>
                    <a:pt x="16414" y="21932"/>
                    <a:pt x="16145" y="19119"/>
                  </a:cubicBezTo>
                  <a:lnTo>
                    <a:pt x="14678" y="3799"/>
                  </a:lnTo>
                  <a:cubicBezTo>
                    <a:pt x="14442" y="1330"/>
                    <a:pt x="12900" y="0"/>
                    <a:pt x="102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4"/>
            <p:cNvSpPr/>
            <p:nvPr/>
          </p:nvSpPr>
          <p:spPr>
            <a:xfrm>
              <a:off x="3388800" y="3412225"/>
              <a:ext cx="368600" cy="605550"/>
            </a:xfrm>
            <a:custGeom>
              <a:avLst/>
              <a:gdLst/>
              <a:ahLst/>
              <a:cxnLst/>
              <a:rect l="l" t="t" r="r" b="b"/>
              <a:pathLst>
                <a:path w="14744" h="24222" extrusionOk="0">
                  <a:moveTo>
                    <a:pt x="9628" y="1"/>
                  </a:moveTo>
                  <a:cubicBezTo>
                    <a:pt x="9508" y="1"/>
                    <a:pt x="9385" y="3"/>
                    <a:pt x="9260" y="8"/>
                  </a:cubicBezTo>
                  <a:cubicBezTo>
                    <a:pt x="7624" y="64"/>
                    <a:pt x="6807" y="101"/>
                    <a:pt x="5174" y="189"/>
                  </a:cubicBezTo>
                  <a:cubicBezTo>
                    <a:pt x="1744" y="375"/>
                    <a:pt x="0" y="2039"/>
                    <a:pt x="212" y="4856"/>
                  </a:cubicBezTo>
                  <a:lnTo>
                    <a:pt x="1368" y="20204"/>
                  </a:lnTo>
                  <a:cubicBezTo>
                    <a:pt x="1568" y="22869"/>
                    <a:pt x="3163" y="24221"/>
                    <a:pt x="5925" y="24221"/>
                  </a:cubicBezTo>
                  <a:cubicBezTo>
                    <a:pt x="6084" y="24221"/>
                    <a:pt x="6246" y="24217"/>
                    <a:pt x="6413" y="24208"/>
                  </a:cubicBezTo>
                  <a:cubicBezTo>
                    <a:pt x="7872" y="24129"/>
                    <a:pt x="8603" y="24096"/>
                    <a:pt x="10063" y="24045"/>
                  </a:cubicBezTo>
                  <a:cubicBezTo>
                    <a:pt x="13096" y="23940"/>
                    <a:pt x="14743" y="22436"/>
                    <a:pt x="14714" y="19610"/>
                  </a:cubicBezTo>
                  <a:cubicBezTo>
                    <a:pt x="14702" y="18310"/>
                    <a:pt x="14695" y="17661"/>
                    <a:pt x="14682" y="16362"/>
                  </a:cubicBezTo>
                  <a:cubicBezTo>
                    <a:pt x="14679" y="16066"/>
                    <a:pt x="14479" y="15887"/>
                    <a:pt x="14147" y="15887"/>
                  </a:cubicBezTo>
                  <a:cubicBezTo>
                    <a:pt x="14143" y="15887"/>
                    <a:pt x="14139" y="15887"/>
                    <a:pt x="14135" y="15887"/>
                  </a:cubicBezTo>
                  <a:cubicBezTo>
                    <a:pt x="12777" y="15906"/>
                    <a:pt x="12100" y="15920"/>
                    <a:pt x="10744" y="15962"/>
                  </a:cubicBezTo>
                  <a:cubicBezTo>
                    <a:pt x="10370" y="15973"/>
                    <a:pt x="10206" y="16159"/>
                    <a:pt x="10215" y="16459"/>
                  </a:cubicBezTo>
                  <a:lnTo>
                    <a:pt x="10292" y="18863"/>
                  </a:lnTo>
                  <a:cubicBezTo>
                    <a:pt x="10318" y="19674"/>
                    <a:pt x="9864" y="20079"/>
                    <a:pt x="8999" y="20114"/>
                  </a:cubicBezTo>
                  <a:cubicBezTo>
                    <a:pt x="8309" y="20142"/>
                    <a:pt x="7963" y="20157"/>
                    <a:pt x="7272" y="20190"/>
                  </a:cubicBezTo>
                  <a:cubicBezTo>
                    <a:pt x="7228" y="20193"/>
                    <a:pt x="7185" y="20194"/>
                    <a:pt x="7143" y="20194"/>
                  </a:cubicBezTo>
                  <a:cubicBezTo>
                    <a:pt x="6359" y="20194"/>
                    <a:pt x="5920" y="19828"/>
                    <a:pt x="5879" y="19058"/>
                  </a:cubicBezTo>
                  <a:cubicBezTo>
                    <a:pt x="5637" y="14496"/>
                    <a:pt x="5396" y="9932"/>
                    <a:pt x="5155" y="5369"/>
                  </a:cubicBezTo>
                  <a:cubicBezTo>
                    <a:pt x="5113" y="4588"/>
                    <a:pt x="5556" y="4140"/>
                    <a:pt x="6524" y="4094"/>
                  </a:cubicBezTo>
                  <a:cubicBezTo>
                    <a:pt x="7269" y="4057"/>
                    <a:pt x="7642" y="4040"/>
                    <a:pt x="8388" y="4011"/>
                  </a:cubicBezTo>
                  <a:cubicBezTo>
                    <a:pt x="8427" y="4010"/>
                    <a:pt x="8466" y="4009"/>
                    <a:pt x="8505" y="4009"/>
                  </a:cubicBezTo>
                  <a:cubicBezTo>
                    <a:pt x="9363" y="4009"/>
                    <a:pt x="9836" y="4413"/>
                    <a:pt x="9859" y="5161"/>
                  </a:cubicBezTo>
                  <a:lnTo>
                    <a:pt x="9935" y="7565"/>
                  </a:lnTo>
                  <a:cubicBezTo>
                    <a:pt x="9945" y="7855"/>
                    <a:pt x="10115" y="8028"/>
                    <a:pt x="10476" y="8028"/>
                  </a:cubicBezTo>
                  <a:cubicBezTo>
                    <a:pt x="10488" y="8028"/>
                    <a:pt x="10501" y="8028"/>
                    <a:pt x="10514" y="8028"/>
                  </a:cubicBezTo>
                  <a:cubicBezTo>
                    <a:pt x="11921" y="7985"/>
                    <a:pt x="12625" y="7970"/>
                    <a:pt x="14033" y="7952"/>
                  </a:cubicBezTo>
                  <a:cubicBezTo>
                    <a:pt x="14385" y="7946"/>
                    <a:pt x="14594" y="7765"/>
                    <a:pt x="14592" y="7464"/>
                  </a:cubicBezTo>
                  <a:cubicBezTo>
                    <a:pt x="14579" y="6165"/>
                    <a:pt x="14572" y="5516"/>
                    <a:pt x="14560" y="4217"/>
                  </a:cubicBezTo>
                  <a:cubicBezTo>
                    <a:pt x="14532" y="1496"/>
                    <a:pt x="12789" y="1"/>
                    <a:pt x="96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4"/>
            <p:cNvSpPr/>
            <p:nvPr/>
          </p:nvSpPr>
          <p:spPr>
            <a:xfrm>
              <a:off x="3860075" y="3412275"/>
              <a:ext cx="368600" cy="605550"/>
            </a:xfrm>
            <a:custGeom>
              <a:avLst/>
              <a:gdLst/>
              <a:ahLst/>
              <a:cxnLst/>
              <a:rect l="l" t="t" r="r" b="b"/>
              <a:pathLst>
                <a:path w="14744" h="24222" extrusionOk="0">
                  <a:moveTo>
                    <a:pt x="5142" y="1"/>
                  </a:moveTo>
                  <a:cubicBezTo>
                    <a:pt x="1953" y="1"/>
                    <a:pt x="212" y="1495"/>
                    <a:pt x="184" y="4215"/>
                  </a:cubicBezTo>
                  <a:lnTo>
                    <a:pt x="28" y="19608"/>
                  </a:lnTo>
                  <a:cubicBezTo>
                    <a:pt x="1" y="22434"/>
                    <a:pt x="1648" y="23938"/>
                    <a:pt x="4713" y="24046"/>
                  </a:cubicBezTo>
                  <a:cubicBezTo>
                    <a:pt x="6173" y="24097"/>
                    <a:pt x="6903" y="24129"/>
                    <a:pt x="8363" y="24208"/>
                  </a:cubicBezTo>
                  <a:cubicBezTo>
                    <a:pt x="8528" y="24217"/>
                    <a:pt x="8689" y="24221"/>
                    <a:pt x="8846" y="24221"/>
                  </a:cubicBezTo>
                  <a:cubicBezTo>
                    <a:pt x="11581" y="24221"/>
                    <a:pt x="13176" y="22868"/>
                    <a:pt x="13376" y="20203"/>
                  </a:cubicBezTo>
                  <a:cubicBezTo>
                    <a:pt x="13474" y="18908"/>
                    <a:pt x="13523" y="18261"/>
                    <a:pt x="13620" y="16966"/>
                  </a:cubicBezTo>
                  <a:cubicBezTo>
                    <a:pt x="13643" y="16666"/>
                    <a:pt x="13453" y="16471"/>
                    <a:pt x="13115" y="16445"/>
                  </a:cubicBezTo>
                  <a:cubicBezTo>
                    <a:pt x="11761" y="16341"/>
                    <a:pt x="11083" y="16296"/>
                    <a:pt x="9728" y="16216"/>
                  </a:cubicBezTo>
                  <a:cubicBezTo>
                    <a:pt x="9708" y="16215"/>
                    <a:pt x="9687" y="16214"/>
                    <a:pt x="9668" y="16214"/>
                  </a:cubicBezTo>
                  <a:cubicBezTo>
                    <a:pt x="9336" y="16214"/>
                    <a:pt x="9176" y="16382"/>
                    <a:pt x="9161" y="16665"/>
                  </a:cubicBezTo>
                  <a:cubicBezTo>
                    <a:pt x="9109" y="17625"/>
                    <a:pt x="9083" y="18106"/>
                    <a:pt x="9032" y="19067"/>
                  </a:cubicBezTo>
                  <a:cubicBezTo>
                    <a:pt x="8990" y="19836"/>
                    <a:pt x="8552" y="20201"/>
                    <a:pt x="7770" y="20201"/>
                  </a:cubicBezTo>
                  <a:cubicBezTo>
                    <a:pt x="7727" y="20201"/>
                    <a:pt x="7683" y="20200"/>
                    <a:pt x="7638" y="20197"/>
                  </a:cubicBezTo>
                  <a:cubicBezTo>
                    <a:pt x="6947" y="20163"/>
                    <a:pt x="6601" y="20147"/>
                    <a:pt x="5910" y="20120"/>
                  </a:cubicBezTo>
                  <a:cubicBezTo>
                    <a:pt x="5046" y="20084"/>
                    <a:pt x="4593" y="19680"/>
                    <a:pt x="4620" y="18868"/>
                  </a:cubicBezTo>
                  <a:cubicBezTo>
                    <a:pt x="4767" y="14301"/>
                    <a:pt x="4915" y="9733"/>
                    <a:pt x="5063" y="5166"/>
                  </a:cubicBezTo>
                  <a:cubicBezTo>
                    <a:pt x="5087" y="4420"/>
                    <a:pt x="5526" y="4015"/>
                    <a:pt x="6411" y="4015"/>
                  </a:cubicBezTo>
                  <a:cubicBezTo>
                    <a:pt x="6452" y="4015"/>
                    <a:pt x="6493" y="4016"/>
                    <a:pt x="6535" y="4017"/>
                  </a:cubicBezTo>
                  <a:cubicBezTo>
                    <a:pt x="7281" y="4047"/>
                    <a:pt x="7654" y="4064"/>
                    <a:pt x="8399" y="4101"/>
                  </a:cubicBezTo>
                  <a:cubicBezTo>
                    <a:pt x="9330" y="4147"/>
                    <a:pt x="9810" y="4597"/>
                    <a:pt x="9767" y="5378"/>
                  </a:cubicBezTo>
                  <a:cubicBezTo>
                    <a:pt x="9716" y="6338"/>
                    <a:pt x="9689" y="6818"/>
                    <a:pt x="9638" y="7779"/>
                  </a:cubicBezTo>
                  <a:cubicBezTo>
                    <a:pt x="9622" y="8079"/>
                    <a:pt x="9788" y="8269"/>
                    <a:pt x="10174" y="8291"/>
                  </a:cubicBezTo>
                  <a:cubicBezTo>
                    <a:pt x="11582" y="8374"/>
                    <a:pt x="12284" y="8422"/>
                    <a:pt x="13690" y="8528"/>
                  </a:cubicBezTo>
                  <a:cubicBezTo>
                    <a:pt x="13715" y="8530"/>
                    <a:pt x="13739" y="8531"/>
                    <a:pt x="13763" y="8531"/>
                  </a:cubicBezTo>
                  <a:cubicBezTo>
                    <a:pt x="14071" y="8531"/>
                    <a:pt x="14267" y="8370"/>
                    <a:pt x="14287" y="8092"/>
                  </a:cubicBezTo>
                  <a:cubicBezTo>
                    <a:pt x="14385" y="6797"/>
                    <a:pt x="14433" y="6149"/>
                    <a:pt x="14532" y="4855"/>
                  </a:cubicBezTo>
                  <a:cubicBezTo>
                    <a:pt x="14743" y="2037"/>
                    <a:pt x="12999" y="374"/>
                    <a:pt x="9607" y="190"/>
                  </a:cubicBezTo>
                  <a:cubicBezTo>
                    <a:pt x="7974" y="101"/>
                    <a:pt x="7156" y="65"/>
                    <a:pt x="5521" y="8"/>
                  </a:cubicBezTo>
                  <a:cubicBezTo>
                    <a:pt x="5392" y="3"/>
                    <a:pt x="5266" y="1"/>
                    <a:pt x="51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4"/>
            <p:cNvSpPr/>
            <p:nvPr/>
          </p:nvSpPr>
          <p:spPr>
            <a:xfrm>
              <a:off x="4288400" y="3437100"/>
              <a:ext cx="417925" cy="638825"/>
            </a:xfrm>
            <a:custGeom>
              <a:avLst/>
              <a:gdLst/>
              <a:ahLst/>
              <a:cxnLst/>
              <a:rect l="l" t="t" r="r" b="b"/>
              <a:pathLst>
                <a:path w="16717" h="25553" extrusionOk="0">
                  <a:moveTo>
                    <a:pt x="2735" y="1"/>
                  </a:moveTo>
                  <a:cubicBezTo>
                    <a:pt x="2451" y="1"/>
                    <a:pt x="2254" y="156"/>
                    <a:pt x="2227" y="429"/>
                  </a:cubicBezTo>
                  <a:cubicBezTo>
                    <a:pt x="1494" y="8089"/>
                    <a:pt x="761" y="15749"/>
                    <a:pt x="28" y="23410"/>
                  </a:cubicBezTo>
                  <a:cubicBezTo>
                    <a:pt x="0" y="23709"/>
                    <a:pt x="178" y="23908"/>
                    <a:pt x="470" y="23938"/>
                  </a:cubicBezTo>
                  <a:cubicBezTo>
                    <a:pt x="4461" y="24347"/>
                    <a:pt x="8436" y="24881"/>
                    <a:pt x="12392" y="25538"/>
                  </a:cubicBezTo>
                  <a:cubicBezTo>
                    <a:pt x="12451" y="25548"/>
                    <a:pt x="12504" y="25552"/>
                    <a:pt x="12552" y="25552"/>
                  </a:cubicBezTo>
                  <a:cubicBezTo>
                    <a:pt x="12825" y="25552"/>
                    <a:pt x="12946" y="25402"/>
                    <a:pt x="12986" y="25150"/>
                  </a:cubicBezTo>
                  <a:cubicBezTo>
                    <a:pt x="13178" y="23964"/>
                    <a:pt x="13273" y="23371"/>
                    <a:pt x="13466" y="22184"/>
                  </a:cubicBezTo>
                  <a:cubicBezTo>
                    <a:pt x="13518" y="21858"/>
                    <a:pt x="13410" y="21686"/>
                    <a:pt x="13015" y="21621"/>
                  </a:cubicBezTo>
                  <a:cubicBezTo>
                    <a:pt x="9722" y="21074"/>
                    <a:pt x="8071" y="20835"/>
                    <a:pt x="4764" y="20429"/>
                  </a:cubicBezTo>
                  <a:cubicBezTo>
                    <a:pt x="5047" y="18017"/>
                    <a:pt x="5189" y="16811"/>
                    <a:pt x="5472" y="14400"/>
                  </a:cubicBezTo>
                  <a:cubicBezTo>
                    <a:pt x="8075" y="14720"/>
                    <a:pt x="9373" y="14900"/>
                    <a:pt x="11967" y="15304"/>
                  </a:cubicBezTo>
                  <a:cubicBezTo>
                    <a:pt x="12013" y="15311"/>
                    <a:pt x="12057" y="15315"/>
                    <a:pt x="12098" y="15315"/>
                  </a:cubicBezTo>
                  <a:cubicBezTo>
                    <a:pt x="12365" y="15315"/>
                    <a:pt x="12544" y="15168"/>
                    <a:pt x="12587" y="14885"/>
                  </a:cubicBezTo>
                  <a:cubicBezTo>
                    <a:pt x="12765" y="13709"/>
                    <a:pt x="12854" y="13120"/>
                    <a:pt x="13033" y="11943"/>
                  </a:cubicBezTo>
                  <a:cubicBezTo>
                    <a:pt x="13082" y="11617"/>
                    <a:pt x="12902" y="11406"/>
                    <a:pt x="12556" y="11351"/>
                  </a:cubicBezTo>
                  <a:cubicBezTo>
                    <a:pt x="9914" y="10940"/>
                    <a:pt x="8590" y="10755"/>
                    <a:pt x="5939" y="10430"/>
                  </a:cubicBezTo>
                  <a:cubicBezTo>
                    <a:pt x="6220" y="8042"/>
                    <a:pt x="6360" y="6848"/>
                    <a:pt x="6641" y="4459"/>
                  </a:cubicBezTo>
                  <a:cubicBezTo>
                    <a:pt x="10207" y="4898"/>
                    <a:pt x="11988" y="5155"/>
                    <a:pt x="15539" y="5744"/>
                  </a:cubicBezTo>
                  <a:cubicBezTo>
                    <a:pt x="15601" y="5755"/>
                    <a:pt x="15658" y="5760"/>
                    <a:pt x="15710" y="5760"/>
                  </a:cubicBezTo>
                  <a:cubicBezTo>
                    <a:pt x="16014" y="5760"/>
                    <a:pt x="16148" y="5589"/>
                    <a:pt x="16189" y="5336"/>
                  </a:cubicBezTo>
                  <a:cubicBezTo>
                    <a:pt x="16380" y="4149"/>
                    <a:pt x="16476" y="3556"/>
                    <a:pt x="16669" y="2368"/>
                  </a:cubicBezTo>
                  <a:cubicBezTo>
                    <a:pt x="16716" y="2072"/>
                    <a:pt x="16601" y="1868"/>
                    <a:pt x="16167" y="1797"/>
                  </a:cubicBezTo>
                  <a:cubicBezTo>
                    <a:pt x="11720" y="1107"/>
                    <a:pt x="7288" y="513"/>
                    <a:pt x="2819" y="5"/>
                  </a:cubicBezTo>
                  <a:cubicBezTo>
                    <a:pt x="2790" y="2"/>
                    <a:pt x="2762" y="1"/>
                    <a:pt x="2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4"/>
            <p:cNvSpPr/>
            <p:nvPr/>
          </p:nvSpPr>
          <p:spPr>
            <a:xfrm>
              <a:off x="4704650" y="3505325"/>
              <a:ext cx="465475" cy="660175"/>
            </a:xfrm>
            <a:custGeom>
              <a:avLst/>
              <a:gdLst/>
              <a:ahLst/>
              <a:cxnLst/>
              <a:rect l="l" t="t" r="r" b="b"/>
              <a:pathLst>
                <a:path w="18619" h="26407" extrusionOk="0">
                  <a:moveTo>
                    <a:pt x="8349" y="4777"/>
                  </a:moveTo>
                  <a:cubicBezTo>
                    <a:pt x="9747" y="5075"/>
                    <a:pt x="10445" y="5230"/>
                    <a:pt x="11839" y="5552"/>
                  </a:cubicBezTo>
                  <a:cubicBezTo>
                    <a:pt x="12754" y="5763"/>
                    <a:pt x="13153" y="6292"/>
                    <a:pt x="12979" y="7053"/>
                  </a:cubicBezTo>
                  <a:cubicBezTo>
                    <a:pt x="12478" y="9254"/>
                    <a:pt x="12227" y="10356"/>
                    <a:pt x="11726" y="12558"/>
                  </a:cubicBezTo>
                  <a:cubicBezTo>
                    <a:pt x="11589" y="13163"/>
                    <a:pt x="11202" y="13474"/>
                    <a:pt x="10606" y="13474"/>
                  </a:cubicBezTo>
                  <a:cubicBezTo>
                    <a:pt x="10452" y="13474"/>
                    <a:pt x="10284" y="13453"/>
                    <a:pt x="10103" y="13412"/>
                  </a:cubicBezTo>
                  <a:cubicBezTo>
                    <a:pt x="8759" y="13101"/>
                    <a:pt x="8087" y="12952"/>
                    <a:pt x="6740" y="12665"/>
                  </a:cubicBezTo>
                  <a:lnTo>
                    <a:pt x="8349" y="4777"/>
                  </a:lnTo>
                  <a:close/>
                  <a:moveTo>
                    <a:pt x="4649" y="1"/>
                  </a:moveTo>
                  <a:cubicBezTo>
                    <a:pt x="4384" y="1"/>
                    <a:pt x="4206" y="137"/>
                    <a:pt x="4161" y="382"/>
                  </a:cubicBezTo>
                  <a:lnTo>
                    <a:pt x="54" y="23086"/>
                  </a:lnTo>
                  <a:cubicBezTo>
                    <a:pt x="1" y="23382"/>
                    <a:pt x="161" y="23595"/>
                    <a:pt x="484" y="23658"/>
                  </a:cubicBezTo>
                  <a:cubicBezTo>
                    <a:pt x="1823" y="23915"/>
                    <a:pt x="2492" y="24049"/>
                    <a:pt x="3827" y="24330"/>
                  </a:cubicBezTo>
                  <a:cubicBezTo>
                    <a:pt x="3881" y="24341"/>
                    <a:pt x="3933" y="24347"/>
                    <a:pt x="3982" y="24347"/>
                  </a:cubicBezTo>
                  <a:cubicBezTo>
                    <a:pt x="4221" y="24347"/>
                    <a:pt x="4386" y="24212"/>
                    <a:pt x="4436" y="23967"/>
                  </a:cubicBezTo>
                  <a:cubicBezTo>
                    <a:pt x="5041" y="21001"/>
                    <a:pt x="5344" y="19517"/>
                    <a:pt x="5949" y="16551"/>
                  </a:cubicBezTo>
                  <a:cubicBezTo>
                    <a:pt x="6870" y="16747"/>
                    <a:pt x="7330" y="16848"/>
                    <a:pt x="8250" y="17055"/>
                  </a:cubicBezTo>
                  <a:cubicBezTo>
                    <a:pt x="8499" y="20239"/>
                    <a:pt x="8607" y="21830"/>
                    <a:pt x="8791" y="25009"/>
                  </a:cubicBezTo>
                  <a:cubicBezTo>
                    <a:pt x="8795" y="25287"/>
                    <a:pt x="8921" y="25472"/>
                    <a:pt x="9241" y="25549"/>
                  </a:cubicBezTo>
                  <a:cubicBezTo>
                    <a:pt x="10571" y="25868"/>
                    <a:pt x="11234" y="26035"/>
                    <a:pt x="12560" y="26378"/>
                  </a:cubicBezTo>
                  <a:cubicBezTo>
                    <a:pt x="12632" y="26397"/>
                    <a:pt x="12700" y="26406"/>
                    <a:pt x="12762" y="26406"/>
                  </a:cubicBezTo>
                  <a:cubicBezTo>
                    <a:pt x="12997" y="26406"/>
                    <a:pt x="13143" y="26266"/>
                    <a:pt x="13137" y="25969"/>
                  </a:cubicBezTo>
                  <a:cubicBezTo>
                    <a:pt x="13020" y="22686"/>
                    <a:pt x="12944" y="21043"/>
                    <a:pt x="12757" y="17754"/>
                  </a:cubicBezTo>
                  <a:cubicBezTo>
                    <a:pt x="14499" y="17538"/>
                    <a:pt x="15656" y="16481"/>
                    <a:pt x="16146" y="14530"/>
                  </a:cubicBezTo>
                  <a:cubicBezTo>
                    <a:pt x="16859" y="11688"/>
                    <a:pt x="17217" y="10267"/>
                    <a:pt x="17931" y="7424"/>
                  </a:cubicBezTo>
                  <a:cubicBezTo>
                    <a:pt x="18618" y="4687"/>
                    <a:pt x="17205" y="2744"/>
                    <a:pt x="13840" y="1948"/>
                  </a:cubicBezTo>
                  <a:cubicBezTo>
                    <a:pt x="10246" y="1098"/>
                    <a:pt x="8441" y="712"/>
                    <a:pt x="4823" y="18"/>
                  </a:cubicBezTo>
                  <a:cubicBezTo>
                    <a:pt x="4762" y="6"/>
                    <a:pt x="4704" y="1"/>
                    <a:pt x="46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4"/>
            <p:cNvSpPr/>
            <p:nvPr/>
          </p:nvSpPr>
          <p:spPr>
            <a:xfrm>
              <a:off x="3501475" y="1350475"/>
              <a:ext cx="631225" cy="221550"/>
            </a:xfrm>
            <a:custGeom>
              <a:avLst/>
              <a:gdLst/>
              <a:ahLst/>
              <a:cxnLst/>
              <a:rect l="l" t="t" r="r" b="b"/>
              <a:pathLst>
                <a:path w="25249" h="8862" extrusionOk="0">
                  <a:moveTo>
                    <a:pt x="12618" y="0"/>
                  </a:moveTo>
                  <a:cubicBezTo>
                    <a:pt x="7746" y="0"/>
                    <a:pt x="3318" y="816"/>
                    <a:pt x="25" y="2147"/>
                  </a:cubicBezTo>
                  <a:cubicBezTo>
                    <a:pt x="0" y="2547"/>
                    <a:pt x="80" y="3528"/>
                    <a:pt x="1431" y="3653"/>
                  </a:cubicBezTo>
                  <a:lnTo>
                    <a:pt x="1431" y="8857"/>
                  </a:lnTo>
                  <a:cubicBezTo>
                    <a:pt x="4532" y="7833"/>
                    <a:pt x="8410" y="7225"/>
                    <a:pt x="12618" y="7225"/>
                  </a:cubicBezTo>
                  <a:cubicBezTo>
                    <a:pt x="16833" y="7225"/>
                    <a:pt x="20716" y="7835"/>
                    <a:pt x="23820" y="8861"/>
                  </a:cubicBezTo>
                  <a:lnTo>
                    <a:pt x="23820" y="3653"/>
                  </a:lnTo>
                  <a:cubicBezTo>
                    <a:pt x="25163" y="3528"/>
                    <a:pt x="25248" y="2556"/>
                    <a:pt x="25226" y="2152"/>
                  </a:cubicBezTo>
                  <a:cubicBezTo>
                    <a:pt x="21932" y="817"/>
                    <a:pt x="17497" y="0"/>
                    <a:pt x="12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4"/>
            <p:cNvSpPr/>
            <p:nvPr/>
          </p:nvSpPr>
          <p:spPr>
            <a:xfrm>
              <a:off x="3333275" y="872075"/>
              <a:ext cx="967575" cy="493650"/>
            </a:xfrm>
            <a:custGeom>
              <a:avLst/>
              <a:gdLst/>
              <a:ahLst/>
              <a:cxnLst/>
              <a:rect l="l" t="t" r="r" b="b"/>
              <a:pathLst>
                <a:path w="38703" h="19746" extrusionOk="0">
                  <a:moveTo>
                    <a:pt x="19352" y="0"/>
                  </a:moveTo>
                  <a:cubicBezTo>
                    <a:pt x="18801" y="4113"/>
                    <a:pt x="14241" y="5319"/>
                    <a:pt x="14241" y="5319"/>
                  </a:cubicBezTo>
                  <a:cubicBezTo>
                    <a:pt x="14241" y="5319"/>
                    <a:pt x="17360" y="6384"/>
                    <a:pt x="17736" y="11630"/>
                  </a:cubicBezTo>
                  <a:cubicBezTo>
                    <a:pt x="17929" y="14307"/>
                    <a:pt x="16981" y="16016"/>
                    <a:pt x="15609" y="16016"/>
                  </a:cubicBezTo>
                  <a:cubicBezTo>
                    <a:pt x="14238" y="16016"/>
                    <a:pt x="12997" y="15038"/>
                    <a:pt x="12723" y="13172"/>
                  </a:cubicBezTo>
                  <a:cubicBezTo>
                    <a:pt x="12363" y="10708"/>
                    <a:pt x="13761" y="8728"/>
                    <a:pt x="13761" y="8728"/>
                  </a:cubicBezTo>
                  <a:cubicBezTo>
                    <a:pt x="10597" y="7855"/>
                    <a:pt x="9297" y="3877"/>
                    <a:pt x="9297" y="3876"/>
                  </a:cubicBezTo>
                  <a:lnTo>
                    <a:pt x="9297" y="3876"/>
                  </a:lnTo>
                  <a:cubicBezTo>
                    <a:pt x="9812" y="8546"/>
                    <a:pt x="7327" y="10216"/>
                    <a:pt x="7327" y="10216"/>
                  </a:cubicBezTo>
                  <a:cubicBezTo>
                    <a:pt x="7327" y="10216"/>
                    <a:pt x="9143" y="10602"/>
                    <a:pt x="9940" y="12744"/>
                  </a:cubicBezTo>
                  <a:cubicBezTo>
                    <a:pt x="10791" y="15037"/>
                    <a:pt x="10248" y="16706"/>
                    <a:pt x="9083" y="17157"/>
                  </a:cubicBezTo>
                  <a:cubicBezTo>
                    <a:pt x="8860" y="17243"/>
                    <a:pt x="8610" y="17290"/>
                    <a:pt x="8348" y="17290"/>
                  </a:cubicBezTo>
                  <a:cubicBezTo>
                    <a:pt x="7390" y="17290"/>
                    <a:pt x="6286" y="16660"/>
                    <a:pt x="5869" y="15016"/>
                  </a:cubicBezTo>
                  <a:cubicBezTo>
                    <a:pt x="5414" y="13212"/>
                    <a:pt x="6384" y="11202"/>
                    <a:pt x="6384" y="11202"/>
                  </a:cubicBezTo>
                  <a:cubicBezTo>
                    <a:pt x="2315" y="9789"/>
                    <a:pt x="1" y="6661"/>
                    <a:pt x="1" y="6661"/>
                  </a:cubicBezTo>
                  <a:lnTo>
                    <a:pt x="1" y="6661"/>
                  </a:lnTo>
                  <a:lnTo>
                    <a:pt x="6819" y="19746"/>
                  </a:lnTo>
                  <a:cubicBezTo>
                    <a:pt x="10103" y="18428"/>
                    <a:pt x="14509" y="17620"/>
                    <a:pt x="19352" y="17618"/>
                  </a:cubicBezTo>
                  <a:cubicBezTo>
                    <a:pt x="24195" y="17620"/>
                    <a:pt x="28600" y="18428"/>
                    <a:pt x="31885" y="19746"/>
                  </a:cubicBezTo>
                  <a:lnTo>
                    <a:pt x="38702" y="6661"/>
                  </a:lnTo>
                  <a:lnTo>
                    <a:pt x="38702" y="6661"/>
                  </a:lnTo>
                  <a:cubicBezTo>
                    <a:pt x="38702" y="6661"/>
                    <a:pt x="36389" y="9788"/>
                    <a:pt x="32320" y="11202"/>
                  </a:cubicBezTo>
                  <a:cubicBezTo>
                    <a:pt x="32320" y="11202"/>
                    <a:pt x="33290" y="13211"/>
                    <a:pt x="32834" y="15015"/>
                  </a:cubicBezTo>
                  <a:cubicBezTo>
                    <a:pt x="32418" y="16660"/>
                    <a:pt x="31315" y="17289"/>
                    <a:pt x="30357" y="17289"/>
                  </a:cubicBezTo>
                  <a:cubicBezTo>
                    <a:pt x="30095" y="17289"/>
                    <a:pt x="29844" y="17242"/>
                    <a:pt x="29621" y="17156"/>
                  </a:cubicBezTo>
                  <a:cubicBezTo>
                    <a:pt x="28456" y="16706"/>
                    <a:pt x="27913" y="15036"/>
                    <a:pt x="28764" y="12743"/>
                  </a:cubicBezTo>
                  <a:cubicBezTo>
                    <a:pt x="29560" y="10601"/>
                    <a:pt x="31378" y="10215"/>
                    <a:pt x="31378" y="10215"/>
                  </a:cubicBezTo>
                  <a:cubicBezTo>
                    <a:pt x="31378" y="10215"/>
                    <a:pt x="28893" y="8545"/>
                    <a:pt x="29406" y="3876"/>
                  </a:cubicBezTo>
                  <a:lnTo>
                    <a:pt x="29406" y="3876"/>
                  </a:lnTo>
                  <a:cubicBezTo>
                    <a:pt x="29406" y="3877"/>
                    <a:pt x="28107" y="7853"/>
                    <a:pt x="24943" y="8728"/>
                  </a:cubicBezTo>
                  <a:cubicBezTo>
                    <a:pt x="24943" y="8728"/>
                    <a:pt x="26340" y="10708"/>
                    <a:pt x="25980" y="13172"/>
                  </a:cubicBezTo>
                  <a:cubicBezTo>
                    <a:pt x="25706" y="15038"/>
                    <a:pt x="24466" y="16016"/>
                    <a:pt x="23094" y="16016"/>
                  </a:cubicBezTo>
                  <a:cubicBezTo>
                    <a:pt x="21723" y="16016"/>
                    <a:pt x="20776" y="14307"/>
                    <a:pt x="20967" y="11630"/>
                  </a:cubicBezTo>
                  <a:cubicBezTo>
                    <a:pt x="21342" y="6384"/>
                    <a:pt x="24462" y="5319"/>
                    <a:pt x="24462" y="5319"/>
                  </a:cubicBezTo>
                  <a:cubicBezTo>
                    <a:pt x="24462" y="5319"/>
                    <a:pt x="19902" y="4113"/>
                    <a:pt x="193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4"/>
            <p:cNvSpPr/>
            <p:nvPr/>
          </p:nvSpPr>
          <p:spPr>
            <a:xfrm>
              <a:off x="3667400" y="1422050"/>
              <a:ext cx="58725" cy="56525"/>
            </a:xfrm>
            <a:custGeom>
              <a:avLst/>
              <a:gdLst/>
              <a:ahLst/>
              <a:cxnLst/>
              <a:rect l="l" t="t" r="r" b="b"/>
              <a:pathLst>
                <a:path w="2349" h="2261" extrusionOk="0">
                  <a:moveTo>
                    <a:pt x="1218" y="1"/>
                  </a:moveTo>
                  <a:cubicBezTo>
                    <a:pt x="761" y="1"/>
                    <a:pt x="350" y="277"/>
                    <a:pt x="175" y="698"/>
                  </a:cubicBezTo>
                  <a:cubicBezTo>
                    <a:pt x="0" y="1121"/>
                    <a:pt x="97" y="1606"/>
                    <a:pt x="420" y="1930"/>
                  </a:cubicBezTo>
                  <a:cubicBezTo>
                    <a:pt x="636" y="2146"/>
                    <a:pt x="925" y="2261"/>
                    <a:pt x="1219" y="2261"/>
                  </a:cubicBezTo>
                  <a:cubicBezTo>
                    <a:pt x="1365" y="2261"/>
                    <a:pt x="1511" y="2233"/>
                    <a:pt x="1651" y="2175"/>
                  </a:cubicBezTo>
                  <a:cubicBezTo>
                    <a:pt x="2073" y="2000"/>
                    <a:pt x="2349" y="1587"/>
                    <a:pt x="2349" y="1131"/>
                  </a:cubicBezTo>
                  <a:cubicBezTo>
                    <a:pt x="2349" y="507"/>
                    <a:pt x="1843" y="1"/>
                    <a:pt x="1218" y="1"/>
                  </a:cubicBez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4"/>
            <p:cNvSpPr/>
            <p:nvPr/>
          </p:nvSpPr>
          <p:spPr>
            <a:xfrm>
              <a:off x="3590550" y="1436900"/>
              <a:ext cx="47925" cy="47925"/>
            </a:xfrm>
            <a:custGeom>
              <a:avLst/>
              <a:gdLst/>
              <a:ahLst/>
              <a:cxnLst/>
              <a:rect l="l" t="t" r="r" b="b"/>
              <a:pathLst>
                <a:path w="1917" h="1917" extrusionOk="0">
                  <a:moveTo>
                    <a:pt x="958" y="1"/>
                  </a:moveTo>
                  <a:cubicBezTo>
                    <a:pt x="430" y="1"/>
                    <a:pt x="0" y="429"/>
                    <a:pt x="0" y="959"/>
                  </a:cubicBezTo>
                  <a:cubicBezTo>
                    <a:pt x="0" y="1487"/>
                    <a:pt x="430" y="1917"/>
                    <a:pt x="958" y="1917"/>
                  </a:cubicBezTo>
                  <a:cubicBezTo>
                    <a:pt x="1488" y="1917"/>
                    <a:pt x="1916" y="1487"/>
                    <a:pt x="1916" y="959"/>
                  </a:cubicBezTo>
                  <a:cubicBezTo>
                    <a:pt x="1916" y="429"/>
                    <a:pt x="1488" y="1"/>
                    <a:pt x="958" y="1"/>
                  </a:cubicBez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4"/>
            <p:cNvSpPr/>
            <p:nvPr/>
          </p:nvSpPr>
          <p:spPr>
            <a:xfrm>
              <a:off x="3908050" y="1422050"/>
              <a:ext cx="58725" cy="56525"/>
            </a:xfrm>
            <a:custGeom>
              <a:avLst/>
              <a:gdLst/>
              <a:ahLst/>
              <a:cxnLst/>
              <a:rect l="l" t="t" r="r" b="b"/>
              <a:pathLst>
                <a:path w="2349" h="2261" extrusionOk="0">
                  <a:moveTo>
                    <a:pt x="1130" y="1"/>
                  </a:moveTo>
                  <a:cubicBezTo>
                    <a:pt x="506" y="1"/>
                    <a:pt x="1" y="507"/>
                    <a:pt x="1" y="1131"/>
                  </a:cubicBezTo>
                  <a:cubicBezTo>
                    <a:pt x="1" y="1587"/>
                    <a:pt x="276" y="1999"/>
                    <a:pt x="698" y="2175"/>
                  </a:cubicBezTo>
                  <a:cubicBezTo>
                    <a:pt x="838" y="2232"/>
                    <a:pt x="984" y="2261"/>
                    <a:pt x="1129" y="2261"/>
                  </a:cubicBezTo>
                  <a:cubicBezTo>
                    <a:pt x="1424" y="2261"/>
                    <a:pt x="1713" y="2146"/>
                    <a:pt x="1929" y="1929"/>
                  </a:cubicBezTo>
                  <a:cubicBezTo>
                    <a:pt x="2252" y="1606"/>
                    <a:pt x="2348" y="1120"/>
                    <a:pt x="2173" y="698"/>
                  </a:cubicBezTo>
                  <a:cubicBezTo>
                    <a:pt x="1999" y="277"/>
                    <a:pt x="1587" y="1"/>
                    <a:pt x="1130" y="1"/>
                  </a:cubicBez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4"/>
            <p:cNvSpPr/>
            <p:nvPr/>
          </p:nvSpPr>
          <p:spPr>
            <a:xfrm>
              <a:off x="3995700" y="1436900"/>
              <a:ext cx="47900" cy="47925"/>
            </a:xfrm>
            <a:custGeom>
              <a:avLst/>
              <a:gdLst/>
              <a:ahLst/>
              <a:cxnLst/>
              <a:rect l="l" t="t" r="r" b="b"/>
              <a:pathLst>
                <a:path w="1916" h="1917" extrusionOk="0">
                  <a:moveTo>
                    <a:pt x="958" y="1"/>
                  </a:moveTo>
                  <a:cubicBezTo>
                    <a:pt x="430" y="1"/>
                    <a:pt x="0" y="429"/>
                    <a:pt x="0" y="959"/>
                  </a:cubicBezTo>
                  <a:cubicBezTo>
                    <a:pt x="0" y="1487"/>
                    <a:pt x="430" y="1917"/>
                    <a:pt x="958" y="1917"/>
                  </a:cubicBezTo>
                  <a:cubicBezTo>
                    <a:pt x="1488" y="1917"/>
                    <a:pt x="1916" y="1487"/>
                    <a:pt x="1916" y="959"/>
                  </a:cubicBezTo>
                  <a:cubicBezTo>
                    <a:pt x="1916" y="429"/>
                    <a:pt x="1488" y="1"/>
                    <a:pt x="958" y="1"/>
                  </a:cubicBez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4"/>
            <p:cNvSpPr/>
            <p:nvPr/>
          </p:nvSpPr>
          <p:spPr>
            <a:xfrm>
              <a:off x="3764200" y="1395425"/>
              <a:ext cx="105750" cy="105725"/>
            </a:xfrm>
            <a:custGeom>
              <a:avLst/>
              <a:gdLst/>
              <a:ahLst/>
              <a:cxnLst/>
              <a:rect l="l" t="t" r="r" b="b"/>
              <a:pathLst>
                <a:path w="4230" h="4229" extrusionOk="0">
                  <a:moveTo>
                    <a:pt x="2116" y="0"/>
                  </a:moveTo>
                  <a:lnTo>
                    <a:pt x="1" y="2115"/>
                  </a:lnTo>
                  <a:lnTo>
                    <a:pt x="2116" y="4229"/>
                  </a:lnTo>
                  <a:lnTo>
                    <a:pt x="4229" y="2115"/>
                  </a:lnTo>
                  <a:lnTo>
                    <a:pt x="2116" y="0"/>
                  </a:ln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4"/>
            <p:cNvSpPr/>
            <p:nvPr/>
          </p:nvSpPr>
          <p:spPr>
            <a:xfrm>
              <a:off x="3314175" y="1018975"/>
              <a:ext cx="48175" cy="48200"/>
            </a:xfrm>
            <a:custGeom>
              <a:avLst/>
              <a:gdLst/>
              <a:ahLst/>
              <a:cxnLst/>
              <a:rect l="l" t="t" r="r" b="b"/>
              <a:pathLst>
                <a:path w="1927" h="1928" extrusionOk="0">
                  <a:moveTo>
                    <a:pt x="964" y="0"/>
                  </a:moveTo>
                  <a:cubicBezTo>
                    <a:pt x="431" y="0"/>
                    <a:pt x="1" y="432"/>
                    <a:pt x="1" y="964"/>
                  </a:cubicBezTo>
                  <a:cubicBezTo>
                    <a:pt x="1" y="1496"/>
                    <a:pt x="431" y="1927"/>
                    <a:pt x="964" y="1927"/>
                  </a:cubicBezTo>
                  <a:cubicBezTo>
                    <a:pt x="1496" y="1927"/>
                    <a:pt x="1926" y="1496"/>
                    <a:pt x="1926" y="964"/>
                  </a:cubicBezTo>
                  <a:cubicBezTo>
                    <a:pt x="1926" y="432"/>
                    <a:pt x="1496" y="0"/>
                    <a:pt x="9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4"/>
            <p:cNvSpPr/>
            <p:nvPr/>
          </p:nvSpPr>
          <p:spPr>
            <a:xfrm>
              <a:off x="3539125" y="945500"/>
              <a:ext cx="50075" cy="48200"/>
            </a:xfrm>
            <a:custGeom>
              <a:avLst/>
              <a:gdLst/>
              <a:ahLst/>
              <a:cxnLst/>
              <a:rect l="l" t="t" r="r" b="b"/>
              <a:pathLst>
                <a:path w="2003" h="1928" extrusionOk="0">
                  <a:moveTo>
                    <a:pt x="1040" y="0"/>
                  </a:moveTo>
                  <a:cubicBezTo>
                    <a:pt x="650" y="0"/>
                    <a:pt x="299" y="235"/>
                    <a:pt x="150" y="595"/>
                  </a:cubicBezTo>
                  <a:cubicBezTo>
                    <a:pt x="0" y="955"/>
                    <a:pt x="83" y="1370"/>
                    <a:pt x="359" y="1645"/>
                  </a:cubicBezTo>
                  <a:cubicBezTo>
                    <a:pt x="543" y="1829"/>
                    <a:pt x="789" y="1927"/>
                    <a:pt x="1040" y="1927"/>
                  </a:cubicBezTo>
                  <a:cubicBezTo>
                    <a:pt x="1164" y="1927"/>
                    <a:pt x="1289" y="1903"/>
                    <a:pt x="1408" y="1854"/>
                  </a:cubicBezTo>
                  <a:cubicBezTo>
                    <a:pt x="1768" y="1705"/>
                    <a:pt x="2003" y="1353"/>
                    <a:pt x="2003" y="964"/>
                  </a:cubicBezTo>
                  <a:cubicBezTo>
                    <a:pt x="2003" y="432"/>
                    <a:pt x="1571" y="0"/>
                    <a:pt x="10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4"/>
            <p:cNvSpPr/>
            <p:nvPr/>
          </p:nvSpPr>
          <p:spPr>
            <a:xfrm>
              <a:off x="4271825" y="1018975"/>
              <a:ext cx="48150" cy="48200"/>
            </a:xfrm>
            <a:custGeom>
              <a:avLst/>
              <a:gdLst/>
              <a:ahLst/>
              <a:cxnLst/>
              <a:rect l="l" t="t" r="r" b="b"/>
              <a:pathLst>
                <a:path w="1926" h="1928" extrusionOk="0">
                  <a:moveTo>
                    <a:pt x="963" y="0"/>
                  </a:moveTo>
                  <a:cubicBezTo>
                    <a:pt x="432" y="0"/>
                    <a:pt x="0" y="432"/>
                    <a:pt x="0" y="964"/>
                  </a:cubicBezTo>
                  <a:cubicBezTo>
                    <a:pt x="0" y="1496"/>
                    <a:pt x="432" y="1927"/>
                    <a:pt x="963" y="1927"/>
                  </a:cubicBezTo>
                  <a:cubicBezTo>
                    <a:pt x="1495" y="1927"/>
                    <a:pt x="1926" y="1496"/>
                    <a:pt x="1926" y="964"/>
                  </a:cubicBezTo>
                  <a:cubicBezTo>
                    <a:pt x="1926" y="432"/>
                    <a:pt x="1495" y="0"/>
                    <a:pt x="9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4"/>
            <p:cNvSpPr/>
            <p:nvPr/>
          </p:nvSpPr>
          <p:spPr>
            <a:xfrm>
              <a:off x="4044950" y="945500"/>
              <a:ext cx="50075" cy="48200"/>
            </a:xfrm>
            <a:custGeom>
              <a:avLst/>
              <a:gdLst/>
              <a:ahLst/>
              <a:cxnLst/>
              <a:rect l="l" t="t" r="r" b="b"/>
              <a:pathLst>
                <a:path w="2003" h="1928" extrusionOk="0">
                  <a:moveTo>
                    <a:pt x="964" y="0"/>
                  </a:moveTo>
                  <a:cubicBezTo>
                    <a:pt x="432" y="0"/>
                    <a:pt x="0" y="432"/>
                    <a:pt x="0" y="964"/>
                  </a:cubicBezTo>
                  <a:cubicBezTo>
                    <a:pt x="0" y="1353"/>
                    <a:pt x="235" y="1705"/>
                    <a:pt x="596" y="1854"/>
                  </a:cubicBezTo>
                  <a:cubicBezTo>
                    <a:pt x="715" y="1903"/>
                    <a:pt x="840" y="1927"/>
                    <a:pt x="964" y="1927"/>
                  </a:cubicBezTo>
                  <a:cubicBezTo>
                    <a:pt x="1214" y="1927"/>
                    <a:pt x="1461" y="1829"/>
                    <a:pt x="1645" y="1645"/>
                  </a:cubicBezTo>
                  <a:cubicBezTo>
                    <a:pt x="1921" y="1370"/>
                    <a:pt x="2003" y="955"/>
                    <a:pt x="1854" y="595"/>
                  </a:cubicBezTo>
                  <a:cubicBezTo>
                    <a:pt x="1705" y="235"/>
                    <a:pt x="1353" y="0"/>
                    <a:pt x="9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4"/>
            <p:cNvSpPr/>
            <p:nvPr/>
          </p:nvSpPr>
          <p:spPr>
            <a:xfrm>
              <a:off x="3782950" y="837950"/>
              <a:ext cx="68275" cy="68275"/>
            </a:xfrm>
            <a:custGeom>
              <a:avLst/>
              <a:gdLst/>
              <a:ahLst/>
              <a:cxnLst/>
              <a:rect l="l" t="t" r="r" b="b"/>
              <a:pathLst>
                <a:path w="2731" h="2731" extrusionOk="0">
                  <a:moveTo>
                    <a:pt x="1366" y="0"/>
                  </a:moveTo>
                  <a:cubicBezTo>
                    <a:pt x="611" y="0"/>
                    <a:pt x="1" y="611"/>
                    <a:pt x="1" y="1365"/>
                  </a:cubicBezTo>
                  <a:cubicBezTo>
                    <a:pt x="1" y="2120"/>
                    <a:pt x="611" y="2730"/>
                    <a:pt x="1366" y="2730"/>
                  </a:cubicBezTo>
                  <a:cubicBezTo>
                    <a:pt x="2119" y="2730"/>
                    <a:pt x="2731" y="2120"/>
                    <a:pt x="2731" y="1365"/>
                  </a:cubicBezTo>
                  <a:cubicBezTo>
                    <a:pt x="2731" y="611"/>
                    <a:pt x="2119" y="0"/>
                    <a:pt x="13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4"/>
            <p:cNvSpPr/>
            <p:nvPr/>
          </p:nvSpPr>
          <p:spPr>
            <a:xfrm>
              <a:off x="3481825" y="4582475"/>
              <a:ext cx="131525" cy="194050"/>
            </a:xfrm>
            <a:custGeom>
              <a:avLst/>
              <a:gdLst/>
              <a:ahLst/>
              <a:cxnLst/>
              <a:rect l="l" t="t" r="r" b="b"/>
              <a:pathLst>
                <a:path w="5261" h="7762" extrusionOk="0">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4"/>
            <p:cNvSpPr/>
            <p:nvPr/>
          </p:nvSpPr>
          <p:spPr>
            <a:xfrm>
              <a:off x="3667350" y="4582450"/>
              <a:ext cx="113050" cy="194075"/>
            </a:xfrm>
            <a:custGeom>
              <a:avLst/>
              <a:gdLst/>
              <a:ahLst/>
              <a:cxnLst/>
              <a:rect l="l" t="t" r="r" b="b"/>
              <a:pathLst>
                <a:path w="4522" h="7763" extrusionOk="0">
                  <a:moveTo>
                    <a:pt x="0" y="0"/>
                  </a:moveTo>
                  <a:lnTo>
                    <a:pt x="0" y="7762"/>
                  </a:lnTo>
                  <a:lnTo>
                    <a:pt x="4521" y="7762"/>
                  </a:lnTo>
                  <a:lnTo>
                    <a:pt x="4521" y="6250"/>
                  </a:lnTo>
                  <a:lnTo>
                    <a:pt x="2116" y="6250"/>
                  </a:lnTo>
                  <a:lnTo>
                    <a:pt x="21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4"/>
            <p:cNvSpPr/>
            <p:nvPr/>
          </p:nvSpPr>
          <p:spPr>
            <a:xfrm>
              <a:off x="3826875" y="4582450"/>
              <a:ext cx="133600" cy="194075"/>
            </a:xfrm>
            <a:custGeom>
              <a:avLst/>
              <a:gdLst/>
              <a:ahLst/>
              <a:cxnLst/>
              <a:rect l="l" t="t" r="r" b="b"/>
              <a:pathLst>
                <a:path w="5344" h="7763" extrusionOk="0">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4"/>
            <p:cNvSpPr/>
            <p:nvPr/>
          </p:nvSpPr>
          <p:spPr>
            <a:xfrm>
              <a:off x="4019025" y="4582450"/>
              <a:ext cx="133300" cy="194075"/>
            </a:xfrm>
            <a:custGeom>
              <a:avLst/>
              <a:gdLst/>
              <a:ahLst/>
              <a:cxnLst/>
              <a:rect l="l" t="t" r="r" b="b"/>
              <a:pathLst>
                <a:path w="5332" h="7763" extrusionOk="0">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7" name="Google Shape;1267;p44"/>
          <p:cNvGrpSpPr/>
          <p:nvPr/>
        </p:nvGrpSpPr>
        <p:grpSpPr>
          <a:xfrm>
            <a:off x="4614766" y="1987777"/>
            <a:ext cx="821636" cy="868889"/>
            <a:chOff x="1332450" y="238125"/>
            <a:chExt cx="4952600" cy="5237425"/>
          </a:xfrm>
        </p:grpSpPr>
        <p:sp>
          <p:nvSpPr>
            <p:cNvPr id="1268" name="Google Shape;1268;p44"/>
            <p:cNvSpPr/>
            <p:nvPr/>
          </p:nvSpPr>
          <p:spPr>
            <a:xfrm>
              <a:off x="2085825" y="719725"/>
              <a:ext cx="3445875" cy="4628150"/>
            </a:xfrm>
            <a:custGeom>
              <a:avLst/>
              <a:gdLst/>
              <a:ahLst/>
              <a:cxnLst/>
              <a:rect l="l" t="t" r="r" b="b"/>
              <a:pathLst>
                <a:path w="137835" h="185126" extrusionOk="0">
                  <a:moveTo>
                    <a:pt x="68878" y="0"/>
                  </a:moveTo>
                  <a:lnTo>
                    <a:pt x="0" y="34027"/>
                  </a:lnTo>
                  <a:lnTo>
                    <a:pt x="23691" y="155760"/>
                  </a:lnTo>
                  <a:lnTo>
                    <a:pt x="68955" y="185125"/>
                  </a:lnTo>
                  <a:lnTo>
                    <a:pt x="114144" y="155761"/>
                  </a:lnTo>
                  <a:lnTo>
                    <a:pt x="137835" y="34027"/>
                  </a:lnTo>
                  <a:lnTo>
                    <a:pt x="688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4"/>
            <p:cNvSpPr/>
            <p:nvPr/>
          </p:nvSpPr>
          <p:spPr>
            <a:xfrm>
              <a:off x="2272300" y="970200"/>
              <a:ext cx="3072925" cy="4127225"/>
            </a:xfrm>
            <a:custGeom>
              <a:avLst/>
              <a:gdLst/>
              <a:ahLst/>
              <a:cxnLst/>
              <a:rect l="l" t="t" r="r" b="b"/>
              <a:pathLst>
                <a:path w="122917" h="165089" extrusionOk="0">
                  <a:moveTo>
                    <a:pt x="61424" y="0"/>
                  </a:moveTo>
                  <a:lnTo>
                    <a:pt x="1" y="30344"/>
                  </a:lnTo>
                  <a:lnTo>
                    <a:pt x="21127" y="138900"/>
                  </a:lnTo>
                  <a:lnTo>
                    <a:pt x="61491" y="165088"/>
                  </a:lnTo>
                  <a:lnTo>
                    <a:pt x="101790" y="138902"/>
                  </a:lnTo>
                  <a:lnTo>
                    <a:pt x="122917" y="30345"/>
                  </a:lnTo>
                  <a:lnTo>
                    <a:pt x="61424" y="0"/>
                  </a:ln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4"/>
            <p:cNvSpPr/>
            <p:nvPr/>
          </p:nvSpPr>
          <p:spPr>
            <a:xfrm>
              <a:off x="1922950" y="603975"/>
              <a:ext cx="3771625" cy="4871575"/>
            </a:xfrm>
            <a:custGeom>
              <a:avLst/>
              <a:gdLst/>
              <a:ahLst/>
              <a:cxnLst/>
              <a:rect l="l" t="t" r="r" b="b"/>
              <a:pathLst>
                <a:path w="150865" h="194863" extrusionOk="0">
                  <a:moveTo>
                    <a:pt x="75393" y="7851"/>
                  </a:moveTo>
                  <a:lnTo>
                    <a:pt x="143184" y="40694"/>
                  </a:lnTo>
                  <a:lnTo>
                    <a:pt x="119894" y="158192"/>
                  </a:lnTo>
                  <a:lnTo>
                    <a:pt x="75469" y="186536"/>
                  </a:lnTo>
                  <a:lnTo>
                    <a:pt x="30970" y="158190"/>
                  </a:lnTo>
                  <a:lnTo>
                    <a:pt x="7679" y="40693"/>
                  </a:lnTo>
                  <a:lnTo>
                    <a:pt x="75393" y="7851"/>
                  </a:lnTo>
                  <a:close/>
                  <a:moveTo>
                    <a:pt x="75392" y="1"/>
                  </a:moveTo>
                  <a:lnTo>
                    <a:pt x="0" y="36568"/>
                  </a:lnTo>
                  <a:lnTo>
                    <a:pt x="25005" y="162717"/>
                  </a:lnTo>
                  <a:lnTo>
                    <a:pt x="75472" y="194863"/>
                  </a:lnTo>
                  <a:lnTo>
                    <a:pt x="125859" y="162716"/>
                  </a:lnTo>
                  <a:lnTo>
                    <a:pt x="150865" y="36565"/>
                  </a:lnTo>
                  <a:lnTo>
                    <a:pt x="75392" y="1"/>
                  </a:ln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4"/>
            <p:cNvSpPr/>
            <p:nvPr/>
          </p:nvSpPr>
          <p:spPr>
            <a:xfrm>
              <a:off x="2792325" y="310650"/>
              <a:ext cx="2032850" cy="2200850"/>
            </a:xfrm>
            <a:custGeom>
              <a:avLst/>
              <a:gdLst/>
              <a:ahLst/>
              <a:cxnLst/>
              <a:rect l="l" t="t" r="r" b="b"/>
              <a:pathLst>
                <a:path w="81314" h="88034" extrusionOk="0">
                  <a:moveTo>
                    <a:pt x="40657" y="0"/>
                  </a:moveTo>
                  <a:lnTo>
                    <a:pt x="1" y="12910"/>
                  </a:lnTo>
                  <a:lnTo>
                    <a:pt x="14887" y="88033"/>
                  </a:lnTo>
                  <a:lnTo>
                    <a:pt x="40657" y="80516"/>
                  </a:lnTo>
                  <a:lnTo>
                    <a:pt x="66427" y="88033"/>
                  </a:lnTo>
                  <a:lnTo>
                    <a:pt x="81313" y="12910"/>
                  </a:lnTo>
                  <a:lnTo>
                    <a:pt x="406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4"/>
            <p:cNvSpPr/>
            <p:nvPr/>
          </p:nvSpPr>
          <p:spPr>
            <a:xfrm>
              <a:off x="2751375" y="238125"/>
              <a:ext cx="2114775" cy="2296275"/>
            </a:xfrm>
            <a:custGeom>
              <a:avLst/>
              <a:gdLst/>
              <a:ahLst/>
              <a:cxnLst/>
              <a:rect l="l" t="t" r="r" b="b"/>
              <a:pathLst>
                <a:path w="84591" h="91851" extrusionOk="0">
                  <a:moveTo>
                    <a:pt x="42295" y="3018"/>
                  </a:moveTo>
                  <a:lnTo>
                    <a:pt x="81312" y="16735"/>
                  </a:lnTo>
                  <a:lnTo>
                    <a:pt x="66973" y="88258"/>
                  </a:lnTo>
                  <a:lnTo>
                    <a:pt x="42295" y="81142"/>
                  </a:lnTo>
                  <a:lnTo>
                    <a:pt x="17618" y="88257"/>
                  </a:lnTo>
                  <a:lnTo>
                    <a:pt x="3278" y="16735"/>
                  </a:lnTo>
                  <a:lnTo>
                    <a:pt x="42295" y="3018"/>
                  </a:lnTo>
                  <a:close/>
                  <a:moveTo>
                    <a:pt x="42295" y="0"/>
                  </a:moveTo>
                  <a:lnTo>
                    <a:pt x="0" y="14870"/>
                  </a:lnTo>
                  <a:lnTo>
                    <a:pt x="15434" y="91850"/>
                  </a:lnTo>
                  <a:lnTo>
                    <a:pt x="42295" y="84104"/>
                  </a:lnTo>
                  <a:lnTo>
                    <a:pt x="69157" y="91850"/>
                  </a:lnTo>
                  <a:lnTo>
                    <a:pt x="84591" y="14870"/>
                  </a:lnTo>
                  <a:lnTo>
                    <a:pt x="42295" y="0"/>
                  </a:ln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4"/>
            <p:cNvSpPr/>
            <p:nvPr/>
          </p:nvSpPr>
          <p:spPr>
            <a:xfrm>
              <a:off x="2975625" y="455125"/>
              <a:ext cx="1666250" cy="2037500"/>
            </a:xfrm>
            <a:custGeom>
              <a:avLst/>
              <a:gdLst/>
              <a:ahLst/>
              <a:cxnLst/>
              <a:rect l="l" t="t" r="r" b="b"/>
              <a:pathLst>
                <a:path w="66650" h="81500" extrusionOk="0">
                  <a:moveTo>
                    <a:pt x="33325" y="1"/>
                  </a:moveTo>
                  <a:lnTo>
                    <a:pt x="0" y="11952"/>
                  </a:lnTo>
                  <a:lnTo>
                    <a:pt x="12979" y="81499"/>
                  </a:lnTo>
                  <a:lnTo>
                    <a:pt x="33325" y="74539"/>
                  </a:lnTo>
                  <a:lnTo>
                    <a:pt x="53670" y="81499"/>
                  </a:lnTo>
                  <a:lnTo>
                    <a:pt x="66650" y="11952"/>
                  </a:lnTo>
                  <a:lnTo>
                    <a:pt x="33325" y="1"/>
                  </a:ln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4"/>
            <p:cNvSpPr/>
            <p:nvPr/>
          </p:nvSpPr>
          <p:spPr>
            <a:xfrm>
              <a:off x="2501525" y="1739600"/>
              <a:ext cx="342600" cy="325850"/>
            </a:xfrm>
            <a:custGeom>
              <a:avLst/>
              <a:gdLst/>
              <a:ahLst/>
              <a:cxnLst/>
              <a:rect l="l" t="t" r="r" b="b"/>
              <a:pathLst>
                <a:path w="13704" h="13034" extrusionOk="0">
                  <a:moveTo>
                    <a:pt x="6851" y="0"/>
                  </a:moveTo>
                  <a:lnTo>
                    <a:pt x="5235" y="4979"/>
                  </a:lnTo>
                  <a:lnTo>
                    <a:pt x="1" y="4979"/>
                  </a:lnTo>
                  <a:lnTo>
                    <a:pt x="4235" y="8055"/>
                  </a:lnTo>
                  <a:lnTo>
                    <a:pt x="2617" y="13033"/>
                  </a:lnTo>
                  <a:lnTo>
                    <a:pt x="6851" y="9956"/>
                  </a:lnTo>
                  <a:lnTo>
                    <a:pt x="11087" y="13033"/>
                  </a:lnTo>
                  <a:lnTo>
                    <a:pt x="9469" y="8055"/>
                  </a:lnTo>
                  <a:lnTo>
                    <a:pt x="13703" y="4979"/>
                  </a:lnTo>
                  <a:lnTo>
                    <a:pt x="8469" y="4979"/>
                  </a:lnTo>
                  <a:lnTo>
                    <a:pt x="68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4"/>
            <p:cNvSpPr/>
            <p:nvPr/>
          </p:nvSpPr>
          <p:spPr>
            <a:xfrm>
              <a:off x="4773375" y="1739600"/>
              <a:ext cx="342625" cy="325850"/>
            </a:xfrm>
            <a:custGeom>
              <a:avLst/>
              <a:gdLst/>
              <a:ahLst/>
              <a:cxnLst/>
              <a:rect l="l" t="t" r="r" b="b"/>
              <a:pathLst>
                <a:path w="13705" h="13034" extrusionOk="0">
                  <a:moveTo>
                    <a:pt x="6853" y="0"/>
                  </a:moveTo>
                  <a:lnTo>
                    <a:pt x="5235" y="4979"/>
                  </a:lnTo>
                  <a:lnTo>
                    <a:pt x="1" y="4979"/>
                  </a:lnTo>
                  <a:lnTo>
                    <a:pt x="4236" y="8055"/>
                  </a:lnTo>
                  <a:lnTo>
                    <a:pt x="2618" y="13033"/>
                  </a:lnTo>
                  <a:lnTo>
                    <a:pt x="6853" y="9956"/>
                  </a:lnTo>
                  <a:lnTo>
                    <a:pt x="11087" y="13033"/>
                  </a:lnTo>
                  <a:lnTo>
                    <a:pt x="9469" y="8055"/>
                  </a:lnTo>
                  <a:lnTo>
                    <a:pt x="13704" y="4979"/>
                  </a:lnTo>
                  <a:lnTo>
                    <a:pt x="8470" y="4979"/>
                  </a:lnTo>
                  <a:lnTo>
                    <a:pt x="68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4"/>
            <p:cNvSpPr/>
            <p:nvPr/>
          </p:nvSpPr>
          <p:spPr>
            <a:xfrm>
              <a:off x="2504550" y="1851400"/>
              <a:ext cx="2608400" cy="2608350"/>
            </a:xfrm>
            <a:custGeom>
              <a:avLst/>
              <a:gdLst/>
              <a:ahLst/>
              <a:cxnLst/>
              <a:rect l="l" t="t" r="r" b="b"/>
              <a:pathLst>
                <a:path w="104336" h="104334" extrusionOk="0">
                  <a:moveTo>
                    <a:pt x="52168" y="1"/>
                  </a:moveTo>
                  <a:cubicBezTo>
                    <a:pt x="38332" y="1"/>
                    <a:pt x="25064" y="5496"/>
                    <a:pt x="15281" y="15278"/>
                  </a:cubicBezTo>
                  <a:cubicBezTo>
                    <a:pt x="5498" y="25062"/>
                    <a:pt x="1" y="38331"/>
                    <a:pt x="1" y="52167"/>
                  </a:cubicBezTo>
                  <a:cubicBezTo>
                    <a:pt x="1" y="66003"/>
                    <a:pt x="5498" y="79272"/>
                    <a:pt x="15281" y="89055"/>
                  </a:cubicBezTo>
                  <a:cubicBezTo>
                    <a:pt x="25064" y="98838"/>
                    <a:pt x="38332" y="104334"/>
                    <a:pt x="52168" y="104334"/>
                  </a:cubicBezTo>
                  <a:cubicBezTo>
                    <a:pt x="66003" y="104334"/>
                    <a:pt x="79273" y="98838"/>
                    <a:pt x="89056" y="89055"/>
                  </a:cubicBezTo>
                  <a:cubicBezTo>
                    <a:pt x="98839" y="79272"/>
                    <a:pt x="104335" y="66003"/>
                    <a:pt x="104335" y="52167"/>
                  </a:cubicBezTo>
                  <a:cubicBezTo>
                    <a:pt x="104335" y="38331"/>
                    <a:pt x="98839" y="25062"/>
                    <a:pt x="89056" y="15278"/>
                  </a:cubicBezTo>
                  <a:cubicBezTo>
                    <a:pt x="79273" y="5496"/>
                    <a:pt x="66003" y="1"/>
                    <a:pt x="52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4"/>
            <p:cNvSpPr/>
            <p:nvPr/>
          </p:nvSpPr>
          <p:spPr>
            <a:xfrm>
              <a:off x="2680425" y="2027225"/>
              <a:ext cx="2256650" cy="2256675"/>
            </a:xfrm>
            <a:custGeom>
              <a:avLst/>
              <a:gdLst/>
              <a:ahLst/>
              <a:cxnLst/>
              <a:rect l="l" t="t" r="r" b="b"/>
              <a:pathLst>
                <a:path w="90266" h="90267" extrusionOk="0">
                  <a:moveTo>
                    <a:pt x="45133" y="1"/>
                  </a:moveTo>
                  <a:cubicBezTo>
                    <a:pt x="33163" y="1"/>
                    <a:pt x="21683" y="4756"/>
                    <a:pt x="13220" y="13219"/>
                  </a:cubicBezTo>
                  <a:cubicBezTo>
                    <a:pt x="4755" y="21683"/>
                    <a:pt x="0" y="33163"/>
                    <a:pt x="0" y="45134"/>
                  </a:cubicBezTo>
                  <a:cubicBezTo>
                    <a:pt x="0" y="57104"/>
                    <a:pt x="4755" y="68584"/>
                    <a:pt x="13220" y="77048"/>
                  </a:cubicBezTo>
                  <a:cubicBezTo>
                    <a:pt x="21683" y="85512"/>
                    <a:pt x="33163" y="90267"/>
                    <a:pt x="45133" y="90267"/>
                  </a:cubicBezTo>
                  <a:cubicBezTo>
                    <a:pt x="57102" y="90267"/>
                    <a:pt x="68582" y="85512"/>
                    <a:pt x="77047" y="77048"/>
                  </a:cubicBezTo>
                  <a:cubicBezTo>
                    <a:pt x="85511" y="68584"/>
                    <a:pt x="90266" y="57104"/>
                    <a:pt x="90266" y="45134"/>
                  </a:cubicBezTo>
                  <a:cubicBezTo>
                    <a:pt x="90266" y="33163"/>
                    <a:pt x="85511" y="21683"/>
                    <a:pt x="77047" y="13219"/>
                  </a:cubicBezTo>
                  <a:cubicBezTo>
                    <a:pt x="68582" y="4756"/>
                    <a:pt x="57102" y="1"/>
                    <a:pt x="45133"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4"/>
            <p:cNvSpPr/>
            <p:nvPr/>
          </p:nvSpPr>
          <p:spPr>
            <a:xfrm>
              <a:off x="2793275" y="2140100"/>
              <a:ext cx="2030950" cy="2030950"/>
            </a:xfrm>
            <a:custGeom>
              <a:avLst/>
              <a:gdLst/>
              <a:ahLst/>
              <a:cxnLst/>
              <a:rect l="l" t="t" r="r" b="b"/>
              <a:pathLst>
                <a:path w="81238" h="81238" extrusionOk="0">
                  <a:moveTo>
                    <a:pt x="40619" y="0"/>
                  </a:moveTo>
                  <a:cubicBezTo>
                    <a:pt x="29846" y="0"/>
                    <a:pt x="19514" y="4280"/>
                    <a:pt x="11898" y="11897"/>
                  </a:cubicBezTo>
                  <a:cubicBezTo>
                    <a:pt x="4281" y="19515"/>
                    <a:pt x="1" y="29846"/>
                    <a:pt x="1" y="40619"/>
                  </a:cubicBezTo>
                  <a:cubicBezTo>
                    <a:pt x="1" y="51391"/>
                    <a:pt x="4281" y="61723"/>
                    <a:pt x="11898" y="69340"/>
                  </a:cubicBezTo>
                  <a:cubicBezTo>
                    <a:pt x="19514" y="76958"/>
                    <a:pt x="29846" y="81237"/>
                    <a:pt x="40619" y="81237"/>
                  </a:cubicBezTo>
                  <a:cubicBezTo>
                    <a:pt x="51391" y="81237"/>
                    <a:pt x="61723" y="76958"/>
                    <a:pt x="69340" y="69340"/>
                  </a:cubicBezTo>
                  <a:cubicBezTo>
                    <a:pt x="76957" y="61723"/>
                    <a:pt x="81237" y="51391"/>
                    <a:pt x="81237" y="40619"/>
                  </a:cubicBezTo>
                  <a:cubicBezTo>
                    <a:pt x="81237" y="29846"/>
                    <a:pt x="76957" y="19515"/>
                    <a:pt x="69340" y="11897"/>
                  </a:cubicBezTo>
                  <a:cubicBezTo>
                    <a:pt x="61723" y="4280"/>
                    <a:pt x="51391" y="0"/>
                    <a:pt x="406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4"/>
            <p:cNvSpPr/>
            <p:nvPr/>
          </p:nvSpPr>
          <p:spPr>
            <a:xfrm>
              <a:off x="2790825" y="2133025"/>
              <a:ext cx="2035825" cy="1947625"/>
            </a:xfrm>
            <a:custGeom>
              <a:avLst/>
              <a:gdLst/>
              <a:ahLst/>
              <a:cxnLst/>
              <a:rect l="l" t="t" r="r" b="b"/>
              <a:pathLst>
                <a:path w="81433" h="77905" extrusionOk="0">
                  <a:moveTo>
                    <a:pt x="40717" y="1"/>
                  </a:moveTo>
                  <a:cubicBezTo>
                    <a:pt x="36496" y="1"/>
                    <a:pt x="32426" y="640"/>
                    <a:pt x="28595" y="1827"/>
                  </a:cubicBezTo>
                  <a:lnTo>
                    <a:pt x="39805" y="9972"/>
                  </a:lnTo>
                  <a:lnTo>
                    <a:pt x="39805" y="25013"/>
                  </a:lnTo>
                  <a:lnTo>
                    <a:pt x="26284" y="34839"/>
                  </a:lnTo>
                  <a:lnTo>
                    <a:pt x="12114" y="28660"/>
                  </a:lnTo>
                  <a:lnTo>
                    <a:pt x="9092" y="14965"/>
                  </a:lnTo>
                  <a:cubicBezTo>
                    <a:pt x="4067" y="21085"/>
                    <a:pt x="785" y="28690"/>
                    <a:pt x="1" y="37021"/>
                  </a:cubicBezTo>
                  <a:lnTo>
                    <a:pt x="11385" y="30331"/>
                  </a:lnTo>
                  <a:lnTo>
                    <a:pt x="25583" y="36522"/>
                  </a:lnTo>
                  <a:lnTo>
                    <a:pt x="30687" y="52231"/>
                  </a:lnTo>
                  <a:lnTo>
                    <a:pt x="19734" y="63416"/>
                  </a:lnTo>
                  <a:lnTo>
                    <a:pt x="5245" y="61278"/>
                  </a:lnTo>
                  <a:lnTo>
                    <a:pt x="5245" y="61278"/>
                  </a:lnTo>
                  <a:cubicBezTo>
                    <a:pt x="9403" y="68498"/>
                    <a:pt x="15701" y="74329"/>
                    <a:pt x="23273" y="77904"/>
                  </a:cubicBezTo>
                  <a:lnTo>
                    <a:pt x="21037" y="64692"/>
                  </a:lnTo>
                  <a:lnTo>
                    <a:pt x="31776" y="53725"/>
                  </a:lnTo>
                  <a:lnTo>
                    <a:pt x="49659" y="53725"/>
                  </a:lnTo>
                  <a:lnTo>
                    <a:pt x="60397" y="64692"/>
                  </a:lnTo>
                  <a:lnTo>
                    <a:pt x="58161" y="77904"/>
                  </a:lnTo>
                  <a:cubicBezTo>
                    <a:pt x="65733" y="74329"/>
                    <a:pt x="72031" y="68499"/>
                    <a:pt x="76188" y="61278"/>
                  </a:cubicBezTo>
                  <a:lnTo>
                    <a:pt x="76188" y="61278"/>
                  </a:lnTo>
                  <a:lnTo>
                    <a:pt x="61698" y="63416"/>
                  </a:lnTo>
                  <a:lnTo>
                    <a:pt x="50746" y="52231"/>
                  </a:lnTo>
                  <a:lnTo>
                    <a:pt x="55849" y="36522"/>
                  </a:lnTo>
                  <a:lnTo>
                    <a:pt x="70048" y="30331"/>
                  </a:lnTo>
                  <a:lnTo>
                    <a:pt x="81432" y="37021"/>
                  </a:lnTo>
                  <a:cubicBezTo>
                    <a:pt x="80648" y="28690"/>
                    <a:pt x="77366" y="21085"/>
                    <a:pt x="72341" y="14965"/>
                  </a:cubicBezTo>
                  <a:lnTo>
                    <a:pt x="69319" y="28660"/>
                  </a:lnTo>
                  <a:lnTo>
                    <a:pt x="55148" y="34839"/>
                  </a:lnTo>
                  <a:lnTo>
                    <a:pt x="41626" y="25013"/>
                  </a:lnTo>
                  <a:lnTo>
                    <a:pt x="41626" y="9972"/>
                  </a:lnTo>
                  <a:lnTo>
                    <a:pt x="52839" y="1827"/>
                  </a:lnTo>
                  <a:cubicBezTo>
                    <a:pt x="49008" y="640"/>
                    <a:pt x="44937" y="1"/>
                    <a:pt x="40717"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4"/>
            <p:cNvSpPr/>
            <p:nvPr/>
          </p:nvSpPr>
          <p:spPr>
            <a:xfrm>
              <a:off x="1332450" y="3243850"/>
              <a:ext cx="4952600" cy="1632875"/>
            </a:xfrm>
            <a:custGeom>
              <a:avLst/>
              <a:gdLst/>
              <a:ahLst/>
              <a:cxnLst/>
              <a:rect l="l" t="t" r="r" b="b"/>
              <a:pathLst>
                <a:path w="198104" h="65315" extrusionOk="0">
                  <a:moveTo>
                    <a:pt x="99052" y="1"/>
                  </a:moveTo>
                  <a:cubicBezTo>
                    <a:pt x="74584" y="1"/>
                    <a:pt x="49761" y="3989"/>
                    <a:pt x="25273" y="11854"/>
                  </a:cubicBezTo>
                  <a:lnTo>
                    <a:pt x="23718" y="12354"/>
                  </a:lnTo>
                  <a:lnTo>
                    <a:pt x="25345" y="19263"/>
                  </a:lnTo>
                  <a:cubicBezTo>
                    <a:pt x="18909" y="21561"/>
                    <a:pt x="11578" y="24468"/>
                    <a:pt x="5363" y="27328"/>
                  </a:cubicBezTo>
                  <a:lnTo>
                    <a:pt x="0" y="29795"/>
                  </a:lnTo>
                  <a:lnTo>
                    <a:pt x="5291" y="32415"/>
                  </a:lnTo>
                  <a:cubicBezTo>
                    <a:pt x="11660" y="35567"/>
                    <a:pt x="15050" y="37407"/>
                    <a:pt x="20528" y="40745"/>
                  </a:cubicBezTo>
                  <a:cubicBezTo>
                    <a:pt x="17961" y="46812"/>
                    <a:pt x="15563" y="53014"/>
                    <a:pt x="13387" y="59211"/>
                  </a:cubicBezTo>
                  <a:lnTo>
                    <a:pt x="11245" y="65310"/>
                  </a:lnTo>
                  <a:lnTo>
                    <a:pt x="17171" y="62729"/>
                  </a:lnTo>
                  <a:cubicBezTo>
                    <a:pt x="24707" y="59447"/>
                    <a:pt x="32102" y="56561"/>
                    <a:pt x="39776" y="53907"/>
                  </a:cubicBezTo>
                  <a:lnTo>
                    <a:pt x="42140" y="53075"/>
                  </a:lnTo>
                  <a:lnTo>
                    <a:pt x="40738" y="46421"/>
                  </a:lnTo>
                  <a:cubicBezTo>
                    <a:pt x="60206" y="40838"/>
                    <a:pt x="79790" y="38005"/>
                    <a:pt x="99052" y="38005"/>
                  </a:cubicBezTo>
                  <a:cubicBezTo>
                    <a:pt x="118314" y="38005"/>
                    <a:pt x="137898" y="40838"/>
                    <a:pt x="157366" y="46421"/>
                  </a:cubicBezTo>
                  <a:lnTo>
                    <a:pt x="155952" y="53088"/>
                  </a:lnTo>
                  <a:lnTo>
                    <a:pt x="158328" y="53910"/>
                  </a:lnTo>
                  <a:cubicBezTo>
                    <a:pt x="166004" y="56567"/>
                    <a:pt x="173398" y="59453"/>
                    <a:pt x="180933" y="62733"/>
                  </a:cubicBezTo>
                  <a:lnTo>
                    <a:pt x="186858" y="65314"/>
                  </a:lnTo>
                  <a:lnTo>
                    <a:pt x="184717" y="59216"/>
                  </a:lnTo>
                  <a:cubicBezTo>
                    <a:pt x="182542" y="53019"/>
                    <a:pt x="180145" y="46818"/>
                    <a:pt x="177577" y="40749"/>
                  </a:cubicBezTo>
                  <a:cubicBezTo>
                    <a:pt x="183056" y="37412"/>
                    <a:pt x="186445" y="35572"/>
                    <a:pt x="192814" y="32419"/>
                  </a:cubicBezTo>
                  <a:lnTo>
                    <a:pt x="198104" y="29800"/>
                  </a:lnTo>
                  <a:lnTo>
                    <a:pt x="192742" y="27333"/>
                  </a:lnTo>
                  <a:cubicBezTo>
                    <a:pt x="186528" y="24474"/>
                    <a:pt x="180121" y="21863"/>
                    <a:pt x="172790" y="19462"/>
                  </a:cubicBezTo>
                  <a:lnTo>
                    <a:pt x="174417" y="12549"/>
                  </a:lnTo>
                  <a:lnTo>
                    <a:pt x="172834" y="11854"/>
                  </a:lnTo>
                  <a:cubicBezTo>
                    <a:pt x="148344" y="3989"/>
                    <a:pt x="123521" y="1"/>
                    <a:pt x="990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4"/>
            <p:cNvSpPr/>
            <p:nvPr/>
          </p:nvSpPr>
          <p:spPr>
            <a:xfrm>
              <a:off x="1495975" y="3793600"/>
              <a:ext cx="807900" cy="953875"/>
            </a:xfrm>
            <a:custGeom>
              <a:avLst/>
              <a:gdLst/>
              <a:ahLst/>
              <a:cxnLst/>
              <a:rect l="l" t="t" r="r" b="b"/>
              <a:pathLst>
                <a:path w="32316" h="38155" extrusionOk="0">
                  <a:moveTo>
                    <a:pt x="19448" y="0"/>
                  </a:moveTo>
                  <a:cubicBezTo>
                    <a:pt x="12861" y="2331"/>
                    <a:pt x="6378" y="4963"/>
                    <a:pt x="0" y="7898"/>
                  </a:cubicBezTo>
                  <a:cubicBezTo>
                    <a:pt x="7252" y="11487"/>
                    <a:pt x="10763" y="13443"/>
                    <a:pt x="17536" y="17626"/>
                  </a:cubicBezTo>
                  <a:cubicBezTo>
                    <a:pt x="14624" y="24361"/>
                    <a:pt x="11948" y="31204"/>
                    <a:pt x="9507" y="38155"/>
                  </a:cubicBezTo>
                  <a:cubicBezTo>
                    <a:pt x="17057" y="34866"/>
                    <a:pt x="24555" y="31937"/>
                    <a:pt x="32315" y="29251"/>
                  </a:cubicBezTo>
                  <a:cubicBezTo>
                    <a:pt x="32312" y="29239"/>
                    <a:pt x="32310" y="29228"/>
                    <a:pt x="32307" y="29216"/>
                  </a:cubicBezTo>
                  <a:cubicBezTo>
                    <a:pt x="29844" y="27834"/>
                    <a:pt x="28379" y="27052"/>
                    <a:pt x="25650" y="25661"/>
                  </a:cubicBezTo>
                  <a:cubicBezTo>
                    <a:pt x="23583" y="17107"/>
                    <a:pt x="21515" y="8554"/>
                    <a:pt x="19448" y="0"/>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4"/>
            <p:cNvSpPr/>
            <p:nvPr/>
          </p:nvSpPr>
          <p:spPr>
            <a:xfrm>
              <a:off x="5313675" y="3793675"/>
              <a:ext cx="807875" cy="953950"/>
            </a:xfrm>
            <a:custGeom>
              <a:avLst/>
              <a:gdLst/>
              <a:ahLst/>
              <a:cxnLst/>
              <a:rect l="l" t="t" r="r" b="b"/>
              <a:pathLst>
                <a:path w="32315" h="38158" extrusionOk="0">
                  <a:moveTo>
                    <a:pt x="12866" y="1"/>
                  </a:moveTo>
                  <a:cubicBezTo>
                    <a:pt x="10799" y="8553"/>
                    <a:pt x="8732" y="17105"/>
                    <a:pt x="6665" y="25658"/>
                  </a:cubicBezTo>
                  <a:lnTo>
                    <a:pt x="6633" y="25647"/>
                  </a:lnTo>
                  <a:lnTo>
                    <a:pt x="6658" y="25662"/>
                  </a:lnTo>
                  <a:cubicBezTo>
                    <a:pt x="3932" y="27053"/>
                    <a:pt x="2468" y="27835"/>
                    <a:pt x="8" y="29218"/>
                  </a:cubicBezTo>
                  <a:cubicBezTo>
                    <a:pt x="6" y="29231"/>
                    <a:pt x="3" y="29242"/>
                    <a:pt x="0" y="29254"/>
                  </a:cubicBezTo>
                  <a:cubicBezTo>
                    <a:pt x="7760" y="31939"/>
                    <a:pt x="15258" y="34869"/>
                    <a:pt x="22808" y="38157"/>
                  </a:cubicBezTo>
                  <a:cubicBezTo>
                    <a:pt x="20371" y="31212"/>
                    <a:pt x="17694" y="24369"/>
                    <a:pt x="14780" y="17627"/>
                  </a:cubicBezTo>
                  <a:cubicBezTo>
                    <a:pt x="21552" y="13444"/>
                    <a:pt x="25063" y="11490"/>
                    <a:pt x="32315" y="7900"/>
                  </a:cubicBezTo>
                  <a:cubicBezTo>
                    <a:pt x="25945" y="4968"/>
                    <a:pt x="19461" y="2335"/>
                    <a:pt x="12866"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4"/>
            <p:cNvSpPr/>
            <p:nvPr/>
          </p:nvSpPr>
          <p:spPr>
            <a:xfrm>
              <a:off x="2004475" y="3314325"/>
              <a:ext cx="3608650" cy="1061950"/>
            </a:xfrm>
            <a:custGeom>
              <a:avLst/>
              <a:gdLst/>
              <a:ahLst/>
              <a:cxnLst/>
              <a:rect l="l" t="t" r="r" b="b"/>
              <a:pathLst>
                <a:path w="144346" h="42478" extrusionOk="0">
                  <a:moveTo>
                    <a:pt x="72148" y="1"/>
                  </a:moveTo>
                  <a:cubicBezTo>
                    <a:pt x="48090" y="1"/>
                    <a:pt x="24041" y="3873"/>
                    <a:pt x="0" y="11618"/>
                  </a:cubicBezTo>
                  <a:cubicBezTo>
                    <a:pt x="2418" y="21904"/>
                    <a:pt x="4835" y="32191"/>
                    <a:pt x="7253" y="42477"/>
                  </a:cubicBezTo>
                  <a:cubicBezTo>
                    <a:pt x="28981" y="35549"/>
                    <a:pt x="50576" y="32085"/>
                    <a:pt x="72171" y="32085"/>
                  </a:cubicBezTo>
                  <a:cubicBezTo>
                    <a:pt x="93766" y="32085"/>
                    <a:pt x="115361" y="35549"/>
                    <a:pt x="137091" y="42477"/>
                  </a:cubicBezTo>
                  <a:cubicBezTo>
                    <a:pt x="139509" y="32191"/>
                    <a:pt x="141927" y="21904"/>
                    <a:pt x="144345" y="11618"/>
                  </a:cubicBezTo>
                  <a:cubicBezTo>
                    <a:pt x="120271" y="3873"/>
                    <a:pt x="96205" y="1"/>
                    <a:pt x="72148"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4"/>
            <p:cNvSpPr/>
            <p:nvPr/>
          </p:nvSpPr>
          <p:spPr>
            <a:xfrm>
              <a:off x="2447375" y="3525925"/>
              <a:ext cx="450650" cy="619350"/>
            </a:xfrm>
            <a:custGeom>
              <a:avLst/>
              <a:gdLst/>
              <a:ahLst/>
              <a:cxnLst/>
              <a:rect l="l" t="t" r="r" b="b"/>
              <a:pathLst>
                <a:path w="18026" h="24774" extrusionOk="0">
                  <a:moveTo>
                    <a:pt x="10631" y="0"/>
                  </a:moveTo>
                  <a:cubicBezTo>
                    <a:pt x="10070" y="0"/>
                    <a:pt x="9457" y="71"/>
                    <a:pt x="8794" y="214"/>
                  </a:cubicBezTo>
                  <a:cubicBezTo>
                    <a:pt x="7185" y="564"/>
                    <a:pt x="6382" y="745"/>
                    <a:pt x="4778" y="1124"/>
                  </a:cubicBezTo>
                  <a:cubicBezTo>
                    <a:pt x="1448" y="1911"/>
                    <a:pt x="1" y="3864"/>
                    <a:pt x="687" y="6601"/>
                  </a:cubicBezTo>
                  <a:cubicBezTo>
                    <a:pt x="1377" y="9350"/>
                    <a:pt x="1723" y="10725"/>
                    <a:pt x="2413" y="13474"/>
                  </a:cubicBezTo>
                  <a:cubicBezTo>
                    <a:pt x="2552" y="14027"/>
                    <a:pt x="2943" y="14296"/>
                    <a:pt x="3593" y="14315"/>
                  </a:cubicBezTo>
                  <a:cubicBezTo>
                    <a:pt x="7010" y="14402"/>
                    <a:pt x="8708" y="14483"/>
                    <a:pt x="12078" y="14717"/>
                  </a:cubicBezTo>
                  <a:lnTo>
                    <a:pt x="12882" y="18631"/>
                  </a:lnTo>
                  <a:cubicBezTo>
                    <a:pt x="13046" y="19425"/>
                    <a:pt x="12666" y="19904"/>
                    <a:pt x="11816" y="20094"/>
                  </a:cubicBezTo>
                  <a:cubicBezTo>
                    <a:pt x="11189" y="20233"/>
                    <a:pt x="10875" y="20304"/>
                    <a:pt x="10249" y="20448"/>
                  </a:cubicBezTo>
                  <a:cubicBezTo>
                    <a:pt x="10082" y="20487"/>
                    <a:pt x="9925" y="20507"/>
                    <a:pt x="9780" y="20507"/>
                  </a:cubicBezTo>
                  <a:cubicBezTo>
                    <a:pt x="9214" y="20507"/>
                    <a:pt x="8820" y="20211"/>
                    <a:pt x="8677" y="19582"/>
                  </a:cubicBezTo>
                  <a:cubicBezTo>
                    <a:pt x="8472" y="18681"/>
                    <a:pt x="8370" y="18229"/>
                    <a:pt x="8164" y="17328"/>
                  </a:cubicBezTo>
                  <a:cubicBezTo>
                    <a:pt x="8107" y="17077"/>
                    <a:pt x="7974" y="16957"/>
                    <a:pt x="7746" y="16957"/>
                  </a:cubicBezTo>
                  <a:cubicBezTo>
                    <a:pt x="7681" y="16957"/>
                    <a:pt x="7607" y="16967"/>
                    <a:pt x="7526" y="16986"/>
                  </a:cubicBezTo>
                  <a:cubicBezTo>
                    <a:pt x="6144" y="17318"/>
                    <a:pt x="5454" y="17491"/>
                    <a:pt x="4076" y="17849"/>
                  </a:cubicBezTo>
                  <a:cubicBezTo>
                    <a:pt x="3745" y="17934"/>
                    <a:pt x="3583" y="18133"/>
                    <a:pt x="3663" y="18453"/>
                  </a:cubicBezTo>
                  <a:lnTo>
                    <a:pt x="4432" y="21510"/>
                  </a:lnTo>
                  <a:cubicBezTo>
                    <a:pt x="4979" y="23687"/>
                    <a:pt x="6347" y="24774"/>
                    <a:pt x="8380" y="24774"/>
                  </a:cubicBezTo>
                  <a:cubicBezTo>
                    <a:pt x="8904" y="24774"/>
                    <a:pt x="9471" y="24702"/>
                    <a:pt x="10080" y="24558"/>
                  </a:cubicBezTo>
                  <a:cubicBezTo>
                    <a:pt x="11513" y="24218"/>
                    <a:pt x="12230" y="24056"/>
                    <a:pt x="13668" y="23745"/>
                  </a:cubicBezTo>
                  <a:cubicBezTo>
                    <a:pt x="16684" y="23093"/>
                    <a:pt x="18025" y="21325"/>
                    <a:pt x="17518" y="18547"/>
                  </a:cubicBezTo>
                  <a:cubicBezTo>
                    <a:pt x="17018" y="15816"/>
                    <a:pt x="16769" y="14451"/>
                    <a:pt x="16270" y="11720"/>
                  </a:cubicBezTo>
                  <a:cubicBezTo>
                    <a:pt x="16167" y="11159"/>
                    <a:pt x="15801" y="10891"/>
                    <a:pt x="15182" y="10799"/>
                  </a:cubicBezTo>
                  <a:cubicBezTo>
                    <a:pt x="11759" y="10513"/>
                    <a:pt x="10033" y="10406"/>
                    <a:pt x="6559" y="10270"/>
                  </a:cubicBezTo>
                  <a:cubicBezTo>
                    <a:pt x="6191" y="8654"/>
                    <a:pt x="6006" y="7845"/>
                    <a:pt x="5639" y="6229"/>
                  </a:cubicBezTo>
                  <a:cubicBezTo>
                    <a:pt x="5465" y="5468"/>
                    <a:pt x="5899" y="4930"/>
                    <a:pt x="6779" y="4728"/>
                  </a:cubicBezTo>
                  <a:cubicBezTo>
                    <a:pt x="7454" y="4572"/>
                    <a:pt x="7793" y="4495"/>
                    <a:pt x="8469" y="4345"/>
                  </a:cubicBezTo>
                  <a:cubicBezTo>
                    <a:pt x="8663" y="4302"/>
                    <a:pt x="8840" y="4281"/>
                    <a:pt x="9001" y="4281"/>
                  </a:cubicBezTo>
                  <a:cubicBezTo>
                    <a:pt x="9627" y="4281"/>
                    <a:pt x="9997" y="4604"/>
                    <a:pt x="10122" y="5213"/>
                  </a:cubicBezTo>
                  <a:lnTo>
                    <a:pt x="10595" y="7508"/>
                  </a:lnTo>
                  <a:cubicBezTo>
                    <a:pt x="10644" y="7748"/>
                    <a:pt x="10817" y="7880"/>
                    <a:pt x="11067" y="7880"/>
                  </a:cubicBezTo>
                  <a:cubicBezTo>
                    <a:pt x="11123" y="7880"/>
                    <a:pt x="11183" y="7874"/>
                    <a:pt x="11246" y="7861"/>
                  </a:cubicBezTo>
                  <a:cubicBezTo>
                    <a:pt x="12688" y="7555"/>
                    <a:pt x="13410" y="7408"/>
                    <a:pt x="14855" y="7127"/>
                  </a:cubicBezTo>
                  <a:cubicBezTo>
                    <a:pt x="15237" y="7054"/>
                    <a:pt x="15379" y="6844"/>
                    <a:pt x="15325" y="6548"/>
                  </a:cubicBezTo>
                  <a:lnTo>
                    <a:pt x="14752" y="3415"/>
                  </a:lnTo>
                  <a:cubicBezTo>
                    <a:pt x="14345" y="1183"/>
                    <a:pt x="12924" y="0"/>
                    <a:pt x="106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4"/>
            <p:cNvSpPr/>
            <p:nvPr/>
          </p:nvSpPr>
          <p:spPr>
            <a:xfrm>
              <a:off x="2915525" y="3448625"/>
              <a:ext cx="410350" cy="613225"/>
            </a:xfrm>
            <a:custGeom>
              <a:avLst/>
              <a:gdLst/>
              <a:ahLst/>
              <a:cxnLst/>
              <a:rect l="l" t="t" r="r" b="b"/>
              <a:pathLst>
                <a:path w="16414" h="24529" extrusionOk="0">
                  <a:moveTo>
                    <a:pt x="8933" y="4018"/>
                  </a:moveTo>
                  <a:cubicBezTo>
                    <a:pt x="9659" y="4018"/>
                    <a:pt x="10089" y="4377"/>
                    <a:pt x="10168" y="5055"/>
                  </a:cubicBezTo>
                  <a:cubicBezTo>
                    <a:pt x="10706" y="9653"/>
                    <a:pt x="11243" y="14250"/>
                    <a:pt x="11779" y="18848"/>
                  </a:cubicBezTo>
                  <a:cubicBezTo>
                    <a:pt x="11874" y="19653"/>
                    <a:pt x="11457" y="20096"/>
                    <a:pt x="10598" y="20207"/>
                  </a:cubicBezTo>
                  <a:cubicBezTo>
                    <a:pt x="9831" y="20306"/>
                    <a:pt x="9449" y="20358"/>
                    <a:pt x="8682" y="20464"/>
                  </a:cubicBezTo>
                  <a:cubicBezTo>
                    <a:pt x="8566" y="20481"/>
                    <a:pt x="8456" y="20489"/>
                    <a:pt x="8353" y="20489"/>
                  </a:cubicBezTo>
                  <a:cubicBezTo>
                    <a:pt x="7691" y="20489"/>
                    <a:pt x="7292" y="20157"/>
                    <a:pt x="7195" y="19462"/>
                  </a:cubicBezTo>
                  <a:cubicBezTo>
                    <a:pt x="6555" y="14879"/>
                    <a:pt x="5914" y="10295"/>
                    <a:pt x="5274" y="5710"/>
                  </a:cubicBezTo>
                  <a:cubicBezTo>
                    <a:pt x="5167" y="4937"/>
                    <a:pt x="5607" y="4447"/>
                    <a:pt x="6534" y="4318"/>
                  </a:cubicBezTo>
                  <a:cubicBezTo>
                    <a:pt x="7360" y="4203"/>
                    <a:pt x="7774" y="4147"/>
                    <a:pt x="8601" y="4041"/>
                  </a:cubicBezTo>
                  <a:cubicBezTo>
                    <a:pt x="8717" y="4026"/>
                    <a:pt x="8828" y="4018"/>
                    <a:pt x="8933" y="4018"/>
                  </a:cubicBezTo>
                  <a:close/>
                  <a:moveTo>
                    <a:pt x="10219" y="0"/>
                  </a:moveTo>
                  <a:cubicBezTo>
                    <a:pt x="9846" y="0"/>
                    <a:pt x="9451" y="26"/>
                    <a:pt x="9034" y="78"/>
                  </a:cubicBezTo>
                  <a:cubicBezTo>
                    <a:pt x="7407" y="280"/>
                    <a:pt x="6595" y="391"/>
                    <a:pt x="4971" y="624"/>
                  </a:cubicBezTo>
                  <a:cubicBezTo>
                    <a:pt x="1564" y="1115"/>
                    <a:pt x="0" y="2923"/>
                    <a:pt x="451" y="5710"/>
                  </a:cubicBezTo>
                  <a:cubicBezTo>
                    <a:pt x="1270" y="10773"/>
                    <a:pt x="2089" y="15835"/>
                    <a:pt x="2907" y="20898"/>
                  </a:cubicBezTo>
                  <a:cubicBezTo>
                    <a:pt x="3298" y="23311"/>
                    <a:pt x="4738" y="24529"/>
                    <a:pt x="7091" y="24529"/>
                  </a:cubicBezTo>
                  <a:cubicBezTo>
                    <a:pt x="7456" y="24529"/>
                    <a:pt x="7844" y="24499"/>
                    <a:pt x="8254" y="24440"/>
                  </a:cubicBezTo>
                  <a:cubicBezTo>
                    <a:pt x="9704" y="24231"/>
                    <a:pt x="10430" y="24133"/>
                    <a:pt x="11882" y="23953"/>
                  </a:cubicBezTo>
                  <a:cubicBezTo>
                    <a:pt x="14931" y="23573"/>
                    <a:pt x="16414" y="21932"/>
                    <a:pt x="16145" y="19119"/>
                  </a:cubicBezTo>
                  <a:lnTo>
                    <a:pt x="14678" y="3799"/>
                  </a:lnTo>
                  <a:cubicBezTo>
                    <a:pt x="14442" y="1330"/>
                    <a:pt x="12900" y="0"/>
                    <a:pt x="102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4"/>
            <p:cNvSpPr/>
            <p:nvPr/>
          </p:nvSpPr>
          <p:spPr>
            <a:xfrm>
              <a:off x="3388800" y="3412225"/>
              <a:ext cx="368600" cy="605550"/>
            </a:xfrm>
            <a:custGeom>
              <a:avLst/>
              <a:gdLst/>
              <a:ahLst/>
              <a:cxnLst/>
              <a:rect l="l" t="t" r="r" b="b"/>
              <a:pathLst>
                <a:path w="14744" h="24222" extrusionOk="0">
                  <a:moveTo>
                    <a:pt x="9628" y="1"/>
                  </a:moveTo>
                  <a:cubicBezTo>
                    <a:pt x="9508" y="1"/>
                    <a:pt x="9385" y="3"/>
                    <a:pt x="9260" y="8"/>
                  </a:cubicBezTo>
                  <a:cubicBezTo>
                    <a:pt x="7624" y="64"/>
                    <a:pt x="6807" y="101"/>
                    <a:pt x="5174" y="189"/>
                  </a:cubicBezTo>
                  <a:cubicBezTo>
                    <a:pt x="1744" y="375"/>
                    <a:pt x="0" y="2039"/>
                    <a:pt x="212" y="4856"/>
                  </a:cubicBezTo>
                  <a:lnTo>
                    <a:pt x="1368" y="20204"/>
                  </a:lnTo>
                  <a:cubicBezTo>
                    <a:pt x="1568" y="22869"/>
                    <a:pt x="3163" y="24221"/>
                    <a:pt x="5925" y="24221"/>
                  </a:cubicBezTo>
                  <a:cubicBezTo>
                    <a:pt x="6084" y="24221"/>
                    <a:pt x="6246" y="24217"/>
                    <a:pt x="6413" y="24208"/>
                  </a:cubicBezTo>
                  <a:cubicBezTo>
                    <a:pt x="7872" y="24129"/>
                    <a:pt x="8603" y="24096"/>
                    <a:pt x="10063" y="24045"/>
                  </a:cubicBezTo>
                  <a:cubicBezTo>
                    <a:pt x="13096" y="23940"/>
                    <a:pt x="14743" y="22436"/>
                    <a:pt x="14714" y="19610"/>
                  </a:cubicBezTo>
                  <a:cubicBezTo>
                    <a:pt x="14702" y="18310"/>
                    <a:pt x="14695" y="17661"/>
                    <a:pt x="14682" y="16362"/>
                  </a:cubicBezTo>
                  <a:cubicBezTo>
                    <a:pt x="14679" y="16066"/>
                    <a:pt x="14479" y="15887"/>
                    <a:pt x="14147" y="15887"/>
                  </a:cubicBezTo>
                  <a:cubicBezTo>
                    <a:pt x="14143" y="15887"/>
                    <a:pt x="14139" y="15887"/>
                    <a:pt x="14135" y="15887"/>
                  </a:cubicBezTo>
                  <a:cubicBezTo>
                    <a:pt x="12777" y="15906"/>
                    <a:pt x="12100" y="15920"/>
                    <a:pt x="10744" y="15962"/>
                  </a:cubicBezTo>
                  <a:cubicBezTo>
                    <a:pt x="10370" y="15973"/>
                    <a:pt x="10206" y="16159"/>
                    <a:pt x="10215" y="16459"/>
                  </a:cubicBezTo>
                  <a:lnTo>
                    <a:pt x="10292" y="18863"/>
                  </a:lnTo>
                  <a:cubicBezTo>
                    <a:pt x="10318" y="19674"/>
                    <a:pt x="9864" y="20079"/>
                    <a:pt x="8999" y="20114"/>
                  </a:cubicBezTo>
                  <a:cubicBezTo>
                    <a:pt x="8309" y="20142"/>
                    <a:pt x="7963" y="20157"/>
                    <a:pt x="7272" y="20190"/>
                  </a:cubicBezTo>
                  <a:cubicBezTo>
                    <a:pt x="7228" y="20193"/>
                    <a:pt x="7185" y="20194"/>
                    <a:pt x="7143" y="20194"/>
                  </a:cubicBezTo>
                  <a:cubicBezTo>
                    <a:pt x="6359" y="20194"/>
                    <a:pt x="5920" y="19828"/>
                    <a:pt x="5879" y="19058"/>
                  </a:cubicBezTo>
                  <a:cubicBezTo>
                    <a:pt x="5637" y="14496"/>
                    <a:pt x="5396" y="9932"/>
                    <a:pt x="5155" y="5369"/>
                  </a:cubicBezTo>
                  <a:cubicBezTo>
                    <a:pt x="5113" y="4588"/>
                    <a:pt x="5556" y="4140"/>
                    <a:pt x="6524" y="4094"/>
                  </a:cubicBezTo>
                  <a:cubicBezTo>
                    <a:pt x="7269" y="4057"/>
                    <a:pt x="7642" y="4040"/>
                    <a:pt x="8388" y="4011"/>
                  </a:cubicBezTo>
                  <a:cubicBezTo>
                    <a:pt x="8427" y="4010"/>
                    <a:pt x="8466" y="4009"/>
                    <a:pt x="8505" y="4009"/>
                  </a:cubicBezTo>
                  <a:cubicBezTo>
                    <a:pt x="9363" y="4009"/>
                    <a:pt x="9836" y="4413"/>
                    <a:pt x="9859" y="5161"/>
                  </a:cubicBezTo>
                  <a:lnTo>
                    <a:pt x="9935" y="7565"/>
                  </a:lnTo>
                  <a:cubicBezTo>
                    <a:pt x="9945" y="7855"/>
                    <a:pt x="10115" y="8028"/>
                    <a:pt x="10476" y="8028"/>
                  </a:cubicBezTo>
                  <a:cubicBezTo>
                    <a:pt x="10488" y="8028"/>
                    <a:pt x="10501" y="8028"/>
                    <a:pt x="10514" y="8028"/>
                  </a:cubicBezTo>
                  <a:cubicBezTo>
                    <a:pt x="11921" y="7985"/>
                    <a:pt x="12625" y="7970"/>
                    <a:pt x="14033" y="7952"/>
                  </a:cubicBezTo>
                  <a:cubicBezTo>
                    <a:pt x="14385" y="7946"/>
                    <a:pt x="14594" y="7765"/>
                    <a:pt x="14592" y="7464"/>
                  </a:cubicBezTo>
                  <a:cubicBezTo>
                    <a:pt x="14579" y="6165"/>
                    <a:pt x="14572" y="5516"/>
                    <a:pt x="14560" y="4217"/>
                  </a:cubicBezTo>
                  <a:cubicBezTo>
                    <a:pt x="14532" y="1496"/>
                    <a:pt x="12789" y="1"/>
                    <a:pt x="96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4"/>
            <p:cNvSpPr/>
            <p:nvPr/>
          </p:nvSpPr>
          <p:spPr>
            <a:xfrm>
              <a:off x="3860075" y="3412275"/>
              <a:ext cx="368600" cy="605550"/>
            </a:xfrm>
            <a:custGeom>
              <a:avLst/>
              <a:gdLst/>
              <a:ahLst/>
              <a:cxnLst/>
              <a:rect l="l" t="t" r="r" b="b"/>
              <a:pathLst>
                <a:path w="14744" h="24222" extrusionOk="0">
                  <a:moveTo>
                    <a:pt x="5142" y="1"/>
                  </a:moveTo>
                  <a:cubicBezTo>
                    <a:pt x="1953" y="1"/>
                    <a:pt x="212" y="1495"/>
                    <a:pt x="184" y="4215"/>
                  </a:cubicBezTo>
                  <a:lnTo>
                    <a:pt x="28" y="19608"/>
                  </a:lnTo>
                  <a:cubicBezTo>
                    <a:pt x="1" y="22434"/>
                    <a:pt x="1648" y="23938"/>
                    <a:pt x="4713" y="24046"/>
                  </a:cubicBezTo>
                  <a:cubicBezTo>
                    <a:pt x="6173" y="24097"/>
                    <a:pt x="6903" y="24129"/>
                    <a:pt x="8363" y="24208"/>
                  </a:cubicBezTo>
                  <a:cubicBezTo>
                    <a:pt x="8528" y="24217"/>
                    <a:pt x="8689" y="24221"/>
                    <a:pt x="8846" y="24221"/>
                  </a:cubicBezTo>
                  <a:cubicBezTo>
                    <a:pt x="11581" y="24221"/>
                    <a:pt x="13176" y="22868"/>
                    <a:pt x="13376" y="20203"/>
                  </a:cubicBezTo>
                  <a:cubicBezTo>
                    <a:pt x="13474" y="18908"/>
                    <a:pt x="13523" y="18261"/>
                    <a:pt x="13620" y="16966"/>
                  </a:cubicBezTo>
                  <a:cubicBezTo>
                    <a:pt x="13643" y="16666"/>
                    <a:pt x="13453" y="16471"/>
                    <a:pt x="13115" y="16445"/>
                  </a:cubicBezTo>
                  <a:cubicBezTo>
                    <a:pt x="11761" y="16341"/>
                    <a:pt x="11083" y="16296"/>
                    <a:pt x="9728" y="16216"/>
                  </a:cubicBezTo>
                  <a:cubicBezTo>
                    <a:pt x="9708" y="16215"/>
                    <a:pt x="9687" y="16214"/>
                    <a:pt x="9668" y="16214"/>
                  </a:cubicBezTo>
                  <a:cubicBezTo>
                    <a:pt x="9336" y="16214"/>
                    <a:pt x="9176" y="16382"/>
                    <a:pt x="9161" y="16665"/>
                  </a:cubicBezTo>
                  <a:cubicBezTo>
                    <a:pt x="9109" y="17625"/>
                    <a:pt x="9083" y="18106"/>
                    <a:pt x="9032" y="19067"/>
                  </a:cubicBezTo>
                  <a:cubicBezTo>
                    <a:pt x="8990" y="19836"/>
                    <a:pt x="8552" y="20201"/>
                    <a:pt x="7770" y="20201"/>
                  </a:cubicBezTo>
                  <a:cubicBezTo>
                    <a:pt x="7727" y="20201"/>
                    <a:pt x="7683" y="20200"/>
                    <a:pt x="7638" y="20197"/>
                  </a:cubicBezTo>
                  <a:cubicBezTo>
                    <a:pt x="6947" y="20163"/>
                    <a:pt x="6601" y="20147"/>
                    <a:pt x="5910" y="20120"/>
                  </a:cubicBezTo>
                  <a:cubicBezTo>
                    <a:pt x="5046" y="20084"/>
                    <a:pt x="4593" y="19680"/>
                    <a:pt x="4620" y="18868"/>
                  </a:cubicBezTo>
                  <a:cubicBezTo>
                    <a:pt x="4767" y="14301"/>
                    <a:pt x="4915" y="9733"/>
                    <a:pt x="5063" y="5166"/>
                  </a:cubicBezTo>
                  <a:cubicBezTo>
                    <a:pt x="5087" y="4420"/>
                    <a:pt x="5526" y="4015"/>
                    <a:pt x="6411" y="4015"/>
                  </a:cubicBezTo>
                  <a:cubicBezTo>
                    <a:pt x="6452" y="4015"/>
                    <a:pt x="6493" y="4016"/>
                    <a:pt x="6535" y="4017"/>
                  </a:cubicBezTo>
                  <a:cubicBezTo>
                    <a:pt x="7281" y="4047"/>
                    <a:pt x="7654" y="4064"/>
                    <a:pt x="8399" y="4101"/>
                  </a:cubicBezTo>
                  <a:cubicBezTo>
                    <a:pt x="9330" y="4147"/>
                    <a:pt x="9810" y="4597"/>
                    <a:pt x="9767" y="5378"/>
                  </a:cubicBezTo>
                  <a:cubicBezTo>
                    <a:pt x="9716" y="6338"/>
                    <a:pt x="9689" y="6818"/>
                    <a:pt x="9638" y="7779"/>
                  </a:cubicBezTo>
                  <a:cubicBezTo>
                    <a:pt x="9622" y="8079"/>
                    <a:pt x="9788" y="8269"/>
                    <a:pt x="10174" y="8291"/>
                  </a:cubicBezTo>
                  <a:cubicBezTo>
                    <a:pt x="11582" y="8374"/>
                    <a:pt x="12284" y="8422"/>
                    <a:pt x="13690" y="8528"/>
                  </a:cubicBezTo>
                  <a:cubicBezTo>
                    <a:pt x="13715" y="8530"/>
                    <a:pt x="13739" y="8531"/>
                    <a:pt x="13763" y="8531"/>
                  </a:cubicBezTo>
                  <a:cubicBezTo>
                    <a:pt x="14071" y="8531"/>
                    <a:pt x="14267" y="8370"/>
                    <a:pt x="14287" y="8092"/>
                  </a:cubicBezTo>
                  <a:cubicBezTo>
                    <a:pt x="14385" y="6797"/>
                    <a:pt x="14433" y="6149"/>
                    <a:pt x="14532" y="4855"/>
                  </a:cubicBezTo>
                  <a:cubicBezTo>
                    <a:pt x="14743" y="2037"/>
                    <a:pt x="12999" y="374"/>
                    <a:pt x="9607" y="190"/>
                  </a:cubicBezTo>
                  <a:cubicBezTo>
                    <a:pt x="7974" y="101"/>
                    <a:pt x="7156" y="65"/>
                    <a:pt x="5521" y="8"/>
                  </a:cubicBezTo>
                  <a:cubicBezTo>
                    <a:pt x="5392" y="3"/>
                    <a:pt x="5266" y="1"/>
                    <a:pt x="51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4"/>
            <p:cNvSpPr/>
            <p:nvPr/>
          </p:nvSpPr>
          <p:spPr>
            <a:xfrm>
              <a:off x="4288400" y="3437100"/>
              <a:ext cx="417925" cy="638825"/>
            </a:xfrm>
            <a:custGeom>
              <a:avLst/>
              <a:gdLst/>
              <a:ahLst/>
              <a:cxnLst/>
              <a:rect l="l" t="t" r="r" b="b"/>
              <a:pathLst>
                <a:path w="16717" h="25553" extrusionOk="0">
                  <a:moveTo>
                    <a:pt x="2735" y="1"/>
                  </a:moveTo>
                  <a:cubicBezTo>
                    <a:pt x="2451" y="1"/>
                    <a:pt x="2254" y="156"/>
                    <a:pt x="2227" y="429"/>
                  </a:cubicBezTo>
                  <a:cubicBezTo>
                    <a:pt x="1494" y="8089"/>
                    <a:pt x="761" y="15749"/>
                    <a:pt x="28" y="23410"/>
                  </a:cubicBezTo>
                  <a:cubicBezTo>
                    <a:pt x="0" y="23709"/>
                    <a:pt x="178" y="23908"/>
                    <a:pt x="470" y="23938"/>
                  </a:cubicBezTo>
                  <a:cubicBezTo>
                    <a:pt x="4461" y="24347"/>
                    <a:pt x="8436" y="24881"/>
                    <a:pt x="12392" y="25538"/>
                  </a:cubicBezTo>
                  <a:cubicBezTo>
                    <a:pt x="12451" y="25548"/>
                    <a:pt x="12504" y="25552"/>
                    <a:pt x="12552" y="25552"/>
                  </a:cubicBezTo>
                  <a:cubicBezTo>
                    <a:pt x="12825" y="25552"/>
                    <a:pt x="12946" y="25402"/>
                    <a:pt x="12986" y="25150"/>
                  </a:cubicBezTo>
                  <a:cubicBezTo>
                    <a:pt x="13178" y="23964"/>
                    <a:pt x="13273" y="23371"/>
                    <a:pt x="13466" y="22184"/>
                  </a:cubicBezTo>
                  <a:cubicBezTo>
                    <a:pt x="13518" y="21858"/>
                    <a:pt x="13410" y="21686"/>
                    <a:pt x="13015" y="21621"/>
                  </a:cubicBezTo>
                  <a:cubicBezTo>
                    <a:pt x="9722" y="21074"/>
                    <a:pt x="8071" y="20835"/>
                    <a:pt x="4764" y="20429"/>
                  </a:cubicBezTo>
                  <a:cubicBezTo>
                    <a:pt x="5047" y="18017"/>
                    <a:pt x="5189" y="16811"/>
                    <a:pt x="5472" y="14400"/>
                  </a:cubicBezTo>
                  <a:cubicBezTo>
                    <a:pt x="8075" y="14720"/>
                    <a:pt x="9373" y="14900"/>
                    <a:pt x="11967" y="15304"/>
                  </a:cubicBezTo>
                  <a:cubicBezTo>
                    <a:pt x="12013" y="15311"/>
                    <a:pt x="12057" y="15315"/>
                    <a:pt x="12098" y="15315"/>
                  </a:cubicBezTo>
                  <a:cubicBezTo>
                    <a:pt x="12365" y="15315"/>
                    <a:pt x="12544" y="15168"/>
                    <a:pt x="12587" y="14885"/>
                  </a:cubicBezTo>
                  <a:cubicBezTo>
                    <a:pt x="12765" y="13709"/>
                    <a:pt x="12854" y="13120"/>
                    <a:pt x="13033" y="11943"/>
                  </a:cubicBezTo>
                  <a:cubicBezTo>
                    <a:pt x="13082" y="11617"/>
                    <a:pt x="12902" y="11406"/>
                    <a:pt x="12556" y="11351"/>
                  </a:cubicBezTo>
                  <a:cubicBezTo>
                    <a:pt x="9914" y="10940"/>
                    <a:pt x="8590" y="10755"/>
                    <a:pt x="5939" y="10430"/>
                  </a:cubicBezTo>
                  <a:cubicBezTo>
                    <a:pt x="6220" y="8042"/>
                    <a:pt x="6360" y="6848"/>
                    <a:pt x="6641" y="4459"/>
                  </a:cubicBezTo>
                  <a:cubicBezTo>
                    <a:pt x="10207" y="4898"/>
                    <a:pt x="11988" y="5155"/>
                    <a:pt x="15539" y="5744"/>
                  </a:cubicBezTo>
                  <a:cubicBezTo>
                    <a:pt x="15601" y="5755"/>
                    <a:pt x="15658" y="5760"/>
                    <a:pt x="15710" y="5760"/>
                  </a:cubicBezTo>
                  <a:cubicBezTo>
                    <a:pt x="16014" y="5760"/>
                    <a:pt x="16148" y="5589"/>
                    <a:pt x="16189" y="5336"/>
                  </a:cubicBezTo>
                  <a:cubicBezTo>
                    <a:pt x="16380" y="4149"/>
                    <a:pt x="16476" y="3556"/>
                    <a:pt x="16669" y="2368"/>
                  </a:cubicBezTo>
                  <a:cubicBezTo>
                    <a:pt x="16716" y="2072"/>
                    <a:pt x="16601" y="1868"/>
                    <a:pt x="16167" y="1797"/>
                  </a:cubicBezTo>
                  <a:cubicBezTo>
                    <a:pt x="11720" y="1107"/>
                    <a:pt x="7288" y="513"/>
                    <a:pt x="2819" y="5"/>
                  </a:cubicBezTo>
                  <a:cubicBezTo>
                    <a:pt x="2790" y="2"/>
                    <a:pt x="2762" y="1"/>
                    <a:pt x="2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4"/>
            <p:cNvSpPr/>
            <p:nvPr/>
          </p:nvSpPr>
          <p:spPr>
            <a:xfrm>
              <a:off x="4704650" y="3505325"/>
              <a:ext cx="465475" cy="660175"/>
            </a:xfrm>
            <a:custGeom>
              <a:avLst/>
              <a:gdLst/>
              <a:ahLst/>
              <a:cxnLst/>
              <a:rect l="l" t="t" r="r" b="b"/>
              <a:pathLst>
                <a:path w="18619" h="26407" extrusionOk="0">
                  <a:moveTo>
                    <a:pt x="8349" y="4777"/>
                  </a:moveTo>
                  <a:cubicBezTo>
                    <a:pt x="9747" y="5075"/>
                    <a:pt x="10445" y="5230"/>
                    <a:pt x="11839" y="5552"/>
                  </a:cubicBezTo>
                  <a:cubicBezTo>
                    <a:pt x="12754" y="5763"/>
                    <a:pt x="13153" y="6292"/>
                    <a:pt x="12979" y="7053"/>
                  </a:cubicBezTo>
                  <a:cubicBezTo>
                    <a:pt x="12478" y="9254"/>
                    <a:pt x="12227" y="10356"/>
                    <a:pt x="11726" y="12558"/>
                  </a:cubicBezTo>
                  <a:cubicBezTo>
                    <a:pt x="11589" y="13163"/>
                    <a:pt x="11202" y="13474"/>
                    <a:pt x="10606" y="13474"/>
                  </a:cubicBezTo>
                  <a:cubicBezTo>
                    <a:pt x="10452" y="13474"/>
                    <a:pt x="10284" y="13453"/>
                    <a:pt x="10103" y="13412"/>
                  </a:cubicBezTo>
                  <a:cubicBezTo>
                    <a:pt x="8759" y="13101"/>
                    <a:pt x="8087" y="12952"/>
                    <a:pt x="6740" y="12665"/>
                  </a:cubicBezTo>
                  <a:lnTo>
                    <a:pt x="8349" y="4777"/>
                  </a:lnTo>
                  <a:close/>
                  <a:moveTo>
                    <a:pt x="4649" y="1"/>
                  </a:moveTo>
                  <a:cubicBezTo>
                    <a:pt x="4384" y="1"/>
                    <a:pt x="4206" y="137"/>
                    <a:pt x="4161" y="382"/>
                  </a:cubicBezTo>
                  <a:lnTo>
                    <a:pt x="54" y="23086"/>
                  </a:lnTo>
                  <a:cubicBezTo>
                    <a:pt x="1" y="23382"/>
                    <a:pt x="161" y="23595"/>
                    <a:pt x="484" y="23658"/>
                  </a:cubicBezTo>
                  <a:cubicBezTo>
                    <a:pt x="1823" y="23915"/>
                    <a:pt x="2492" y="24049"/>
                    <a:pt x="3827" y="24330"/>
                  </a:cubicBezTo>
                  <a:cubicBezTo>
                    <a:pt x="3881" y="24341"/>
                    <a:pt x="3933" y="24347"/>
                    <a:pt x="3982" y="24347"/>
                  </a:cubicBezTo>
                  <a:cubicBezTo>
                    <a:pt x="4221" y="24347"/>
                    <a:pt x="4386" y="24212"/>
                    <a:pt x="4436" y="23967"/>
                  </a:cubicBezTo>
                  <a:cubicBezTo>
                    <a:pt x="5041" y="21001"/>
                    <a:pt x="5344" y="19517"/>
                    <a:pt x="5949" y="16551"/>
                  </a:cubicBezTo>
                  <a:cubicBezTo>
                    <a:pt x="6870" y="16747"/>
                    <a:pt x="7330" y="16848"/>
                    <a:pt x="8250" y="17055"/>
                  </a:cubicBezTo>
                  <a:cubicBezTo>
                    <a:pt x="8499" y="20239"/>
                    <a:pt x="8607" y="21830"/>
                    <a:pt x="8791" y="25009"/>
                  </a:cubicBezTo>
                  <a:cubicBezTo>
                    <a:pt x="8795" y="25287"/>
                    <a:pt x="8921" y="25472"/>
                    <a:pt x="9241" y="25549"/>
                  </a:cubicBezTo>
                  <a:cubicBezTo>
                    <a:pt x="10571" y="25868"/>
                    <a:pt x="11234" y="26035"/>
                    <a:pt x="12560" y="26378"/>
                  </a:cubicBezTo>
                  <a:cubicBezTo>
                    <a:pt x="12632" y="26397"/>
                    <a:pt x="12700" y="26406"/>
                    <a:pt x="12762" y="26406"/>
                  </a:cubicBezTo>
                  <a:cubicBezTo>
                    <a:pt x="12997" y="26406"/>
                    <a:pt x="13143" y="26266"/>
                    <a:pt x="13137" y="25969"/>
                  </a:cubicBezTo>
                  <a:cubicBezTo>
                    <a:pt x="13020" y="22686"/>
                    <a:pt x="12944" y="21043"/>
                    <a:pt x="12757" y="17754"/>
                  </a:cubicBezTo>
                  <a:cubicBezTo>
                    <a:pt x="14499" y="17538"/>
                    <a:pt x="15656" y="16481"/>
                    <a:pt x="16146" y="14530"/>
                  </a:cubicBezTo>
                  <a:cubicBezTo>
                    <a:pt x="16859" y="11688"/>
                    <a:pt x="17217" y="10267"/>
                    <a:pt x="17931" y="7424"/>
                  </a:cubicBezTo>
                  <a:cubicBezTo>
                    <a:pt x="18618" y="4687"/>
                    <a:pt x="17205" y="2744"/>
                    <a:pt x="13840" y="1948"/>
                  </a:cubicBezTo>
                  <a:cubicBezTo>
                    <a:pt x="10246" y="1098"/>
                    <a:pt x="8441" y="712"/>
                    <a:pt x="4823" y="18"/>
                  </a:cubicBezTo>
                  <a:cubicBezTo>
                    <a:pt x="4762" y="6"/>
                    <a:pt x="4704" y="1"/>
                    <a:pt x="46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4"/>
            <p:cNvSpPr/>
            <p:nvPr/>
          </p:nvSpPr>
          <p:spPr>
            <a:xfrm>
              <a:off x="3501475" y="1350475"/>
              <a:ext cx="631225" cy="221550"/>
            </a:xfrm>
            <a:custGeom>
              <a:avLst/>
              <a:gdLst/>
              <a:ahLst/>
              <a:cxnLst/>
              <a:rect l="l" t="t" r="r" b="b"/>
              <a:pathLst>
                <a:path w="25249" h="8862" extrusionOk="0">
                  <a:moveTo>
                    <a:pt x="12618" y="0"/>
                  </a:moveTo>
                  <a:cubicBezTo>
                    <a:pt x="7746" y="0"/>
                    <a:pt x="3318" y="816"/>
                    <a:pt x="25" y="2147"/>
                  </a:cubicBezTo>
                  <a:cubicBezTo>
                    <a:pt x="0" y="2547"/>
                    <a:pt x="80" y="3528"/>
                    <a:pt x="1431" y="3653"/>
                  </a:cubicBezTo>
                  <a:lnTo>
                    <a:pt x="1431" y="8857"/>
                  </a:lnTo>
                  <a:cubicBezTo>
                    <a:pt x="4532" y="7833"/>
                    <a:pt x="8410" y="7225"/>
                    <a:pt x="12618" y="7225"/>
                  </a:cubicBezTo>
                  <a:cubicBezTo>
                    <a:pt x="16833" y="7225"/>
                    <a:pt x="20716" y="7835"/>
                    <a:pt x="23820" y="8861"/>
                  </a:cubicBezTo>
                  <a:lnTo>
                    <a:pt x="23820" y="3653"/>
                  </a:lnTo>
                  <a:cubicBezTo>
                    <a:pt x="25163" y="3528"/>
                    <a:pt x="25248" y="2556"/>
                    <a:pt x="25226" y="2152"/>
                  </a:cubicBezTo>
                  <a:cubicBezTo>
                    <a:pt x="21932" y="817"/>
                    <a:pt x="17497" y="0"/>
                    <a:pt x="12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4"/>
            <p:cNvSpPr/>
            <p:nvPr/>
          </p:nvSpPr>
          <p:spPr>
            <a:xfrm>
              <a:off x="3333275" y="872075"/>
              <a:ext cx="967575" cy="493650"/>
            </a:xfrm>
            <a:custGeom>
              <a:avLst/>
              <a:gdLst/>
              <a:ahLst/>
              <a:cxnLst/>
              <a:rect l="l" t="t" r="r" b="b"/>
              <a:pathLst>
                <a:path w="38703" h="19746" extrusionOk="0">
                  <a:moveTo>
                    <a:pt x="19352" y="0"/>
                  </a:moveTo>
                  <a:cubicBezTo>
                    <a:pt x="18801" y="4113"/>
                    <a:pt x="14241" y="5319"/>
                    <a:pt x="14241" y="5319"/>
                  </a:cubicBezTo>
                  <a:cubicBezTo>
                    <a:pt x="14241" y="5319"/>
                    <a:pt x="17360" y="6384"/>
                    <a:pt x="17736" y="11630"/>
                  </a:cubicBezTo>
                  <a:cubicBezTo>
                    <a:pt x="17929" y="14307"/>
                    <a:pt x="16981" y="16016"/>
                    <a:pt x="15609" y="16016"/>
                  </a:cubicBezTo>
                  <a:cubicBezTo>
                    <a:pt x="14238" y="16016"/>
                    <a:pt x="12997" y="15038"/>
                    <a:pt x="12723" y="13172"/>
                  </a:cubicBezTo>
                  <a:cubicBezTo>
                    <a:pt x="12363" y="10708"/>
                    <a:pt x="13761" y="8728"/>
                    <a:pt x="13761" y="8728"/>
                  </a:cubicBezTo>
                  <a:cubicBezTo>
                    <a:pt x="10597" y="7855"/>
                    <a:pt x="9297" y="3877"/>
                    <a:pt x="9297" y="3876"/>
                  </a:cubicBezTo>
                  <a:lnTo>
                    <a:pt x="9297" y="3876"/>
                  </a:lnTo>
                  <a:cubicBezTo>
                    <a:pt x="9812" y="8546"/>
                    <a:pt x="7327" y="10216"/>
                    <a:pt x="7327" y="10216"/>
                  </a:cubicBezTo>
                  <a:cubicBezTo>
                    <a:pt x="7327" y="10216"/>
                    <a:pt x="9143" y="10602"/>
                    <a:pt x="9940" y="12744"/>
                  </a:cubicBezTo>
                  <a:cubicBezTo>
                    <a:pt x="10791" y="15037"/>
                    <a:pt x="10248" y="16706"/>
                    <a:pt x="9083" y="17157"/>
                  </a:cubicBezTo>
                  <a:cubicBezTo>
                    <a:pt x="8860" y="17243"/>
                    <a:pt x="8610" y="17290"/>
                    <a:pt x="8348" y="17290"/>
                  </a:cubicBezTo>
                  <a:cubicBezTo>
                    <a:pt x="7390" y="17290"/>
                    <a:pt x="6286" y="16660"/>
                    <a:pt x="5869" y="15016"/>
                  </a:cubicBezTo>
                  <a:cubicBezTo>
                    <a:pt x="5414" y="13212"/>
                    <a:pt x="6384" y="11202"/>
                    <a:pt x="6384" y="11202"/>
                  </a:cubicBezTo>
                  <a:cubicBezTo>
                    <a:pt x="2315" y="9789"/>
                    <a:pt x="1" y="6661"/>
                    <a:pt x="1" y="6661"/>
                  </a:cubicBezTo>
                  <a:lnTo>
                    <a:pt x="1" y="6661"/>
                  </a:lnTo>
                  <a:lnTo>
                    <a:pt x="6819" y="19746"/>
                  </a:lnTo>
                  <a:cubicBezTo>
                    <a:pt x="10103" y="18428"/>
                    <a:pt x="14509" y="17620"/>
                    <a:pt x="19352" y="17618"/>
                  </a:cubicBezTo>
                  <a:cubicBezTo>
                    <a:pt x="24195" y="17620"/>
                    <a:pt x="28600" y="18428"/>
                    <a:pt x="31885" y="19746"/>
                  </a:cubicBezTo>
                  <a:lnTo>
                    <a:pt x="38702" y="6661"/>
                  </a:lnTo>
                  <a:lnTo>
                    <a:pt x="38702" y="6661"/>
                  </a:lnTo>
                  <a:cubicBezTo>
                    <a:pt x="38702" y="6661"/>
                    <a:pt x="36389" y="9788"/>
                    <a:pt x="32320" y="11202"/>
                  </a:cubicBezTo>
                  <a:cubicBezTo>
                    <a:pt x="32320" y="11202"/>
                    <a:pt x="33290" y="13211"/>
                    <a:pt x="32834" y="15015"/>
                  </a:cubicBezTo>
                  <a:cubicBezTo>
                    <a:pt x="32418" y="16660"/>
                    <a:pt x="31315" y="17289"/>
                    <a:pt x="30357" y="17289"/>
                  </a:cubicBezTo>
                  <a:cubicBezTo>
                    <a:pt x="30095" y="17289"/>
                    <a:pt x="29844" y="17242"/>
                    <a:pt x="29621" y="17156"/>
                  </a:cubicBezTo>
                  <a:cubicBezTo>
                    <a:pt x="28456" y="16706"/>
                    <a:pt x="27913" y="15036"/>
                    <a:pt x="28764" y="12743"/>
                  </a:cubicBezTo>
                  <a:cubicBezTo>
                    <a:pt x="29560" y="10601"/>
                    <a:pt x="31378" y="10215"/>
                    <a:pt x="31378" y="10215"/>
                  </a:cubicBezTo>
                  <a:cubicBezTo>
                    <a:pt x="31378" y="10215"/>
                    <a:pt x="28893" y="8545"/>
                    <a:pt x="29406" y="3876"/>
                  </a:cubicBezTo>
                  <a:lnTo>
                    <a:pt x="29406" y="3876"/>
                  </a:lnTo>
                  <a:cubicBezTo>
                    <a:pt x="29406" y="3877"/>
                    <a:pt x="28107" y="7853"/>
                    <a:pt x="24943" y="8728"/>
                  </a:cubicBezTo>
                  <a:cubicBezTo>
                    <a:pt x="24943" y="8728"/>
                    <a:pt x="26340" y="10708"/>
                    <a:pt x="25980" y="13172"/>
                  </a:cubicBezTo>
                  <a:cubicBezTo>
                    <a:pt x="25706" y="15038"/>
                    <a:pt x="24466" y="16016"/>
                    <a:pt x="23094" y="16016"/>
                  </a:cubicBezTo>
                  <a:cubicBezTo>
                    <a:pt x="21723" y="16016"/>
                    <a:pt x="20776" y="14307"/>
                    <a:pt x="20967" y="11630"/>
                  </a:cubicBezTo>
                  <a:cubicBezTo>
                    <a:pt x="21342" y="6384"/>
                    <a:pt x="24462" y="5319"/>
                    <a:pt x="24462" y="5319"/>
                  </a:cubicBezTo>
                  <a:cubicBezTo>
                    <a:pt x="24462" y="5319"/>
                    <a:pt x="19902" y="4113"/>
                    <a:pt x="193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4"/>
            <p:cNvSpPr/>
            <p:nvPr/>
          </p:nvSpPr>
          <p:spPr>
            <a:xfrm>
              <a:off x="3667400" y="1422050"/>
              <a:ext cx="58725" cy="56525"/>
            </a:xfrm>
            <a:custGeom>
              <a:avLst/>
              <a:gdLst/>
              <a:ahLst/>
              <a:cxnLst/>
              <a:rect l="l" t="t" r="r" b="b"/>
              <a:pathLst>
                <a:path w="2349" h="2261" extrusionOk="0">
                  <a:moveTo>
                    <a:pt x="1218" y="1"/>
                  </a:moveTo>
                  <a:cubicBezTo>
                    <a:pt x="761" y="1"/>
                    <a:pt x="350" y="277"/>
                    <a:pt x="175" y="698"/>
                  </a:cubicBezTo>
                  <a:cubicBezTo>
                    <a:pt x="0" y="1121"/>
                    <a:pt x="97" y="1606"/>
                    <a:pt x="420" y="1930"/>
                  </a:cubicBezTo>
                  <a:cubicBezTo>
                    <a:pt x="636" y="2146"/>
                    <a:pt x="925" y="2261"/>
                    <a:pt x="1219" y="2261"/>
                  </a:cubicBezTo>
                  <a:cubicBezTo>
                    <a:pt x="1365" y="2261"/>
                    <a:pt x="1511" y="2233"/>
                    <a:pt x="1651" y="2175"/>
                  </a:cubicBezTo>
                  <a:cubicBezTo>
                    <a:pt x="2073" y="2000"/>
                    <a:pt x="2349" y="1587"/>
                    <a:pt x="2349" y="1131"/>
                  </a:cubicBezTo>
                  <a:cubicBezTo>
                    <a:pt x="2349" y="507"/>
                    <a:pt x="1843" y="1"/>
                    <a:pt x="1218"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4"/>
            <p:cNvSpPr/>
            <p:nvPr/>
          </p:nvSpPr>
          <p:spPr>
            <a:xfrm>
              <a:off x="3590550" y="1436900"/>
              <a:ext cx="47925" cy="47925"/>
            </a:xfrm>
            <a:custGeom>
              <a:avLst/>
              <a:gdLst/>
              <a:ahLst/>
              <a:cxnLst/>
              <a:rect l="l" t="t" r="r" b="b"/>
              <a:pathLst>
                <a:path w="1917" h="1917" extrusionOk="0">
                  <a:moveTo>
                    <a:pt x="958" y="1"/>
                  </a:moveTo>
                  <a:cubicBezTo>
                    <a:pt x="430" y="1"/>
                    <a:pt x="0" y="429"/>
                    <a:pt x="0" y="959"/>
                  </a:cubicBezTo>
                  <a:cubicBezTo>
                    <a:pt x="0" y="1487"/>
                    <a:pt x="430" y="1917"/>
                    <a:pt x="958" y="1917"/>
                  </a:cubicBezTo>
                  <a:cubicBezTo>
                    <a:pt x="1488" y="1917"/>
                    <a:pt x="1916" y="1487"/>
                    <a:pt x="1916" y="959"/>
                  </a:cubicBezTo>
                  <a:cubicBezTo>
                    <a:pt x="1916" y="429"/>
                    <a:pt x="1488" y="1"/>
                    <a:pt x="958"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4"/>
            <p:cNvSpPr/>
            <p:nvPr/>
          </p:nvSpPr>
          <p:spPr>
            <a:xfrm>
              <a:off x="3908050" y="1422050"/>
              <a:ext cx="58725" cy="56525"/>
            </a:xfrm>
            <a:custGeom>
              <a:avLst/>
              <a:gdLst/>
              <a:ahLst/>
              <a:cxnLst/>
              <a:rect l="l" t="t" r="r" b="b"/>
              <a:pathLst>
                <a:path w="2349" h="2261" extrusionOk="0">
                  <a:moveTo>
                    <a:pt x="1130" y="1"/>
                  </a:moveTo>
                  <a:cubicBezTo>
                    <a:pt x="506" y="1"/>
                    <a:pt x="1" y="507"/>
                    <a:pt x="1" y="1131"/>
                  </a:cubicBezTo>
                  <a:cubicBezTo>
                    <a:pt x="1" y="1587"/>
                    <a:pt x="276" y="1999"/>
                    <a:pt x="698" y="2175"/>
                  </a:cubicBezTo>
                  <a:cubicBezTo>
                    <a:pt x="838" y="2232"/>
                    <a:pt x="984" y="2261"/>
                    <a:pt x="1129" y="2261"/>
                  </a:cubicBezTo>
                  <a:cubicBezTo>
                    <a:pt x="1424" y="2261"/>
                    <a:pt x="1713" y="2146"/>
                    <a:pt x="1929" y="1929"/>
                  </a:cubicBezTo>
                  <a:cubicBezTo>
                    <a:pt x="2252" y="1606"/>
                    <a:pt x="2348" y="1120"/>
                    <a:pt x="2173" y="698"/>
                  </a:cubicBezTo>
                  <a:cubicBezTo>
                    <a:pt x="1999" y="277"/>
                    <a:pt x="1587" y="1"/>
                    <a:pt x="1130"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4"/>
            <p:cNvSpPr/>
            <p:nvPr/>
          </p:nvSpPr>
          <p:spPr>
            <a:xfrm>
              <a:off x="3995700" y="1436900"/>
              <a:ext cx="47900" cy="47925"/>
            </a:xfrm>
            <a:custGeom>
              <a:avLst/>
              <a:gdLst/>
              <a:ahLst/>
              <a:cxnLst/>
              <a:rect l="l" t="t" r="r" b="b"/>
              <a:pathLst>
                <a:path w="1916" h="1917" extrusionOk="0">
                  <a:moveTo>
                    <a:pt x="958" y="1"/>
                  </a:moveTo>
                  <a:cubicBezTo>
                    <a:pt x="430" y="1"/>
                    <a:pt x="0" y="429"/>
                    <a:pt x="0" y="959"/>
                  </a:cubicBezTo>
                  <a:cubicBezTo>
                    <a:pt x="0" y="1487"/>
                    <a:pt x="430" y="1917"/>
                    <a:pt x="958" y="1917"/>
                  </a:cubicBezTo>
                  <a:cubicBezTo>
                    <a:pt x="1488" y="1917"/>
                    <a:pt x="1916" y="1487"/>
                    <a:pt x="1916" y="959"/>
                  </a:cubicBezTo>
                  <a:cubicBezTo>
                    <a:pt x="1916" y="429"/>
                    <a:pt x="1488" y="1"/>
                    <a:pt x="958"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4"/>
            <p:cNvSpPr/>
            <p:nvPr/>
          </p:nvSpPr>
          <p:spPr>
            <a:xfrm>
              <a:off x="3764200" y="1395425"/>
              <a:ext cx="105750" cy="105725"/>
            </a:xfrm>
            <a:custGeom>
              <a:avLst/>
              <a:gdLst/>
              <a:ahLst/>
              <a:cxnLst/>
              <a:rect l="l" t="t" r="r" b="b"/>
              <a:pathLst>
                <a:path w="4230" h="4229" extrusionOk="0">
                  <a:moveTo>
                    <a:pt x="2116" y="0"/>
                  </a:moveTo>
                  <a:lnTo>
                    <a:pt x="1" y="2115"/>
                  </a:lnTo>
                  <a:lnTo>
                    <a:pt x="2116" y="4229"/>
                  </a:lnTo>
                  <a:lnTo>
                    <a:pt x="4229" y="2115"/>
                  </a:lnTo>
                  <a:lnTo>
                    <a:pt x="2116" y="0"/>
                  </a:ln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4"/>
            <p:cNvSpPr/>
            <p:nvPr/>
          </p:nvSpPr>
          <p:spPr>
            <a:xfrm>
              <a:off x="3314175" y="1018975"/>
              <a:ext cx="48175" cy="48200"/>
            </a:xfrm>
            <a:custGeom>
              <a:avLst/>
              <a:gdLst/>
              <a:ahLst/>
              <a:cxnLst/>
              <a:rect l="l" t="t" r="r" b="b"/>
              <a:pathLst>
                <a:path w="1927" h="1928" extrusionOk="0">
                  <a:moveTo>
                    <a:pt x="964" y="0"/>
                  </a:moveTo>
                  <a:cubicBezTo>
                    <a:pt x="431" y="0"/>
                    <a:pt x="1" y="432"/>
                    <a:pt x="1" y="964"/>
                  </a:cubicBezTo>
                  <a:cubicBezTo>
                    <a:pt x="1" y="1496"/>
                    <a:pt x="431" y="1927"/>
                    <a:pt x="964" y="1927"/>
                  </a:cubicBezTo>
                  <a:cubicBezTo>
                    <a:pt x="1496" y="1927"/>
                    <a:pt x="1926" y="1496"/>
                    <a:pt x="1926" y="964"/>
                  </a:cubicBezTo>
                  <a:cubicBezTo>
                    <a:pt x="1926" y="432"/>
                    <a:pt x="1496" y="0"/>
                    <a:pt x="9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4"/>
            <p:cNvSpPr/>
            <p:nvPr/>
          </p:nvSpPr>
          <p:spPr>
            <a:xfrm>
              <a:off x="3539125" y="945500"/>
              <a:ext cx="50075" cy="48200"/>
            </a:xfrm>
            <a:custGeom>
              <a:avLst/>
              <a:gdLst/>
              <a:ahLst/>
              <a:cxnLst/>
              <a:rect l="l" t="t" r="r" b="b"/>
              <a:pathLst>
                <a:path w="2003" h="1928" extrusionOk="0">
                  <a:moveTo>
                    <a:pt x="1040" y="0"/>
                  </a:moveTo>
                  <a:cubicBezTo>
                    <a:pt x="650" y="0"/>
                    <a:pt x="299" y="235"/>
                    <a:pt x="150" y="595"/>
                  </a:cubicBezTo>
                  <a:cubicBezTo>
                    <a:pt x="0" y="955"/>
                    <a:pt x="83" y="1370"/>
                    <a:pt x="359" y="1645"/>
                  </a:cubicBezTo>
                  <a:cubicBezTo>
                    <a:pt x="543" y="1829"/>
                    <a:pt x="789" y="1927"/>
                    <a:pt x="1040" y="1927"/>
                  </a:cubicBezTo>
                  <a:cubicBezTo>
                    <a:pt x="1164" y="1927"/>
                    <a:pt x="1289" y="1903"/>
                    <a:pt x="1408" y="1854"/>
                  </a:cubicBezTo>
                  <a:cubicBezTo>
                    <a:pt x="1768" y="1705"/>
                    <a:pt x="2003" y="1353"/>
                    <a:pt x="2003" y="964"/>
                  </a:cubicBezTo>
                  <a:cubicBezTo>
                    <a:pt x="2003" y="432"/>
                    <a:pt x="1571" y="0"/>
                    <a:pt x="10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4"/>
            <p:cNvSpPr/>
            <p:nvPr/>
          </p:nvSpPr>
          <p:spPr>
            <a:xfrm>
              <a:off x="4271825" y="1018975"/>
              <a:ext cx="48150" cy="48200"/>
            </a:xfrm>
            <a:custGeom>
              <a:avLst/>
              <a:gdLst/>
              <a:ahLst/>
              <a:cxnLst/>
              <a:rect l="l" t="t" r="r" b="b"/>
              <a:pathLst>
                <a:path w="1926" h="1928" extrusionOk="0">
                  <a:moveTo>
                    <a:pt x="963" y="0"/>
                  </a:moveTo>
                  <a:cubicBezTo>
                    <a:pt x="432" y="0"/>
                    <a:pt x="0" y="432"/>
                    <a:pt x="0" y="964"/>
                  </a:cubicBezTo>
                  <a:cubicBezTo>
                    <a:pt x="0" y="1496"/>
                    <a:pt x="432" y="1927"/>
                    <a:pt x="963" y="1927"/>
                  </a:cubicBezTo>
                  <a:cubicBezTo>
                    <a:pt x="1495" y="1927"/>
                    <a:pt x="1926" y="1496"/>
                    <a:pt x="1926" y="964"/>
                  </a:cubicBezTo>
                  <a:cubicBezTo>
                    <a:pt x="1926" y="432"/>
                    <a:pt x="1495" y="0"/>
                    <a:pt x="9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4"/>
            <p:cNvSpPr/>
            <p:nvPr/>
          </p:nvSpPr>
          <p:spPr>
            <a:xfrm>
              <a:off x="4044950" y="945500"/>
              <a:ext cx="50075" cy="48200"/>
            </a:xfrm>
            <a:custGeom>
              <a:avLst/>
              <a:gdLst/>
              <a:ahLst/>
              <a:cxnLst/>
              <a:rect l="l" t="t" r="r" b="b"/>
              <a:pathLst>
                <a:path w="2003" h="1928" extrusionOk="0">
                  <a:moveTo>
                    <a:pt x="964" y="0"/>
                  </a:moveTo>
                  <a:cubicBezTo>
                    <a:pt x="432" y="0"/>
                    <a:pt x="0" y="432"/>
                    <a:pt x="0" y="964"/>
                  </a:cubicBezTo>
                  <a:cubicBezTo>
                    <a:pt x="0" y="1353"/>
                    <a:pt x="235" y="1705"/>
                    <a:pt x="596" y="1854"/>
                  </a:cubicBezTo>
                  <a:cubicBezTo>
                    <a:pt x="715" y="1903"/>
                    <a:pt x="840" y="1927"/>
                    <a:pt x="964" y="1927"/>
                  </a:cubicBezTo>
                  <a:cubicBezTo>
                    <a:pt x="1214" y="1927"/>
                    <a:pt x="1461" y="1829"/>
                    <a:pt x="1645" y="1645"/>
                  </a:cubicBezTo>
                  <a:cubicBezTo>
                    <a:pt x="1921" y="1370"/>
                    <a:pt x="2003" y="955"/>
                    <a:pt x="1854" y="595"/>
                  </a:cubicBezTo>
                  <a:cubicBezTo>
                    <a:pt x="1705" y="235"/>
                    <a:pt x="1353" y="0"/>
                    <a:pt x="9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4"/>
            <p:cNvSpPr/>
            <p:nvPr/>
          </p:nvSpPr>
          <p:spPr>
            <a:xfrm>
              <a:off x="3782950" y="837950"/>
              <a:ext cx="68275" cy="68275"/>
            </a:xfrm>
            <a:custGeom>
              <a:avLst/>
              <a:gdLst/>
              <a:ahLst/>
              <a:cxnLst/>
              <a:rect l="l" t="t" r="r" b="b"/>
              <a:pathLst>
                <a:path w="2731" h="2731" extrusionOk="0">
                  <a:moveTo>
                    <a:pt x="1366" y="0"/>
                  </a:moveTo>
                  <a:cubicBezTo>
                    <a:pt x="611" y="0"/>
                    <a:pt x="1" y="611"/>
                    <a:pt x="1" y="1365"/>
                  </a:cubicBezTo>
                  <a:cubicBezTo>
                    <a:pt x="1" y="2120"/>
                    <a:pt x="611" y="2730"/>
                    <a:pt x="1366" y="2730"/>
                  </a:cubicBezTo>
                  <a:cubicBezTo>
                    <a:pt x="2119" y="2730"/>
                    <a:pt x="2731" y="2120"/>
                    <a:pt x="2731" y="1365"/>
                  </a:cubicBezTo>
                  <a:cubicBezTo>
                    <a:pt x="2731" y="611"/>
                    <a:pt x="2119" y="0"/>
                    <a:pt x="13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4"/>
            <p:cNvSpPr/>
            <p:nvPr/>
          </p:nvSpPr>
          <p:spPr>
            <a:xfrm>
              <a:off x="3481825" y="4582475"/>
              <a:ext cx="131525" cy="194050"/>
            </a:xfrm>
            <a:custGeom>
              <a:avLst/>
              <a:gdLst/>
              <a:ahLst/>
              <a:cxnLst/>
              <a:rect l="l" t="t" r="r" b="b"/>
              <a:pathLst>
                <a:path w="5261" h="7762" extrusionOk="0">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4"/>
            <p:cNvSpPr/>
            <p:nvPr/>
          </p:nvSpPr>
          <p:spPr>
            <a:xfrm>
              <a:off x="3667350" y="4582450"/>
              <a:ext cx="113050" cy="194075"/>
            </a:xfrm>
            <a:custGeom>
              <a:avLst/>
              <a:gdLst/>
              <a:ahLst/>
              <a:cxnLst/>
              <a:rect l="l" t="t" r="r" b="b"/>
              <a:pathLst>
                <a:path w="4522" h="7763" extrusionOk="0">
                  <a:moveTo>
                    <a:pt x="0" y="0"/>
                  </a:moveTo>
                  <a:lnTo>
                    <a:pt x="0" y="7762"/>
                  </a:lnTo>
                  <a:lnTo>
                    <a:pt x="4521" y="7762"/>
                  </a:lnTo>
                  <a:lnTo>
                    <a:pt x="4521" y="6250"/>
                  </a:lnTo>
                  <a:lnTo>
                    <a:pt x="2116" y="6250"/>
                  </a:lnTo>
                  <a:lnTo>
                    <a:pt x="21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4"/>
            <p:cNvSpPr/>
            <p:nvPr/>
          </p:nvSpPr>
          <p:spPr>
            <a:xfrm>
              <a:off x="3826875" y="4582450"/>
              <a:ext cx="133600" cy="194075"/>
            </a:xfrm>
            <a:custGeom>
              <a:avLst/>
              <a:gdLst/>
              <a:ahLst/>
              <a:cxnLst/>
              <a:rect l="l" t="t" r="r" b="b"/>
              <a:pathLst>
                <a:path w="5344" h="7763" extrusionOk="0">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4"/>
            <p:cNvSpPr/>
            <p:nvPr/>
          </p:nvSpPr>
          <p:spPr>
            <a:xfrm>
              <a:off x="4019025" y="4582450"/>
              <a:ext cx="133300" cy="194075"/>
            </a:xfrm>
            <a:custGeom>
              <a:avLst/>
              <a:gdLst/>
              <a:ahLst/>
              <a:cxnLst/>
              <a:rect l="l" t="t" r="r" b="b"/>
              <a:pathLst>
                <a:path w="5332" h="7763" extrusionOk="0">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6" name="Google Shape;1306;p44"/>
          <p:cNvGrpSpPr/>
          <p:nvPr/>
        </p:nvGrpSpPr>
        <p:grpSpPr>
          <a:xfrm>
            <a:off x="4664292" y="3264955"/>
            <a:ext cx="722584" cy="764140"/>
            <a:chOff x="1332450" y="238125"/>
            <a:chExt cx="4952600" cy="5237425"/>
          </a:xfrm>
        </p:grpSpPr>
        <p:sp>
          <p:nvSpPr>
            <p:cNvPr id="1307" name="Google Shape;1307;p44"/>
            <p:cNvSpPr/>
            <p:nvPr/>
          </p:nvSpPr>
          <p:spPr>
            <a:xfrm>
              <a:off x="2085825" y="719725"/>
              <a:ext cx="3445875" cy="4628150"/>
            </a:xfrm>
            <a:custGeom>
              <a:avLst/>
              <a:gdLst/>
              <a:ahLst/>
              <a:cxnLst/>
              <a:rect l="l" t="t" r="r" b="b"/>
              <a:pathLst>
                <a:path w="137835" h="185126" extrusionOk="0">
                  <a:moveTo>
                    <a:pt x="68878" y="0"/>
                  </a:moveTo>
                  <a:lnTo>
                    <a:pt x="0" y="34027"/>
                  </a:lnTo>
                  <a:lnTo>
                    <a:pt x="23691" y="155760"/>
                  </a:lnTo>
                  <a:lnTo>
                    <a:pt x="68955" y="185125"/>
                  </a:lnTo>
                  <a:lnTo>
                    <a:pt x="114144" y="155761"/>
                  </a:lnTo>
                  <a:lnTo>
                    <a:pt x="137835" y="34027"/>
                  </a:lnTo>
                  <a:lnTo>
                    <a:pt x="68878" y="0"/>
                  </a:ln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4"/>
            <p:cNvSpPr/>
            <p:nvPr/>
          </p:nvSpPr>
          <p:spPr>
            <a:xfrm>
              <a:off x="2272300" y="970200"/>
              <a:ext cx="3072925" cy="4127225"/>
            </a:xfrm>
            <a:custGeom>
              <a:avLst/>
              <a:gdLst/>
              <a:ahLst/>
              <a:cxnLst/>
              <a:rect l="l" t="t" r="r" b="b"/>
              <a:pathLst>
                <a:path w="122917" h="165089" extrusionOk="0">
                  <a:moveTo>
                    <a:pt x="61424" y="0"/>
                  </a:moveTo>
                  <a:lnTo>
                    <a:pt x="1" y="30344"/>
                  </a:lnTo>
                  <a:lnTo>
                    <a:pt x="21127" y="138900"/>
                  </a:lnTo>
                  <a:lnTo>
                    <a:pt x="61491" y="165088"/>
                  </a:lnTo>
                  <a:lnTo>
                    <a:pt x="101790" y="138902"/>
                  </a:lnTo>
                  <a:lnTo>
                    <a:pt x="122917" y="30345"/>
                  </a:lnTo>
                  <a:lnTo>
                    <a:pt x="614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4"/>
            <p:cNvSpPr/>
            <p:nvPr/>
          </p:nvSpPr>
          <p:spPr>
            <a:xfrm>
              <a:off x="1922950" y="603975"/>
              <a:ext cx="3771625" cy="4871575"/>
            </a:xfrm>
            <a:custGeom>
              <a:avLst/>
              <a:gdLst/>
              <a:ahLst/>
              <a:cxnLst/>
              <a:rect l="l" t="t" r="r" b="b"/>
              <a:pathLst>
                <a:path w="150865" h="194863" extrusionOk="0">
                  <a:moveTo>
                    <a:pt x="75393" y="7851"/>
                  </a:moveTo>
                  <a:lnTo>
                    <a:pt x="143184" y="40694"/>
                  </a:lnTo>
                  <a:lnTo>
                    <a:pt x="119894" y="158192"/>
                  </a:lnTo>
                  <a:lnTo>
                    <a:pt x="75469" y="186536"/>
                  </a:lnTo>
                  <a:lnTo>
                    <a:pt x="30970" y="158190"/>
                  </a:lnTo>
                  <a:lnTo>
                    <a:pt x="7679" y="40693"/>
                  </a:lnTo>
                  <a:lnTo>
                    <a:pt x="75393" y="7851"/>
                  </a:lnTo>
                  <a:close/>
                  <a:moveTo>
                    <a:pt x="75392" y="1"/>
                  </a:moveTo>
                  <a:lnTo>
                    <a:pt x="0" y="36568"/>
                  </a:lnTo>
                  <a:lnTo>
                    <a:pt x="25005" y="162717"/>
                  </a:lnTo>
                  <a:lnTo>
                    <a:pt x="75472" y="194863"/>
                  </a:lnTo>
                  <a:lnTo>
                    <a:pt x="125859" y="162716"/>
                  </a:lnTo>
                  <a:lnTo>
                    <a:pt x="150865" y="36565"/>
                  </a:lnTo>
                  <a:lnTo>
                    <a:pt x="753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4"/>
            <p:cNvSpPr/>
            <p:nvPr/>
          </p:nvSpPr>
          <p:spPr>
            <a:xfrm>
              <a:off x="2792325" y="310650"/>
              <a:ext cx="2032850" cy="2200850"/>
            </a:xfrm>
            <a:custGeom>
              <a:avLst/>
              <a:gdLst/>
              <a:ahLst/>
              <a:cxnLst/>
              <a:rect l="l" t="t" r="r" b="b"/>
              <a:pathLst>
                <a:path w="81314" h="88034" extrusionOk="0">
                  <a:moveTo>
                    <a:pt x="40657" y="0"/>
                  </a:moveTo>
                  <a:lnTo>
                    <a:pt x="1" y="12910"/>
                  </a:lnTo>
                  <a:lnTo>
                    <a:pt x="14887" y="88033"/>
                  </a:lnTo>
                  <a:lnTo>
                    <a:pt x="40657" y="80516"/>
                  </a:lnTo>
                  <a:lnTo>
                    <a:pt x="66427" y="88033"/>
                  </a:lnTo>
                  <a:lnTo>
                    <a:pt x="81313" y="12910"/>
                  </a:lnTo>
                  <a:lnTo>
                    <a:pt x="40657" y="0"/>
                  </a:ln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4"/>
            <p:cNvSpPr/>
            <p:nvPr/>
          </p:nvSpPr>
          <p:spPr>
            <a:xfrm>
              <a:off x="2751375" y="238125"/>
              <a:ext cx="2114775" cy="2296275"/>
            </a:xfrm>
            <a:custGeom>
              <a:avLst/>
              <a:gdLst/>
              <a:ahLst/>
              <a:cxnLst/>
              <a:rect l="l" t="t" r="r" b="b"/>
              <a:pathLst>
                <a:path w="84591" h="91851" extrusionOk="0">
                  <a:moveTo>
                    <a:pt x="42295" y="3018"/>
                  </a:moveTo>
                  <a:lnTo>
                    <a:pt x="81312" y="16735"/>
                  </a:lnTo>
                  <a:lnTo>
                    <a:pt x="66973" y="88258"/>
                  </a:lnTo>
                  <a:lnTo>
                    <a:pt x="42295" y="81142"/>
                  </a:lnTo>
                  <a:lnTo>
                    <a:pt x="17618" y="88257"/>
                  </a:lnTo>
                  <a:lnTo>
                    <a:pt x="3278" y="16735"/>
                  </a:lnTo>
                  <a:lnTo>
                    <a:pt x="42295" y="3018"/>
                  </a:lnTo>
                  <a:close/>
                  <a:moveTo>
                    <a:pt x="42295" y="0"/>
                  </a:moveTo>
                  <a:lnTo>
                    <a:pt x="0" y="14870"/>
                  </a:lnTo>
                  <a:lnTo>
                    <a:pt x="15434" y="91850"/>
                  </a:lnTo>
                  <a:lnTo>
                    <a:pt x="42295" y="84104"/>
                  </a:lnTo>
                  <a:lnTo>
                    <a:pt x="69157" y="91850"/>
                  </a:lnTo>
                  <a:lnTo>
                    <a:pt x="84591" y="14870"/>
                  </a:lnTo>
                  <a:lnTo>
                    <a:pt x="422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4"/>
            <p:cNvSpPr/>
            <p:nvPr/>
          </p:nvSpPr>
          <p:spPr>
            <a:xfrm>
              <a:off x="2975625" y="455125"/>
              <a:ext cx="1666250" cy="2037500"/>
            </a:xfrm>
            <a:custGeom>
              <a:avLst/>
              <a:gdLst/>
              <a:ahLst/>
              <a:cxnLst/>
              <a:rect l="l" t="t" r="r" b="b"/>
              <a:pathLst>
                <a:path w="66650" h="81500" extrusionOk="0">
                  <a:moveTo>
                    <a:pt x="33325" y="1"/>
                  </a:moveTo>
                  <a:lnTo>
                    <a:pt x="0" y="11952"/>
                  </a:lnTo>
                  <a:lnTo>
                    <a:pt x="12979" y="81499"/>
                  </a:lnTo>
                  <a:lnTo>
                    <a:pt x="33325" y="74539"/>
                  </a:lnTo>
                  <a:lnTo>
                    <a:pt x="53670" y="81499"/>
                  </a:lnTo>
                  <a:lnTo>
                    <a:pt x="66650" y="11952"/>
                  </a:lnTo>
                  <a:lnTo>
                    <a:pt x="33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4"/>
            <p:cNvSpPr/>
            <p:nvPr/>
          </p:nvSpPr>
          <p:spPr>
            <a:xfrm>
              <a:off x="2501525" y="1739600"/>
              <a:ext cx="342600" cy="325850"/>
            </a:xfrm>
            <a:custGeom>
              <a:avLst/>
              <a:gdLst/>
              <a:ahLst/>
              <a:cxnLst/>
              <a:rect l="l" t="t" r="r" b="b"/>
              <a:pathLst>
                <a:path w="13704" h="13034" extrusionOk="0">
                  <a:moveTo>
                    <a:pt x="6851" y="0"/>
                  </a:moveTo>
                  <a:lnTo>
                    <a:pt x="5235" y="4979"/>
                  </a:lnTo>
                  <a:lnTo>
                    <a:pt x="1" y="4979"/>
                  </a:lnTo>
                  <a:lnTo>
                    <a:pt x="4235" y="8055"/>
                  </a:lnTo>
                  <a:lnTo>
                    <a:pt x="2617" y="13033"/>
                  </a:lnTo>
                  <a:lnTo>
                    <a:pt x="6851" y="9956"/>
                  </a:lnTo>
                  <a:lnTo>
                    <a:pt x="11087" y="13033"/>
                  </a:lnTo>
                  <a:lnTo>
                    <a:pt x="9469" y="8055"/>
                  </a:lnTo>
                  <a:lnTo>
                    <a:pt x="13703" y="4979"/>
                  </a:lnTo>
                  <a:lnTo>
                    <a:pt x="8469" y="4979"/>
                  </a:lnTo>
                  <a:lnTo>
                    <a:pt x="6851" y="0"/>
                  </a:ln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4"/>
            <p:cNvSpPr/>
            <p:nvPr/>
          </p:nvSpPr>
          <p:spPr>
            <a:xfrm>
              <a:off x="4773375" y="1739600"/>
              <a:ext cx="342625" cy="325850"/>
            </a:xfrm>
            <a:custGeom>
              <a:avLst/>
              <a:gdLst/>
              <a:ahLst/>
              <a:cxnLst/>
              <a:rect l="l" t="t" r="r" b="b"/>
              <a:pathLst>
                <a:path w="13705" h="13034" extrusionOk="0">
                  <a:moveTo>
                    <a:pt x="6853" y="0"/>
                  </a:moveTo>
                  <a:lnTo>
                    <a:pt x="5235" y="4979"/>
                  </a:lnTo>
                  <a:lnTo>
                    <a:pt x="1" y="4979"/>
                  </a:lnTo>
                  <a:lnTo>
                    <a:pt x="4236" y="8055"/>
                  </a:lnTo>
                  <a:lnTo>
                    <a:pt x="2618" y="13033"/>
                  </a:lnTo>
                  <a:lnTo>
                    <a:pt x="6853" y="9956"/>
                  </a:lnTo>
                  <a:lnTo>
                    <a:pt x="11087" y="13033"/>
                  </a:lnTo>
                  <a:lnTo>
                    <a:pt x="9469" y="8055"/>
                  </a:lnTo>
                  <a:lnTo>
                    <a:pt x="13704" y="4979"/>
                  </a:lnTo>
                  <a:lnTo>
                    <a:pt x="8470" y="4979"/>
                  </a:lnTo>
                  <a:lnTo>
                    <a:pt x="6853" y="0"/>
                  </a:ln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4"/>
            <p:cNvSpPr/>
            <p:nvPr/>
          </p:nvSpPr>
          <p:spPr>
            <a:xfrm>
              <a:off x="2504550" y="1851400"/>
              <a:ext cx="2608400" cy="2608350"/>
            </a:xfrm>
            <a:custGeom>
              <a:avLst/>
              <a:gdLst/>
              <a:ahLst/>
              <a:cxnLst/>
              <a:rect l="l" t="t" r="r" b="b"/>
              <a:pathLst>
                <a:path w="104336" h="104334" extrusionOk="0">
                  <a:moveTo>
                    <a:pt x="52168" y="1"/>
                  </a:moveTo>
                  <a:cubicBezTo>
                    <a:pt x="38332" y="1"/>
                    <a:pt x="25064" y="5496"/>
                    <a:pt x="15281" y="15278"/>
                  </a:cubicBezTo>
                  <a:cubicBezTo>
                    <a:pt x="5498" y="25062"/>
                    <a:pt x="1" y="38331"/>
                    <a:pt x="1" y="52167"/>
                  </a:cubicBezTo>
                  <a:cubicBezTo>
                    <a:pt x="1" y="66003"/>
                    <a:pt x="5498" y="79272"/>
                    <a:pt x="15281" y="89055"/>
                  </a:cubicBezTo>
                  <a:cubicBezTo>
                    <a:pt x="25064" y="98838"/>
                    <a:pt x="38332" y="104334"/>
                    <a:pt x="52168" y="104334"/>
                  </a:cubicBezTo>
                  <a:cubicBezTo>
                    <a:pt x="66003" y="104334"/>
                    <a:pt x="79273" y="98838"/>
                    <a:pt x="89056" y="89055"/>
                  </a:cubicBezTo>
                  <a:cubicBezTo>
                    <a:pt x="98839" y="79272"/>
                    <a:pt x="104335" y="66003"/>
                    <a:pt x="104335" y="52167"/>
                  </a:cubicBezTo>
                  <a:cubicBezTo>
                    <a:pt x="104335" y="38331"/>
                    <a:pt x="98839" y="25062"/>
                    <a:pt x="89056" y="15278"/>
                  </a:cubicBezTo>
                  <a:cubicBezTo>
                    <a:pt x="79273" y="5496"/>
                    <a:pt x="66003" y="1"/>
                    <a:pt x="52168"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4"/>
            <p:cNvSpPr/>
            <p:nvPr/>
          </p:nvSpPr>
          <p:spPr>
            <a:xfrm>
              <a:off x="2680425" y="2027225"/>
              <a:ext cx="2256650" cy="2256675"/>
            </a:xfrm>
            <a:custGeom>
              <a:avLst/>
              <a:gdLst/>
              <a:ahLst/>
              <a:cxnLst/>
              <a:rect l="l" t="t" r="r" b="b"/>
              <a:pathLst>
                <a:path w="90266" h="90267" extrusionOk="0">
                  <a:moveTo>
                    <a:pt x="45133" y="1"/>
                  </a:moveTo>
                  <a:cubicBezTo>
                    <a:pt x="33163" y="1"/>
                    <a:pt x="21683" y="4756"/>
                    <a:pt x="13220" y="13219"/>
                  </a:cubicBezTo>
                  <a:cubicBezTo>
                    <a:pt x="4755" y="21683"/>
                    <a:pt x="0" y="33163"/>
                    <a:pt x="0" y="45134"/>
                  </a:cubicBezTo>
                  <a:cubicBezTo>
                    <a:pt x="0" y="57104"/>
                    <a:pt x="4755" y="68584"/>
                    <a:pt x="13220" y="77048"/>
                  </a:cubicBezTo>
                  <a:cubicBezTo>
                    <a:pt x="21683" y="85512"/>
                    <a:pt x="33163" y="90267"/>
                    <a:pt x="45133" y="90267"/>
                  </a:cubicBezTo>
                  <a:cubicBezTo>
                    <a:pt x="57102" y="90267"/>
                    <a:pt x="68582" y="85512"/>
                    <a:pt x="77047" y="77048"/>
                  </a:cubicBezTo>
                  <a:cubicBezTo>
                    <a:pt x="85511" y="68584"/>
                    <a:pt x="90266" y="57104"/>
                    <a:pt x="90266" y="45134"/>
                  </a:cubicBezTo>
                  <a:cubicBezTo>
                    <a:pt x="90266" y="33163"/>
                    <a:pt x="85511" y="21683"/>
                    <a:pt x="77047" y="13219"/>
                  </a:cubicBezTo>
                  <a:cubicBezTo>
                    <a:pt x="68582" y="4756"/>
                    <a:pt x="57102" y="1"/>
                    <a:pt x="451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4"/>
            <p:cNvSpPr/>
            <p:nvPr/>
          </p:nvSpPr>
          <p:spPr>
            <a:xfrm>
              <a:off x="2793275" y="2140100"/>
              <a:ext cx="2030950" cy="2030950"/>
            </a:xfrm>
            <a:custGeom>
              <a:avLst/>
              <a:gdLst/>
              <a:ahLst/>
              <a:cxnLst/>
              <a:rect l="l" t="t" r="r" b="b"/>
              <a:pathLst>
                <a:path w="81238" h="81238" extrusionOk="0">
                  <a:moveTo>
                    <a:pt x="40619" y="0"/>
                  </a:moveTo>
                  <a:cubicBezTo>
                    <a:pt x="29846" y="0"/>
                    <a:pt x="19514" y="4280"/>
                    <a:pt x="11898" y="11897"/>
                  </a:cubicBezTo>
                  <a:cubicBezTo>
                    <a:pt x="4281" y="19515"/>
                    <a:pt x="1" y="29846"/>
                    <a:pt x="1" y="40619"/>
                  </a:cubicBezTo>
                  <a:cubicBezTo>
                    <a:pt x="1" y="51391"/>
                    <a:pt x="4281" y="61723"/>
                    <a:pt x="11898" y="69340"/>
                  </a:cubicBezTo>
                  <a:cubicBezTo>
                    <a:pt x="19514" y="76958"/>
                    <a:pt x="29846" y="81237"/>
                    <a:pt x="40619" y="81237"/>
                  </a:cubicBezTo>
                  <a:cubicBezTo>
                    <a:pt x="51391" y="81237"/>
                    <a:pt x="61723" y="76958"/>
                    <a:pt x="69340" y="69340"/>
                  </a:cubicBezTo>
                  <a:cubicBezTo>
                    <a:pt x="76957" y="61723"/>
                    <a:pt x="81237" y="51391"/>
                    <a:pt x="81237" y="40619"/>
                  </a:cubicBezTo>
                  <a:cubicBezTo>
                    <a:pt x="81237" y="29846"/>
                    <a:pt x="76957" y="19515"/>
                    <a:pt x="69340" y="11897"/>
                  </a:cubicBezTo>
                  <a:cubicBezTo>
                    <a:pt x="61723" y="4280"/>
                    <a:pt x="51391" y="0"/>
                    <a:pt x="406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4"/>
            <p:cNvSpPr/>
            <p:nvPr/>
          </p:nvSpPr>
          <p:spPr>
            <a:xfrm>
              <a:off x="2790825" y="2133025"/>
              <a:ext cx="2035825" cy="1947625"/>
            </a:xfrm>
            <a:custGeom>
              <a:avLst/>
              <a:gdLst/>
              <a:ahLst/>
              <a:cxnLst/>
              <a:rect l="l" t="t" r="r" b="b"/>
              <a:pathLst>
                <a:path w="81433" h="77905" extrusionOk="0">
                  <a:moveTo>
                    <a:pt x="40717" y="1"/>
                  </a:moveTo>
                  <a:cubicBezTo>
                    <a:pt x="36496" y="1"/>
                    <a:pt x="32426" y="640"/>
                    <a:pt x="28595" y="1827"/>
                  </a:cubicBezTo>
                  <a:lnTo>
                    <a:pt x="39805" y="9972"/>
                  </a:lnTo>
                  <a:lnTo>
                    <a:pt x="39805" y="25013"/>
                  </a:lnTo>
                  <a:lnTo>
                    <a:pt x="26284" y="34839"/>
                  </a:lnTo>
                  <a:lnTo>
                    <a:pt x="12114" y="28660"/>
                  </a:lnTo>
                  <a:lnTo>
                    <a:pt x="9092" y="14965"/>
                  </a:lnTo>
                  <a:cubicBezTo>
                    <a:pt x="4067" y="21085"/>
                    <a:pt x="785" y="28690"/>
                    <a:pt x="1" y="37021"/>
                  </a:cubicBezTo>
                  <a:lnTo>
                    <a:pt x="11385" y="30331"/>
                  </a:lnTo>
                  <a:lnTo>
                    <a:pt x="25583" y="36522"/>
                  </a:lnTo>
                  <a:lnTo>
                    <a:pt x="30687" y="52231"/>
                  </a:lnTo>
                  <a:lnTo>
                    <a:pt x="19734" y="63416"/>
                  </a:lnTo>
                  <a:lnTo>
                    <a:pt x="5245" y="61278"/>
                  </a:lnTo>
                  <a:lnTo>
                    <a:pt x="5245" y="61278"/>
                  </a:lnTo>
                  <a:cubicBezTo>
                    <a:pt x="9403" y="68498"/>
                    <a:pt x="15701" y="74329"/>
                    <a:pt x="23273" y="77904"/>
                  </a:cubicBezTo>
                  <a:lnTo>
                    <a:pt x="21037" y="64692"/>
                  </a:lnTo>
                  <a:lnTo>
                    <a:pt x="31776" y="53725"/>
                  </a:lnTo>
                  <a:lnTo>
                    <a:pt x="49659" y="53725"/>
                  </a:lnTo>
                  <a:lnTo>
                    <a:pt x="60397" y="64692"/>
                  </a:lnTo>
                  <a:lnTo>
                    <a:pt x="58161" y="77904"/>
                  </a:lnTo>
                  <a:cubicBezTo>
                    <a:pt x="65733" y="74329"/>
                    <a:pt x="72031" y="68499"/>
                    <a:pt x="76188" y="61278"/>
                  </a:cubicBezTo>
                  <a:lnTo>
                    <a:pt x="76188" y="61278"/>
                  </a:lnTo>
                  <a:lnTo>
                    <a:pt x="61698" y="63416"/>
                  </a:lnTo>
                  <a:lnTo>
                    <a:pt x="50746" y="52231"/>
                  </a:lnTo>
                  <a:lnTo>
                    <a:pt x="55849" y="36522"/>
                  </a:lnTo>
                  <a:lnTo>
                    <a:pt x="70048" y="30331"/>
                  </a:lnTo>
                  <a:lnTo>
                    <a:pt x="81432" y="37021"/>
                  </a:lnTo>
                  <a:cubicBezTo>
                    <a:pt x="80648" y="28690"/>
                    <a:pt x="77366" y="21085"/>
                    <a:pt x="72341" y="14965"/>
                  </a:cubicBezTo>
                  <a:lnTo>
                    <a:pt x="69319" y="28660"/>
                  </a:lnTo>
                  <a:lnTo>
                    <a:pt x="55148" y="34839"/>
                  </a:lnTo>
                  <a:lnTo>
                    <a:pt x="41626" y="25013"/>
                  </a:lnTo>
                  <a:lnTo>
                    <a:pt x="41626" y="9972"/>
                  </a:lnTo>
                  <a:lnTo>
                    <a:pt x="52839" y="1827"/>
                  </a:lnTo>
                  <a:cubicBezTo>
                    <a:pt x="49008" y="640"/>
                    <a:pt x="44937" y="1"/>
                    <a:pt x="40717"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4"/>
            <p:cNvSpPr/>
            <p:nvPr/>
          </p:nvSpPr>
          <p:spPr>
            <a:xfrm>
              <a:off x="1332450" y="3243850"/>
              <a:ext cx="4952600" cy="1632875"/>
            </a:xfrm>
            <a:custGeom>
              <a:avLst/>
              <a:gdLst/>
              <a:ahLst/>
              <a:cxnLst/>
              <a:rect l="l" t="t" r="r" b="b"/>
              <a:pathLst>
                <a:path w="198104" h="65315" extrusionOk="0">
                  <a:moveTo>
                    <a:pt x="99052" y="1"/>
                  </a:moveTo>
                  <a:cubicBezTo>
                    <a:pt x="74584" y="1"/>
                    <a:pt x="49761" y="3989"/>
                    <a:pt x="25273" y="11854"/>
                  </a:cubicBezTo>
                  <a:lnTo>
                    <a:pt x="23718" y="12354"/>
                  </a:lnTo>
                  <a:lnTo>
                    <a:pt x="25345" y="19263"/>
                  </a:lnTo>
                  <a:cubicBezTo>
                    <a:pt x="18909" y="21561"/>
                    <a:pt x="11578" y="24468"/>
                    <a:pt x="5363" y="27328"/>
                  </a:cubicBezTo>
                  <a:lnTo>
                    <a:pt x="0" y="29795"/>
                  </a:lnTo>
                  <a:lnTo>
                    <a:pt x="5291" y="32415"/>
                  </a:lnTo>
                  <a:cubicBezTo>
                    <a:pt x="11660" y="35567"/>
                    <a:pt x="15050" y="37407"/>
                    <a:pt x="20528" y="40745"/>
                  </a:cubicBezTo>
                  <a:cubicBezTo>
                    <a:pt x="17961" y="46812"/>
                    <a:pt x="15563" y="53014"/>
                    <a:pt x="13387" y="59211"/>
                  </a:cubicBezTo>
                  <a:lnTo>
                    <a:pt x="11245" y="65310"/>
                  </a:lnTo>
                  <a:lnTo>
                    <a:pt x="17171" y="62729"/>
                  </a:lnTo>
                  <a:cubicBezTo>
                    <a:pt x="24707" y="59447"/>
                    <a:pt x="32102" y="56561"/>
                    <a:pt x="39776" y="53907"/>
                  </a:cubicBezTo>
                  <a:lnTo>
                    <a:pt x="42140" y="53075"/>
                  </a:lnTo>
                  <a:lnTo>
                    <a:pt x="40738" y="46421"/>
                  </a:lnTo>
                  <a:cubicBezTo>
                    <a:pt x="60206" y="40838"/>
                    <a:pt x="79790" y="38005"/>
                    <a:pt x="99052" y="38005"/>
                  </a:cubicBezTo>
                  <a:cubicBezTo>
                    <a:pt x="118314" y="38005"/>
                    <a:pt x="137898" y="40838"/>
                    <a:pt x="157366" y="46421"/>
                  </a:cubicBezTo>
                  <a:lnTo>
                    <a:pt x="155952" y="53088"/>
                  </a:lnTo>
                  <a:lnTo>
                    <a:pt x="158328" y="53910"/>
                  </a:lnTo>
                  <a:cubicBezTo>
                    <a:pt x="166004" y="56567"/>
                    <a:pt x="173398" y="59453"/>
                    <a:pt x="180933" y="62733"/>
                  </a:cubicBezTo>
                  <a:lnTo>
                    <a:pt x="186858" y="65314"/>
                  </a:lnTo>
                  <a:lnTo>
                    <a:pt x="184717" y="59216"/>
                  </a:lnTo>
                  <a:cubicBezTo>
                    <a:pt x="182542" y="53019"/>
                    <a:pt x="180145" y="46818"/>
                    <a:pt x="177577" y="40749"/>
                  </a:cubicBezTo>
                  <a:cubicBezTo>
                    <a:pt x="183056" y="37412"/>
                    <a:pt x="186445" y="35572"/>
                    <a:pt x="192814" y="32419"/>
                  </a:cubicBezTo>
                  <a:lnTo>
                    <a:pt x="198104" y="29800"/>
                  </a:lnTo>
                  <a:lnTo>
                    <a:pt x="192742" y="27333"/>
                  </a:lnTo>
                  <a:cubicBezTo>
                    <a:pt x="186528" y="24474"/>
                    <a:pt x="180121" y="21863"/>
                    <a:pt x="172790" y="19462"/>
                  </a:cubicBezTo>
                  <a:lnTo>
                    <a:pt x="174417" y="12549"/>
                  </a:lnTo>
                  <a:lnTo>
                    <a:pt x="172834" y="11854"/>
                  </a:lnTo>
                  <a:cubicBezTo>
                    <a:pt x="148344" y="3989"/>
                    <a:pt x="123521" y="1"/>
                    <a:pt x="99052"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4"/>
            <p:cNvSpPr/>
            <p:nvPr/>
          </p:nvSpPr>
          <p:spPr>
            <a:xfrm>
              <a:off x="1495975" y="3793600"/>
              <a:ext cx="807900" cy="953875"/>
            </a:xfrm>
            <a:custGeom>
              <a:avLst/>
              <a:gdLst/>
              <a:ahLst/>
              <a:cxnLst/>
              <a:rect l="l" t="t" r="r" b="b"/>
              <a:pathLst>
                <a:path w="32316" h="38155" extrusionOk="0">
                  <a:moveTo>
                    <a:pt x="19448" y="0"/>
                  </a:moveTo>
                  <a:cubicBezTo>
                    <a:pt x="12861" y="2331"/>
                    <a:pt x="6378" y="4963"/>
                    <a:pt x="0" y="7898"/>
                  </a:cubicBezTo>
                  <a:cubicBezTo>
                    <a:pt x="7252" y="11487"/>
                    <a:pt x="10763" y="13443"/>
                    <a:pt x="17536" y="17626"/>
                  </a:cubicBezTo>
                  <a:cubicBezTo>
                    <a:pt x="14624" y="24361"/>
                    <a:pt x="11948" y="31204"/>
                    <a:pt x="9507" y="38155"/>
                  </a:cubicBezTo>
                  <a:cubicBezTo>
                    <a:pt x="17057" y="34866"/>
                    <a:pt x="24555" y="31937"/>
                    <a:pt x="32315" y="29251"/>
                  </a:cubicBezTo>
                  <a:cubicBezTo>
                    <a:pt x="32312" y="29239"/>
                    <a:pt x="32310" y="29228"/>
                    <a:pt x="32307" y="29216"/>
                  </a:cubicBezTo>
                  <a:cubicBezTo>
                    <a:pt x="29844" y="27834"/>
                    <a:pt x="28379" y="27052"/>
                    <a:pt x="25650" y="25661"/>
                  </a:cubicBezTo>
                  <a:cubicBezTo>
                    <a:pt x="23583" y="17107"/>
                    <a:pt x="21515" y="8554"/>
                    <a:pt x="194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4"/>
            <p:cNvSpPr/>
            <p:nvPr/>
          </p:nvSpPr>
          <p:spPr>
            <a:xfrm>
              <a:off x="5313675" y="3793675"/>
              <a:ext cx="807875" cy="953950"/>
            </a:xfrm>
            <a:custGeom>
              <a:avLst/>
              <a:gdLst/>
              <a:ahLst/>
              <a:cxnLst/>
              <a:rect l="l" t="t" r="r" b="b"/>
              <a:pathLst>
                <a:path w="32315" h="38158" extrusionOk="0">
                  <a:moveTo>
                    <a:pt x="12866" y="1"/>
                  </a:moveTo>
                  <a:cubicBezTo>
                    <a:pt x="10799" y="8553"/>
                    <a:pt x="8732" y="17105"/>
                    <a:pt x="6665" y="25658"/>
                  </a:cubicBezTo>
                  <a:lnTo>
                    <a:pt x="6633" y="25647"/>
                  </a:lnTo>
                  <a:lnTo>
                    <a:pt x="6658" y="25662"/>
                  </a:lnTo>
                  <a:cubicBezTo>
                    <a:pt x="3932" y="27053"/>
                    <a:pt x="2468" y="27835"/>
                    <a:pt x="8" y="29218"/>
                  </a:cubicBezTo>
                  <a:cubicBezTo>
                    <a:pt x="6" y="29231"/>
                    <a:pt x="3" y="29242"/>
                    <a:pt x="0" y="29254"/>
                  </a:cubicBezTo>
                  <a:cubicBezTo>
                    <a:pt x="7760" y="31939"/>
                    <a:pt x="15258" y="34869"/>
                    <a:pt x="22808" y="38157"/>
                  </a:cubicBezTo>
                  <a:cubicBezTo>
                    <a:pt x="20371" y="31212"/>
                    <a:pt x="17694" y="24369"/>
                    <a:pt x="14780" y="17627"/>
                  </a:cubicBezTo>
                  <a:cubicBezTo>
                    <a:pt x="21552" y="13444"/>
                    <a:pt x="25063" y="11490"/>
                    <a:pt x="32315" y="7900"/>
                  </a:cubicBezTo>
                  <a:cubicBezTo>
                    <a:pt x="25945" y="4968"/>
                    <a:pt x="19461" y="2335"/>
                    <a:pt x="128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4"/>
            <p:cNvSpPr/>
            <p:nvPr/>
          </p:nvSpPr>
          <p:spPr>
            <a:xfrm>
              <a:off x="2004475" y="3314325"/>
              <a:ext cx="3608650" cy="1061950"/>
            </a:xfrm>
            <a:custGeom>
              <a:avLst/>
              <a:gdLst/>
              <a:ahLst/>
              <a:cxnLst/>
              <a:rect l="l" t="t" r="r" b="b"/>
              <a:pathLst>
                <a:path w="144346" h="42478" extrusionOk="0">
                  <a:moveTo>
                    <a:pt x="72148" y="1"/>
                  </a:moveTo>
                  <a:cubicBezTo>
                    <a:pt x="48090" y="1"/>
                    <a:pt x="24041" y="3873"/>
                    <a:pt x="0" y="11618"/>
                  </a:cubicBezTo>
                  <a:cubicBezTo>
                    <a:pt x="2418" y="21904"/>
                    <a:pt x="4835" y="32191"/>
                    <a:pt x="7253" y="42477"/>
                  </a:cubicBezTo>
                  <a:cubicBezTo>
                    <a:pt x="28981" y="35549"/>
                    <a:pt x="50576" y="32085"/>
                    <a:pt x="72171" y="32085"/>
                  </a:cubicBezTo>
                  <a:cubicBezTo>
                    <a:pt x="93766" y="32085"/>
                    <a:pt x="115361" y="35549"/>
                    <a:pt x="137091" y="42477"/>
                  </a:cubicBezTo>
                  <a:cubicBezTo>
                    <a:pt x="139509" y="32191"/>
                    <a:pt x="141927" y="21904"/>
                    <a:pt x="144345" y="11618"/>
                  </a:cubicBezTo>
                  <a:cubicBezTo>
                    <a:pt x="120271" y="3873"/>
                    <a:pt x="96205" y="1"/>
                    <a:pt x="72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4"/>
            <p:cNvSpPr/>
            <p:nvPr/>
          </p:nvSpPr>
          <p:spPr>
            <a:xfrm>
              <a:off x="2447375" y="3525925"/>
              <a:ext cx="450650" cy="619350"/>
            </a:xfrm>
            <a:custGeom>
              <a:avLst/>
              <a:gdLst/>
              <a:ahLst/>
              <a:cxnLst/>
              <a:rect l="l" t="t" r="r" b="b"/>
              <a:pathLst>
                <a:path w="18026" h="24774" extrusionOk="0">
                  <a:moveTo>
                    <a:pt x="10631" y="0"/>
                  </a:moveTo>
                  <a:cubicBezTo>
                    <a:pt x="10070" y="0"/>
                    <a:pt x="9457" y="71"/>
                    <a:pt x="8794" y="214"/>
                  </a:cubicBezTo>
                  <a:cubicBezTo>
                    <a:pt x="7185" y="564"/>
                    <a:pt x="6382" y="745"/>
                    <a:pt x="4778" y="1124"/>
                  </a:cubicBezTo>
                  <a:cubicBezTo>
                    <a:pt x="1448" y="1911"/>
                    <a:pt x="1" y="3864"/>
                    <a:pt x="687" y="6601"/>
                  </a:cubicBezTo>
                  <a:cubicBezTo>
                    <a:pt x="1377" y="9350"/>
                    <a:pt x="1723" y="10725"/>
                    <a:pt x="2413" y="13474"/>
                  </a:cubicBezTo>
                  <a:cubicBezTo>
                    <a:pt x="2552" y="14027"/>
                    <a:pt x="2943" y="14296"/>
                    <a:pt x="3593" y="14315"/>
                  </a:cubicBezTo>
                  <a:cubicBezTo>
                    <a:pt x="7010" y="14402"/>
                    <a:pt x="8708" y="14483"/>
                    <a:pt x="12078" y="14717"/>
                  </a:cubicBezTo>
                  <a:lnTo>
                    <a:pt x="12882" y="18631"/>
                  </a:lnTo>
                  <a:cubicBezTo>
                    <a:pt x="13046" y="19425"/>
                    <a:pt x="12666" y="19904"/>
                    <a:pt x="11816" y="20094"/>
                  </a:cubicBezTo>
                  <a:cubicBezTo>
                    <a:pt x="11189" y="20233"/>
                    <a:pt x="10875" y="20304"/>
                    <a:pt x="10249" y="20448"/>
                  </a:cubicBezTo>
                  <a:cubicBezTo>
                    <a:pt x="10082" y="20487"/>
                    <a:pt x="9925" y="20507"/>
                    <a:pt x="9780" y="20507"/>
                  </a:cubicBezTo>
                  <a:cubicBezTo>
                    <a:pt x="9214" y="20507"/>
                    <a:pt x="8820" y="20211"/>
                    <a:pt x="8677" y="19582"/>
                  </a:cubicBezTo>
                  <a:cubicBezTo>
                    <a:pt x="8472" y="18681"/>
                    <a:pt x="8370" y="18229"/>
                    <a:pt x="8164" y="17328"/>
                  </a:cubicBezTo>
                  <a:cubicBezTo>
                    <a:pt x="8107" y="17077"/>
                    <a:pt x="7974" y="16957"/>
                    <a:pt x="7746" y="16957"/>
                  </a:cubicBezTo>
                  <a:cubicBezTo>
                    <a:pt x="7681" y="16957"/>
                    <a:pt x="7607" y="16967"/>
                    <a:pt x="7526" y="16986"/>
                  </a:cubicBezTo>
                  <a:cubicBezTo>
                    <a:pt x="6144" y="17318"/>
                    <a:pt x="5454" y="17491"/>
                    <a:pt x="4076" y="17849"/>
                  </a:cubicBezTo>
                  <a:cubicBezTo>
                    <a:pt x="3745" y="17934"/>
                    <a:pt x="3583" y="18133"/>
                    <a:pt x="3663" y="18453"/>
                  </a:cubicBezTo>
                  <a:lnTo>
                    <a:pt x="4432" y="21510"/>
                  </a:lnTo>
                  <a:cubicBezTo>
                    <a:pt x="4979" y="23687"/>
                    <a:pt x="6347" y="24774"/>
                    <a:pt x="8380" y="24774"/>
                  </a:cubicBezTo>
                  <a:cubicBezTo>
                    <a:pt x="8904" y="24774"/>
                    <a:pt x="9471" y="24702"/>
                    <a:pt x="10080" y="24558"/>
                  </a:cubicBezTo>
                  <a:cubicBezTo>
                    <a:pt x="11513" y="24218"/>
                    <a:pt x="12230" y="24056"/>
                    <a:pt x="13668" y="23745"/>
                  </a:cubicBezTo>
                  <a:cubicBezTo>
                    <a:pt x="16684" y="23093"/>
                    <a:pt x="18025" y="21325"/>
                    <a:pt x="17518" y="18547"/>
                  </a:cubicBezTo>
                  <a:cubicBezTo>
                    <a:pt x="17018" y="15816"/>
                    <a:pt x="16769" y="14451"/>
                    <a:pt x="16270" y="11720"/>
                  </a:cubicBezTo>
                  <a:cubicBezTo>
                    <a:pt x="16167" y="11159"/>
                    <a:pt x="15801" y="10891"/>
                    <a:pt x="15182" y="10799"/>
                  </a:cubicBezTo>
                  <a:cubicBezTo>
                    <a:pt x="11759" y="10513"/>
                    <a:pt x="10033" y="10406"/>
                    <a:pt x="6559" y="10270"/>
                  </a:cubicBezTo>
                  <a:cubicBezTo>
                    <a:pt x="6191" y="8654"/>
                    <a:pt x="6006" y="7845"/>
                    <a:pt x="5639" y="6229"/>
                  </a:cubicBezTo>
                  <a:cubicBezTo>
                    <a:pt x="5465" y="5468"/>
                    <a:pt x="5899" y="4930"/>
                    <a:pt x="6779" y="4728"/>
                  </a:cubicBezTo>
                  <a:cubicBezTo>
                    <a:pt x="7454" y="4572"/>
                    <a:pt x="7793" y="4495"/>
                    <a:pt x="8469" y="4345"/>
                  </a:cubicBezTo>
                  <a:cubicBezTo>
                    <a:pt x="8663" y="4302"/>
                    <a:pt x="8840" y="4281"/>
                    <a:pt x="9001" y="4281"/>
                  </a:cubicBezTo>
                  <a:cubicBezTo>
                    <a:pt x="9627" y="4281"/>
                    <a:pt x="9997" y="4604"/>
                    <a:pt x="10122" y="5213"/>
                  </a:cubicBezTo>
                  <a:lnTo>
                    <a:pt x="10595" y="7508"/>
                  </a:lnTo>
                  <a:cubicBezTo>
                    <a:pt x="10644" y="7748"/>
                    <a:pt x="10817" y="7880"/>
                    <a:pt x="11067" y="7880"/>
                  </a:cubicBezTo>
                  <a:cubicBezTo>
                    <a:pt x="11123" y="7880"/>
                    <a:pt x="11183" y="7874"/>
                    <a:pt x="11246" y="7861"/>
                  </a:cubicBezTo>
                  <a:cubicBezTo>
                    <a:pt x="12688" y="7555"/>
                    <a:pt x="13410" y="7408"/>
                    <a:pt x="14855" y="7127"/>
                  </a:cubicBezTo>
                  <a:cubicBezTo>
                    <a:pt x="15237" y="7054"/>
                    <a:pt x="15379" y="6844"/>
                    <a:pt x="15325" y="6548"/>
                  </a:cubicBezTo>
                  <a:lnTo>
                    <a:pt x="14752" y="3415"/>
                  </a:lnTo>
                  <a:cubicBezTo>
                    <a:pt x="14345" y="1183"/>
                    <a:pt x="12924" y="0"/>
                    <a:pt x="10631" y="0"/>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4"/>
            <p:cNvSpPr/>
            <p:nvPr/>
          </p:nvSpPr>
          <p:spPr>
            <a:xfrm>
              <a:off x="2915525" y="3448625"/>
              <a:ext cx="410350" cy="613225"/>
            </a:xfrm>
            <a:custGeom>
              <a:avLst/>
              <a:gdLst/>
              <a:ahLst/>
              <a:cxnLst/>
              <a:rect l="l" t="t" r="r" b="b"/>
              <a:pathLst>
                <a:path w="16414" h="24529" extrusionOk="0">
                  <a:moveTo>
                    <a:pt x="8933" y="4018"/>
                  </a:moveTo>
                  <a:cubicBezTo>
                    <a:pt x="9659" y="4018"/>
                    <a:pt x="10089" y="4377"/>
                    <a:pt x="10168" y="5055"/>
                  </a:cubicBezTo>
                  <a:cubicBezTo>
                    <a:pt x="10706" y="9653"/>
                    <a:pt x="11243" y="14250"/>
                    <a:pt x="11779" y="18848"/>
                  </a:cubicBezTo>
                  <a:cubicBezTo>
                    <a:pt x="11874" y="19653"/>
                    <a:pt x="11457" y="20096"/>
                    <a:pt x="10598" y="20207"/>
                  </a:cubicBezTo>
                  <a:cubicBezTo>
                    <a:pt x="9831" y="20306"/>
                    <a:pt x="9449" y="20358"/>
                    <a:pt x="8682" y="20464"/>
                  </a:cubicBezTo>
                  <a:cubicBezTo>
                    <a:pt x="8566" y="20481"/>
                    <a:pt x="8456" y="20489"/>
                    <a:pt x="8353" y="20489"/>
                  </a:cubicBezTo>
                  <a:cubicBezTo>
                    <a:pt x="7691" y="20489"/>
                    <a:pt x="7292" y="20157"/>
                    <a:pt x="7195" y="19462"/>
                  </a:cubicBezTo>
                  <a:cubicBezTo>
                    <a:pt x="6555" y="14879"/>
                    <a:pt x="5914" y="10295"/>
                    <a:pt x="5274" y="5710"/>
                  </a:cubicBezTo>
                  <a:cubicBezTo>
                    <a:pt x="5167" y="4937"/>
                    <a:pt x="5607" y="4447"/>
                    <a:pt x="6534" y="4318"/>
                  </a:cubicBezTo>
                  <a:cubicBezTo>
                    <a:pt x="7360" y="4203"/>
                    <a:pt x="7774" y="4147"/>
                    <a:pt x="8601" y="4041"/>
                  </a:cubicBezTo>
                  <a:cubicBezTo>
                    <a:pt x="8717" y="4026"/>
                    <a:pt x="8828" y="4018"/>
                    <a:pt x="8933" y="4018"/>
                  </a:cubicBezTo>
                  <a:close/>
                  <a:moveTo>
                    <a:pt x="10219" y="0"/>
                  </a:moveTo>
                  <a:cubicBezTo>
                    <a:pt x="9846" y="0"/>
                    <a:pt x="9451" y="26"/>
                    <a:pt x="9034" y="78"/>
                  </a:cubicBezTo>
                  <a:cubicBezTo>
                    <a:pt x="7407" y="280"/>
                    <a:pt x="6595" y="391"/>
                    <a:pt x="4971" y="624"/>
                  </a:cubicBezTo>
                  <a:cubicBezTo>
                    <a:pt x="1564" y="1115"/>
                    <a:pt x="0" y="2923"/>
                    <a:pt x="451" y="5710"/>
                  </a:cubicBezTo>
                  <a:cubicBezTo>
                    <a:pt x="1270" y="10773"/>
                    <a:pt x="2089" y="15835"/>
                    <a:pt x="2907" y="20898"/>
                  </a:cubicBezTo>
                  <a:cubicBezTo>
                    <a:pt x="3298" y="23311"/>
                    <a:pt x="4738" y="24529"/>
                    <a:pt x="7091" y="24529"/>
                  </a:cubicBezTo>
                  <a:cubicBezTo>
                    <a:pt x="7456" y="24529"/>
                    <a:pt x="7844" y="24499"/>
                    <a:pt x="8254" y="24440"/>
                  </a:cubicBezTo>
                  <a:cubicBezTo>
                    <a:pt x="9704" y="24231"/>
                    <a:pt x="10430" y="24133"/>
                    <a:pt x="11882" y="23953"/>
                  </a:cubicBezTo>
                  <a:cubicBezTo>
                    <a:pt x="14931" y="23573"/>
                    <a:pt x="16414" y="21932"/>
                    <a:pt x="16145" y="19119"/>
                  </a:cubicBezTo>
                  <a:lnTo>
                    <a:pt x="14678" y="3799"/>
                  </a:lnTo>
                  <a:cubicBezTo>
                    <a:pt x="14442" y="1330"/>
                    <a:pt x="12900" y="0"/>
                    <a:pt x="10219" y="0"/>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4"/>
            <p:cNvSpPr/>
            <p:nvPr/>
          </p:nvSpPr>
          <p:spPr>
            <a:xfrm>
              <a:off x="3388800" y="3412225"/>
              <a:ext cx="368600" cy="605550"/>
            </a:xfrm>
            <a:custGeom>
              <a:avLst/>
              <a:gdLst/>
              <a:ahLst/>
              <a:cxnLst/>
              <a:rect l="l" t="t" r="r" b="b"/>
              <a:pathLst>
                <a:path w="14744" h="24222" extrusionOk="0">
                  <a:moveTo>
                    <a:pt x="9628" y="1"/>
                  </a:moveTo>
                  <a:cubicBezTo>
                    <a:pt x="9508" y="1"/>
                    <a:pt x="9385" y="3"/>
                    <a:pt x="9260" y="8"/>
                  </a:cubicBezTo>
                  <a:cubicBezTo>
                    <a:pt x="7624" y="64"/>
                    <a:pt x="6807" y="101"/>
                    <a:pt x="5174" y="189"/>
                  </a:cubicBezTo>
                  <a:cubicBezTo>
                    <a:pt x="1744" y="375"/>
                    <a:pt x="0" y="2039"/>
                    <a:pt x="212" y="4856"/>
                  </a:cubicBezTo>
                  <a:lnTo>
                    <a:pt x="1368" y="20204"/>
                  </a:lnTo>
                  <a:cubicBezTo>
                    <a:pt x="1568" y="22869"/>
                    <a:pt x="3163" y="24221"/>
                    <a:pt x="5925" y="24221"/>
                  </a:cubicBezTo>
                  <a:cubicBezTo>
                    <a:pt x="6084" y="24221"/>
                    <a:pt x="6246" y="24217"/>
                    <a:pt x="6413" y="24208"/>
                  </a:cubicBezTo>
                  <a:cubicBezTo>
                    <a:pt x="7872" y="24129"/>
                    <a:pt x="8603" y="24096"/>
                    <a:pt x="10063" y="24045"/>
                  </a:cubicBezTo>
                  <a:cubicBezTo>
                    <a:pt x="13096" y="23940"/>
                    <a:pt x="14743" y="22436"/>
                    <a:pt x="14714" y="19610"/>
                  </a:cubicBezTo>
                  <a:cubicBezTo>
                    <a:pt x="14702" y="18310"/>
                    <a:pt x="14695" y="17661"/>
                    <a:pt x="14682" y="16362"/>
                  </a:cubicBezTo>
                  <a:cubicBezTo>
                    <a:pt x="14679" y="16066"/>
                    <a:pt x="14479" y="15887"/>
                    <a:pt x="14147" y="15887"/>
                  </a:cubicBezTo>
                  <a:cubicBezTo>
                    <a:pt x="14143" y="15887"/>
                    <a:pt x="14139" y="15887"/>
                    <a:pt x="14135" y="15887"/>
                  </a:cubicBezTo>
                  <a:cubicBezTo>
                    <a:pt x="12777" y="15906"/>
                    <a:pt x="12100" y="15920"/>
                    <a:pt x="10744" y="15962"/>
                  </a:cubicBezTo>
                  <a:cubicBezTo>
                    <a:pt x="10370" y="15973"/>
                    <a:pt x="10206" y="16159"/>
                    <a:pt x="10215" y="16459"/>
                  </a:cubicBezTo>
                  <a:lnTo>
                    <a:pt x="10292" y="18863"/>
                  </a:lnTo>
                  <a:cubicBezTo>
                    <a:pt x="10318" y="19674"/>
                    <a:pt x="9864" y="20079"/>
                    <a:pt x="8999" y="20114"/>
                  </a:cubicBezTo>
                  <a:cubicBezTo>
                    <a:pt x="8309" y="20142"/>
                    <a:pt x="7963" y="20157"/>
                    <a:pt x="7272" y="20190"/>
                  </a:cubicBezTo>
                  <a:cubicBezTo>
                    <a:pt x="7228" y="20193"/>
                    <a:pt x="7185" y="20194"/>
                    <a:pt x="7143" y="20194"/>
                  </a:cubicBezTo>
                  <a:cubicBezTo>
                    <a:pt x="6359" y="20194"/>
                    <a:pt x="5920" y="19828"/>
                    <a:pt x="5879" y="19058"/>
                  </a:cubicBezTo>
                  <a:cubicBezTo>
                    <a:pt x="5637" y="14496"/>
                    <a:pt x="5396" y="9932"/>
                    <a:pt x="5155" y="5369"/>
                  </a:cubicBezTo>
                  <a:cubicBezTo>
                    <a:pt x="5113" y="4588"/>
                    <a:pt x="5556" y="4140"/>
                    <a:pt x="6524" y="4094"/>
                  </a:cubicBezTo>
                  <a:cubicBezTo>
                    <a:pt x="7269" y="4057"/>
                    <a:pt x="7642" y="4040"/>
                    <a:pt x="8388" y="4011"/>
                  </a:cubicBezTo>
                  <a:cubicBezTo>
                    <a:pt x="8427" y="4010"/>
                    <a:pt x="8466" y="4009"/>
                    <a:pt x="8505" y="4009"/>
                  </a:cubicBezTo>
                  <a:cubicBezTo>
                    <a:pt x="9363" y="4009"/>
                    <a:pt x="9836" y="4413"/>
                    <a:pt x="9859" y="5161"/>
                  </a:cubicBezTo>
                  <a:lnTo>
                    <a:pt x="9935" y="7565"/>
                  </a:lnTo>
                  <a:cubicBezTo>
                    <a:pt x="9945" y="7855"/>
                    <a:pt x="10115" y="8028"/>
                    <a:pt x="10476" y="8028"/>
                  </a:cubicBezTo>
                  <a:cubicBezTo>
                    <a:pt x="10488" y="8028"/>
                    <a:pt x="10501" y="8028"/>
                    <a:pt x="10514" y="8028"/>
                  </a:cubicBezTo>
                  <a:cubicBezTo>
                    <a:pt x="11921" y="7985"/>
                    <a:pt x="12625" y="7970"/>
                    <a:pt x="14033" y="7952"/>
                  </a:cubicBezTo>
                  <a:cubicBezTo>
                    <a:pt x="14385" y="7946"/>
                    <a:pt x="14594" y="7765"/>
                    <a:pt x="14592" y="7464"/>
                  </a:cubicBezTo>
                  <a:cubicBezTo>
                    <a:pt x="14579" y="6165"/>
                    <a:pt x="14572" y="5516"/>
                    <a:pt x="14560" y="4217"/>
                  </a:cubicBezTo>
                  <a:cubicBezTo>
                    <a:pt x="14532" y="1496"/>
                    <a:pt x="12789" y="1"/>
                    <a:pt x="9628"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4"/>
            <p:cNvSpPr/>
            <p:nvPr/>
          </p:nvSpPr>
          <p:spPr>
            <a:xfrm>
              <a:off x="3860075" y="3412275"/>
              <a:ext cx="368600" cy="605550"/>
            </a:xfrm>
            <a:custGeom>
              <a:avLst/>
              <a:gdLst/>
              <a:ahLst/>
              <a:cxnLst/>
              <a:rect l="l" t="t" r="r" b="b"/>
              <a:pathLst>
                <a:path w="14744" h="24222" extrusionOk="0">
                  <a:moveTo>
                    <a:pt x="5142" y="1"/>
                  </a:moveTo>
                  <a:cubicBezTo>
                    <a:pt x="1953" y="1"/>
                    <a:pt x="212" y="1495"/>
                    <a:pt x="184" y="4215"/>
                  </a:cubicBezTo>
                  <a:lnTo>
                    <a:pt x="28" y="19608"/>
                  </a:lnTo>
                  <a:cubicBezTo>
                    <a:pt x="1" y="22434"/>
                    <a:pt x="1648" y="23938"/>
                    <a:pt x="4713" y="24046"/>
                  </a:cubicBezTo>
                  <a:cubicBezTo>
                    <a:pt x="6173" y="24097"/>
                    <a:pt x="6903" y="24129"/>
                    <a:pt x="8363" y="24208"/>
                  </a:cubicBezTo>
                  <a:cubicBezTo>
                    <a:pt x="8528" y="24217"/>
                    <a:pt x="8689" y="24221"/>
                    <a:pt x="8846" y="24221"/>
                  </a:cubicBezTo>
                  <a:cubicBezTo>
                    <a:pt x="11581" y="24221"/>
                    <a:pt x="13176" y="22868"/>
                    <a:pt x="13376" y="20203"/>
                  </a:cubicBezTo>
                  <a:cubicBezTo>
                    <a:pt x="13474" y="18908"/>
                    <a:pt x="13523" y="18261"/>
                    <a:pt x="13620" y="16966"/>
                  </a:cubicBezTo>
                  <a:cubicBezTo>
                    <a:pt x="13643" y="16666"/>
                    <a:pt x="13453" y="16471"/>
                    <a:pt x="13115" y="16445"/>
                  </a:cubicBezTo>
                  <a:cubicBezTo>
                    <a:pt x="11761" y="16341"/>
                    <a:pt x="11083" y="16296"/>
                    <a:pt x="9728" y="16216"/>
                  </a:cubicBezTo>
                  <a:cubicBezTo>
                    <a:pt x="9708" y="16215"/>
                    <a:pt x="9687" y="16214"/>
                    <a:pt x="9668" y="16214"/>
                  </a:cubicBezTo>
                  <a:cubicBezTo>
                    <a:pt x="9336" y="16214"/>
                    <a:pt x="9176" y="16382"/>
                    <a:pt x="9161" y="16665"/>
                  </a:cubicBezTo>
                  <a:cubicBezTo>
                    <a:pt x="9109" y="17625"/>
                    <a:pt x="9083" y="18106"/>
                    <a:pt x="9032" y="19067"/>
                  </a:cubicBezTo>
                  <a:cubicBezTo>
                    <a:pt x="8990" y="19836"/>
                    <a:pt x="8552" y="20201"/>
                    <a:pt x="7770" y="20201"/>
                  </a:cubicBezTo>
                  <a:cubicBezTo>
                    <a:pt x="7727" y="20201"/>
                    <a:pt x="7683" y="20200"/>
                    <a:pt x="7638" y="20197"/>
                  </a:cubicBezTo>
                  <a:cubicBezTo>
                    <a:pt x="6947" y="20163"/>
                    <a:pt x="6601" y="20147"/>
                    <a:pt x="5910" y="20120"/>
                  </a:cubicBezTo>
                  <a:cubicBezTo>
                    <a:pt x="5046" y="20084"/>
                    <a:pt x="4593" y="19680"/>
                    <a:pt x="4620" y="18868"/>
                  </a:cubicBezTo>
                  <a:cubicBezTo>
                    <a:pt x="4767" y="14301"/>
                    <a:pt x="4915" y="9733"/>
                    <a:pt x="5063" y="5166"/>
                  </a:cubicBezTo>
                  <a:cubicBezTo>
                    <a:pt x="5087" y="4420"/>
                    <a:pt x="5526" y="4015"/>
                    <a:pt x="6411" y="4015"/>
                  </a:cubicBezTo>
                  <a:cubicBezTo>
                    <a:pt x="6452" y="4015"/>
                    <a:pt x="6493" y="4016"/>
                    <a:pt x="6535" y="4017"/>
                  </a:cubicBezTo>
                  <a:cubicBezTo>
                    <a:pt x="7281" y="4047"/>
                    <a:pt x="7654" y="4064"/>
                    <a:pt x="8399" y="4101"/>
                  </a:cubicBezTo>
                  <a:cubicBezTo>
                    <a:pt x="9330" y="4147"/>
                    <a:pt x="9810" y="4597"/>
                    <a:pt x="9767" y="5378"/>
                  </a:cubicBezTo>
                  <a:cubicBezTo>
                    <a:pt x="9716" y="6338"/>
                    <a:pt x="9689" y="6818"/>
                    <a:pt x="9638" y="7779"/>
                  </a:cubicBezTo>
                  <a:cubicBezTo>
                    <a:pt x="9622" y="8079"/>
                    <a:pt x="9788" y="8269"/>
                    <a:pt x="10174" y="8291"/>
                  </a:cubicBezTo>
                  <a:cubicBezTo>
                    <a:pt x="11582" y="8374"/>
                    <a:pt x="12284" y="8422"/>
                    <a:pt x="13690" y="8528"/>
                  </a:cubicBezTo>
                  <a:cubicBezTo>
                    <a:pt x="13715" y="8530"/>
                    <a:pt x="13739" y="8531"/>
                    <a:pt x="13763" y="8531"/>
                  </a:cubicBezTo>
                  <a:cubicBezTo>
                    <a:pt x="14071" y="8531"/>
                    <a:pt x="14267" y="8370"/>
                    <a:pt x="14287" y="8092"/>
                  </a:cubicBezTo>
                  <a:cubicBezTo>
                    <a:pt x="14385" y="6797"/>
                    <a:pt x="14433" y="6149"/>
                    <a:pt x="14532" y="4855"/>
                  </a:cubicBezTo>
                  <a:cubicBezTo>
                    <a:pt x="14743" y="2037"/>
                    <a:pt x="12999" y="374"/>
                    <a:pt x="9607" y="190"/>
                  </a:cubicBezTo>
                  <a:cubicBezTo>
                    <a:pt x="7974" y="101"/>
                    <a:pt x="7156" y="65"/>
                    <a:pt x="5521" y="8"/>
                  </a:cubicBezTo>
                  <a:cubicBezTo>
                    <a:pt x="5392" y="3"/>
                    <a:pt x="5266" y="1"/>
                    <a:pt x="5142"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4"/>
            <p:cNvSpPr/>
            <p:nvPr/>
          </p:nvSpPr>
          <p:spPr>
            <a:xfrm>
              <a:off x="4288400" y="3437100"/>
              <a:ext cx="417925" cy="638825"/>
            </a:xfrm>
            <a:custGeom>
              <a:avLst/>
              <a:gdLst/>
              <a:ahLst/>
              <a:cxnLst/>
              <a:rect l="l" t="t" r="r" b="b"/>
              <a:pathLst>
                <a:path w="16717" h="25553" extrusionOk="0">
                  <a:moveTo>
                    <a:pt x="2735" y="1"/>
                  </a:moveTo>
                  <a:cubicBezTo>
                    <a:pt x="2451" y="1"/>
                    <a:pt x="2254" y="156"/>
                    <a:pt x="2227" y="429"/>
                  </a:cubicBezTo>
                  <a:cubicBezTo>
                    <a:pt x="1494" y="8089"/>
                    <a:pt x="761" y="15749"/>
                    <a:pt x="28" y="23410"/>
                  </a:cubicBezTo>
                  <a:cubicBezTo>
                    <a:pt x="0" y="23709"/>
                    <a:pt x="178" y="23908"/>
                    <a:pt x="470" y="23938"/>
                  </a:cubicBezTo>
                  <a:cubicBezTo>
                    <a:pt x="4461" y="24347"/>
                    <a:pt x="8436" y="24881"/>
                    <a:pt x="12392" y="25538"/>
                  </a:cubicBezTo>
                  <a:cubicBezTo>
                    <a:pt x="12451" y="25548"/>
                    <a:pt x="12504" y="25552"/>
                    <a:pt x="12552" y="25552"/>
                  </a:cubicBezTo>
                  <a:cubicBezTo>
                    <a:pt x="12825" y="25552"/>
                    <a:pt x="12946" y="25402"/>
                    <a:pt x="12986" y="25150"/>
                  </a:cubicBezTo>
                  <a:cubicBezTo>
                    <a:pt x="13178" y="23964"/>
                    <a:pt x="13273" y="23371"/>
                    <a:pt x="13466" y="22184"/>
                  </a:cubicBezTo>
                  <a:cubicBezTo>
                    <a:pt x="13518" y="21858"/>
                    <a:pt x="13410" y="21686"/>
                    <a:pt x="13015" y="21621"/>
                  </a:cubicBezTo>
                  <a:cubicBezTo>
                    <a:pt x="9722" y="21074"/>
                    <a:pt x="8071" y="20835"/>
                    <a:pt x="4764" y="20429"/>
                  </a:cubicBezTo>
                  <a:cubicBezTo>
                    <a:pt x="5047" y="18017"/>
                    <a:pt x="5189" y="16811"/>
                    <a:pt x="5472" y="14400"/>
                  </a:cubicBezTo>
                  <a:cubicBezTo>
                    <a:pt x="8075" y="14720"/>
                    <a:pt x="9373" y="14900"/>
                    <a:pt x="11967" y="15304"/>
                  </a:cubicBezTo>
                  <a:cubicBezTo>
                    <a:pt x="12013" y="15311"/>
                    <a:pt x="12057" y="15315"/>
                    <a:pt x="12098" y="15315"/>
                  </a:cubicBezTo>
                  <a:cubicBezTo>
                    <a:pt x="12365" y="15315"/>
                    <a:pt x="12544" y="15168"/>
                    <a:pt x="12587" y="14885"/>
                  </a:cubicBezTo>
                  <a:cubicBezTo>
                    <a:pt x="12765" y="13709"/>
                    <a:pt x="12854" y="13120"/>
                    <a:pt x="13033" y="11943"/>
                  </a:cubicBezTo>
                  <a:cubicBezTo>
                    <a:pt x="13082" y="11617"/>
                    <a:pt x="12902" y="11406"/>
                    <a:pt x="12556" y="11351"/>
                  </a:cubicBezTo>
                  <a:cubicBezTo>
                    <a:pt x="9914" y="10940"/>
                    <a:pt x="8590" y="10755"/>
                    <a:pt x="5939" y="10430"/>
                  </a:cubicBezTo>
                  <a:cubicBezTo>
                    <a:pt x="6220" y="8042"/>
                    <a:pt x="6360" y="6848"/>
                    <a:pt x="6641" y="4459"/>
                  </a:cubicBezTo>
                  <a:cubicBezTo>
                    <a:pt x="10207" y="4898"/>
                    <a:pt x="11988" y="5155"/>
                    <a:pt x="15539" y="5744"/>
                  </a:cubicBezTo>
                  <a:cubicBezTo>
                    <a:pt x="15601" y="5755"/>
                    <a:pt x="15658" y="5760"/>
                    <a:pt x="15710" y="5760"/>
                  </a:cubicBezTo>
                  <a:cubicBezTo>
                    <a:pt x="16014" y="5760"/>
                    <a:pt x="16148" y="5589"/>
                    <a:pt x="16189" y="5336"/>
                  </a:cubicBezTo>
                  <a:cubicBezTo>
                    <a:pt x="16380" y="4149"/>
                    <a:pt x="16476" y="3556"/>
                    <a:pt x="16669" y="2368"/>
                  </a:cubicBezTo>
                  <a:cubicBezTo>
                    <a:pt x="16716" y="2072"/>
                    <a:pt x="16601" y="1868"/>
                    <a:pt x="16167" y="1797"/>
                  </a:cubicBezTo>
                  <a:cubicBezTo>
                    <a:pt x="11720" y="1107"/>
                    <a:pt x="7288" y="513"/>
                    <a:pt x="2819" y="5"/>
                  </a:cubicBezTo>
                  <a:cubicBezTo>
                    <a:pt x="2790" y="2"/>
                    <a:pt x="2762" y="1"/>
                    <a:pt x="2735"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4"/>
            <p:cNvSpPr/>
            <p:nvPr/>
          </p:nvSpPr>
          <p:spPr>
            <a:xfrm>
              <a:off x="4704650" y="3505325"/>
              <a:ext cx="465475" cy="660175"/>
            </a:xfrm>
            <a:custGeom>
              <a:avLst/>
              <a:gdLst/>
              <a:ahLst/>
              <a:cxnLst/>
              <a:rect l="l" t="t" r="r" b="b"/>
              <a:pathLst>
                <a:path w="18619" h="26407" extrusionOk="0">
                  <a:moveTo>
                    <a:pt x="8349" y="4777"/>
                  </a:moveTo>
                  <a:cubicBezTo>
                    <a:pt x="9747" y="5075"/>
                    <a:pt x="10445" y="5230"/>
                    <a:pt x="11839" y="5552"/>
                  </a:cubicBezTo>
                  <a:cubicBezTo>
                    <a:pt x="12754" y="5763"/>
                    <a:pt x="13153" y="6292"/>
                    <a:pt x="12979" y="7053"/>
                  </a:cubicBezTo>
                  <a:cubicBezTo>
                    <a:pt x="12478" y="9254"/>
                    <a:pt x="12227" y="10356"/>
                    <a:pt x="11726" y="12558"/>
                  </a:cubicBezTo>
                  <a:cubicBezTo>
                    <a:pt x="11589" y="13163"/>
                    <a:pt x="11202" y="13474"/>
                    <a:pt x="10606" y="13474"/>
                  </a:cubicBezTo>
                  <a:cubicBezTo>
                    <a:pt x="10452" y="13474"/>
                    <a:pt x="10284" y="13453"/>
                    <a:pt x="10103" y="13412"/>
                  </a:cubicBezTo>
                  <a:cubicBezTo>
                    <a:pt x="8759" y="13101"/>
                    <a:pt x="8087" y="12952"/>
                    <a:pt x="6740" y="12665"/>
                  </a:cubicBezTo>
                  <a:lnTo>
                    <a:pt x="8349" y="4777"/>
                  </a:lnTo>
                  <a:close/>
                  <a:moveTo>
                    <a:pt x="4649" y="1"/>
                  </a:moveTo>
                  <a:cubicBezTo>
                    <a:pt x="4384" y="1"/>
                    <a:pt x="4206" y="137"/>
                    <a:pt x="4161" y="382"/>
                  </a:cubicBezTo>
                  <a:lnTo>
                    <a:pt x="54" y="23086"/>
                  </a:lnTo>
                  <a:cubicBezTo>
                    <a:pt x="1" y="23382"/>
                    <a:pt x="161" y="23595"/>
                    <a:pt x="484" y="23658"/>
                  </a:cubicBezTo>
                  <a:cubicBezTo>
                    <a:pt x="1823" y="23915"/>
                    <a:pt x="2492" y="24049"/>
                    <a:pt x="3827" y="24330"/>
                  </a:cubicBezTo>
                  <a:cubicBezTo>
                    <a:pt x="3881" y="24341"/>
                    <a:pt x="3933" y="24347"/>
                    <a:pt x="3982" y="24347"/>
                  </a:cubicBezTo>
                  <a:cubicBezTo>
                    <a:pt x="4221" y="24347"/>
                    <a:pt x="4386" y="24212"/>
                    <a:pt x="4436" y="23967"/>
                  </a:cubicBezTo>
                  <a:cubicBezTo>
                    <a:pt x="5041" y="21001"/>
                    <a:pt x="5344" y="19517"/>
                    <a:pt x="5949" y="16551"/>
                  </a:cubicBezTo>
                  <a:cubicBezTo>
                    <a:pt x="6870" y="16747"/>
                    <a:pt x="7330" y="16848"/>
                    <a:pt x="8250" y="17055"/>
                  </a:cubicBezTo>
                  <a:cubicBezTo>
                    <a:pt x="8499" y="20239"/>
                    <a:pt x="8607" y="21830"/>
                    <a:pt x="8791" y="25009"/>
                  </a:cubicBezTo>
                  <a:cubicBezTo>
                    <a:pt x="8795" y="25287"/>
                    <a:pt x="8921" y="25472"/>
                    <a:pt x="9241" y="25549"/>
                  </a:cubicBezTo>
                  <a:cubicBezTo>
                    <a:pt x="10571" y="25868"/>
                    <a:pt x="11234" y="26035"/>
                    <a:pt x="12560" y="26378"/>
                  </a:cubicBezTo>
                  <a:cubicBezTo>
                    <a:pt x="12632" y="26397"/>
                    <a:pt x="12700" y="26406"/>
                    <a:pt x="12762" y="26406"/>
                  </a:cubicBezTo>
                  <a:cubicBezTo>
                    <a:pt x="12997" y="26406"/>
                    <a:pt x="13143" y="26266"/>
                    <a:pt x="13137" y="25969"/>
                  </a:cubicBezTo>
                  <a:cubicBezTo>
                    <a:pt x="13020" y="22686"/>
                    <a:pt x="12944" y="21043"/>
                    <a:pt x="12757" y="17754"/>
                  </a:cubicBezTo>
                  <a:cubicBezTo>
                    <a:pt x="14499" y="17538"/>
                    <a:pt x="15656" y="16481"/>
                    <a:pt x="16146" y="14530"/>
                  </a:cubicBezTo>
                  <a:cubicBezTo>
                    <a:pt x="16859" y="11688"/>
                    <a:pt x="17217" y="10267"/>
                    <a:pt x="17931" y="7424"/>
                  </a:cubicBezTo>
                  <a:cubicBezTo>
                    <a:pt x="18618" y="4687"/>
                    <a:pt x="17205" y="2744"/>
                    <a:pt x="13840" y="1948"/>
                  </a:cubicBezTo>
                  <a:cubicBezTo>
                    <a:pt x="10246" y="1098"/>
                    <a:pt x="8441" y="712"/>
                    <a:pt x="4823" y="18"/>
                  </a:cubicBezTo>
                  <a:cubicBezTo>
                    <a:pt x="4762" y="6"/>
                    <a:pt x="4704" y="1"/>
                    <a:pt x="4649"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4"/>
            <p:cNvSpPr/>
            <p:nvPr/>
          </p:nvSpPr>
          <p:spPr>
            <a:xfrm>
              <a:off x="3501475" y="1350475"/>
              <a:ext cx="631225" cy="221550"/>
            </a:xfrm>
            <a:custGeom>
              <a:avLst/>
              <a:gdLst/>
              <a:ahLst/>
              <a:cxnLst/>
              <a:rect l="l" t="t" r="r" b="b"/>
              <a:pathLst>
                <a:path w="25249" h="8862" extrusionOk="0">
                  <a:moveTo>
                    <a:pt x="12618" y="0"/>
                  </a:moveTo>
                  <a:cubicBezTo>
                    <a:pt x="7746" y="0"/>
                    <a:pt x="3318" y="816"/>
                    <a:pt x="25" y="2147"/>
                  </a:cubicBezTo>
                  <a:cubicBezTo>
                    <a:pt x="0" y="2547"/>
                    <a:pt x="80" y="3528"/>
                    <a:pt x="1431" y="3653"/>
                  </a:cubicBezTo>
                  <a:lnTo>
                    <a:pt x="1431" y="8857"/>
                  </a:lnTo>
                  <a:cubicBezTo>
                    <a:pt x="4532" y="7833"/>
                    <a:pt x="8410" y="7225"/>
                    <a:pt x="12618" y="7225"/>
                  </a:cubicBezTo>
                  <a:cubicBezTo>
                    <a:pt x="16833" y="7225"/>
                    <a:pt x="20716" y="7835"/>
                    <a:pt x="23820" y="8861"/>
                  </a:cubicBezTo>
                  <a:lnTo>
                    <a:pt x="23820" y="3653"/>
                  </a:lnTo>
                  <a:cubicBezTo>
                    <a:pt x="25163" y="3528"/>
                    <a:pt x="25248" y="2556"/>
                    <a:pt x="25226" y="2152"/>
                  </a:cubicBezTo>
                  <a:cubicBezTo>
                    <a:pt x="21932" y="817"/>
                    <a:pt x="17497" y="0"/>
                    <a:pt x="12618" y="0"/>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4"/>
            <p:cNvSpPr/>
            <p:nvPr/>
          </p:nvSpPr>
          <p:spPr>
            <a:xfrm>
              <a:off x="3333275" y="872075"/>
              <a:ext cx="967575" cy="493650"/>
            </a:xfrm>
            <a:custGeom>
              <a:avLst/>
              <a:gdLst/>
              <a:ahLst/>
              <a:cxnLst/>
              <a:rect l="l" t="t" r="r" b="b"/>
              <a:pathLst>
                <a:path w="38703" h="19746" extrusionOk="0">
                  <a:moveTo>
                    <a:pt x="19352" y="0"/>
                  </a:moveTo>
                  <a:cubicBezTo>
                    <a:pt x="18801" y="4113"/>
                    <a:pt x="14241" y="5319"/>
                    <a:pt x="14241" y="5319"/>
                  </a:cubicBezTo>
                  <a:cubicBezTo>
                    <a:pt x="14241" y="5319"/>
                    <a:pt x="17360" y="6384"/>
                    <a:pt x="17736" y="11630"/>
                  </a:cubicBezTo>
                  <a:cubicBezTo>
                    <a:pt x="17929" y="14307"/>
                    <a:pt x="16981" y="16016"/>
                    <a:pt x="15609" y="16016"/>
                  </a:cubicBezTo>
                  <a:cubicBezTo>
                    <a:pt x="14238" y="16016"/>
                    <a:pt x="12997" y="15038"/>
                    <a:pt x="12723" y="13172"/>
                  </a:cubicBezTo>
                  <a:cubicBezTo>
                    <a:pt x="12363" y="10708"/>
                    <a:pt x="13761" y="8728"/>
                    <a:pt x="13761" y="8728"/>
                  </a:cubicBezTo>
                  <a:cubicBezTo>
                    <a:pt x="10597" y="7855"/>
                    <a:pt x="9297" y="3877"/>
                    <a:pt x="9297" y="3876"/>
                  </a:cubicBezTo>
                  <a:lnTo>
                    <a:pt x="9297" y="3876"/>
                  </a:lnTo>
                  <a:cubicBezTo>
                    <a:pt x="9812" y="8546"/>
                    <a:pt x="7327" y="10216"/>
                    <a:pt x="7327" y="10216"/>
                  </a:cubicBezTo>
                  <a:cubicBezTo>
                    <a:pt x="7327" y="10216"/>
                    <a:pt x="9143" y="10602"/>
                    <a:pt x="9940" y="12744"/>
                  </a:cubicBezTo>
                  <a:cubicBezTo>
                    <a:pt x="10791" y="15037"/>
                    <a:pt x="10248" y="16706"/>
                    <a:pt x="9083" y="17157"/>
                  </a:cubicBezTo>
                  <a:cubicBezTo>
                    <a:pt x="8860" y="17243"/>
                    <a:pt x="8610" y="17290"/>
                    <a:pt x="8348" y="17290"/>
                  </a:cubicBezTo>
                  <a:cubicBezTo>
                    <a:pt x="7390" y="17290"/>
                    <a:pt x="6286" y="16660"/>
                    <a:pt x="5869" y="15016"/>
                  </a:cubicBezTo>
                  <a:cubicBezTo>
                    <a:pt x="5414" y="13212"/>
                    <a:pt x="6384" y="11202"/>
                    <a:pt x="6384" y="11202"/>
                  </a:cubicBezTo>
                  <a:cubicBezTo>
                    <a:pt x="2315" y="9789"/>
                    <a:pt x="1" y="6661"/>
                    <a:pt x="1" y="6661"/>
                  </a:cubicBezTo>
                  <a:lnTo>
                    <a:pt x="1" y="6661"/>
                  </a:lnTo>
                  <a:lnTo>
                    <a:pt x="6819" y="19746"/>
                  </a:lnTo>
                  <a:cubicBezTo>
                    <a:pt x="10103" y="18428"/>
                    <a:pt x="14509" y="17620"/>
                    <a:pt x="19352" y="17618"/>
                  </a:cubicBezTo>
                  <a:cubicBezTo>
                    <a:pt x="24195" y="17620"/>
                    <a:pt x="28600" y="18428"/>
                    <a:pt x="31885" y="19746"/>
                  </a:cubicBezTo>
                  <a:lnTo>
                    <a:pt x="38702" y="6661"/>
                  </a:lnTo>
                  <a:lnTo>
                    <a:pt x="38702" y="6661"/>
                  </a:lnTo>
                  <a:cubicBezTo>
                    <a:pt x="38702" y="6661"/>
                    <a:pt x="36389" y="9788"/>
                    <a:pt x="32320" y="11202"/>
                  </a:cubicBezTo>
                  <a:cubicBezTo>
                    <a:pt x="32320" y="11202"/>
                    <a:pt x="33290" y="13211"/>
                    <a:pt x="32834" y="15015"/>
                  </a:cubicBezTo>
                  <a:cubicBezTo>
                    <a:pt x="32418" y="16660"/>
                    <a:pt x="31315" y="17289"/>
                    <a:pt x="30357" y="17289"/>
                  </a:cubicBezTo>
                  <a:cubicBezTo>
                    <a:pt x="30095" y="17289"/>
                    <a:pt x="29844" y="17242"/>
                    <a:pt x="29621" y="17156"/>
                  </a:cubicBezTo>
                  <a:cubicBezTo>
                    <a:pt x="28456" y="16706"/>
                    <a:pt x="27913" y="15036"/>
                    <a:pt x="28764" y="12743"/>
                  </a:cubicBezTo>
                  <a:cubicBezTo>
                    <a:pt x="29560" y="10601"/>
                    <a:pt x="31378" y="10215"/>
                    <a:pt x="31378" y="10215"/>
                  </a:cubicBezTo>
                  <a:cubicBezTo>
                    <a:pt x="31378" y="10215"/>
                    <a:pt x="28893" y="8545"/>
                    <a:pt x="29406" y="3876"/>
                  </a:cubicBezTo>
                  <a:lnTo>
                    <a:pt x="29406" y="3876"/>
                  </a:lnTo>
                  <a:cubicBezTo>
                    <a:pt x="29406" y="3877"/>
                    <a:pt x="28107" y="7853"/>
                    <a:pt x="24943" y="8728"/>
                  </a:cubicBezTo>
                  <a:cubicBezTo>
                    <a:pt x="24943" y="8728"/>
                    <a:pt x="26340" y="10708"/>
                    <a:pt x="25980" y="13172"/>
                  </a:cubicBezTo>
                  <a:cubicBezTo>
                    <a:pt x="25706" y="15038"/>
                    <a:pt x="24466" y="16016"/>
                    <a:pt x="23094" y="16016"/>
                  </a:cubicBezTo>
                  <a:cubicBezTo>
                    <a:pt x="21723" y="16016"/>
                    <a:pt x="20776" y="14307"/>
                    <a:pt x="20967" y="11630"/>
                  </a:cubicBezTo>
                  <a:cubicBezTo>
                    <a:pt x="21342" y="6384"/>
                    <a:pt x="24462" y="5319"/>
                    <a:pt x="24462" y="5319"/>
                  </a:cubicBezTo>
                  <a:cubicBezTo>
                    <a:pt x="24462" y="5319"/>
                    <a:pt x="19902" y="4113"/>
                    <a:pt x="19352" y="0"/>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4"/>
            <p:cNvSpPr/>
            <p:nvPr/>
          </p:nvSpPr>
          <p:spPr>
            <a:xfrm>
              <a:off x="3667400" y="1422050"/>
              <a:ext cx="58725" cy="56525"/>
            </a:xfrm>
            <a:custGeom>
              <a:avLst/>
              <a:gdLst/>
              <a:ahLst/>
              <a:cxnLst/>
              <a:rect l="l" t="t" r="r" b="b"/>
              <a:pathLst>
                <a:path w="2349" h="2261" extrusionOk="0">
                  <a:moveTo>
                    <a:pt x="1218" y="1"/>
                  </a:moveTo>
                  <a:cubicBezTo>
                    <a:pt x="761" y="1"/>
                    <a:pt x="350" y="277"/>
                    <a:pt x="175" y="698"/>
                  </a:cubicBezTo>
                  <a:cubicBezTo>
                    <a:pt x="0" y="1121"/>
                    <a:pt x="97" y="1606"/>
                    <a:pt x="420" y="1930"/>
                  </a:cubicBezTo>
                  <a:cubicBezTo>
                    <a:pt x="636" y="2146"/>
                    <a:pt x="925" y="2261"/>
                    <a:pt x="1219" y="2261"/>
                  </a:cubicBezTo>
                  <a:cubicBezTo>
                    <a:pt x="1365" y="2261"/>
                    <a:pt x="1511" y="2233"/>
                    <a:pt x="1651" y="2175"/>
                  </a:cubicBezTo>
                  <a:cubicBezTo>
                    <a:pt x="2073" y="2000"/>
                    <a:pt x="2349" y="1587"/>
                    <a:pt x="2349" y="1131"/>
                  </a:cubicBezTo>
                  <a:cubicBezTo>
                    <a:pt x="2349" y="507"/>
                    <a:pt x="1843" y="1"/>
                    <a:pt x="12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4"/>
            <p:cNvSpPr/>
            <p:nvPr/>
          </p:nvSpPr>
          <p:spPr>
            <a:xfrm>
              <a:off x="3590550" y="1436900"/>
              <a:ext cx="47925" cy="47925"/>
            </a:xfrm>
            <a:custGeom>
              <a:avLst/>
              <a:gdLst/>
              <a:ahLst/>
              <a:cxnLst/>
              <a:rect l="l" t="t" r="r" b="b"/>
              <a:pathLst>
                <a:path w="1917" h="1917" extrusionOk="0">
                  <a:moveTo>
                    <a:pt x="958" y="1"/>
                  </a:moveTo>
                  <a:cubicBezTo>
                    <a:pt x="430" y="1"/>
                    <a:pt x="0" y="429"/>
                    <a:pt x="0" y="959"/>
                  </a:cubicBezTo>
                  <a:cubicBezTo>
                    <a:pt x="0" y="1487"/>
                    <a:pt x="430" y="1917"/>
                    <a:pt x="958" y="1917"/>
                  </a:cubicBezTo>
                  <a:cubicBezTo>
                    <a:pt x="1488" y="1917"/>
                    <a:pt x="1916" y="1487"/>
                    <a:pt x="1916" y="959"/>
                  </a:cubicBezTo>
                  <a:cubicBezTo>
                    <a:pt x="1916" y="429"/>
                    <a:pt x="1488" y="1"/>
                    <a:pt x="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4"/>
            <p:cNvSpPr/>
            <p:nvPr/>
          </p:nvSpPr>
          <p:spPr>
            <a:xfrm>
              <a:off x="3908050" y="1422050"/>
              <a:ext cx="58725" cy="56525"/>
            </a:xfrm>
            <a:custGeom>
              <a:avLst/>
              <a:gdLst/>
              <a:ahLst/>
              <a:cxnLst/>
              <a:rect l="l" t="t" r="r" b="b"/>
              <a:pathLst>
                <a:path w="2349" h="2261" extrusionOk="0">
                  <a:moveTo>
                    <a:pt x="1130" y="1"/>
                  </a:moveTo>
                  <a:cubicBezTo>
                    <a:pt x="506" y="1"/>
                    <a:pt x="1" y="507"/>
                    <a:pt x="1" y="1131"/>
                  </a:cubicBezTo>
                  <a:cubicBezTo>
                    <a:pt x="1" y="1587"/>
                    <a:pt x="276" y="1999"/>
                    <a:pt x="698" y="2175"/>
                  </a:cubicBezTo>
                  <a:cubicBezTo>
                    <a:pt x="838" y="2232"/>
                    <a:pt x="984" y="2261"/>
                    <a:pt x="1129" y="2261"/>
                  </a:cubicBezTo>
                  <a:cubicBezTo>
                    <a:pt x="1424" y="2261"/>
                    <a:pt x="1713" y="2146"/>
                    <a:pt x="1929" y="1929"/>
                  </a:cubicBezTo>
                  <a:cubicBezTo>
                    <a:pt x="2252" y="1606"/>
                    <a:pt x="2348" y="1120"/>
                    <a:pt x="2173" y="698"/>
                  </a:cubicBezTo>
                  <a:cubicBezTo>
                    <a:pt x="1999" y="277"/>
                    <a:pt x="1587" y="1"/>
                    <a:pt x="1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4"/>
            <p:cNvSpPr/>
            <p:nvPr/>
          </p:nvSpPr>
          <p:spPr>
            <a:xfrm>
              <a:off x="3995700" y="1436900"/>
              <a:ext cx="47900" cy="47925"/>
            </a:xfrm>
            <a:custGeom>
              <a:avLst/>
              <a:gdLst/>
              <a:ahLst/>
              <a:cxnLst/>
              <a:rect l="l" t="t" r="r" b="b"/>
              <a:pathLst>
                <a:path w="1916" h="1917" extrusionOk="0">
                  <a:moveTo>
                    <a:pt x="958" y="1"/>
                  </a:moveTo>
                  <a:cubicBezTo>
                    <a:pt x="430" y="1"/>
                    <a:pt x="0" y="429"/>
                    <a:pt x="0" y="959"/>
                  </a:cubicBezTo>
                  <a:cubicBezTo>
                    <a:pt x="0" y="1487"/>
                    <a:pt x="430" y="1917"/>
                    <a:pt x="958" y="1917"/>
                  </a:cubicBezTo>
                  <a:cubicBezTo>
                    <a:pt x="1488" y="1917"/>
                    <a:pt x="1916" y="1487"/>
                    <a:pt x="1916" y="959"/>
                  </a:cubicBezTo>
                  <a:cubicBezTo>
                    <a:pt x="1916" y="429"/>
                    <a:pt x="1488" y="1"/>
                    <a:pt x="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4"/>
            <p:cNvSpPr/>
            <p:nvPr/>
          </p:nvSpPr>
          <p:spPr>
            <a:xfrm>
              <a:off x="3764200" y="1395425"/>
              <a:ext cx="105750" cy="105725"/>
            </a:xfrm>
            <a:custGeom>
              <a:avLst/>
              <a:gdLst/>
              <a:ahLst/>
              <a:cxnLst/>
              <a:rect l="l" t="t" r="r" b="b"/>
              <a:pathLst>
                <a:path w="4230" h="4229" extrusionOk="0">
                  <a:moveTo>
                    <a:pt x="2116" y="0"/>
                  </a:moveTo>
                  <a:lnTo>
                    <a:pt x="1" y="2115"/>
                  </a:lnTo>
                  <a:lnTo>
                    <a:pt x="2116" y="4229"/>
                  </a:lnTo>
                  <a:lnTo>
                    <a:pt x="4229" y="2115"/>
                  </a:lnTo>
                  <a:lnTo>
                    <a:pt x="21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4"/>
            <p:cNvSpPr/>
            <p:nvPr/>
          </p:nvSpPr>
          <p:spPr>
            <a:xfrm>
              <a:off x="3314175" y="1018975"/>
              <a:ext cx="48175" cy="48200"/>
            </a:xfrm>
            <a:custGeom>
              <a:avLst/>
              <a:gdLst/>
              <a:ahLst/>
              <a:cxnLst/>
              <a:rect l="l" t="t" r="r" b="b"/>
              <a:pathLst>
                <a:path w="1927" h="1928" extrusionOk="0">
                  <a:moveTo>
                    <a:pt x="964" y="0"/>
                  </a:moveTo>
                  <a:cubicBezTo>
                    <a:pt x="431" y="0"/>
                    <a:pt x="1" y="432"/>
                    <a:pt x="1" y="964"/>
                  </a:cubicBezTo>
                  <a:cubicBezTo>
                    <a:pt x="1" y="1496"/>
                    <a:pt x="431" y="1927"/>
                    <a:pt x="964" y="1927"/>
                  </a:cubicBezTo>
                  <a:cubicBezTo>
                    <a:pt x="1496" y="1927"/>
                    <a:pt x="1926" y="1496"/>
                    <a:pt x="1926" y="964"/>
                  </a:cubicBezTo>
                  <a:cubicBezTo>
                    <a:pt x="1926" y="432"/>
                    <a:pt x="1496" y="0"/>
                    <a:pt x="964" y="0"/>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4"/>
            <p:cNvSpPr/>
            <p:nvPr/>
          </p:nvSpPr>
          <p:spPr>
            <a:xfrm>
              <a:off x="3539125" y="945500"/>
              <a:ext cx="50075" cy="48200"/>
            </a:xfrm>
            <a:custGeom>
              <a:avLst/>
              <a:gdLst/>
              <a:ahLst/>
              <a:cxnLst/>
              <a:rect l="l" t="t" r="r" b="b"/>
              <a:pathLst>
                <a:path w="2003" h="1928" extrusionOk="0">
                  <a:moveTo>
                    <a:pt x="1040" y="0"/>
                  </a:moveTo>
                  <a:cubicBezTo>
                    <a:pt x="650" y="0"/>
                    <a:pt x="299" y="235"/>
                    <a:pt x="150" y="595"/>
                  </a:cubicBezTo>
                  <a:cubicBezTo>
                    <a:pt x="0" y="955"/>
                    <a:pt x="83" y="1370"/>
                    <a:pt x="359" y="1645"/>
                  </a:cubicBezTo>
                  <a:cubicBezTo>
                    <a:pt x="543" y="1829"/>
                    <a:pt x="789" y="1927"/>
                    <a:pt x="1040" y="1927"/>
                  </a:cubicBezTo>
                  <a:cubicBezTo>
                    <a:pt x="1164" y="1927"/>
                    <a:pt x="1289" y="1903"/>
                    <a:pt x="1408" y="1854"/>
                  </a:cubicBezTo>
                  <a:cubicBezTo>
                    <a:pt x="1768" y="1705"/>
                    <a:pt x="2003" y="1353"/>
                    <a:pt x="2003" y="964"/>
                  </a:cubicBezTo>
                  <a:cubicBezTo>
                    <a:pt x="2003" y="432"/>
                    <a:pt x="1571" y="0"/>
                    <a:pt x="1040" y="0"/>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4"/>
            <p:cNvSpPr/>
            <p:nvPr/>
          </p:nvSpPr>
          <p:spPr>
            <a:xfrm>
              <a:off x="4271825" y="1018975"/>
              <a:ext cx="48150" cy="48200"/>
            </a:xfrm>
            <a:custGeom>
              <a:avLst/>
              <a:gdLst/>
              <a:ahLst/>
              <a:cxnLst/>
              <a:rect l="l" t="t" r="r" b="b"/>
              <a:pathLst>
                <a:path w="1926" h="1928" extrusionOk="0">
                  <a:moveTo>
                    <a:pt x="963" y="0"/>
                  </a:moveTo>
                  <a:cubicBezTo>
                    <a:pt x="432" y="0"/>
                    <a:pt x="0" y="432"/>
                    <a:pt x="0" y="964"/>
                  </a:cubicBezTo>
                  <a:cubicBezTo>
                    <a:pt x="0" y="1496"/>
                    <a:pt x="432" y="1927"/>
                    <a:pt x="963" y="1927"/>
                  </a:cubicBezTo>
                  <a:cubicBezTo>
                    <a:pt x="1495" y="1927"/>
                    <a:pt x="1926" y="1496"/>
                    <a:pt x="1926" y="964"/>
                  </a:cubicBezTo>
                  <a:cubicBezTo>
                    <a:pt x="1926" y="432"/>
                    <a:pt x="1495" y="0"/>
                    <a:pt x="963" y="0"/>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4"/>
            <p:cNvSpPr/>
            <p:nvPr/>
          </p:nvSpPr>
          <p:spPr>
            <a:xfrm>
              <a:off x="4044950" y="945500"/>
              <a:ext cx="50075" cy="48200"/>
            </a:xfrm>
            <a:custGeom>
              <a:avLst/>
              <a:gdLst/>
              <a:ahLst/>
              <a:cxnLst/>
              <a:rect l="l" t="t" r="r" b="b"/>
              <a:pathLst>
                <a:path w="2003" h="1928" extrusionOk="0">
                  <a:moveTo>
                    <a:pt x="964" y="0"/>
                  </a:moveTo>
                  <a:cubicBezTo>
                    <a:pt x="432" y="0"/>
                    <a:pt x="0" y="432"/>
                    <a:pt x="0" y="964"/>
                  </a:cubicBezTo>
                  <a:cubicBezTo>
                    <a:pt x="0" y="1353"/>
                    <a:pt x="235" y="1705"/>
                    <a:pt x="596" y="1854"/>
                  </a:cubicBezTo>
                  <a:cubicBezTo>
                    <a:pt x="715" y="1903"/>
                    <a:pt x="840" y="1927"/>
                    <a:pt x="964" y="1927"/>
                  </a:cubicBezTo>
                  <a:cubicBezTo>
                    <a:pt x="1214" y="1927"/>
                    <a:pt x="1461" y="1829"/>
                    <a:pt x="1645" y="1645"/>
                  </a:cubicBezTo>
                  <a:cubicBezTo>
                    <a:pt x="1921" y="1370"/>
                    <a:pt x="2003" y="955"/>
                    <a:pt x="1854" y="595"/>
                  </a:cubicBezTo>
                  <a:cubicBezTo>
                    <a:pt x="1705" y="235"/>
                    <a:pt x="1353" y="0"/>
                    <a:pt x="964" y="0"/>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4"/>
            <p:cNvSpPr/>
            <p:nvPr/>
          </p:nvSpPr>
          <p:spPr>
            <a:xfrm>
              <a:off x="3782950" y="837950"/>
              <a:ext cx="68275" cy="68275"/>
            </a:xfrm>
            <a:custGeom>
              <a:avLst/>
              <a:gdLst/>
              <a:ahLst/>
              <a:cxnLst/>
              <a:rect l="l" t="t" r="r" b="b"/>
              <a:pathLst>
                <a:path w="2731" h="2731" extrusionOk="0">
                  <a:moveTo>
                    <a:pt x="1366" y="0"/>
                  </a:moveTo>
                  <a:cubicBezTo>
                    <a:pt x="611" y="0"/>
                    <a:pt x="1" y="611"/>
                    <a:pt x="1" y="1365"/>
                  </a:cubicBezTo>
                  <a:cubicBezTo>
                    <a:pt x="1" y="2120"/>
                    <a:pt x="611" y="2730"/>
                    <a:pt x="1366" y="2730"/>
                  </a:cubicBezTo>
                  <a:cubicBezTo>
                    <a:pt x="2119" y="2730"/>
                    <a:pt x="2731" y="2120"/>
                    <a:pt x="2731" y="1365"/>
                  </a:cubicBezTo>
                  <a:cubicBezTo>
                    <a:pt x="2731" y="611"/>
                    <a:pt x="2119" y="0"/>
                    <a:pt x="1366" y="0"/>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4"/>
            <p:cNvSpPr/>
            <p:nvPr/>
          </p:nvSpPr>
          <p:spPr>
            <a:xfrm>
              <a:off x="3481825" y="4582475"/>
              <a:ext cx="131525" cy="194050"/>
            </a:xfrm>
            <a:custGeom>
              <a:avLst/>
              <a:gdLst/>
              <a:ahLst/>
              <a:cxnLst/>
              <a:rect l="l" t="t" r="r" b="b"/>
              <a:pathLst>
                <a:path w="5261" h="7762" extrusionOk="0">
                  <a:moveTo>
                    <a:pt x="1779" y="0"/>
                  </a:moveTo>
                  <a:cubicBezTo>
                    <a:pt x="485" y="0"/>
                    <a:pt x="1" y="592"/>
                    <a:pt x="1" y="1499"/>
                  </a:cubicBezTo>
                  <a:lnTo>
                    <a:pt x="1" y="6261"/>
                  </a:lnTo>
                  <a:cubicBezTo>
                    <a:pt x="1" y="7168"/>
                    <a:pt x="485" y="7761"/>
                    <a:pt x="1779" y="7761"/>
                  </a:cubicBezTo>
                  <a:lnTo>
                    <a:pt x="3483" y="7761"/>
                  </a:lnTo>
                  <a:cubicBezTo>
                    <a:pt x="4777" y="7761"/>
                    <a:pt x="5261" y="7168"/>
                    <a:pt x="5261" y="6261"/>
                  </a:cubicBezTo>
                  <a:lnTo>
                    <a:pt x="5261" y="4908"/>
                  </a:lnTo>
                  <a:lnTo>
                    <a:pt x="3145" y="4908"/>
                  </a:lnTo>
                  <a:lnTo>
                    <a:pt x="3145" y="6105"/>
                  </a:lnTo>
                  <a:cubicBezTo>
                    <a:pt x="3145" y="6286"/>
                    <a:pt x="3048" y="6370"/>
                    <a:pt x="2843" y="6370"/>
                  </a:cubicBezTo>
                  <a:lnTo>
                    <a:pt x="2419" y="6370"/>
                  </a:lnTo>
                  <a:cubicBezTo>
                    <a:pt x="2214" y="6370"/>
                    <a:pt x="2117" y="6286"/>
                    <a:pt x="2117" y="6105"/>
                  </a:cubicBezTo>
                  <a:lnTo>
                    <a:pt x="2117" y="1656"/>
                  </a:lnTo>
                  <a:cubicBezTo>
                    <a:pt x="2117" y="1474"/>
                    <a:pt x="2214" y="1390"/>
                    <a:pt x="2419" y="1390"/>
                  </a:cubicBezTo>
                  <a:lnTo>
                    <a:pt x="2842" y="1390"/>
                  </a:lnTo>
                  <a:cubicBezTo>
                    <a:pt x="3047" y="1390"/>
                    <a:pt x="3145" y="1474"/>
                    <a:pt x="3145" y="1656"/>
                  </a:cubicBezTo>
                  <a:lnTo>
                    <a:pt x="3145" y="2901"/>
                  </a:lnTo>
                  <a:lnTo>
                    <a:pt x="5260" y="2901"/>
                  </a:lnTo>
                  <a:lnTo>
                    <a:pt x="5260" y="1499"/>
                  </a:lnTo>
                  <a:cubicBezTo>
                    <a:pt x="5260" y="592"/>
                    <a:pt x="4776" y="0"/>
                    <a:pt x="3483" y="0"/>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4"/>
            <p:cNvSpPr/>
            <p:nvPr/>
          </p:nvSpPr>
          <p:spPr>
            <a:xfrm>
              <a:off x="3667350" y="4582450"/>
              <a:ext cx="113050" cy="194075"/>
            </a:xfrm>
            <a:custGeom>
              <a:avLst/>
              <a:gdLst/>
              <a:ahLst/>
              <a:cxnLst/>
              <a:rect l="l" t="t" r="r" b="b"/>
              <a:pathLst>
                <a:path w="4522" h="7763" extrusionOk="0">
                  <a:moveTo>
                    <a:pt x="0" y="0"/>
                  </a:moveTo>
                  <a:lnTo>
                    <a:pt x="0" y="7762"/>
                  </a:lnTo>
                  <a:lnTo>
                    <a:pt x="4521" y="7762"/>
                  </a:lnTo>
                  <a:lnTo>
                    <a:pt x="4521" y="6250"/>
                  </a:lnTo>
                  <a:lnTo>
                    <a:pt x="2116" y="6250"/>
                  </a:lnTo>
                  <a:lnTo>
                    <a:pt x="2116" y="0"/>
                  </a:ln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4"/>
            <p:cNvSpPr/>
            <p:nvPr/>
          </p:nvSpPr>
          <p:spPr>
            <a:xfrm>
              <a:off x="3826875" y="4582450"/>
              <a:ext cx="133600" cy="194075"/>
            </a:xfrm>
            <a:custGeom>
              <a:avLst/>
              <a:gdLst/>
              <a:ahLst/>
              <a:cxnLst/>
              <a:rect l="l" t="t" r="r" b="b"/>
              <a:pathLst>
                <a:path w="5344" h="7763" extrusionOk="0">
                  <a:moveTo>
                    <a:pt x="0" y="0"/>
                  </a:moveTo>
                  <a:lnTo>
                    <a:pt x="0" y="6262"/>
                  </a:lnTo>
                  <a:cubicBezTo>
                    <a:pt x="0" y="7169"/>
                    <a:pt x="484" y="7762"/>
                    <a:pt x="1777" y="7762"/>
                  </a:cubicBezTo>
                  <a:lnTo>
                    <a:pt x="3567" y="7762"/>
                  </a:lnTo>
                  <a:cubicBezTo>
                    <a:pt x="4860" y="7762"/>
                    <a:pt x="5344" y="7169"/>
                    <a:pt x="5344" y="6262"/>
                  </a:cubicBezTo>
                  <a:lnTo>
                    <a:pt x="5344" y="0"/>
                  </a:lnTo>
                  <a:lnTo>
                    <a:pt x="3228" y="0"/>
                  </a:lnTo>
                  <a:lnTo>
                    <a:pt x="3228" y="5984"/>
                  </a:lnTo>
                  <a:cubicBezTo>
                    <a:pt x="3228" y="6166"/>
                    <a:pt x="3131" y="6250"/>
                    <a:pt x="2926" y="6250"/>
                  </a:cubicBezTo>
                  <a:lnTo>
                    <a:pt x="2418" y="6250"/>
                  </a:lnTo>
                  <a:cubicBezTo>
                    <a:pt x="2213" y="6250"/>
                    <a:pt x="2116" y="6166"/>
                    <a:pt x="2116" y="5984"/>
                  </a:cubicBezTo>
                  <a:lnTo>
                    <a:pt x="2116" y="0"/>
                  </a:ln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4"/>
            <p:cNvSpPr/>
            <p:nvPr/>
          </p:nvSpPr>
          <p:spPr>
            <a:xfrm>
              <a:off x="4019025" y="4582450"/>
              <a:ext cx="133300" cy="194075"/>
            </a:xfrm>
            <a:custGeom>
              <a:avLst/>
              <a:gdLst/>
              <a:ahLst/>
              <a:cxnLst/>
              <a:rect l="l" t="t" r="r" b="b"/>
              <a:pathLst>
                <a:path w="5332" h="7763" extrusionOk="0">
                  <a:moveTo>
                    <a:pt x="2950" y="1391"/>
                  </a:moveTo>
                  <a:cubicBezTo>
                    <a:pt x="3156" y="1391"/>
                    <a:pt x="3252" y="1475"/>
                    <a:pt x="3252" y="1657"/>
                  </a:cubicBezTo>
                  <a:lnTo>
                    <a:pt x="3252" y="2914"/>
                  </a:lnTo>
                  <a:cubicBezTo>
                    <a:pt x="3252" y="3095"/>
                    <a:pt x="3156" y="3180"/>
                    <a:pt x="2950" y="3180"/>
                  </a:cubicBezTo>
                  <a:lnTo>
                    <a:pt x="2080" y="3180"/>
                  </a:lnTo>
                  <a:lnTo>
                    <a:pt x="2080" y="1391"/>
                  </a:lnTo>
                  <a:close/>
                  <a:moveTo>
                    <a:pt x="2950" y="4570"/>
                  </a:moveTo>
                  <a:cubicBezTo>
                    <a:pt x="3156" y="4570"/>
                    <a:pt x="3252" y="4655"/>
                    <a:pt x="3252" y="4836"/>
                  </a:cubicBezTo>
                  <a:lnTo>
                    <a:pt x="3252" y="6106"/>
                  </a:lnTo>
                  <a:cubicBezTo>
                    <a:pt x="3252" y="6287"/>
                    <a:pt x="3156" y="6371"/>
                    <a:pt x="2950" y="6371"/>
                  </a:cubicBezTo>
                  <a:lnTo>
                    <a:pt x="2080" y="6371"/>
                  </a:lnTo>
                  <a:lnTo>
                    <a:pt x="2080" y="4570"/>
                  </a:lnTo>
                  <a:close/>
                  <a:moveTo>
                    <a:pt x="1" y="0"/>
                  </a:moveTo>
                  <a:lnTo>
                    <a:pt x="1" y="7762"/>
                  </a:lnTo>
                  <a:lnTo>
                    <a:pt x="3555" y="7762"/>
                  </a:lnTo>
                  <a:cubicBezTo>
                    <a:pt x="4848" y="7762"/>
                    <a:pt x="5332" y="7169"/>
                    <a:pt x="5332" y="6262"/>
                  </a:cubicBezTo>
                  <a:lnTo>
                    <a:pt x="5332" y="5102"/>
                  </a:lnTo>
                  <a:cubicBezTo>
                    <a:pt x="5332" y="4486"/>
                    <a:pt x="5223" y="4062"/>
                    <a:pt x="4752" y="3857"/>
                  </a:cubicBezTo>
                  <a:cubicBezTo>
                    <a:pt x="5223" y="3604"/>
                    <a:pt x="5332" y="3120"/>
                    <a:pt x="5332" y="2491"/>
                  </a:cubicBezTo>
                  <a:lnTo>
                    <a:pt x="5332" y="1500"/>
                  </a:lnTo>
                  <a:cubicBezTo>
                    <a:pt x="5332" y="593"/>
                    <a:pt x="4848" y="0"/>
                    <a:pt x="3555" y="0"/>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9">
          <a:extLst>
            <a:ext uri="{FF2B5EF4-FFF2-40B4-BE49-F238E27FC236}">
              <a16:creationId xmlns:a16="http://schemas.microsoft.com/office/drawing/2014/main" id="{E38DE7E8-892B-7C2F-52F2-178C1FB3289A}"/>
            </a:ext>
          </a:extLst>
        </p:cNvPr>
        <p:cNvGrpSpPr/>
        <p:nvPr/>
      </p:nvGrpSpPr>
      <p:grpSpPr>
        <a:xfrm>
          <a:off x="0" y="0"/>
          <a:ext cx="0" cy="0"/>
          <a:chOff x="0" y="0"/>
          <a:chExt cx="0" cy="0"/>
        </a:xfrm>
      </p:grpSpPr>
      <p:sp>
        <p:nvSpPr>
          <p:cNvPr id="300" name="Google Shape;300;p34">
            <a:extLst>
              <a:ext uri="{FF2B5EF4-FFF2-40B4-BE49-F238E27FC236}">
                <a16:creationId xmlns:a16="http://schemas.microsoft.com/office/drawing/2014/main" id="{A1B52A61-4A58-F822-5FD7-24FC7DEB0924}"/>
              </a:ext>
            </a:extLst>
          </p:cNvPr>
          <p:cNvSpPr txBox="1">
            <a:spLocks noGrp="1"/>
          </p:cNvSpPr>
          <p:nvPr>
            <p:ph type="ctrTitle"/>
          </p:nvPr>
        </p:nvSpPr>
        <p:spPr>
          <a:xfrm>
            <a:off x="1293711" y="3032875"/>
            <a:ext cx="6713100" cy="39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rgbClr val="FFFFFF"/>
                </a:solidFill>
              </a:rPr>
              <a:t>Investment Recommendation </a:t>
            </a:r>
          </a:p>
        </p:txBody>
      </p:sp>
      <p:sp>
        <p:nvSpPr>
          <p:cNvPr id="302" name="Google Shape;302;p34">
            <a:extLst>
              <a:ext uri="{FF2B5EF4-FFF2-40B4-BE49-F238E27FC236}">
                <a16:creationId xmlns:a16="http://schemas.microsoft.com/office/drawing/2014/main" id="{51D1E3E5-A173-F4FE-D48F-E6DCAF513D91}"/>
              </a:ext>
            </a:extLst>
          </p:cNvPr>
          <p:cNvSpPr txBox="1">
            <a:spLocks noGrp="1"/>
          </p:cNvSpPr>
          <p:nvPr>
            <p:ph type="title" idx="2"/>
          </p:nvPr>
        </p:nvSpPr>
        <p:spPr>
          <a:xfrm>
            <a:off x="6747150" y="2116971"/>
            <a:ext cx="1181400" cy="39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rgbClr val="FFFFFF"/>
                </a:solidFill>
              </a:rPr>
              <a:t>05</a:t>
            </a:r>
            <a:endParaRPr dirty="0">
              <a:solidFill>
                <a:srgbClr val="FFFFFF"/>
              </a:solidFill>
            </a:endParaRPr>
          </a:p>
        </p:txBody>
      </p:sp>
    </p:spTree>
    <p:extLst>
      <p:ext uri="{BB962C8B-B14F-4D97-AF65-F5344CB8AC3E}">
        <p14:creationId xmlns:p14="http://schemas.microsoft.com/office/powerpoint/2010/main" val="2165383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78">
          <a:extLst>
            <a:ext uri="{FF2B5EF4-FFF2-40B4-BE49-F238E27FC236}">
              <a16:creationId xmlns:a16="http://schemas.microsoft.com/office/drawing/2014/main" id="{F723D070-85CB-AE03-A5FF-B99B1B7DC942}"/>
            </a:ext>
          </a:extLst>
        </p:cNvPr>
        <p:cNvGrpSpPr/>
        <p:nvPr/>
      </p:nvGrpSpPr>
      <p:grpSpPr>
        <a:xfrm>
          <a:off x="0" y="0"/>
          <a:ext cx="0" cy="0"/>
          <a:chOff x="0" y="0"/>
          <a:chExt cx="0" cy="0"/>
        </a:xfrm>
      </p:grpSpPr>
      <p:sp>
        <p:nvSpPr>
          <p:cNvPr id="1179" name="Google Shape;1179;p44">
            <a:extLst>
              <a:ext uri="{FF2B5EF4-FFF2-40B4-BE49-F238E27FC236}">
                <a16:creationId xmlns:a16="http://schemas.microsoft.com/office/drawing/2014/main" id="{39C8F000-8F38-AA59-5A11-13D20AEECE4E}"/>
              </a:ext>
            </a:extLst>
          </p:cNvPr>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Strategy Insight</a:t>
            </a:r>
            <a:endParaRPr dirty="0"/>
          </a:p>
        </p:txBody>
      </p:sp>
      <p:sp>
        <p:nvSpPr>
          <p:cNvPr id="18" name="Google Shape;1535;p49">
            <a:extLst>
              <a:ext uri="{FF2B5EF4-FFF2-40B4-BE49-F238E27FC236}">
                <a16:creationId xmlns:a16="http://schemas.microsoft.com/office/drawing/2014/main" id="{804DBA26-EB23-B0BC-E517-7D505983450E}"/>
              </a:ext>
            </a:extLst>
          </p:cNvPr>
          <p:cNvSpPr txBox="1">
            <a:spLocks noGrp="1"/>
          </p:cNvSpPr>
          <p:nvPr>
            <p:ph type="subTitle" idx="1"/>
          </p:nvPr>
        </p:nvSpPr>
        <p:spPr>
          <a:xfrm>
            <a:off x="589005" y="1654062"/>
            <a:ext cx="3369275" cy="2403073"/>
          </a:xfrm>
          <a:prstGeom prst="rect">
            <a:avLst/>
          </a:prstGeom>
        </p:spPr>
        <p:txBody>
          <a:bodyPr spcFirstLastPara="1" wrap="square" lIns="91425" tIns="91425" rIns="91425" bIns="91425" anchor="t" anchorCtr="0">
            <a:noAutofit/>
          </a:bodyPr>
          <a:lstStyle/>
          <a:p>
            <a:pPr marL="0" indent="0" algn="l">
              <a:lnSpc>
                <a:spcPct val="150000"/>
              </a:lnSpc>
              <a:buSzPts val="1800"/>
            </a:pPr>
            <a:r>
              <a:rPr lang="en-US" altLang="ja-JP" sz="1800" dirty="0">
                <a:latin typeface="Squada One"/>
              </a:rPr>
              <a:t>Rationale</a:t>
            </a:r>
          </a:p>
          <a:p>
            <a:pPr algn="l">
              <a:lnSpc>
                <a:spcPct val="150000"/>
              </a:lnSpc>
              <a:buFont typeface="Arial" panose="020B0604020202020204" pitchFamily="34" charset="0"/>
              <a:buChar char="•"/>
            </a:pPr>
            <a:r>
              <a:rPr lang="en-US" altLang="ja-JP" sz="1100" dirty="0"/>
              <a:t>Ajax has a strong brand, solid equity, and a world-class youth system.</a:t>
            </a:r>
          </a:p>
          <a:p>
            <a:pPr algn="l">
              <a:lnSpc>
                <a:spcPct val="150000"/>
              </a:lnSpc>
              <a:buFont typeface="Arial" panose="020B0604020202020204" pitchFamily="34" charset="0"/>
              <a:buChar char="•"/>
            </a:pPr>
            <a:r>
              <a:rPr lang="en-US" altLang="ja-JP" sz="1100" dirty="0"/>
              <a:t>But current financials show warning signs:</a:t>
            </a:r>
            <a:br>
              <a:rPr lang="en-US" altLang="ja-JP" sz="1100" dirty="0"/>
            </a:br>
            <a:r>
              <a:rPr lang="en-US" altLang="ja-JP" sz="1100" dirty="0"/>
              <a:t>• EBIT margin: –45.58%</a:t>
            </a:r>
            <a:br>
              <a:rPr lang="en-US" altLang="ja-JP" sz="1100" dirty="0"/>
            </a:br>
            <a:r>
              <a:rPr lang="en-US" altLang="ja-JP" sz="1100" dirty="0"/>
              <a:t>• Revenue growth: –1.84% avg</a:t>
            </a:r>
            <a:br>
              <a:rPr lang="en-US" altLang="ja-JP" sz="1100" dirty="0"/>
            </a:br>
            <a:r>
              <a:rPr lang="en-US" altLang="ja-JP" sz="1100" dirty="0"/>
              <a:t>• Heavy reliance on transfer income and European competition</a:t>
            </a:r>
          </a:p>
          <a:p>
            <a:pPr algn="l">
              <a:lnSpc>
                <a:spcPct val="150000"/>
              </a:lnSpc>
              <a:buFont typeface="Arial" panose="020B0604020202020204" pitchFamily="34" charset="0"/>
              <a:buChar char="•"/>
            </a:pPr>
            <a:r>
              <a:rPr lang="en-US" altLang="ja-JP" sz="1100" dirty="0"/>
              <a:t>Upside is limited without a strong performance rebound.</a:t>
            </a:r>
          </a:p>
          <a:p>
            <a:pPr marL="0" lvl="0" indent="0" algn="l" rtl="0">
              <a:lnSpc>
                <a:spcPct val="150000"/>
              </a:lnSpc>
              <a:spcBef>
                <a:spcPts val="0"/>
              </a:spcBef>
              <a:spcAft>
                <a:spcPts val="0"/>
              </a:spcAft>
              <a:buNone/>
            </a:pPr>
            <a:endParaRPr sz="1100" dirty="0"/>
          </a:p>
        </p:txBody>
      </p:sp>
      <p:sp>
        <p:nvSpPr>
          <p:cNvPr id="19" name="Google Shape;1535;p49">
            <a:extLst>
              <a:ext uri="{FF2B5EF4-FFF2-40B4-BE49-F238E27FC236}">
                <a16:creationId xmlns:a16="http://schemas.microsoft.com/office/drawing/2014/main" id="{D69CE0A2-3303-F021-0D99-F7196333B66A}"/>
              </a:ext>
            </a:extLst>
          </p:cNvPr>
          <p:cNvSpPr txBox="1">
            <a:spLocks/>
          </p:cNvSpPr>
          <p:nvPr/>
        </p:nvSpPr>
        <p:spPr>
          <a:xfrm>
            <a:off x="4361936" y="1769391"/>
            <a:ext cx="4413892" cy="24030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005375"/>
              </a:buClr>
              <a:buSzPts val="1000"/>
              <a:buFont typeface="Questrial"/>
              <a:buNone/>
              <a:defRPr sz="1000" b="0" i="0" u="none" strike="noStrike" cap="none">
                <a:solidFill>
                  <a:srgbClr val="005375"/>
                </a:solidFill>
                <a:latin typeface="Questrial"/>
                <a:ea typeface="Questrial"/>
                <a:cs typeface="Questrial"/>
                <a:sym typeface="Questrial"/>
              </a:defRPr>
            </a:lvl1pPr>
            <a:lvl2pPr marL="914400" marR="0" lvl="1" indent="-304800" algn="ctr" rtl="0">
              <a:lnSpc>
                <a:spcPct val="100000"/>
              </a:lnSpc>
              <a:spcBef>
                <a:spcPts val="0"/>
              </a:spcBef>
              <a:spcAft>
                <a:spcPts val="0"/>
              </a:spcAft>
              <a:buClr>
                <a:srgbClr val="005375"/>
              </a:buClr>
              <a:buSzPts val="1000"/>
              <a:buFont typeface="Questrial"/>
              <a:buNone/>
              <a:defRPr sz="1000" b="0" i="0" u="none" strike="noStrike" cap="none">
                <a:solidFill>
                  <a:srgbClr val="005375"/>
                </a:solidFill>
                <a:latin typeface="Questrial"/>
                <a:ea typeface="Questrial"/>
                <a:cs typeface="Questrial"/>
                <a:sym typeface="Questrial"/>
              </a:defRPr>
            </a:lvl2pPr>
            <a:lvl3pPr marL="1371600" marR="0" lvl="2" indent="-304800" algn="ctr" rtl="0">
              <a:lnSpc>
                <a:spcPct val="100000"/>
              </a:lnSpc>
              <a:spcBef>
                <a:spcPts val="0"/>
              </a:spcBef>
              <a:spcAft>
                <a:spcPts val="0"/>
              </a:spcAft>
              <a:buClr>
                <a:srgbClr val="005375"/>
              </a:buClr>
              <a:buSzPts val="1000"/>
              <a:buFont typeface="Questrial"/>
              <a:buNone/>
              <a:defRPr sz="1000" b="0" i="0" u="none" strike="noStrike" cap="none">
                <a:solidFill>
                  <a:srgbClr val="005375"/>
                </a:solidFill>
                <a:latin typeface="Questrial"/>
                <a:ea typeface="Questrial"/>
                <a:cs typeface="Questrial"/>
                <a:sym typeface="Questrial"/>
              </a:defRPr>
            </a:lvl3pPr>
            <a:lvl4pPr marL="1828800" marR="0" lvl="3" indent="-304800" algn="ctr" rtl="0">
              <a:lnSpc>
                <a:spcPct val="100000"/>
              </a:lnSpc>
              <a:spcBef>
                <a:spcPts val="0"/>
              </a:spcBef>
              <a:spcAft>
                <a:spcPts val="0"/>
              </a:spcAft>
              <a:buClr>
                <a:srgbClr val="005375"/>
              </a:buClr>
              <a:buSzPts val="1000"/>
              <a:buFont typeface="Questrial"/>
              <a:buNone/>
              <a:defRPr sz="1000" b="0" i="0" u="none" strike="noStrike" cap="none">
                <a:solidFill>
                  <a:srgbClr val="005375"/>
                </a:solidFill>
                <a:latin typeface="Questrial"/>
                <a:ea typeface="Questrial"/>
                <a:cs typeface="Questrial"/>
                <a:sym typeface="Questrial"/>
              </a:defRPr>
            </a:lvl4pPr>
            <a:lvl5pPr marL="2286000" marR="0" lvl="4" indent="-304800" algn="ctr" rtl="0">
              <a:lnSpc>
                <a:spcPct val="100000"/>
              </a:lnSpc>
              <a:spcBef>
                <a:spcPts val="0"/>
              </a:spcBef>
              <a:spcAft>
                <a:spcPts val="0"/>
              </a:spcAft>
              <a:buClr>
                <a:srgbClr val="005375"/>
              </a:buClr>
              <a:buSzPts val="1000"/>
              <a:buFont typeface="Questrial"/>
              <a:buNone/>
              <a:defRPr sz="1000" b="0" i="0" u="none" strike="noStrike" cap="none">
                <a:solidFill>
                  <a:srgbClr val="005375"/>
                </a:solidFill>
                <a:latin typeface="Questrial"/>
                <a:ea typeface="Questrial"/>
                <a:cs typeface="Questrial"/>
                <a:sym typeface="Questrial"/>
              </a:defRPr>
            </a:lvl5pPr>
            <a:lvl6pPr marL="2743200" marR="0" lvl="5" indent="-304800" algn="ctr" rtl="0">
              <a:lnSpc>
                <a:spcPct val="100000"/>
              </a:lnSpc>
              <a:spcBef>
                <a:spcPts val="0"/>
              </a:spcBef>
              <a:spcAft>
                <a:spcPts val="0"/>
              </a:spcAft>
              <a:buClr>
                <a:srgbClr val="005375"/>
              </a:buClr>
              <a:buSzPts val="1000"/>
              <a:buFont typeface="Questrial"/>
              <a:buNone/>
              <a:defRPr sz="1000" b="0" i="0" u="none" strike="noStrike" cap="none">
                <a:solidFill>
                  <a:srgbClr val="005375"/>
                </a:solidFill>
                <a:latin typeface="Questrial"/>
                <a:ea typeface="Questrial"/>
                <a:cs typeface="Questrial"/>
                <a:sym typeface="Questrial"/>
              </a:defRPr>
            </a:lvl6pPr>
            <a:lvl7pPr marL="3200400" marR="0" lvl="6" indent="-304800" algn="ctr" rtl="0">
              <a:lnSpc>
                <a:spcPct val="100000"/>
              </a:lnSpc>
              <a:spcBef>
                <a:spcPts val="0"/>
              </a:spcBef>
              <a:spcAft>
                <a:spcPts val="0"/>
              </a:spcAft>
              <a:buClr>
                <a:srgbClr val="005375"/>
              </a:buClr>
              <a:buSzPts val="1000"/>
              <a:buFont typeface="Questrial"/>
              <a:buNone/>
              <a:defRPr sz="1000" b="0" i="0" u="none" strike="noStrike" cap="none">
                <a:solidFill>
                  <a:srgbClr val="005375"/>
                </a:solidFill>
                <a:latin typeface="Questrial"/>
                <a:ea typeface="Questrial"/>
                <a:cs typeface="Questrial"/>
                <a:sym typeface="Questrial"/>
              </a:defRPr>
            </a:lvl7pPr>
            <a:lvl8pPr marL="3657600" marR="0" lvl="7" indent="-304800" algn="ctr" rtl="0">
              <a:lnSpc>
                <a:spcPct val="100000"/>
              </a:lnSpc>
              <a:spcBef>
                <a:spcPts val="0"/>
              </a:spcBef>
              <a:spcAft>
                <a:spcPts val="0"/>
              </a:spcAft>
              <a:buClr>
                <a:srgbClr val="005375"/>
              </a:buClr>
              <a:buSzPts val="1000"/>
              <a:buFont typeface="Questrial"/>
              <a:buNone/>
              <a:defRPr sz="1000" b="0" i="0" u="none" strike="noStrike" cap="none">
                <a:solidFill>
                  <a:srgbClr val="005375"/>
                </a:solidFill>
                <a:latin typeface="Questrial"/>
                <a:ea typeface="Questrial"/>
                <a:cs typeface="Questrial"/>
                <a:sym typeface="Questrial"/>
              </a:defRPr>
            </a:lvl8pPr>
            <a:lvl9pPr marL="4114800" marR="0" lvl="8" indent="-304800" algn="ctr" rtl="0">
              <a:lnSpc>
                <a:spcPct val="100000"/>
              </a:lnSpc>
              <a:spcBef>
                <a:spcPts val="0"/>
              </a:spcBef>
              <a:spcAft>
                <a:spcPts val="0"/>
              </a:spcAft>
              <a:buClr>
                <a:srgbClr val="005375"/>
              </a:buClr>
              <a:buSzPts val="1000"/>
              <a:buFont typeface="Questrial"/>
              <a:buNone/>
              <a:defRPr sz="1000" b="0" i="0" u="none" strike="noStrike" cap="none">
                <a:solidFill>
                  <a:srgbClr val="005375"/>
                </a:solidFill>
                <a:latin typeface="Questrial"/>
                <a:ea typeface="Questrial"/>
                <a:cs typeface="Questrial"/>
                <a:sym typeface="Questrial"/>
              </a:defRPr>
            </a:lvl9pPr>
          </a:lstStyle>
          <a:p>
            <a:pPr marL="0" indent="0" algn="l">
              <a:buSzPts val="1800"/>
            </a:pPr>
            <a:r>
              <a:rPr lang="en-US" altLang="ja-JP" sz="1800" dirty="0">
                <a:latin typeface="Squada One"/>
              </a:rPr>
              <a:t>Key Risks</a:t>
            </a:r>
          </a:p>
          <a:p>
            <a:pPr algn="l">
              <a:lnSpc>
                <a:spcPct val="150000"/>
              </a:lnSpc>
              <a:buFont typeface="Arial" panose="020B0604020202020204" pitchFamily="34" charset="0"/>
              <a:buChar char="•"/>
            </a:pPr>
            <a:r>
              <a:rPr lang="en-US" altLang="ja-JP" sz="1100" dirty="0"/>
              <a:t>Performance Risk: Missing top 3 or Europe hits revenue hard.</a:t>
            </a:r>
          </a:p>
          <a:p>
            <a:pPr algn="l">
              <a:lnSpc>
                <a:spcPct val="150000"/>
              </a:lnSpc>
              <a:buFont typeface="Arial" panose="020B0604020202020204" pitchFamily="34" charset="0"/>
              <a:buChar char="•"/>
            </a:pPr>
            <a:r>
              <a:rPr lang="en-US" altLang="ja-JP" sz="1100" dirty="0"/>
              <a:t>Transfer Risk: Profits depend on selling players at the right time, for the right price.</a:t>
            </a:r>
          </a:p>
          <a:p>
            <a:pPr algn="l">
              <a:lnSpc>
                <a:spcPct val="150000"/>
              </a:lnSpc>
              <a:buFont typeface="Arial" panose="020B0604020202020204" pitchFamily="34" charset="0"/>
              <a:buChar char="•"/>
            </a:pPr>
            <a:r>
              <a:rPr lang="en-US" altLang="ja-JP" sz="1100" dirty="0"/>
              <a:t>Operational Risk: High wages and fixed costs can squeeze cash flow.</a:t>
            </a:r>
            <a:endParaRPr lang="en-US" sz="1100" dirty="0"/>
          </a:p>
        </p:txBody>
      </p:sp>
    </p:spTree>
    <p:extLst>
      <p:ext uri="{BB962C8B-B14F-4D97-AF65-F5344CB8AC3E}">
        <p14:creationId xmlns:p14="http://schemas.microsoft.com/office/powerpoint/2010/main" val="623143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C5641"/>
        </a:solidFill>
        <a:effectLst/>
      </p:bgPr>
    </p:bg>
    <p:spTree>
      <p:nvGrpSpPr>
        <p:cNvPr id="1" name="Shape 207"/>
        <p:cNvGrpSpPr/>
        <p:nvPr/>
      </p:nvGrpSpPr>
      <p:grpSpPr>
        <a:xfrm>
          <a:off x="0" y="0"/>
          <a:ext cx="0" cy="0"/>
          <a:chOff x="0" y="0"/>
          <a:chExt cx="0" cy="0"/>
        </a:xfrm>
      </p:grpSpPr>
      <p:pic>
        <p:nvPicPr>
          <p:cNvPr id="208" name="Google Shape;208;p29"/>
          <p:cNvPicPr preferRelativeResize="0"/>
          <p:nvPr/>
        </p:nvPicPr>
        <p:blipFill rotWithShape="1">
          <a:blip r:embed="rId3">
            <a:alphaModFix/>
          </a:blip>
          <a:srcRect l="28170" r="12422"/>
          <a:stretch/>
        </p:blipFill>
        <p:spPr>
          <a:xfrm>
            <a:off x="3711425" y="0"/>
            <a:ext cx="5432573" cy="5143500"/>
          </a:xfrm>
          <a:prstGeom prst="rect">
            <a:avLst/>
          </a:prstGeom>
          <a:noFill/>
          <a:ln>
            <a:noFill/>
          </a:ln>
        </p:spPr>
      </p:pic>
      <p:sp>
        <p:nvSpPr>
          <p:cNvPr id="209" name="Google Shape;209;p29"/>
          <p:cNvSpPr/>
          <p:nvPr/>
        </p:nvSpPr>
        <p:spPr>
          <a:xfrm>
            <a:off x="0" y="296850"/>
            <a:ext cx="4954800" cy="4549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txBox="1">
            <a:spLocks noGrp="1"/>
          </p:cNvSpPr>
          <p:nvPr>
            <p:ph type="ctrTitle" idx="18"/>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DC5641"/>
                </a:solidFill>
              </a:rPr>
              <a:t>TABLE OF CONTENTS</a:t>
            </a:r>
            <a:endParaRPr>
              <a:solidFill>
                <a:srgbClr val="DC5641"/>
              </a:solidFill>
            </a:endParaRPr>
          </a:p>
        </p:txBody>
      </p:sp>
      <p:sp>
        <p:nvSpPr>
          <p:cNvPr id="211" name="Google Shape;211;p29"/>
          <p:cNvSpPr txBox="1">
            <a:spLocks noGrp="1"/>
          </p:cNvSpPr>
          <p:nvPr>
            <p:ph type="title"/>
          </p:nvPr>
        </p:nvSpPr>
        <p:spPr>
          <a:xfrm>
            <a:off x="198703" y="1204525"/>
            <a:ext cx="833700" cy="39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DC5641"/>
                </a:solidFill>
              </a:rPr>
              <a:t>01</a:t>
            </a:r>
            <a:endParaRPr>
              <a:solidFill>
                <a:srgbClr val="DC5641"/>
              </a:solidFill>
            </a:endParaRPr>
          </a:p>
        </p:txBody>
      </p:sp>
      <p:sp>
        <p:nvSpPr>
          <p:cNvPr id="212" name="Google Shape;212;p29"/>
          <p:cNvSpPr txBox="1">
            <a:spLocks noGrp="1"/>
          </p:cNvSpPr>
          <p:nvPr>
            <p:ph type="ctrTitle" idx="2"/>
          </p:nvPr>
        </p:nvSpPr>
        <p:spPr>
          <a:xfrm>
            <a:off x="1096000" y="1204525"/>
            <a:ext cx="39135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DC5641"/>
                </a:solidFill>
              </a:rPr>
              <a:t>Project Overview</a:t>
            </a:r>
            <a:endParaRPr dirty="0">
              <a:solidFill>
                <a:srgbClr val="DC5641"/>
              </a:solidFill>
            </a:endParaRPr>
          </a:p>
        </p:txBody>
      </p:sp>
      <p:sp>
        <p:nvSpPr>
          <p:cNvPr id="213" name="Google Shape;213;p29"/>
          <p:cNvSpPr txBox="1">
            <a:spLocks noGrp="1"/>
          </p:cNvSpPr>
          <p:nvPr>
            <p:ph type="subTitle" idx="1"/>
          </p:nvPr>
        </p:nvSpPr>
        <p:spPr>
          <a:xfrm>
            <a:off x="1096005" y="1505375"/>
            <a:ext cx="261542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About Ajax / Choice of The Company</a:t>
            </a:r>
            <a:endParaRPr dirty="0"/>
          </a:p>
        </p:txBody>
      </p:sp>
      <p:sp>
        <p:nvSpPr>
          <p:cNvPr id="214" name="Google Shape;214;p29"/>
          <p:cNvSpPr txBox="1">
            <a:spLocks noGrp="1"/>
          </p:cNvSpPr>
          <p:nvPr>
            <p:ph type="title" idx="3"/>
          </p:nvPr>
        </p:nvSpPr>
        <p:spPr>
          <a:xfrm>
            <a:off x="198703" y="1893231"/>
            <a:ext cx="833700" cy="39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DC5641"/>
                </a:solidFill>
              </a:rPr>
              <a:t>02</a:t>
            </a:r>
            <a:endParaRPr>
              <a:solidFill>
                <a:srgbClr val="DC5641"/>
              </a:solidFill>
            </a:endParaRPr>
          </a:p>
        </p:txBody>
      </p:sp>
      <p:sp>
        <p:nvSpPr>
          <p:cNvPr id="215" name="Google Shape;215;p29"/>
          <p:cNvSpPr txBox="1">
            <a:spLocks noGrp="1"/>
          </p:cNvSpPr>
          <p:nvPr>
            <p:ph type="ctrTitle" idx="4"/>
          </p:nvPr>
        </p:nvSpPr>
        <p:spPr>
          <a:xfrm>
            <a:off x="1096000" y="1893230"/>
            <a:ext cx="39135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DC5641"/>
                </a:solidFill>
              </a:rPr>
              <a:t>Capital Structure Analysis</a:t>
            </a:r>
            <a:endParaRPr dirty="0">
              <a:solidFill>
                <a:srgbClr val="DC5641"/>
              </a:solidFill>
            </a:endParaRPr>
          </a:p>
        </p:txBody>
      </p:sp>
      <p:sp>
        <p:nvSpPr>
          <p:cNvPr id="216" name="Google Shape;216;p29"/>
          <p:cNvSpPr txBox="1">
            <a:spLocks noGrp="1"/>
          </p:cNvSpPr>
          <p:nvPr>
            <p:ph type="subTitle" idx="5"/>
          </p:nvPr>
        </p:nvSpPr>
        <p:spPr>
          <a:xfrm>
            <a:off x="1096005" y="2194080"/>
            <a:ext cx="311353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Debt-to-Equity Ratio / Cost of Debt and Equity / Impact of Interest Rates and Market Volatility</a:t>
            </a:r>
            <a:endParaRPr dirty="0"/>
          </a:p>
        </p:txBody>
      </p:sp>
      <p:sp>
        <p:nvSpPr>
          <p:cNvPr id="217" name="Google Shape;217;p29"/>
          <p:cNvSpPr txBox="1">
            <a:spLocks noGrp="1"/>
          </p:cNvSpPr>
          <p:nvPr>
            <p:ph type="title" idx="6"/>
          </p:nvPr>
        </p:nvSpPr>
        <p:spPr>
          <a:xfrm>
            <a:off x="198703" y="2581937"/>
            <a:ext cx="833700" cy="39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DC5641"/>
                </a:solidFill>
              </a:rPr>
              <a:t>03</a:t>
            </a:r>
            <a:endParaRPr>
              <a:solidFill>
                <a:srgbClr val="DC5641"/>
              </a:solidFill>
            </a:endParaRPr>
          </a:p>
        </p:txBody>
      </p:sp>
      <p:sp>
        <p:nvSpPr>
          <p:cNvPr id="218" name="Google Shape;218;p29"/>
          <p:cNvSpPr txBox="1">
            <a:spLocks noGrp="1"/>
          </p:cNvSpPr>
          <p:nvPr>
            <p:ph type="ctrTitle" idx="7"/>
          </p:nvPr>
        </p:nvSpPr>
        <p:spPr>
          <a:xfrm>
            <a:off x="1096000" y="2581934"/>
            <a:ext cx="39135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DC5641"/>
                </a:solidFill>
              </a:rPr>
              <a:t>Financial Health &amp; Performance</a:t>
            </a:r>
            <a:endParaRPr dirty="0">
              <a:solidFill>
                <a:srgbClr val="DC5641"/>
              </a:solidFill>
            </a:endParaRPr>
          </a:p>
        </p:txBody>
      </p:sp>
      <p:sp>
        <p:nvSpPr>
          <p:cNvPr id="219" name="Google Shape;219;p29"/>
          <p:cNvSpPr txBox="1">
            <a:spLocks noGrp="1"/>
          </p:cNvSpPr>
          <p:nvPr>
            <p:ph type="subTitle" idx="8"/>
          </p:nvPr>
        </p:nvSpPr>
        <p:spPr>
          <a:xfrm>
            <a:off x="1096005" y="2882784"/>
            <a:ext cx="23430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Key Financial Ratios / Analysis</a:t>
            </a:r>
            <a:endParaRPr dirty="0"/>
          </a:p>
        </p:txBody>
      </p:sp>
      <p:sp>
        <p:nvSpPr>
          <p:cNvPr id="220" name="Google Shape;220;p29"/>
          <p:cNvSpPr txBox="1">
            <a:spLocks noGrp="1"/>
          </p:cNvSpPr>
          <p:nvPr>
            <p:ph type="title" idx="9"/>
          </p:nvPr>
        </p:nvSpPr>
        <p:spPr>
          <a:xfrm>
            <a:off x="198703" y="3270643"/>
            <a:ext cx="833700" cy="39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DC5641"/>
                </a:solidFill>
              </a:rPr>
              <a:t>04</a:t>
            </a:r>
            <a:endParaRPr>
              <a:solidFill>
                <a:srgbClr val="DC5641"/>
              </a:solidFill>
            </a:endParaRPr>
          </a:p>
        </p:txBody>
      </p:sp>
      <p:sp>
        <p:nvSpPr>
          <p:cNvPr id="221" name="Google Shape;221;p29"/>
          <p:cNvSpPr txBox="1">
            <a:spLocks noGrp="1"/>
          </p:cNvSpPr>
          <p:nvPr>
            <p:ph type="ctrTitle" idx="13"/>
          </p:nvPr>
        </p:nvSpPr>
        <p:spPr>
          <a:xfrm>
            <a:off x="1096000" y="3270639"/>
            <a:ext cx="39135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DC5641"/>
                </a:solidFill>
              </a:rPr>
              <a:t>Intrinsic Valuation</a:t>
            </a:r>
            <a:endParaRPr dirty="0">
              <a:solidFill>
                <a:srgbClr val="DC5641"/>
              </a:solidFill>
            </a:endParaRPr>
          </a:p>
        </p:txBody>
      </p:sp>
      <p:sp>
        <p:nvSpPr>
          <p:cNvPr id="222" name="Google Shape;222;p29"/>
          <p:cNvSpPr txBox="1">
            <a:spLocks noGrp="1"/>
          </p:cNvSpPr>
          <p:nvPr>
            <p:ph type="subTitle" idx="14"/>
          </p:nvPr>
        </p:nvSpPr>
        <p:spPr>
          <a:xfrm>
            <a:off x="1096005" y="3571489"/>
            <a:ext cx="23430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Discounted Cash Flow (DCF) Analysis / Valuation Conclusion</a:t>
            </a:r>
            <a:endParaRPr dirty="0"/>
          </a:p>
        </p:txBody>
      </p:sp>
      <p:sp>
        <p:nvSpPr>
          <p:cNvPr id="223" name="Google Shape;223;p29"/>
          <p:cNvSpPr txBox="1">
            <a:spLocks noGrp="1"/>
          </p:cNvSpPr>
          <p:nvPr>
            <p:ph type="title" idx="15"/>
          </p:nvPr>
        </p:nvSpPr>
        <p:spPr>
          <a:xfrm>
            <a:off x="198703" y="3959349"/>
            <a:ext cx="833700" cy="39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DC5641"/>
                </a:solidFill>
              </a:rPr>
              <a:t>05</a:t>
            </a:r>
            <a:endParaRPr>
              <a:solidFill>
                <a:srgbClr val="DC5641"/>
              </a:solidFill>
            </a:endParaRPr>
          </a:p>
        </p:txBody>
      </p:sp>
      <p:sp>
        <p:nvSpPr>
          <p:cNvPr id="224" name="Google Shape;224;p29"/>
          <p:cNvSpPr txBox="1">
            <a:spLocks noGrp="1"/>
          </p:cNvSpPr>
          <p:nvPr>
            <p:ph type="ctrTitle" idx="16"/>
          </p:nvPr>
        </p:nvSpPr>
        <p:spPr>
          <a:xfrm>
            <a:off x="1096000" y="3959343"/>
            <a:ext cx="4864076"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DC5641"/>
                </a:solidFill>
              </a:rPr>
              <a:t>Investment Recommendation </a:t>
            </a:r>
            <a:endParaRPr dirty="0">
              <a:solidFill>
                <a:srgbClr val="DC5641"/>
              </a:solidFill>
            </a:endParaRPr>
          </a:p>
        </p:txBody>
      </p:sp>
      <p:sp>
        <p:nvSpPr>
          <p:cNvPr id="225" name="Google Shape;225;p29"/>
          <p:cNvSpPr txBox="1">
            <a:spLocks noGrp="1"/>
          </p:cNvSpPr>
          <p:nvPr>
            <p:ph type="subTitle" idx="17"/>
          </p:nvPr>
        </p:nvSpPr>
        <p:spPr>
          <a:xfrm>
            <a:off x="1096004" y="4260193"/>
            <a:ext cx="2685163"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Rationale / Risks / Recommendations / Impact of the Team Performance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5"/>
        <p:cNvGrpSpPr/>
        <p:nvPr/>
      </p:nvGrpSpPr>
      <p:grpSpPr>
        <a:xfrm>
          <a:off x="0" y="0"/>
          <a:ext cx="0" cy="0"/>
          <a:chOff x="0" y="0"/>
          <a:chExt cx="0" cy="0"/>
        </a:xfrm>
      </p:grpSpPr>
      <p:sp>
        <p:nvSpPr>
          <p:cNvPr id="1156" name="Google Shape;1156;p43"/>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Recommendations</a:t>
            </a:r>
            <a:endParaRPr dirty="0"/>
          </a:p>
        </p:txBody>
      </p:sp>
      <p:sp>
        <p:nvSpPr>
          <p:cNvPr id="1157" name="Google Shape;1157;p43"/>
          <p:cNvSpPr txBox="1">
            <a:spLocks noGrp="1"/>
          </p:cNvSpPr>
          <p:nvPr>
            <p:ph type="ctrTitle" idx="2"/>
          </p:nvPr>
        </p:nvSpPr>
        <p:spPr>
          <a:xfrm>
            <a:off x="942433" y="2374837"/>
            <a:ext cx="2253847" cy="39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Control costs smartly</a:t>
            </a:r>
            <a:endParaRPr dirty="0"/>
          </a:p>
        </p:txBody>
      </p:sp>
      <p:sp>
        <p:nvSpPr>
          <p:cNvPr id="1158" name="Google Shape;1158;p43"/>
          <p:cNvSpPr txBox="1">
            <a:spLocks noGrp="1"/>
          </p:cNvSpPr>
          <p:nvPr>
            <p:ph type="subTitle" idx="1"/>
          </p:nvPr>
        </p:nvSpPr>
        <p:spPr>
          <a:xfrm>
            <a:off x="1034120" y="2738591"/>
            <a:ext cx="2521577" cy="39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Cut admin and wage bloat without hurting squad quality.</a:t>
            </a:r>
          </a:p>
        </p:txBody>
      </p:sp>
      <p:sp>
        <p:nvSpPr>
          <p:cNvPr id="1159" name="Google Shape;1159;p43"/>
          <p:cNvSpPr txBox="1">
            <a:spLocks noGrp="1"/>
          </p:cNvSpPr>
          <p:nvPr>
            <p:ph type="ctrTitle" idx="3"/>
          </p:nvPr>
        </p:nvSpPr>
        <p:spPr>
          <a:xfrm>
            <a:off x="897125" y="1332290"/>
            <a:ext cx="2566885" cy="39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Grow commercial income</a:t>
            </a:r>
            <a:endParaRPr dirty="0"/>
          </a:p>
        </p:txBody>
      </p:sp>
      <p:sp>
        <p:nvSpPr>
          <p:cNvPr id="1160" name="Google Shape;1160;p43"/>
          <p:cNvSpPr txBox="1">
            <a:spLocks noGrp="1"/>
          </p:cNvSpPr>
          <p:nvPr>
            <p:ph type="subTitle" idx="4"/>
          </p:nvPr>
        </p:nvSpPr>
        <p:spPr>
          <a:xfrm>
            <a:off x="644125" y="1766558"/>
            <a:ext cx="2786934" cy="390000"/>
          </a:xfrm>
          <a:prstGeom prst="rect">
            <a:avLst/>
          </a:prstGeom>
        </p:spPr>
        <p:txBody>
          <a:bodyPr spcFirstLastPara="1" wrap="square" lIns="91425" tIns="91425" rIns="91425" bIns="91425" anchor="ctr" anchorCtr="0">
            <a:noAutofit/>
          </a:bodyPr>
          <a:lstStyle/>
          <a:p>
            <a:pPr marL="152400" indent="0"/>
            <a:r>
              <a:rPr lang="en-US" altLang="ja-JP" dirty="0"/>
              <a:t>Boost global branding and merchandise sales.</a:t>
            </a:r>
          </a:p>
          <a:p>
            <a:pPr marL="152400" indent="0"/>
            <a:endParaRPr lang="en-US" dirty="0"/>
          </a:p>
        </p:txBody>
      </p:sp>
      <p:grpSp>
        <p:nvGrpSpPr>
          <p:cNvPr id="1161" name="Google Shape;1161;p43"/>
          <p:cNvGrpSpPr/>
          <p:nvPr/>
        </p:nvGrpSpPr>
        <p:grpSpPr>
          <a:xfrm>
            <a:off x="401485" y="1357203"/>
            <a:ext cx="665937" cy="665945"/>
            <a:chOff x="2680425" y="2027225"/>
            <a:chExt cx="2256650" cy="2256675"/>
          </a:xfrm>
        </p:grpSpPr>
        <p:sp>
          <p:nvSpPr>
            <p:cNvPr id="1162" name="Google Shape;1162;p43"/>
            <p:cNvSpPr/>
            <p:nvPr/>
          </p:nvSpPr>
          <p:spPr>
            <a:xfrm>
              <a:off x="2680425" y="2027225"/>
              <a:ext cx="2256650" cy="2256675"/>
            </a:xfrm>
            <a:custGeom>
              <a:avLst/>
              <a:gdLst/>
              <a:ahLst/>
              <a:cxnLst/>
              <a:rect l="l" t="t" r="r" b="b"/>
              <a:pathLst>
                <a:path w="90266" h="90267" extrusionOk="0">
                  <a:moveTo>
                    <a:pt x="45133" y="1"/>
                  </a:moveTo>
                  <a:cubicBezTo>
                    <a:pt x="33163" y="1"/>
                    <a:pt x="21683" y="4756"/>
                    <a:pt x="13220" y="13219"/>
                  </a:cubicBezTo>
                  <a:cubicBezTo>
                    <a:pt x="4755" y="21683"/>
                    <a:pt x="0" y="33163"/>
                    <a:pt x="0" y="45134"/>
                  </a:cubicBezTo>
                  <a:cubicBezTo>
                    <a:pt x="0" y="57104"/>
                    <a:pt x="4755" y="68584"/>
                    <a:pt x="13220" y="77048"/>
                  </a:cubicBezTo>
                  <a:cubicBezTo>
                    <a:pt x="21683" y="85512"/>
                    <a:pt x="33163" y="90267"/>
                    <a:pt x="45133" y="90267"/>
                  </a:cubicBezTo>
                  <a:cubicBezTo>
                    <a:pt x="57102" y="90267"/>
                    <a:pt x="68582" y="85512"/>
                    <a:pt x="77047" y="77048"/>
                  </a:cubicBezTo>
                  <a:cubicBezTo>
                    <a:pt x="85511" y="68584"/>
                    <a:pt x="90266" y="57104"/>
                    <a:pt x="90266" y="45134"/>
                  </a:cubicBezTo>
                  <a:cubicBezTo>
                    <a:pt x="90266" y="33163"/>
                    <a:pt x="85511" y="21683"/>
                    <a:pt x="77047" y="13219"/>
                  </a:cubicBezTo>
                  <a:cubicBezTo>
                    <a:pt x="68582" y="4756"/>
                    <a:pt x="57102" y="1"/>
                    <a:pt x="45133"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3"/>
            <p:cNvSpPr/>
            <p:nvPr/>
          </p:nvSpPr>
          <p:spPr>
            <a:xfrm>
              <a:off x="2793275" y="2140099"/>
              <a:ext cx="2030950" cy="2030952"/>
            </a:xfrm>
            <a:custGeom>
              <a:avLst/>
              <a:gdLst/>
              <a:ahLst/>
              <a:cxnLst/>
              <a:rect l="l" t="t" r="r" b="b"/>
              <a:pathLst>
                <a:path w="81238" h="81238" extrusionOk="0">
                  <a:moveTo>
                    <a:pt x="40619" y="0"/>
                  </a:moveTo>
                  <a:cubicBezTo>
                    <a:pt x="29846" y="0"/>
                    <a:pt x="19514" y="4280"/>
                    <a:pt x="11898" y="11897"/>
                  </a:cubicBezTo>
                  <a:cubicBezTo>
                    <a:pt x="4281" y="19515"/>
                    <a:pt x="1" y="29846"/>
                    <a:pt x="1" y="40619"/>
                  </a:cubicBezTo>
                  <a:cubicBezTo>
                    <a:pt x="1" y="51391"/>
                    <a:pt x="4281" y="61723"/>
                    <a:pt x="11898" y="69340"/>
                  </a:cubicBezTo>
                  <a:cubicBezTo>
                    <a:pt x="19514" y="76958"/>
                    <a:pt x="29846" y="81237"/>
                    <a:pt x="40619" y="81237"/>
                  </a:cubicBezTo>
                  <a:cubicBezTo>
                    <a:pt x="51391" y="81237"/>
                    <a:pt x="61723" y="76958"/>
                    <a:pt x="69340" y="69340"/>
                  </a:cubicBezTo>
                  <a:cubicBezTo>
                    <a:pt x="76957" y="61723"/>
                    <a:pt x="81237" y="51391"/>
                    <a:pt x="81237" y="40619"/>
                  </a:cubicBezTo>
                  <a:cubicBezTo>
                    <a:pt x="81237" y="29846"/>
                    <a:pt x="76957" y="19515"/>
                    <a:pt x="69340" y="11897"/>
                  </a:cubicBezTo>
                  <a:cubicBezTo>
                    <a:pt x="61723" y="4280"/>
                    <a:pt x="51391" y="0"/>
                    <a:pt x="406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3"/>
            <p:cNvSpPr/>
            <p:nvPr/>
          </p:nvSpPr>
          <p:spPr>
            <a:xfrm>
              <a:off x="2790825" y="2133025"/>
              <a:ext cx="2035825" cy="1947625"/>
            </a:xfrm>
            <a:custGeom>
              <a:avLst/>
              <a:gdLst/>
              <a:ahLst/>
              <a:cxnLst/>
              <a:rect l="l" t="t" r="r" b="b"/>
              <a:pathLst>
                <a:path w="81433" h="77905" extrusionOk="0">
                  <a:moveTo>
                    <a:pt x="40717" y="1"/>
                  </a:moveTo>
                  <a:cubicBezTo>
                    <a:pt x="36496" y="1"/>
                    <a:pt x="32426" y="640"/>
                    <a:pt x="28595" y="1827"/>
                  </a:cubicBezTo>
                  <a:lnTo>
                    <a:pt x="39805" y="9972"/>
                  </a:lnTo>
                  <a:lnTo>
                    <a:pt x="39805" y="25013"/>
                  </a:lnTo>
                  <a:lnTo>
                    <a:pt x="26284" y="34839"/>
                  </a:lnTo>
                  <a:lnTo>
                    <a:pt x="12114" y="28660"/>
                  </a:lnTo>
                  <a:lnTo>
                    <a:pt x="9092" y="14965"/>
                  </a:lnTo>
                  <a:cubicBezTo>
                    <a:pt x="4067" y="21085"/>
                    <a:pt x="785" y="28690"/>
                    <a:pt x="1" y="37021"/>
                  </a:cubicBezTo>
                  <a:lnTo>
                    <a:pt x="11385" y="30331"/>
                  </a:lnTo>
                  <a:lnTo>
                    <a:pt x="25583" y="36522"/>
                  </a:lnTo>
                  <a:lnTo>
                    <a:pt x="30687" y="52231"/>
                  </a:lnTo>
                  <a:lnTo>
                    <a:pt x="19734" y="63416"/>
                  </a:lnTo>
                  <a:lnTo>
                    <a:pt x="5245" y="61278"/>
                  </a:lnTo>
                  <a:lnTo>
                    <a:pt x="5245" y="61278"/>
                  </a:lnTo>
                  <a:cubicBezTo>
                    <a:pt x="9403" y="68498"/>
                    <a:pt x="15701" y="74329"/>
                    <a:pt x="23273" y="77904"/>
                  </a:cubicBezTo>
                  <a:lnTo>
                    <a:pt x="21037" y="64692"/>
                  </a:lnTo>
                  <a:lnTo>
                    <a:pt x="31776" y="53725"/>
                  </a:lnTo>
                  <a:lnTo>
                    <a:pt x="49659" y="53725"/>
                  </a:lnTo>
                  <a:lnTo>
                    <a:pt x="60397" y="64692"/>
                  </a:lnTo>
                  <a:lnTo>
                    <a:pt x="58161" y="77904"/>
                  </a:lnTo>
                  <a:cubicBezTo>
                    <a:pt x="65733" y="74329"/>
                    <a:pt x="72031" y="68499"/>
                    <a:pt x="76188" y="61278"/>
                  </a:cubicBezTo>
                  <a:lnTo>
                    <a:pt x="76188" y="61278"/>
                  </a:lnTo>
                  <a:lnTo>
                    <a:pt x="61698" y="63416"/>
                  </a:lnTo>
                  <a:lnTo>
                    <a:pt x="50746" y="52231"/>
                  </a:lnTo>
                  <a:lnTo>
                    <a:pt x="55849" y="36522"/>
                  </a:lnTo>
                  <a:lnTo>
                    <a:pt x="70048" y="30331"/>
                  </a:lnTo>
                  <a:lnTo>
                    <a:pt x="81432" y="37021"/>
                  </a:lnTo>
                  <a:cubicBezTo>
                    <a:pt x="80648" y="28690"/>
                    <a:pt x="77366" y="21085"/>
                    <a:pt x="72341" y="14965"/>
                  </a:cubicBezTo>
                  <a:lnTo>
                    <a:pt x="69319" y="28660"/>
                  </a:lnTo>
                  <a:lnTo>
                    <a:pt x="55148" y="34839"/>
                  </a:lnTo>
                  <a:lnTo>
                    <a:pt x="41626" y="25013"/>
                  </a:lnTo>
                  <a:lnTo>
                    <a:pt x="41626" y="9972"/>
                  </a:lnTo>
                  <a:lnTo>
                    <a:pt x="52839" y="1827"/>
                  </a:lnTo>
                  <a:cubicBezTo>
                    <a:pt x="49008" y="640"/>
                    <a:pt x="44937" y="1"/>
                    <a:pt x="40717"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43"/>
          <p:cNvGrpSpPr/>
          <p:nvPr/>
        </p:nvGrpSpPr>
        <p:grpSpPr>
          <a:xfrm>
            <a:off x="401485" y="2455884"/>
            <a:ext cx="665937" cy="665945"/>
            <a:chOff x="2680425" y="2027225"/>
            <a:chExt cx="2256650" cy="2256675"/>
          </a:xfrm>
        </p:grpSpPr>
        <p:sp>
          <p:nvSpPr>
            <p:cNvPr id="1166" name="Google Shape;1166;p43"/>
            <p:cNvSpPr/>
            <p:nvPr/>
          </p:nvSpPr>
          <p:spPr>
            <a:xfrm>
              <a:off x="2680425" y="2027225"/>
              <a:ext cx="2256650" cy="2256675"/>
            </a:xfrm>
            <a:custGeom>
              <a:avLst/>
              <a:gdLst/>
              <a:ahLst/>
              <a:cxnLst/>
              <a:rect l="l" t="t" r="r" b="b"/>
              <a:pathLst>
                <a:path w="90266" h="90267" extrusionOk="0">
                  <a:moveTo>
                    <a:pt x="45133" y="1"/>
                  </a:moveTo>
                  <a:cubicBezTo>
                    <a:pt x="33163" y="1"/>
                    <a:pt x="21683" y="4756"/>
                    <a:pt x="13220" y="13219"/>
                  </a:cubicBezTo>
                  <a:cubicBezTo>
                    <a:pt x="4755" y="21683"/>
                    <a:pt x="0" y="33163"/>
                    <a:pt x="0" y="45134"/>
                  </a:cubicBezTo>
                  <a:cubicBezTo>
                    <a:pt x="0" y="57104"/>
                    <a:pt x="4755" y="68584"/>
                    <a:pt x="13220" y="77048"/>
                  </a:cubicBezTo>
                  <a:cubicBezTo>
                    <a:pt x="21683" y="85512"/>
                    <a:pt x="33163" y="90267"/>
                    <a:pt x="45133" y="90267"/>
                  </a:cubicBezTo>
                  <a:cubicBezTo>
                    <a:pt x="57102" y="90267"/>
                    <a:pt x="68582" y="85512"/>
                    <a:pt x="77047" y="77048"/>
                  </a:cubicBezTo>
                  <a:cubicBezTo>
                    <a:pt x="85511" y="68584"/>
                    <a:pt x="90266" y="57104"/>
                    <a:pt x="90266" y="45134"/>
                  </a:cubicBezTo>
                  <a:cubicBezTo>
                    <a:pt x="90266" y="33163"/>
                    <a:pt x="85511" y="21683"/>
                    <a:pt x="77047" y="13219"/>
                  </a:cubicBezTo>
                  <a:cubicBezTo>
                    <a:pt x="68582" y="4756"/>
                    <a:pt x="57102" y="1"/>
                    <a:pt x="45133" y="1"/>
                  </a:cubicBezTo>
                  <a:close/>
                </a:path>
              </a:pathLst>
            </a:cu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3"/>
            <p:cNvSpPr/>
            <p:nvPr/>
          </p:nvSpPr>
          <p:spPr>
            <a:xfrm>
              <a:off x="2793275" y="2140100"/>
              <a:ext cx="2030950" cy="2030950"/>
            </a:xfrm>
            <a:custGeom>
              <a:avLst/>
              <a:gdLst/>
              <a:ahLst/>
              <a:cxnLst/>
              <a:rect l="l" t="t" r="r" b="b"/>
              <a:pathLst>
                <a:path w="81238" h="81238" extrusionOk="0">
                  <a:moveTo>
                    <a:pt x="40619" y="0"/>
                  </a:moveTo>
                  <a:cubicBezTo>
                    <a:pt x="29846" y="0"/>
                    <a:pt x="19514" y="4280"/>
                    <a:pt x="11898" y="11897"/>
                  </a:cubicBezTo>
                  <a:cubicBezTo>
                    <a:pt x="4281" y="19515"/>
                    <a:pt x="1" y="29846"/>
                    <a:pt x="1" y="40619"/>
                  </a:cubicBezTo>
                  <a:cubicBezTo>
                    <a:pt x="1" y="51391"/>
                    <a:pt x="4281" y="61723"/>
                    <a:pt x="11898" y="69340"/>
                  </a:cubicBezTo>
                  <a:cubicBezTo>
                    <a:pt x="19514" y="76958"/>
                    <a:pt x="29846" y="81237"/>
                    <a:pt x="40619" y="81237"/>
                  </a:cubicBezTo>
                  <a:cubicBezTo>
                    <a:pt x="51391" y="81237"/>
                    <a:pt x="61723" y="76958"/>
                    <a:pt x="69340" y="69340"/>
                  </a:cubicBezTo>
                  <a:cubicBezTo>
                    <a:pt x="76957" y="61723"/>
                    <a:pt x="81237" y="51391"/>
                    <a:pt x="81237" y="40619"/>
                  </a:cubicBezTo>
                  <a:cubicBezTo>
                    <a:pt x="81237" y="29846"/>
                    <a:pt x="76957" y="19515"/>
                    <a:pt x="69340" y="11897"/>
                  </a:cubicBezTo>
                  <a:cubicBezTo>
                    <a:pt x="61723" y="4280"/>
                    <a:pt x="51391" y="0"/>
                    <a:pt x="406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3"/>
            <p:cNvSpPr/>
            <p:nvPr/>
          </p:nvSpPr>
          <p:spPr>
            <a:xfrm>
              <a:off x="2790825" y="2133025"/>
              <a:ext cx="2035825" cy="1947625"/>
            </a:xfrm>
            <a:custGeom>
              <a:avLst/>
              <a:gdLst/>
              <a:ahLst/>
              <a:cxnLst/>
              <a:rect l="l" t="t" r="r" b="b"/>
              <a:pathLst>
                <a:path w="81433" h="77905" extrusionOk="0">
                  <a:moveTo>
                    <a:pt x="40717" y="1"/>
                  </a:moveTo>
                  <a:cubicBezTo>
                    <a:pt x="36496" y="1"/>
                    <a:pt x="32426" y="640"/>
                    <a:pt x="28595" y="1827"/>
                  </a:cubicBezTo>
                  <a:lnTo>
                    <a:pt x="39805" y="9972"/>
                  </a:lnTo>
                  <a:lnTo>
                    <a:pt x="39805" y="25013"/>
                  </a:lnTo>
                  <a:lnTo>
                    <a:pt x="26284" y="34839"/>
                  </a:lnTo>
                  <a:lnTo>
                    <a:pt x="12114" y="28660"/>
                  </a:lnTo>
                  <a:lnTo>
                    <a:pt x="9092" y="14965"/>
                  </a:lnTo>
                  <a:cubicBezTo>
                    <a:pt x="4067" y="21085"/>
                    <a:pt x="785" y="28690"/>
                    <a:pt x="1" y="37021"/>
                  </a:cubicBezTo>
                  <a:lnTo>
                    <a:pt x="11385" y="30331"/>
                  </a:lnTo>
                  <a:lnTo>
                    <a:pt x="25583" y="36522"/>
                  </a:lnTo>
                  <a:lnTo>
                    <a:pt x="30687" y="52231"/>
                  </a:lnTo>
                  <a:lnTo>
                    <a:pt x="19734" y="63416"/>
                  </a:lnTo>
                  <a:lnTo>
                    <a:pt x="5245" y="61278"/>
                  </a:lnTo>
                  <a:lnTo>
                    <a:pt x="5245" y="61278"/>
                  </a:lnTo>
                  <a:cubicBezTo>
                    <a:pt x="9403" y="68498"/>
                    <a:pt x="15701" y="74329"/>
                    <a:pt x="23273" y="77904"/>
                  </a:cubicBezTo>
                  <a:lnTo>
                    <a:pt x="21037" y="64692"/>
                  </a:lnTo>
                  <a:lnTo>
                    <a:pt x="31776" y="53725"/>
                  </a:lnTo>
                  <a:lnTo>
                    <a:pt x="49659" y="53725"/>
                  </a:lnTo>
                  <a:lnTo>
                    <a:pt x="60397" y="64692"/>
                  </a:lnTo>
                  <a:lnTo>
                    <a:pt x="58161" y="77904"/>
                  </a:lnTo>
                  <a:cubicBezTo>
                    <a:pt x="65733" y="74329"/>
                    <a:pt x="72031" y="68499"/>
                    <a:pt x="76188" y="61278"/>
                  </a:cubicBezTo>
                  <a:lnTo>
                    <a:pt x="76188" y="61278"/>
                  </a:lnTo>
                  <a:lnTo>
                    <a:pt x="61698" y="63416"/>
                  </a:lnTo>
                  <a:lnTo>
                    <a:pt x="50746" y="52231"/>
                  </a:lnTo>
                  <a:lnTo>
                    <a:pt x="55849" y="36522"/>
                  </a:lnTo>
                  <a:lnTo>
                    <a:pt x="70048" y="30331"/>
                  </a:lnTo>
                  <a:lnTo>
                    <a:pt x="81432" y="37021"/>
                  </a:lnTo>
                  <a:cubicBezTo>
                    <a:pt x="80648" y="28690"/>
                    <a:pt x="77366" y="21085"/>
                    <a:pt x="72341" y="14965"/>
                  </a:cubicBezTo>
                  <a:lnTo>
                    <a:pt x="69319" y="28660"/>
                  </a:lnTo>
                  <a:lnTo>
                    <a:pt x="55148" y="34839"/>
                  </a:lnTo>
                  <a:lnTo>
                    <a:pt x="41626" y="25013"/>
                  </a:lnTo>
                  <a:lnTo>
                    <a:pt x="41626" y="9972"/>
                  </a:lnTo>
                  <a:lnTo>
                    <a:pt x="52839" y="1827"/>
                  </a:lnTo>
                  <a:cubicBezTo>
                    <a:pt x="49008" y="640"/>
                    <a:pt x="44937" y="1"/>
                    <a:pt x="40717" y="1"/>
                  </a:cubicBezTo>
                  <a:close/>
                </a:path>
              </a:pathLst>
            </a:cu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9" name="Google Shape;1169;p43"/>
          <p:cNvGrpSpPr/>
          <p:nvPr/>
        </p:nvGrpSpPr>
        <p:grpSpPr>
          <a:xfrm>
            <a:off x="401485" y="3645183"/>
            <a:ext cx="665937" cy="665945"/>
            <a:chOff x="2680425" y="2027225"/>
            <a:chExt cx="2256650" cy="2256675"/>
          </a:xfrm>
        </p:grpSpPr>
        <p:sp>
          <p:nvSpPr>
            <p:cNvPr id="1170" name="Google Shape;1170;p43"/>
            <p:cNvSpPr/>
            <p:nvPr/>
          </p:nvSpPr>
          <p:spPr>
            <a:xfrm>
              <a:off x="2680425" y="2027225"/>
              <a:ext cx="2256650" cy="2256675"/>
            </a:xfrm>
            <a:custGeom>
              <a:avLst/>
              <a:gdLst/>
              <a:ahLst/>
              <a:cxnLst/>
              <a:rect l="l" t="t" r="r" b="b"/>
              <a:pathLst>
                <a:path w="90266" h="90267" extrusionOk="0">
                  <a:moveTo>
                    <a:pt x="45133" y="1"/>
                  </a:moveTo>
                  <a:cubicBezTo>
                    <a:pt x="33163" y="1"/>
                    <a:pt x="21683" y="4756"/>
                    <a:pt x="13220" y="13219"/>
                  </a:cubicBezTo>
                  <a:cubicBezTo>
                    <a:pt x="4755" y="21683"/>
                    <a:pt x="0" y="33163"/>
                    <a:pt x="0" y="45134"/>
                  </a:cubicBezTo>
                  <a:cubicBezTo>
                    <a:pt x="0" y="57104"/>
                    <a:pt x="4755" y="68584"/>
                    <a:pt x="13220" y="77048"/>
                  </a:cubicBezTo>
                  <a:cubicBezTo>
                    <a:pt x="21683" y="85512"/>
                    <a:pt x="33163" y="90267"/>
                    <a:pt x="45133" y="90267"/>
                  </a:cubicBezTo>
                  <a:cubicBezTo>
                    <a:pt x="57102" y="90267"/>
                    <a:pt x="68582" y="85512"/>
                    <a:pt x="77047" y="77048"/>
                  </a:cubicBezTo>
                  <a:cubicBezTo>
                    <a:pt x="85511" y="68584"/>
                    <a:pt x="90266" y="57104"/>
                    <a:pt x="90266" y="45134"/>
                  </a:cubicBezTo>
                  <a:cubicBezTo>
                    <a:pt x="90266" y="33163"/>
                    <a:pt x="85511" y="21683"/>
                    <a:pt x="77047" y="13219"/>
                  </a:cubicBezTo>
                  <a:cubicBezTo>
                    <a:pt x="68582" y="4756"/>
                    <a:pt x="57102" y="1"/>
                    <a:pt x="45133" y="1"/>
                  </a:cubicBez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3"/>
            <p:cNvSpPr/>
            <p:nvPr/>
          </p:nvSpPr>
          <p:spPr>
            <a:xfrm>
              <a:off x="2793275" y="2140100"/>
              <a:ext cx="2030950" cy="2030950"/>
            </a:xfrm>
            <a:custGeom>
              <a:avLst/>
              <a:gdLst/>
              <a:ahLst/>
              <a:cxnLst/>
              <a:rect l="l" t="t" r="r" b="b"/>
              <a:pathLst>
                <a:path w="81238" h="81238" extrusionOk="0">
                  <a:moveTo>
                    <a:pt x="40619" y="0"/>
                  </a:moveTo>
                  <a:cubicBezTo>
                    <a:pt x="29846" y="0"/>
                    <a:pt x="19514" y="4280"/>
                    <a:pt x="11898" y="11897"/>
                  </a:cubicBezTo>
                  <a:cubicBezTo>
                    <a:pt x="4281" y="19515"/>
                    <a:pt x="1" y="29846"/>
                    <a:pt x="1" y="40619"/>
                  </a:cubicBezTo>
                  <a:cubicBezTo>
                    <a:pt x="1" y="51391"/>
                    <a:pt x="4281" y="61723"/>
                    <a:pt x="11898" y="69340"/>
                  </a:cubicBezTo>
                  <a:cubicBezTo>
                    <a:pt x="19514" y="76958"/>
                    <a:pt x="29846" y="81237"/>
                    <a:pt x="40619" y="81237"/>
                  </a:cubicBezTo>
                  <a:cubicBezTo>
                    <a:pt x="51391" y="81237"/>
                    <a:pt x="61723" y="76958"/>
                    <a:pt x="69340" y="69340"/>
                  </a:cubicBezTo>
                  <a:cubicBezTo>
                    <a:pt x="76957" y="61723"/>
                    <a:pt x="81237" y="51391"/>
                    <a:pt x="81237" y="40619"/>
                  </a:cubicBezTo>
                  <a:cubicBezTo>
                    <a:pt x="81237" y="29846"/>
                    <a:pt x="76957" y="19515"/>
                    <a:pt x="69340" y="11897"/>
                  </a:cubicBezTo>
                  <a:cubicBezTo>
                    <a:pt x="61723" y="4280"/>
                    <a:pt x="51391" y="0"/>
                    <a:pt x="406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3"/>
            <p:cNvSpPr/>
            <p:nvPr/>
          </p:nvSpPr>
          <p:spPr>
            <a:xfrm>
              <a:off x="2790825" y="2133025"/>
              <a:ext cx="2035825" cy="1947625"/>
            </a:xfrm>
            <a:custGeom>
              <a:avLst/>
              <a:gdLst/>
              <a:ahLst/>
              <a:cxnLst/>
              <a:rect l="l" t="t" r="r" b="b"/>
              <a:pathLst>
                <a:path w="81433" h="77905" extrusionOk="0">
                  <a:moveTo>
                    <a:pt x="40717" y="1"/>
                  </a:moveTo>
                  <a:cubicBezTo>
                    <a:pt x="36496" y="1"/>
                    <a:pt x="32426" y="640"/>
                    <a:pt x="28595" y="1827"/>
                  </a:cubicBezTo>
                  <a:lnTo>
                    <a:pt x="39805" y="9972"/>
                  </a:lnTo>
                  <a:lnTo>
                    <a:pt x="39805" y="25013"/>
                  </a:lnTo>
                  <a:lnTo>
                    <a:pt x="26284" y="34839"/>
                  </a:lnTo>
                  <a:lnTo>
                    <a:pt x="12114" y="28660"/>
                  </a:lnTo>
                  <a:lnTo>
                    <a:pt x="9092" y="14965"/>
                  </a:lnTo>
                  <a:cubicBezTo>
                    <a:pt x="4067" y="21085"/>
                    <a:pt x="785" y="28690"/>
                    <a:pt x="1" y="37021"/>
                  </a:cubicBezTo>
                  <a:lnTo>
                    <a:pt x="11385" y="30331"/>
                  </a:lnTo>
                  <a:lnTo>
                    <a:pt x="25583" y="36522"/>
                  </a:lnTo>
                  <a:lnTo>
                    <a:pt x="30687" y="52231"/>
                  </a:lnTo>
                  <a:lnTo>
                    <a:pt x="19734" y="63416"/>
                  </a:lnTo>
                  <a:lnTo>
                    <a:pt x="5245" y="61278"/>
                  </a:lnTo>
                  <a:lnTo>
                    <a:pt x="5245" y="61278"/>
                  </a:lnTo>
                  <a:cubicBezTo>
                    <a:pt x="9403" y="68498"/>
                    <a:pt x="15701" y="74329"/>
                    <a:pt x="23273" y="77904"/>
                  </a:cubicBezTo>
                  <a:lnTo>
                    <a:pt x="21037" y="64692"/>
                  </a:lnTo>
                  <a:lnTo>
                    <a:pt x="31776" y="53725"/>
                  </a:lnTo>
                  <a:lnTo>
                    <a:pt x="49659" y="53725"/>
                  </a:lnTo>
                  <a:lnTo>
                    <a:pt x="60397" y="64692"/>
                  </a:lnTo>
                  <a:lnTo>
                    <a:pt x="58161" y="77904"/>
                  </a:lnTo>
                  <a:cubicBezTo>
                    <a:pt x="65733" y="74329"/>
                    <a:pt x="72031" y="68499"/>
                    <a:pt x="76188" y="61278"/>
                  </a:cubicBezTo>
                  <a:lnTo>
                    <a:pt x="76188" y="61278"/>
                  </a:lnTo>
                  <a:lnTo>
                    <a:pt x="61698" y="63416"/>
                  </a:lnTo>
                  <a:lnTo>
                    <a:pt x="50746" y="52231"/>
                  </a:lnTo>
                  <a:lnTo>
                    <a:pt x="55849" y="36522"/>
                  </a:lnTo>
                  <a:lnTo>
                    <a:pt x="70048" y="30331"/>
                  </a:lnTo>
                  <a:lnTo>
                    <a:pt x="81432" y="37021"/>
                  </a:lnTo>
                  <a:cubicBezTo>
                    <a:pt x="80648" y="28690"/>
                    <a:pt x="77366" y="21085"/>
                    <a:pt x="72341" y="14965"/>
                  </a:cubicBezTo>
                  <a:lnTo>
                    <a:pt x="69319" y="28660"/>
                  </a:lnTo>
                  <a:lnTo>
                    <a:pt x="55148" y="34839"/>
                  </a:lnTo>
                  <a:lnTo>
                    <a:pt x="41626" y="25013"/>
                  </a:lnTo>
                  <a:lnTo>
                    <a:pt x="41626" y="9972"/>
                  </a:lnTo>
                  <a:lnTo>
                    <a:pt x="52839" y="1827"/>
                  </a:lnTo>
                  <a:cubicBezTo>
                    <a:pt x="49008" y="640"/>
                    <a:pt x="44937" y="1"/>
                    <a:pt x="40717" y="1"/>
                  </a:cubicBez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3" name="Google Shape;1173;p43"/>
          <p:cNvSpPr txBox="1">
            <a:spLocks noGrp="1"/>
          </p:cNvSpPr>
          <p:nvPr>
            <p:ph type="ctrTitle" idx="5"/>
          </p:nvPr>
        </p:nvSpPr>
        <p:spPr>
          <a:xfrm>
            <a:off x="1016573" y="3555076"/>
            <a:ext cx="2327988" cy="39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Double down on youth</a:t>
            </a:r>
            <a:endParaRPr dirty="0"/>
          </a:p>
        </p:txBody>
      </p:sp>
      <p:sp>
        <p:nvSpPr>
          <p:cNvPr id="1174" name="Google Shape;1174;p43"/>
          <p:cNvSpPr txBox="1">
            <a:spLocks noGrp="1"/>
          </p:cNvSpPr>
          <p:nvPr>
            <p:ph type="subTitle" idx="6"/>
          </p:nvPr>
        </p:nvSpPr>
        <p:spPr>
          <a:xfrm>
            <a:off x="1192068" y="3928855"/>
            <a:ext cx="2205679" cy="39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US" dirty="0"/>
              <a:t>Keep developing talent to stay competitive and profitable.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9">
          <a:extLst>
            <a:ext uri="{FF2B5EF4-FFF2-40B4-BE49-F238E27FC236}">
              <a16:creationId xmlns:a16="http://schemas.microsoft.com/office/drawing/2014/main" id="{567F92B7-048D-9D8A-95C4-481048118A01}"/>
            </a:ext>
          </a:extLst>
        </p:cNvPr>
        <p:cNvGrpSpPr/>
        <p:nvPr/>
      </p:nvGrpSpPr>
      <p:grpSpPr>
        <a:xfrm>
          <a:off x="0" y="0"/>
          <a:ext cx="0" cy="0"/>
          <a:chOff x="0" y="0"/>
          <a:chExt cx="0" cy="0"/>
        </a:xfrm>
      </p:grpSpPr>
      <p:sp>
        <p:nvSpPr>
          <p:cNvPr id="280" name="Google Shape;280;p32">
            <a:extLst>
              <a:ext uri="{FF2B5EF4-FFF2-40B4-BE49-F238E27FC236}">
                <a16:creationId xmlns:a16="http://schemas.microsoft.com/office/drawing/2014/main" id="{857A7566-3B7F-8C68-7244-470502BFB015}"/>
              </a:ext>
            </a:extLst>
          </p:cNvPr>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Impact of the Team Performance</a:t>
            </a:r>
            <a:endParaRPr dirty="0"/>
          </a:p>
        </p:txBody>
      </p:sp>
      <p:sp>
        <p:nvSpPr>
          <p:cNvPr id="281" name="Google Shape;281;p32">
            <a:extLst>
              <a:ext uri="{FF2B5EF4-FFF2-40B4-BE49-F238E27FC236}">
                <a16:creationId xmlns:a16="http://schemas.microsoft.com/office/drawing/2014/main" id="{6717E606-B47D-FCF7-3660-6A8503226094}"/>
              </a:ext>
            </a:extLst>
          </p:cNvPr>
          <p:cNvSpPr txBox="1">
            <a:spLocks noGrp="1"/>
          </p:cNvSpPr>
          <p:nvPr>
            <p:ph type="body" idx="1"/>
          </p:nvPr>
        </p:nvSpPr>
        <p:spPr>
          <a:xfrm>
            <a:off x="398977" y="1159851"/>
            <a:ext cx="8346046" cy="1252283"/>
          </a:xfrm>
          <a:prstGeom prst="rect">
            <a:avLst/>
          </a:prstGeom>
        </p:spPr>
        <p:txBody>
          <a:bodyPr spcFirstLastPara="1" wrap="square" lIns="91425" tIns="91425" rIns="91425" bIns="91425" anchor="ctr" anchorCtr="0">
            <a:noAutofit/>
          </a:bodyPr>
          <a:lstStyle/>
          <a:p>
            <a:pPr marL="457200" lvl="0" indent="-298450" algn="l" rtl="0">
              <a:lnSpc>
                <a:spcPct val="150000"/>
              </a:lnSpc>
              <a:spcBef>
                <a:spcPts val="0"/>
              </a:spcBef>
              <a:spcAft>
                <a:spcPts val="0"/>
              </a:spcAft>
              <a:buSzPts val="1100"/>
              <a:buChar char="●"/>
            </a:pPr>
            <a:r>
              <a:rPr lang="en-US" dirty="0"/>
              <a:t>Ajax’s stock peaked during the 2018–19 UCL semifinal run and hit a historic low after finishing 5th in 2024.</a:t>
            </a:r>
          </a:p>
          <a:p>
            <a:pPr marL="457200" lvl="0" indent="-298450" algn="l" rtl="0">
              <a:lnSpc>
                <a:spcPct val="150000"/>
              </a:lnSpc>
              <a:spcBef>
                <a:spcPts val="0"/>
              </a:spcBef>
              <a:spcAft>
                <a:spcPts val="0"/>
              </a:spcAft>
              <a:buSzPts val="1100"/>
              <a:buChar char="●"/>
            </a:pPr>
            <a:r>
              <a:rPr lang="en-US" dirty="0"/>
              <a:t>Performance has a direct impact on revenue, investor confidence, and market value.</a:t>
            </a:r>
          </a:p>
          <a:p>
            <a:pPr marL="457200" lvl="0" indent="-298450" algn="l" rtl="0">
              <a:lnSpc>
                <a:spcPct val="150000"/>
              </a:lnSpc>
              <a:spcBef>
                <a:spcPts val="0"/>
              </a:spcBef>
              <a:spcAft>
                <a:spcPts val="0"/>
              </a:spcAft>
              <a:buSzPts val="1100"/>
              <a:buChar char="●"/>
            </a:pPr>
            <a:r>
              <a:rPr lang="en-US" dirty="0"/>
              <a:t>Strong results drive ticket sales, transfer value, and financial momentum — poor performance does the opposite.</a:t>
            </a:r>
          </a:p>
        </p:txBody>
      </p:sp>
      <p:pic>
        <p:nvPicPr>
          <p:cNvPr id="2" name="Picture 1">
            <a:extLst>
              <a:ext uri="{FF2B5EF4-FFF2-40B4-BE49-F238E27FC236}">
                <a16:creationId xmlns:a16="http://schemas.microsoft.com/office/drawing/2014/main" id="{048C3BBA-D258-BC5B-C73C-C490A55C8C18}"/>
              </a:ext>
            </a:extLst>
          </p:cNvPr>
          <p:cNvPicPr>
            <a:picLocks noChangeAspect="1"/>
          </p:cNvPicPr>
          <p:nvPr/>
        </p:nvPicPr>
        <p:blipFill>
          <a:blip r:embed="rId3"/>
          <a:stretch>
            <a:fillRect/>
          </a:stretch>
        </p:blipFill>
        <p:spPr>
          <a:xfrm>
            <a:off x="1552833" y="2443040"/>
            <a:ext cx="3048000" cy="2336165"/>
          </a:xfrm>
          <a:prstGeom prst="rect">
            <a:avLst/>
          </a:prstGeom>
          <a:ln>
            <a:solidFill>
              <a:schemeClr val="tx1"/>
            </a:solidFill>
          </a:ln>
        </p:spPr>
      </p:pic>
      <p:pic>
        <p:nvPicPr>
          <p:cNvPr id="3" name="Picture 2">
            <a:extLst>
              <a:ext uri="{FF2B5EF4-FFF2-40B4-BE49-F238E27FC236}">
                <a16:creationId xmlns:a16="http://schemas.microsoft.com/office/drawing/2014/main" id="{45E3CD49-33A9-A82A-A5FA-A4E780A0917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7283" y="2443041"/>
            <a:ext cx="3048000" cy="2336165"/>
          </a:xfrm>
          <a:prstGeom prst="rect">
            <a:avLst/>
          </a:prstGeom>
          <a:ln>
            <a:solidFill>
              <a:schemeClr val="tx1"/>
            </a:solidFill>
          </a:ln>
        </p:spPr>
      </p:pic>
    </p:spTree>
    <p:extLst>
      <p:ext uri="{BB962C8B-B14F-4D97-AF65-F5344CB8AC3E}">
        <p14:creationId xmlns:p14="http://schemas.microsoft.com/office/powerpoint/2010/main" val="1009537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62"/>
        <p:cNvGrpSpPr/>
        <p:nvPr/>
      </p:nvGrpSpPr>
      <p:grpSpPr>
        <a:xfrm>
          <a:off x="0" y="0"/>
          <a:ext cx="0" cy="0"/>
          <a:chOff x="0" y="0"/>
          <a:chExt cx="0" cy="0"/>
        </a:xfrm>
      </p:grpSpPr>
      <p:sp>
        <p:nvSpPr>
          <p:cNvPr id="1563" name="Google Shape;1563;p51"/>
          <p:cNvSpPr/>
          <p:nvPr/>
        </p:nvSpPr>
        <p:spPr>
          <a:xfrm>
            <a:off x="0" y="1487025"/>
            <a:ext cx="4332000" cy="206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64" name="Google Shape;1564;p51"/>
          <p:cNvSpPr txBox="1">
            <a:spLocks noGrp="1"/>
          </p:cNvSpPr>
          <p:nvPr>
            <p:ph type="ctrTitle"/>
          </p:nvPr>
        </p:nvSpPr>
        <p:spPr>
          <a:xfrm>
            <a:off x="1222800" y="1812400"/>
            <a:ext cx="66984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1565" name="Google Shape;1565;p51"/>
          <p:cNvSpPr txBox="1">
            <a:spLocks noGrp="1"/>
          </p:cNvSpPr>
          <p:nvPr>
            <p:ph type="subTitle" idx="1"/>
          </p:nvPr>
        </p:nvSpPr>
        <p:spPr>
          <a:xfrm>
            <a:off x="1222800" y="2284700"/>
            <a:ext cx="3814200" cy="4543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 you have any questions?</a:t>
            </a:r>
            <a:endParaRPr dirty="0"/>
          </a:p>
          <a:p>
            <a:pPr marL="0" lvl="0" indent="0" algn="l" rtl="0">
              <a:spcBef>
                <a:spcPts val="0"/>
              </a:spcBef>
              <a:spcAft>
                <a:spcPts val="0"/>
              </a:spcAft>
              <a:buNone/>
            </a:pPr>
            <a:r>
              <a:rPr lang="en" dirty="0">
                <a:hlinkClick r:id="rId4"/>
              </a:rPr>
              <a:t>tho12@hawk.iit.edu</a:t>
            </a:r>
            <a:endParaRPr lang="en" dirty="0"/>
          </a:p>
        </p:txBody>
      </p:sp>
      <p:sp>
        <p:nvSpPr>
          <p:cNvPr id="1566" name="Google Shape;1566;p51"/>
          <p:cNvSpPr/>
          <p:nvPr/>
        </p:nvSpPr>
        <p:spPr>
          <a:xfrm>
            <a:off x="4162275" y="1487025"/>
            <a:ext cx="169800" cy="2066700"/>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4"/>
          <p:cNvSpPr txBox="1">
            <a:spLocks noGrp="1"/>
          </p:cNvSpPr>
          <p:nvPr>
            <p:ph type="ctrTitle"/>
          </p:nvPr>
        </p:nvSpPr>
        <p:spPr>
          <a:xfrm>
            <a:off x="1215450" y="3032875"/>
            <a:ext cx="6713100" cy="39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rgbClr val="FFFFFF"/>
                </a:solidFill>
              </a:rPr>
              <a:t>Project Overview</a:t>
            </a:r>
          </a:p>
        </p:txBody>
      </p:sp>
      <p:sp>
        <p:nvSpPr>
          <p:cNvPr id="302" name="Google Shape;302;p34"/>
          <p:cNvSpPr txBox="1">
            <a:spLocks noGrp="1"/>
          </p:cNvSpPr>
          <p:nvPr>
            <p:ph type="title" idx="2"/>
          </p:nvPr>
        </p:nvSpPr>
        <p:spPr>
          <a:xfrm>
            <a:off x="6747150" y="2116971"/>
            <a:ext cx="1181400" cy="39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FFFFFF"/>
                </a:solidFill>
              </a:rPr>
              <a:t>01</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9"/>
        <p:cNvGrpSpPr/>
        <p:nvPr/>
      </p:nvGrpSpPr>
      <p:grpSpPr>
        <a:xfrm>
          <a:off x="0" y="0"/>
          <a:ext cx="0" cy="0"/>
          <a:chOff x="0" y="0"/>
          <a:chExt cx="0" cy="0"/>
        </a:xfrm>
      </p:grpSpPr>
      <p:sp>
        <p:nvSpPr>
          <p:cNvPr id="230" name="Google Shape;230;p30"/>
          <p:cNvSpPr txBox="1">
            <a:spLocks noGrp="1"/>
          </p:cNvSpPr>
          <p:nvPr>
            <p:ph type="subTitle" idx="1"/>
          </p:nvPr>
        </p:nvSpPr>
        <p:spPr>
          <a:xfrm>
            <a:off x="644125" y="1341654"/>
            <a:ext cx="4125904" cy="23208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US" dirty="0"/>
              <a:t>Football Club Ajax (Dutch pronunciation: [ˈ</a:t>
            </a:r>
            <a:r>
              <a:rPr lang="en-US" dirty="0" err="1"/>
              <a:t>aːjɑks</a:t>
            </a:r>
            <a:r>
              <a:rPr lang="en-US" dirty="0"/>
              <a:t>]), also known as AFC Ajax, Ajax Amsterdam, or simply Ajax, is a Dutch professional football club based in Amsterdam that plays in the Eredivisie.  Ajax, named after the legendary Greek hero, is the most successful club in the Netherlands, with 36 Eredivisie titles and 20 KNVB Cups. And along with Feyenoord and PSV Eindhoven, is one of the country's "big three" clubs.</a:t>
            </a:r>
            <a:endParaRPr dirty="0"/>
          </a:p>
        </p:txBody>
      </p:sp>
      <p:sp>
        <p:nvSpPr>
          <p:cNvPr id="231" name="Google Shape;231;p30"/>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About Ajax</a:t>
            </a:r>
            <a:endParaRPr dirty="0"/>
          </a:p>
        </p:txBody>
      </p:sp>
      <p:sp>
        <p:nvSpPr>
          <p:cNvPr id="233" name="Google Shape;233;p30"/>
          <p:cNvSpPr/>
          <p:nvPr/>
        </p:nvSpPr>
        <p:spPr>
          <a:xfrm>
            <a:off x="5313450" y="0"/>
            <a:ext cx="273600" cy="5143500"/>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CDC2F499-E1C6-B278-F333-8C4BC5E004EB}"/>
              </a:ext>
            </a:extLst>
          </p:cNvPr>
          <p:cNvPicPr>
            <a:picLocks noChangeAspect="1"/>
          </p:cNvPicPr>
          <p:nvPr/>
        </p:nvPicPr>
        <p:blipFill>
          <a:blip r:embed="rId3"/>
          <a:stretch>
            <a:fillRect/>
          </a:stretch>
        </p:blipFill>
        <p:spPr>
          <a:xfrm>
            <a:off x="5587050" y="0"/>
            <a:ext cx="3556950" cy="5143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6"/>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Why Ajax ?</a:t>
            </a:r>
            <a:endParaRPr dirty="0"/>
          </a:p>
        </p:txBody>
      </p:sp>
      <p:sp>
        <p:nvSpPr>
          <p:cNvPr id="352" name="Google Shape;352;p36"/>
          <p:cNvSpPr txBox="1">
            <a:spLocks noGrp="1"/>
          </p:cNvSpPr>
          <p:nvPr>
            <p:ph type="subTitle" idx="1"/>
          </p:nvPr>
        </p:nvSpPr>
        <p:spPr>
          <a:xfrm>
            <a:off x="5101034" y="1876784"/>
            <a:ext cx="2838430" cy="6045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 chose Ajax to explore how sports team operations impact stock value — a unique angle beyond typical firms.</a:t>
            </a:r>
            <a:endParaRPr dirty="0"/>
          </a:p>
        </p:txBody>
      </p:sp>
      <p:grpSp>
        <p:nvGrpSpPr>
          <p:cNvPr id="353" name="Google Shape;353;p36"/>
          <p:cNvGrpSpPr/>
          <p:nvPr/>
        </p:nvGrpSpPr>
        <p:grpSpPr>
          <a:xfrm>
            <a:off x="4281939" y="2672428"/>
            <a:ext cx="580136" cy="638830"/>
            <a:chOff x="1430375" y="238125"/>
            <a:chExt cx="4739675" cy="5219200"/>
          </a:xfrm>
        </p:grpSpPr>
        <p:sp>
          <p:nvSpPr>
            <p:cNvPr id="354" name="Google Shape;354;p36"/>
            <p:cNvSpPr/>
            <p:nvPr/>
          </p:nvSpPr>
          <p:spPr>
            <a:xfrm>
              <a:off x="1430375" y="238125"/>
              <a:ext cx="4739675" cy="5219200"/>
            </a:xfrm>
            <a:custGeom>
              <a:avLst/>
              <a:gdLst/>
              <a:ahLst/>
              <a:cxnLst/>
              <a:rect l="l" t="t" r="r" b="b"/>
              <a:pathLst>
                <a:path w="189587" h="208768" extrusionOk="0">
                  <a:moveTo>
                    <a:pt x="41167" y="0"/>
                  </a:moveTo>
                  <a:cubicBezTo>
                    <a:pt x="38133" y="0"/>
                    <a:pt x="35589" y="2186"/>
                    <a:pt x="35132" y="5154"/>
                  </a:cubicBezTo>
                  <a:cubicBezTo>
                    <a:pt x="33925" y="12722"/>
                    <a:pt x="30435" y="19572"/>
                    <a:pt x="24987" y="25019"/>
                  </a:cubicBezTo>
                  <a:cubicBezTo>
                    <a:pt x="19540" y="30467"/>
                    <a:pt x="12689" y="33957"/>
                    <a:pt x="5154" y="35164"/>
                  </a:cubicBezTo>
                  <a:cubicBezTo>
                    <a:pt x="2186" y="35621"/>
                    <a:pt x="0" y="38198"/>
                    <a:pt x="0" y="41199"/>
                  </a:cubicBezTo>
                  <a:lnTo>
                    <a:pt x="0" y="72253"/>
                  </a:lnTo>
                  <a:cubicBezTo>
                    <a:pt x="0" y="102165"/>
                    <a:pt x="9003" y="131001"/>
                    <a:pt x="26064" y="155629"/>
                  </a:cubicBezTo>
                  <a:cubicBezTo>
                    <a:pt x="42602" y="179474"/>
                    <a:pt x="65599" y="197709"/>
                    <a:pt x="92543" y="208343"/>
                  </a:cubicBezTo>
                  <a:cubicBezTo>
                    <a:pt x="93260" y="208637"/>
                    <a:pt x="94043" y="208767"/>
                    <a:pt x="94794" y="208767"/>
                  </a:cubicBezTo>
                  <a:cubicBezTo>
                    <a:pt x="95544" y="208767"/>
                    <a:pt x="96327" y="208637"/>
                    <a:pt x="97044" y="208343"/>
                  </a:cubicBezTo>
                  <a:cubicBezTo>
                    <a:pt x="124021" y="197709"/>
                    <a:pt x="146985" y="179474"/>
                    <a:pt x="163524" y="155629"/>
                  </a:cubicBezTo>
                  <a:cubicBezTo>
                    <a:pt x="180584" y="131001"/>
                    <a:pt x="189587" y="102198"/>
                    <a:pt x="189587" y="72253"/>
                  </a:cubicBezTo>
                  <a:lnTo>
                    <a:pt x="189587" y="41199"/>
                  </a:lnTo>
                  <a:cubicBezTo>
                    <a:pt x="189587" y="38198"/>
                    <a:pt x="187401" y="35621"/>
                    <a:pt x="184433" y="35164"/>
                  </a:cubicBezTo>
                  <a:cubicBezTo>
                    <a:pt x="176898" y="33957"/>
                    <a:pt x="170048" y="30467"/>
                    <a:pt x="164600" y="25019"/>
                  </a:cubicBezTo>
                  <a:cubicBezTo>
                    <a:pt x="159153" y="19572"/>
                    <a:pt x="155662" y="12722"/>
                    <a:pt x="154455" y="5154"/>
                  </a:cubicBezTo>
                  <a:cubicBezTo>
                    <a:pt x="153999" y="2186"/>
                    <a:pt x="151454" y="0"/>
                    <a:pt x="148421" y="0"/>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2050150" y="826900"/>
              <a:ext cx="3500125" cy="3943775"/>
            </a:xfrm>
            <a:custGeom>
              <a:avLst/>
              <a:gdLst/>
              <a:ahLst/>
              <a:cxnLst/>
              <a:rect l="l" t="t" r="r" b="b"/>
              <a:pathLst>
                <a:path w="140005" h="157751" extrusionOk="0">
                  <a:moveTo>
                    <a:pt x="34023" y="1"/>
                  </a:moveTo>
                  <a:cubicBezTo>
                    <a:pt x="31870" y="1"/>
                    <a:pt x="29880" y="1142"/>
                    <a:pt x="28771" y="3002"/>
                  </a:cubicBezTo>
                  <a:cubicBezTo>
                    <a:pt x="25640" y="8221"/>
                    <a:pt x="21856" y="13114"/>
                    <a:pt x="17485" y="17485"/>
                  </a:cubicBezTo>
                  <a:cubicBezTo>
                    <a:pt x="13114" y="21856"/>
                    <a:pt x="8221" y="25672"/>
                    <a:pt x="3001" y="28804"/>
                  </a:cubicBezTo>
                  <a:cubicBezTo>
                    <a:pt x="1142" y="29913"/>
                    <a:pt x="0" y="31903"/>
                    <a:pt x="0" y="34056"/>
                  </a:cubicBezTo>
                  <a:lnTo>
                    <a:pt x="0" y="45212"/>
                  </a:lnTo>
                  <a:cubicBezTo>
                    <a:pt x="0" y="71112"/>
                    <a:pt x="7796" y="96066"/>
                    <a:pt x="22573" y="117367"/>
                  </a:cubicBezTo>
                  <a:cubicBezTo>
                    <a:pt x="34023" y="133905"/>
                    <a:pt x="49452" y="147638"/>
                    <a:pt x="67132" y="157033"/>
                  </a:cubicBezTo>
                  <a:cubicBezTo>
                    <a:pt x="68045" y="157489"/>
                    <a:pt x="69024" y="157750"/>
                    <a:pt x="70003" y="157750"/>
                  </a:cubicBezTo>
                  <a:cubicBezTo>
                    <a:pt x="70981" y="157750"/>
                    <a:pt x="71960" y="157489"/>
                    <a:pt x="72873" y="157033"/>
                  </a:cubicBezTo>
                  <a:cubicBezTo>
                    <a:pt x="90553" y="147638"/>
                    <a:pt x="105982" y="133938"/>
                    <a:pt x="117432" y="117367"/>
                  </a:cubicBezTo>
                  <a:cubicBezTo>
                    <a:pt x="132209" y="96066"/>
                    <a:pt x="140005" y="71112"/>
                    <a:pt x="140005" y="45212"/>
                  </a:cubicBezTo>
                  <a:lnTo>
                    <a:pt x="140005" y="34056"/>
                  </a:lnTo>
                  <a:cubicBezTo>
                    <a:pt x="140005" y="31903"/>
                    <a:pt x="138863" y="29913"/>
                    <a:pt x="137004" y="28804"/>
                  </a:cubicBezTo>
                  <a:cubicBezTo>
                    <a:pt x="131785" y="25672"/>
                    <a:pt x="126892" y="21856"/>
                    <a:pt x="122521" y="17485"/>
                  </a:cubicBezTo>
                  <a:cubicBezTo>
                    <a:pt x="118149" y="13114"/>
                    <a:pt x="114366" y="8221"/>
                    <a:pt x="111234" y="3002"/>
                  </a:cubicBezTo>
                  <a:cubicBezTo>
                    <a:pt x="110125" y="1142"/>
                    <a:pt x="108135" y="1"/>
                    <a:pt x="105982" y="1"/>
                  </a:cubicBezTo>
                  <a:close/>
                </a:path>
              </a:pathLst>
            </a:cu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2851775" y="1506200"/>
              <a:ext cx="1896875" cy="1896875"/>
            </a:xfrm>
            <a:custGeom>
              <a:avLst/>
              <a:gdLst/>
              <a:ahLst/>
              <a:cxnLst/>
              <a:rect l="l" t="t" r="r" b="b"/>
              <a:pathLst>
                <a:path w="75875" h="75875" extrusionOk="0">
                  <a:moveTo>
                    <a:pt x="37938" y="1"/>
                  </a:moveTo>
                  <a:cubicBezTo>
                    <a:pt x="17028" y="1"/>
                    <a:pt x="1" y="17028"/>
                    <a:pt x="1" y="37938"/>
                  </a:cubicBezTo>
                  <a:cubicBezTo>
                    <a:pt x="1" y="58847"/>
                    <a:pt x="17028" y="75875"/>
                    <a:pt x="37938" y="75875"/>
                  </a:cubicBezTo>
                  <a:cubicBezTo>
                    <a:pt x="58847" y="75875"/>
                    <a:pt x="75874" y="58847"/>
                    <a:pt x="75874" y="37938"/>
                  </a:cubicBezTo>
                  <a:cubicBezTo>
                    <a:pt x="75874" y="17028"/>
                    <a:pt x="58847" y="1"/>
                    <a:pt x="37938" y="1"/>
                  </a:cubicBez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36"/>
          <p:cNvGrpSpPr/>
          <p:nvPr/>
        </p:nvGrpSpPr>
        <p:grpSpPr>
          <a:xfrm>
            <a:off x="4281820" y="1876784"/>
            <a:ext cx="580375" cy="476089"/>
            <a:chOff x="1190625" y="707025"/>
            <a:chExt cx="5219200" cy="4281375"/>
          </a:xfrm>
        </p:grpSpPr>
        <p:sp>
          <p:nvSpPr>
            <p:cNvPr id="358" name="Google Shape;358;p36"/>
            <p:cNvSpPr/>
            <p:nvPr/>
          </p:nvSpPr>
          <p:spPr>
            <a:xfrm>
              <a:off x="1531500" y="1355350"/>
              <a:ext cx="4537450" cy="3021425"/>
            </a:xfrm>
            <a:custGeom>
              <a:avLst/>
              <a:gdLst/>
              <a:ahLst/>
              <a:cxnLst/>
              <a:rect l="l" t="t" r="r" b="b"/>
              <a:pathLst>
                <a:path w="181498" h="120857" extrusionOk="0">
                  <a:moveTo>
                    <a:pt x="16506" y="0"/>
                  </a:moveTo>
                  <a:lnTo>
                    <a:pt x="0" y="5122"/>
                  </a:lnTo>
                  <a:lnTo>
                    <a:pt x="8677" y="108624"/>
                  </a:lnTo>
                  <a:lnTo>
                    <a:pt x="21888" y="120857"/>
                  </a:lnTo>
                  <a:lnTo>
                    <a:pt x="159609" y="120857"/>
                  </a:lnTo>
                  <a:lnTo>
                    <a:pt x="172820" y="108624"/>
                  </a:lnTo>
                  <a:lnTo>
                    <a:pt x="181497" y="5122"/>
                  </a:lnTo>
                  <a:lnTo>
                    <a:pt x="164991" y="0"/>
                  </a:lnTo>
                  <a:lnTo>
                    <a:pt x="146529" y="32294"/>
                  </a:lnTo>
                  <a:cubicBezTo>
                    <a:pt x="143143" y="38227"/>
                    <a:pt x="137331" y="41616"/>
                    <a:pt x="130559" y="41616"/>
                  </a:cubicBezTo>
                  <a:cubicBezTo>
                    <a:pt x="130219" y="41616"/>
                    <a:pt x="129878" y="41608"/>
                    <a:pt x="129534" y="41591"/>
                  </a:cubicBezTo>
                  <a:cubicBezTo>
                    <a:pt x="122422" y="41101"/>
                    <a:pt x="116551" y="37056"/>
                    <a:pt x="113746" y="30467"/>
                  </a:cubicBezTo>
                  <a:lnTo>
                    <a:pt x="101154" y="1207"/>
                  </a:lnTo>
                  <a:lnTo>
                    <a:pt x="80343" y="1207"/>
                  </a:lnTo>
                  <a:lnTo>
                    <a:pt x="67752" y="30467"/>
                  </a:lnTo>
                  <a:cubicBezTo>
                    <a:pt x="64946" y="37056"/>
                    <a:pt x="59075" y="41101"/>
                    <a:pt x="51964" y="41591"/>
                  </a:cubicBezTo>
                  <a:cubicBezTo>
                    <a:pt x="51626" y="41608"/>
                    <a:pt x="51290" y="41616"/>
                    <a:pt x="50956" y="41616"/>
                  </a:cubicBezTo>
                  <a:cubicBezTo>
                    <a:pt x="44284" y="41616"/>
                    <a:pt x="38355" y="38227"/>
                    <a:pt x="34969" y="32294"/>
                  </a:cubicBezTo>
                  <a:lnTo>
                    <a:pt x="16506" y="0"/>
                  </a:lnTo>
                  <a:close/>
                </a:path>
              </a:pathLst>
            </a:cu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2730275" y="3153525"/>
              <a:ext cx="305825" cy="305825"/>
            </a:xfrm>
            <a:custGeom>
              <a:avLst/>
              <a:gdLst/>
              <a:ahLst/>
              <a:cxnLst/>
              <a:rect l="l" t="t" r="r" b="b"/>
              <a:pathLst>
                <a:path w="12233" h="12233" extrusionOk="0">
                  <a:moveTo>
                    <a:pt x="6100" y="0"/>
                  </a:moveTo>
                  <a:cubicBezTo>
                    <a:pt x="2708" y="0"/>
                    <a:pt x="0" y="2740"/>
                    <a:pt x="0" y="6133"/>
                  </a:cubicBezTo>
                  <a:cubicBezTo>
                    <a:pt x="0" y="9492"/>
                    <a:pt x="2708" y="12232"/>
                    <a:pt x="6100" y="12232"/>
                  </a:cubicBezTo>
                  <a:cubicBezTo>
                    <a:pt x="9493" y="12232"/>
                    <a:pt x="12233" y="9492"/>
                    <a:pt x="12233" y="6133"/>
                  </a:cubicBezTo>
                  <a:cubicBezTo>
                    <a:pt x="12233" y="2740"/>
                    <a:pt x="9493" y="0"/>
                    <a:pt x="6100" y="0"/>
                  </a:cubicBez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2118650" y="3153525"/>
              <a:ext cx="305825" cy="305825"/>
            </a:xfrm>
            <a:custGeom>
              <a:avLst/>
              <a:gdLst/>
              <a:ahLst/>
              <a:cxnLst/>
              <a:rect l="l" t="t" r="r" b="b"/>
              <a:pathLst>
                <a:path w="12233" h="12233" extrusionOk="0">
                  <a:moveTo>
                    <a:pt x="6100" y="0"/>
                  </a:moveTo>
                  <a:cubicBezTo>
                    <a:pt x="2708" y="0"/>
                    <a:pt x="0" y="2740"/>
                    <a:pt x="0" y="6133"/>
                  </a:cubicBezTo>
                  <a:cubicBezTo>
                    <a:pt x="0" y="9492"/>
                    <a:pt x="2708" y="12232"/>
                    <a:pt x="6100" y="12232"/>
                  </a:cubicBezTo>
                  <a:cubicBezTo>
                    <a:pt x="9493" y="12232"/>
                    <a:pt x="12233" y="9492"/>
                    <a:pt x="12233" y="6133"/>
                  </a:cubicBezTo>
                  <a:cubicBezTo>
                    <a:pt x="12233" y="2740"/>
                    <a:pt x="9493" y="0"/>
                    <a:pt x="6100" y="0"/>
                  </a:cubicBez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4565150" y="3153525"/>
              <a:ext cx="305825" cy="305825"/>
            </a:xfrm>
            <a:custGeom>
              <a:avLst/>
              <a:gdLst/>
              <a:ahLst/>
              <a:cxnLst/>
              <a:rect l="l" t="t" r="r" b="b"/>
              <a:pathLst>
                <a:path w="12233" h="12233" extrusionOk="0">
                  <a:moveTo>
                    <a:pt x="6100" y="0"/>
                  </a:moveTo>
                  <a:cubicBezTo>
                    <a:pt x="2707" y="0"/>
                    <a:pt x="0" y="2740"/>
                    <a:pt x="0" y="6133"/>
                  </a:cubicBezTo>
                  <a:cubicBezTo>
                    <a:pt x="0" y="9492"/>
                    <a:pt x="2707" y="12232"/>
                    <a:pt x="6100" y="12232"/>
                  </a:cubicBezTo>
                  <a:cubicBezTo>
                    <a:pt x="9492" y="12232"/>
                    <a:pt x="12232" y="9492"/>
                    <a:pt x="12232" y="6133"/>
                  </a:cubicBezTo>
                  <a:cubicBezTo>
                    <a:pt x="12232" y="2740"/>
                    <a:pt x="9492" y="0"/>
                    <a:pt x="6100" y="0"/>
                  </a:cubicBez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5176750" y="3153525"/>
              <a:ext cx="305850" cy="305825"/>
            </a:xfrm>
            <a:custGeom>
              <a:avLst/>
              <a:gdLst/>
              <a:ahLst/>
              <a:cxnLst/>
              <a:rect l="l" t="t" r="r" b="b"/>
              <a:pathLst>
                <a:path w="12234" h="12233" extrusionOk="0">
                  <a:moveTo>
                    <a:pt x="6101" y="0"/>
                  </a:moveTo>
                  <a:cubicBezTo>
                    <a:pt x="2708" y="0"/>
                    <a:pt x="1" y="2740"/>
                    <a:pt x="1" y="6133"/>
                  </a:cubicBezTo>
                  <a:cubicBezTo>
                    <a:pt x="1" y="9492"/>
                    <a:pt x="2708" y="12232"/>
                    <a:pt x="6101" y="12232"/>
                  </a:cubicBezTo>
                  <a:cubicBezTo>
                    <a:pt x="9493" y="12232"/>
                    <a:pt x="12233" y="9492"/>
                    <a:pt x="12233" y="6133"/>
                  </a:cubicBezTo>
                  <a:cubicBezTo>
                    <a:pt x="12233" y="2740"/>
                    <a:pt x="9493" y="0"/>
                    <a:pt x="6101" y="0"/>
                  </a:cubicBez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3341900" y="707025"/>
              <a:ext cx="917450" cy="917450"/>
            </a:xfrm>
            <a:custGeom>
              <a:avLst/>
              <a:gdLst/>
              <a:ahLst/>
              <a:cxnLst/>
              <a:rect l="l" t="t" r="r" b="b"/>
              <a:pathLst>
                <a:path w="36698" h="36698" extrusionOk="0">
                  <a:moveTo>
                    <a:pt x="18333" y="0"/>
                  </a:moveTo>
                  <a:cubicBezTo>
                    <a:pt x="8188" y="0"/>
                    <a:pt x="0" y="8188"/>
                    <a:pt x="0" y="18365"/>
                  </a:cubicBezTo>
                  <a:cubicBezTo>
                    <a:pt x="0" y="28510"/>
                    <a:pt x="8188" y="36698"/>
                    <a:pt x="18333" y="36698"/>
                  </a:cubicBezTo>
                  <a:cubicBezTo>
                    <a:pt x="28477" y="36698"/>
                    <a:pt x="36698" y="28510"/>
                    <a:pt x="36698" y="18365"/>
                  </a:cubicBezTo>
                  <a:cubicBezTo>
                    <a:pt x="36698" y="8188"/>
                    <a:pt x="28477" y="0"/>
                    <a:pt x="18333" y="0"/>
                  </a:cubicBez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1748400" y="4070950"/>
              <a:ext cx="4103625" cy="917450"/>
            </a:xfrm>
            <a:custGeom>
              <a:avLst/>
              <a:gdLst/>
              <a:ahLst/>
              <a:cxnLst/>
              <a:rect l="l" t="t" r="r" b="b"/>
              <a:pathLst>
                <a:path w="164145" h="36698" extrusionOk="0">
                  <a:moveTo>
                    <a:pt x="1" y="0"/>
                  </a:moveTo>
                  <a:lnTo>
                    <a:pt x="2578" y="31054"/>
                  </a:lnTo>
                  <a:cubicBezTo>
                    <a:pt x="2806" y="34251"/>
                    <a:pt x="5514" y="36698"/>
                    <a:pt x="8678" y="36698"/>
                  </a:cubicBezTo>
                  <a:lnTo>
                    <a:pt x="155467" y="36698"/>
                  </a:lnTo>
                  <a:cubicBezTo>
                    <a:pt x="158664" y="36698"/>
                    <a:pt x="161339" y="34251"/>
                    <a:pt x="161600" y="31054"/>
                  </a:cubicBezTo>
                  <a:lnTo>
                    <a:pt x="164144" y="0"/>
                  </a:ln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a:off x="3341900" y="2847700"/>
              <a:ext cx="917450" cy="917450"/>
            </a:xfrm>
            <a:custGeom>
              <a:avLst/>
              <a:gdLst/>
              <a:ahLst/>
              <a:cxnLst/>
              <a:rect l="l" t="t" r="r" b="b"/>
              <a:pathLst>
                <a:path w="36698" h="36698" extrusionOk="0">
                  <a:moveTo>
                    <a:pt x="18333" y="1"/>
                  </a:moveTo>
                  <a:cubicBezTo>
                    <a:pt x="8188" y="1"/>
                    <a:pt x="0" y="8188"/>
                    <a:pt x="0" y="18366"/>
                  </a:cubicBezTo>
                  <a:cubicBezTo>
                    <a:pt x="0" y="28510"/>
                    <a:pt x="8188" y="36698"/>
                    <a:pt x="18333" y="36698"/>
                  </a:cubicBezTo>
                  <a:cubicBezTo>
                    <a:pt x="28477" y="36698"/>
                    <a:pt x="36698" y="28510"/>
                    <a:pt x="36698" y="18366"/>
                  </a:cubicBezTo>
                  <a:cubicBezTo>
                    <a:pt x="36698" y="8188"/>
                    <a:pt x="28477" y="1"/>
                    <a:pt x="18333" y="1"/>
                  </a:cubicBezTo>
                  <a:close/>
                </a:path>
              </a:pathLst>
            </a:custGeom>
            <a:solidFill>
              <a:srgbClr val="003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1190625" y="707025"/>
              <a:ext cx="917450" cy="917450"/>
            </a:xfrm>
            <a:custGeom>
              <a:avLst/>
              <a:gdLst/>
              <a:ahLst/>
              <a:cxnLst/>
              <a:rect l="l" t="t" r="r" b="b"/>
              <a:pathLst>
                <a:path w="36698" h="36698" extrusionOk="0">
                  <a:moveTo>
                    <a:pt x="18365" y="0"/>
                  </a:moveTo>
                  <a:cubicBezTo>
                    <a:pt x="8220" y="0"/>
                    <a:pt x="0" y="8221"/>
                    <a:pt x="0" y="18365"/>
                  </a:cubicBezTo>
                  <a:cubicBezTo>
                    <a:pt x="0" y="28478"/>
                    <a:pt x="8220" y="36698"/>
                    <a:pt x="18365" y="36698"/>
                  </a:cubicBezTo>
                  <a:cubicBezTo>
                    <a:pt x="28477" y="36698"/>
                    <a:pt x="36697" y="28478"/>
                    <a:pt x="36697" y="18365"/>
                  </a:cubicBezTo>
                  <a:cubicBezTo>
                    <a:pt x="36697" y="8221"/>
                    <a:pt x="28477" y="0"/>
                    <a:pt x="18365" y="0"/>
                  </a:cubicBez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5492350" y="707025"/>
              <a:ext cx="917475" cy="917450"/>
            </a:xfrm>
            <a:custGeom>
              <a:avLst/>
              <a:gdLst/>
              <a:ahLst/>
              <a:cxnLst/>
              <a:rect l="l" t="t" r="r" b="b"/>
              <a:pathLst>
                <a:path w="36699" h="36698" extrusionOk="0">
                  <a:moveTo>
                    <a:pt x="18366" y="0"/>
                  </a:moveTo>
                  <a:cubicBezTo>
                    <a:pt x="8221" y="0"/>
                    <a:pt x="1" y="8221"/>
                    <a:pt x="1" y="18365"/>
                  </a:cubicBezTo>
                  <a:cubicBezTo>
                    <a:pt x="1" y="28478"/>
                    <a:pt x="8221" y="36698"/>
                    <a:pt x="18366" y="36698"/>
                  </a:cubicBezTo>
                  <a:cubicBezTo>
                    <a:pt x="28478" y="36698"/>
                    <a:pt x="36698" y="28478"/>
                    <a:pt x="36698" y="18365"/>
                  </a:cubicBezTo>
                  <a:cubicBezTo>
                    <a:pt x="36698" y="8221"/>
                    <a:pt x="28478" y="0"/>
                    <a:pt x="18366" y="0"/>
                  </a:cubicBez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6"/>
          <p:cNvGrpSpPr/>
          <p:nvPr/>
        </p:nvGrpSpPr>
        <p:grpSpPr>
          <a:xfrm>
            <a:off x="4281901" y="3630803"/>
            <a:ext cx="580186" cy="580278"/>
            <a:chOff x="1190625" y="247900"/>
            <a:chExt cx="5198800" cy="5199625"/>
          </a:xfrm>
        </p:grpSpPr>
        <p:sp>
          <p:nvSpPr>
            <p:cNvPr id="369" name="Google Shape;369;p36"/>
            <p:cNvSpPr/>
            <p:nvPr/>
          </p:nvSpPr>
          <p:spPr>
            <a:xfrm>
              <a:off x="1190625" y="248725"/>
              <a:ext cx="5198800" cy="5198800"/>
            </a:xfrm>
            <a:custGeom>
              <a:avLst/>
              <a:gdLst/>
              <a:ahLst/>
              <a:cxnLst/>
              <a:rect l="l" t="t" r="r" b="b"/>
              <a:pathLst>
                <a:path w="207952" h="207952" extrusionOk="0">
                  <a:moveTo>
                    <a:pt x="103992" y="0"/>
                  </a:moveTo>
                  <a:cubicBezTo>
                    <a:pt x="76200" y="0"/>
                    <a:pt x="50104" y="10797"/>
                    <a:pt x="30467" y="30434"/>
                  </a:cubicBezTo>
                  <a:cubicBezTo>
                    <a:pt x="10830" y="50072"/>
                    <a:pt x="0" y="76200"/>
                    <a:pt x="0" y="103960"/>
                  </a:cubicBezTo>
                  <a:cubicBezTo>
                    <a:pt x="0" y="131719"/>
                    <a:pt x="10830" y="157848"/>
                    <a:pt x="30467" y="177485"/>
                  </a:cubicBezTo>
                  <a:cubicBezTo>
                    <a:pt x="50104" y="197122"/>
                    <a:pt x="76200" y="207952"/>
                    <a:pt x="103992" y="207952"/>
                  </a:cubicBezTo>
                  <a:cubicBezTo>
                    <a:pt x="131752" y="207952"/>
                    <a:pt x="157848" y="197122"/>
                    <a:pt x="177485" y="177485"/>
                  </a:cubicBezTo>
                  <a:cubicBezTo>
                    <a:pt x="197122" y="157848"/>
                    <a:pt x="207952" y="131719"/>
                    <a:pt x="207952" y="103960"/>
                  </a:cubicBezTo>
                  <a:cubicBezTo>
                    <a:pt x="207952" y="76200"/>
                    <a:pt x="197122" y="50072"/>
                    <a:pt x="177485" y="30434"/>
                  </a:cubicBezTo>
                  <a:cubicBezTo>
                    <a:pt x="157848" y="10797"/>
                    <a:pt x="131752" y="0"/>
                    <a:pt x="103992" y="0"/>
                  </a:cubicBezTo>
                  <a:close/>
                </a:path>
              </a:pathLst>
            </a:cu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1193050" y="1397750"/>
              <a:ext cx="1232250" cy="1600025"/>
            </a:xfrm>
            <a:custGeom>
              <a:avLst/>
              <a:gdLst/>
              <a:ahLst/>
              <a:cxnLst/>
              <a:rect l="l" t="t" r="r" b="b"/>
              <a:pathLst>
                <a:path w="49290" h="64001" extrusionOk="0">
                  <a:moveTo>
                    <a:pt x="20878" y="0"/>
                  </a:moveTo>
                  <a:cubicBezTo>
                    <a:pt x="18790" y="0"/>
                    <a:pt x="16833" y="1077"/>
                    <a:pt x="15691" y="2871"/>
                  </a:cubicBezTo>
                  <a:cubicBezTo>
                    <a:pt x="6688" y="17256"/>
                    <a:pt x="1306" y="33827"/>
                    <a:pt x="164" y="50790"/>
                  </a:cubicBezTo>
                  <a:cubicBezTo>
                    <a:pt x="1" y="52877"/>
                    <a:pt x="947" y="54900"/>
                    <a:pt x="2643" y="56139"/>
                  </a:cubicBezTo>
                  <a:lnTo>
                    <a:pt x="11842" y="62826"/>
                  </a:lnTo>
                  <a:cubicBezTo>
                    <a:pt x="12918" y="63609"/>
                    <a:pt x="14191" y="64001"/>
                    <a:pt x="15430" y="64001"/>
                  </a:cubicBezTo>
                  <a:cubicBezTo>
                    <a:pt x="16702" y="64001"/>
                    <a:pt x="17974" y="63609"/>
                    <a:pt x="19018" y="62826"/>
                  </a:cubicBezTo>
                  <a:lnTo>
                    <a:pt x="46256" y="43059"/>
                  </a:lnTo>
                  <a:cubicBezTo>
                    <a:pt x="48376" y="41493"/>
                    <a:pt x="49289" y="38720"/>
                    <a:pt x="48474" y="36208"/>
                  </a:cubicBezTo>
                  <a:lnTo>
                    <a:pt x="38068" y="4241"/>
                  </a:lnTo>
                  <a:cubicBezTo>
                    <a:pt x="37253" y="1697"/>
                    <a:pt x="34904" y="0"/>
                    <a:pt x="32262" y="0"/>
                  </a:cubicBezTo>
                  <a:close/>
                </a:path>
              </a:pathLst>
            </a:cu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1754125" y="3996725"/>
              <a:ext cx="1515225" cy="1273025"/>
            </a:xfrm>
            <a:custGeom>
              <a:avLst/>
              <a:gdLst/>
              <a:ahLst/>
              <a:cxnLst/>
              <a:rect l="l" t="t" r="r" b="b"/>
              <a:pathLst>
                <a:path w="60609" h="50921" extrusionOk="0">
                  <a:moveTo>
                    <a:pt x="9949" y="1"/>
                  </a:moveTo>
                  <a:cubicBezTo>
                    <a:pt x="7307" y="1"/>
                    <a:pt x="4959" y="1730"/>
                    <a:pt x="4143" y="4242"/>
                  </a:cubicBezTo>
                  <a:lnTo>
                    <a:pt x="653" y="15039"/>
                  </a:lnTo>
                  <a:cubicBezTo>
                    <a:pt x="0" y="17029"/>
                    <a:pt x="424" y="19247"/>
                    <a:pt x="1762" y="20845"/>
                  </a:cubicBezTo>
                  <a:cubicBezTo>
                    <a:pt x="12689" y="33893"/>
                    <a:pt x="26781" y="44136"/>
                    <a:pt x="42471" y="50464"/>
                  </a:cubicBezTo>
                  <a:cubicBezTo>
                    <a:pt x="43222" y="50757"/>
                    <a:pt x="44005" y="50921"/>
                    <a:pt x="44787" y="50921"/>
                  </a:cubicBezTo>
                  <a:cubicBezTo>
                    <a:pt x="46060" y="50921"/>
                    <a:pt x="47332" y="50497"/>
                    <a:pt x="48376" y="49746"/>
                  </a:cubicBezTo>
                  <a:lnTo>
                    <a:pt x="57574" y="43059"/>
                  </a:lnTo>
                  <a:cubicBezTo>
                    <a:pt x="59727" y="41493"/>
                    <a:pt x="60608" y="38753"/>
                    <a:pt x="59793" y="36209"/>
                  </a:cubicBezTo>
                  <a:lnTo>
                    <a:pt x="49419" y="4242"/>
                  </a:lnTo>
                  <a:cubicBezTo>
                    <a:pt x="48604" y="1730"/>
                    <a:pt x="46255" y="1"/>
                    <a:pt x="43613" y="1"/>
                  </a:cubicBezTo>
                  <a:close/>
                </a:path>
              </a:pathLst>
            </a:cu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4310700" y="3996725"/>
              <a:ext cx="1516025" cy="1273025"/>
            </a:xfrm>
            <a:custGeom>
              <a:avLst/>
              <a:gdLst/>
              <a:ahLst/>
              <a:cxnLst/>
              <a:rect l="l" t="t" r="r" b="b"/>
              <a:pathLst>
                <a:path w="60641" h="50921" extrusionOk="0">
                  <a:moveTo>
                    <a:pt x="16996" y="1"/>
                  </a:moveTo>
                  <a:cubicBezTo>
                    <a:pt x="14353" y="1"/>
                    <a:pt x="12005" y="1730"/>
                    <a:pt x="11189" y="4242"/>
                  </a:cubicBezTo>
                  <a:lnTo>
                    <a:pt x="816" y="36209"/>
                  </a:lnTo>
                  <a:cubicBezTo>
                    <a:pt x="1" y="38753"/>
                    <a:pt x="881" y="41493"/>
                    <a:pt x="3034" y="43059"/>
                  </a:cubicBezTo>
                  <a:lnTo>
                    <a:pt x="12233" y="49746"/>
                  </a:lnTo>
                  <a:cubicBezTo>
                    <a:pt x="13310" y="50529"/>
                    <a:pt x="14549" y="50921"/>
                    <a:pt x="15821" y="50921"/>
                  </a:cubicBezTo>
                  <a:cubicBezTo>
                    <a:pt x="16604" y="50921"/>
                    <a:pt x="17387" y="50757"/>
                    <a:pt x="18137" y="50464"/>
                  </a:cubicBezTo>
                  <a:cubicBezTo>
                    <a:pt x="33827" y="44136"/>
                    <a:pt x="47887" y="33893"/>
                    <a:pt x="58847" y="20878"/>
                  </a:cubicBezTo>
                  <a:cubicBezTo>
                    <a:pt x="60184" y="19247"/>
                    <a:pt x="60641" y="17061"/>
                    <a:pt x="59989" y="15039"/>
                  </a:cubicBezTo>
                  <a:lnTo>
                    <a:pt x="56466" y="4242"/>
                  </a:lnTo>
                  <a:cubicBezTo>
                    <a:pt x="55650" y="1730"/>
                    <a:pt x="53301" y="1"/>
                    <a:pt x="50659" y="1"/>
                  </a:cubicBezTo>
                  <a:close/>
                </a:path>
              </a:pathLst>
            </a:cu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2943925" y="247900"/>
              <a:ext cx="1692175" cy="1143350"/>
            </a:xfrm>
            <a:custGeom>
              <a:avLst/>
              <a:gdLst/>
              <a:ahLst/>
              <a:cxnLst/>
              <a:rect l="l" t="t" r="r" b="b"/>
              <a:pathLst>
                <a:path w="67687" h="45734" extrusionOk="0">
                  <a:moveTo>
                    <a:pt x="33860" y="0"/>
                  </a:moveTo>
                  <a:cubicBezTo>
                    <a:pt x="25314" y="0"/>
                    <a:pt x="16865" y="1044"/>
                    <a:pt x="8678" y="3099"/>
                  </a:cubicBezTo>
                  <a:cubicBezTo>
                    <a:pt x="6623" y="3589"/>
                    <a:pt x="4992" y="5122"/>
                    <a:pt x="4339" y="7112"/>
                  </a:cubicBezTo>
                  <a:lnTo>
                    <a:pt x="816" y="17974"/>
                  </a:lnTo>
                  <a:cubicBezTo>
                    <a:pt x="1" y="20486"/>
                    <a:pt x="914" y="23226"/>
                    <a:pt x="3034" y="24792"/>
                  </a:cubicBezTo>
                  <a:lnTo>
                    <a:pt x="30272" y="44559"/>
                  </a:lnTo>
                  <a:cubicBezTo>
                    <a:pt x="31316" y="45342"/>
                    <a:pt x="32588" y="45733"/>
                    <a:pt x="33860" y="45733"/>
                  </a:cubicBezTo>
                  <a:cubicBezTo>
                    <a:pt x="35100" y="45733"/>
                    <a:pt x="36372" y="45342"/>
                    <a:pt x="37448" y="44559"/>
                  </a:cubicBezTo>
                  <a:lnTo>
                    <a:pt x="64653" y="24792"/>
                  </a:lnTo>
                  <a:cubicBezTo>
                    <a:pt x="66806" y="23226"/>
                    <a:pt x="67687" y="20486"/>
                    <a:pt x="66871" y="17974"/>
                  </a:cubicBezTo>
                  <a:lnTo>
                    <a:pt x="63348" y="7112"/>
                  </a:lnTo>
                  <a:cubicBezTo>
                    <a:pt x="62696" y="5122"/>
                    <a:pt x="61065" y="3589"/>
                    <a:pt x="59010" y="3067"/>
                  </a:cubicBezTo>
                  <a:cubicBezTo>
                    <a:pt x="50822" y="1044"/>
                    <a:pt x="42341" y="0"/>
                    <a:pt x="33860" y="0"/>
                  </a:cubicBezTo>
                  <a:close/>
                </a:path>
              </a:pathLst>
            </a:cu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2943925" y="1979800"/>
              <a:ext cx="1692175" cy="1599425"/>
            </a:xfrm>
            <a:custGeom>
              <a:avLst/>
              <a:gdLst/>
              <a:ahLst/>
              <a:cxnLst/>
              <a:rect l="l" t="t" r="r" b="b"/>
              <a:pathLst>
                <a:path w="67687" h="63977" extrusionOk="0">
                  <a:moveTo>
                    <a:pt x="33844" y="1"/>
                  </a:moveTo>
                  <a:cubicBezTo>
                    <a:pt x="32580" y="1"/>
                    <a:pt x="31316" y="384"/>
                    <a:pt x="30239" y="1151"/>
                  </a:cubicBezTo>
                  <a:lnTo>
                    <a:pt x="3034" y="20918"/>
                  </a:lnTo>
                  <a:cubicBezTo>
                    <a:pt x="914" y="22484"/>
                    <a:pt x="1" y="25257"/>
                    <a:pt x="816" y="27769"/>
                  </a:cubicBezTo>
                  <a:lnTo>
                    <a:pt x="11222" y="59769"/>
                  </a:lnTo>
                  <a:cubicBezTo>
                    <a:pt x="12037" y="62280"/>
                    <a:pt x="14386" y="63977"/>
                    <a:pt x="17028" y="63977"/>
                  </a:cubicBezTo>
                  <a:lnTo>
                    <a:pt x="50659" y="63977"/>
                  </a:lnTo>
                  <a:cubicBezTo>
                    <a:pt x="53302" y="63977"/>
                    <a:pt x="55650" y="62280"/>
                    <a:pt x="56466" y="59769"/>
                  </a:cubicBezTo>
                  <a:lnTo>
                    <a:pt x="66871" y="27769"/>
                  </a:lnTo>
                  <a:cubicBezTo>
                    <a:pt x="67687" y="25257"/>
                    <a:pt x="66806" y="22484"/>
                    <a:pt x="64653" y="20918"/>
                  </a:cubicBezTo>
                  <a:lnTo>
                    <a:pt x="37448" y="1151"/>
                  </a:lnTo>
                  <a:cubicBezTo>
                    <a:pt x="36372" y="384"/>
                    <a:pt x="35108" y="1"/>
                    <a:pt x="33844" y="1"/>
                  </a:cubicBezTo>
                  <a:close/>
                </a:path>
              </a:pathLst>
            </a:cu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5154750" y="1397750"/>
              <a:ext cx="1232225" cy="1600025"/>
            </a:xfrm>
            <a:custGeom>
              <a:avLst/>
              <a:gdLst/>
              <a:ahLst/>
              <a:cxnLst/>
              <a:rect l="l" t="t" r="r" b="b"/>
              <a:pathLst>
                <a:path w="49289" h="64001" extrusionOk="0">
                  <a:moveTo>
                    <a:pt x="17028" y="0"/>
                  </a:moveTo>
                  <a:cubicBezTo>
                    <a:pt x="14386" y="0"/>
                    <a:pt x="12037" y="1697"/>
                    <a:pt x="11221" y="4241"/>
                  </a:cubicBezTo>
                  <a:lnTo>
                    <a:pt x="816" y="36208"/>
                  </a:lnTo>
                  <a:cubicBezTo>
                    <a:pt x="0" y="38720"/>
                    <a:pt x="914" y="41493"/>
                    <a:pt x="3034" y="43059"/>
                  </a:cubicBezTo>
                  <a:lnTo>
                    <a:pt x="30271" y="62826"/>
                  </a:lnTo>
                  <a:cubicBezTo>
                    <a:pt x="31315" y="63609"/>
                    <a:pt x="32587" y="64001"/>
                    <a:pt x="33860" y="64001"/>
                  </a:cubicBezTo>
                  <a:cubicBezTo>
                    <a:pt x="35099" y="64001"/>
                    <a:pt x="36371" y="63609"/>
                    <a:pt x="37448" y="62826"/>
                  </a:cubicBezTo>
                  <a:lnTo>
                    <a:pt x="46647" y="56139"/>
                  </a:lnTo>
                  <a:cubicBezTo>
                    <a:pt x="48343" y="54900"/>
                    <a:pt x="49289" y="52877"/>
                    <a:pt x="49126" y="50790"/>
                  </a:cubicBezTo>
                  <a:cubicBezTo>
                    <a:pt x="47984" y="33827"/>
                    <a:pt x="42602" y="17256"/>
                    <a:pt x="33599" y="2871"/>
                  </a:cubicBezTo>
                  <a:cubicBezTo>
                    <a:pt x="32457" y="1077"/>
                    <a:pt x="30500" y="0"/>
                    <a:pt x="28412" y="0"/>
                  </a:cubicBezTo>
                  <a:close/>
                </a:path>
              </a:pathLst>
            </a:cu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5" name="Google Shape;415;p36"/>
          <p:cNvSpPr/>
          <p:nvPr/>
        </p:nvSpPr>
        <p:spPr>
          <a:xfrm>
            <a:off x="3821700" y="1859525"/>
            <a:ext cx="245400" cy="2368800"/>
          </a:xfrm>
          <a:prstGeom prst="leftBrace">
            <a:avLst>
              <a:gd name="adj1" fmla="val 8333"/>
              <a:gd name="adj2" fmla="val 50000"/>
            </a:avLst>
          </a:prstGeom>
          <a:noFill/>
          <a:ln w="19050" cap="flat" cmpd="sng">
            <a:solidFill>
              <a:srgbClr val="0053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CB4C6494-AD62-7317-1D55-8E62A9256EDD}"/>
              </a:ext>
            </a:extLst>
          </p:cNvPr>
          <p:cNvPicPr>
            <a:picLocks noChangeAspect="1"/>
          </p:cNvPicPr>
          <p:nvPr/>
        </p:nvPicPr>
        <p:blipFill>
          <a:blip r:embed="rId3"/>
          <a:stretch>
            <a:fillRect/>
          </a:stretch>
        </p:blipFill>
        <p:spPr>
          <a:xfrm>
            <a:off x="326828" y="1393470"/>
            <a:ext cx="3079983" cy="3100516"/>
          </a:xfrm>
          <a:prstGeom prst="rect">
            <a:avLst/>
          </a:prstGeom>
        </p:spPr>
      </p:pic>
      <p:sp>
        <p:nvSpPr>
          <p:cNvPr id="7" name="Google Shape;352;p36">
            <a:extLst>
              <a:ext uri="{FF2B5EF4-FFF2-40B4-BE49-F238E27FC236}">
                <a16:creationId xmlns:a16="http://schemas.microsoft.com/office/drawing/2014/main" id="{9893B2D9-B6E8-605A-2AF2-379DC6EE04EC}"/>
              </a:ext>
            </a:extLst>
          </p:cNvPr>
          <p:cNvSpPr txBox="1">
            <a:spLocks/>
          </p:cNvSpPr>
          <p:nvPr/>
        </p:nvSpPr>
        <p:spPr>
          <a:xfrm>
            <a:off x="5076902" y="2672428"/>
            <a:ext cx="3244615" cy="6045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005375"/>
              </a:buClr>
              <a:buSzPts val="1100"/>
              <a:buFont typeface="Questrial"/>
              <a:buNone/>
              <a:defRPr sz="1100" b="0" i="0" u="none" strike="noStrike" cap="none">
                <a:solidFill>
                  <a:srgbClr val="005375"/>
                </a:solidFill>
                <a:latin typeface="Questrial"/>
                <a:ea typeface="Questrial"/>
                <a:cs typeface="Questrial"/>
                <a:sym typeface="Questrial"/>
              </a:defRPr>
            </a:lvl1pPr>
            <a:lvl2pPr marL="914400" marR="0" lvl="1" indent="-304800" algn="l" rtl="0">
              <a:lnSpc>
                <a:spcPct val="100000"/>
              </a:lnSpc>
              <a:spcBef>
                <a:spcPts val="0"/>
              </a:spcBef>
              <a:spcAft>
                <a:spcPts val="0"/>
              </a:spcAft>
              <a:buClr>
                <a:srgbClr val="005375"/>
              </a:buClr>
              <a:buSzPts val="2800"/>
              <a:buFont typeface="Questrial"/>
              <a:buNone/>
              <a:defRPr sz="2800" b="0" i="0" u="none" strike="noStrike" cap="none">
                <a:solidFill>
                  <a:srgbClr val="005375"/>
                </a:solidFill>
                <a:latin typeface="Questrial"/>
                <a:ea typeface="Questrial"/>
                <a:cs typeface="Questrial"/>
                <a:sym typeface="Questrial"/>
              </a:defRPr>
            </a:lvl2pPr>
            <a:lvl3pPr marL="1371600" marR="0" lvl="2" indent="-304800" algn="l" rtl="0">
              <a:lnSpc>
                <a:spcPct val="100000"/>
              </a:lnSpc>
              <a:spcBef>
                <a:spcPts val="0"/>
              </a:spcBef>
              <a:spcAft>
                <a:spcPts val="0"/>
              </a:spcAft>
              <a:buClr>
                <a:srgbClr val="005375"/>
              </a:buClr>
              <a:buSzPts val="2800"/>
              <a:buFont typeface="Questrial"/>
              <a:buNone/>
              <a:defRPr sz="2800" b="0" i="0" u="none" strike="noStrike" cap="none">
                <a:solidFill>
                  <a:srgbClr val="005375"/>
                </a:solidFill>
                <a:latin typeface="Questrial"/>
                <a:ea typeface="Questrial"/>
                <a:cs typeface="Questrial"/>
                <a:sym typeface="Questrial"/>
              </a:defRPr>
            </a:lvl3pPr>
            <a:lvl4pPr marL="1828800" marR="0" lvl="3" indent="-304800" algn="l" rtl="0">
              <a:lnSpc>
                <a:spcPct val="100000"/>
              </a:lnSpc>
              <a:spcBef>
                <a:spcPts val="0"/>
              </a:spcBef>
              <a:spcAft>
                <a:spcPts val="0"/>
              </a:spcAft>
              <a:buClr>
                <a:srgbClr val="005375"/>
              </a:buClr>
              <a:buSzPts val="2800"/>
              <a:buFont typeface="Questrial"/>
              <a:buNone/>
              <a:defRPr sz="2800" b="0" i="0" u="none" strike="noStrike" cap="none">
                <a:solidFill>
                  <a:srgbClr val="005375"/>
                </a:solidFill>
                <a:latin typeface="Questrial"/>
                <a:ea typeface="Questrial"/>
                <a:cs typeface="Questrial"/>
                <a:sym typeface="Questrial"/>
              </a:defRPr>
            </a:lvl4pPr>
            <a:lvl5pPr marL="2286000" marR="0" lvl="4" indent="-304800" algn="l" rtl="0">
              <a:lnSpc>
                <a:spcPct val="100000"/>
              </a:lnSpc>
              <a:spcBef>
                <a:spcPts val="0"/>
              </a:spcBef>
              <a:spcAft>
                <a:spcPts val="0"/>
              </a:spcAft>
              <a:buClr>
                <a:srgbClr val="005375"/>
              </a:buClr>
              <a:buSzPts val="2800"/>
              <a:buFont typeface="Questrial"/>
              <a:buNone/>
              <a:defRPr sz="2800" b="0" i="0" u="none" strike="noStrike" cap="none">
                <a:solidFill>
                  <a:srgbClr val="005375"/>
                </a:solidFill>
                <a:latin typeface="Questrial"/>
                <a:ea typeface="Questrial"/>
                <a:cs typeface="Questrial"/>
                <a:sym typeface="Questrial"/>
              </a:defRPr>
            </a:lvl5pPr>
            <a:lvl6pPr marL="2743200" marR="0" lvl="5" indent="-304800" algn="l" rtl="0">
              <a:lnSpc>
                <a:spcPct val="100000"/>
              </a:lnSpc>
              <a:spcBef>
                <a:spcPts val="0"/>
              </a:spcBef>
              <a:spcAft>
                <a:spcPts val="0"/>
              </a:spcAft>
              <a:buClr>
                <a:srgbClr val="005375"/>
              </a:buClr>
              <a:buSzPts val="2800"/>
              <a:buFont typeface="Questrial"/>
              <a:buNone/>
              <a:defRPr sz="2800" b="0" i="0" u="none" strike="noStrike" cap="none">
                <a:solidFill>
                  <a:srgbClr val="005375"/>
                </a:solidFill>
                <a:latin typeface="Questrial"/>
                <a:ea typeface="Questrial"/>
                <a:cs typeface="Questrial"/>
                <a:sym typeface="Questrial"/>
              </a:defRPr>
            </a:lvl6pPr>
            <a:lvl7pPr marL="3200400" marR="0" lvl="6" indent="-304800" algn="l" rtl="0">
              <a:lnSpc>
                <a:spcPct val="100000"/>
              </a:lnSpc>
              <a:spcBef>
                <a:spcPts val="0"/>
              </a:spcBef>
              <a:spcAft>
                <a:spcPts val="0"/>
              </a:spcAft>
              <a:buClr>
                <a:srgbClr val="005375"/>
              </a:buClr>
              <a:buSzPts val="2800"/>
              <a:buFont typeface="Questrial"/>
              <a:buNone/>
              <a:defRPr sz="2800" b="0" i="0" u="none" strike="noStrike" cap="none">
                <a:solidFill>
                  <a:srgbClr val="005375"/>
                </a:solidFill>
                <a:latin typeface="Questrial"/>
                <a:ea typeface="Questrial"/>
                <a:cs typeface="Questrial"/>
                <a:sym typeface="Questrial"/>
              </a:defRPr>
            </a:lvl7pPr>
            <a:lvl8pPr marL="3657600" marR="0" lvl="7" indent="-304800" algn="l" rtl="0">
              <a:lnSpc>
                <a:spcPct val="100000"/>
              </a:lnSpc>
              <a:spcBef>
                <a:spcPts val="0"/>
              </a:spcBef>
              <a:spcAft>
                <a:spcPts val="0"/>
              </a:spcAft>
              <a:buClr>
                <a:srgbClr val="005375"/>
              </a:buClr>
              <a:buSzPts val="2800"/>
              <a:buFont typeface="Questrial"/>
              <a:buNone/>
              <a:defRPr sz="2800" b="0" i="0" u="none" strike="noStrike" cap="none">
                <a:solidFill>
                  <a:srgbClr val="005375"/>
                </a:solidFill>
                <a:latin typeface="Questrial"/>
                <a:ea typeface="Questrial"/>
                <a:cs typeface="Questrial"/>
                <a:sym typeface="Questrial"/>
              </a:defRPr>
            </a:lvl8pPr>
            <a:lvl9pPr marL="4114800" marR="0" lvl="8" indent="-304800" algn="l" rtl="0">
              <a:lnSpc>
                <a:spcPct val="100000"/>
              </a:lnSpc>
              <a:spcBef>
                <a:spcPts val="0"/>
              </a:spcBef>
              <a:spcAft>
                <a:spcPts val="0"/>
              </a:spcAft>
              <a:buClr>
                <a:srgbClr val="005375"/>
              </a:buClr>
              <a:buSzPts val="2800"/>
              <a:buFont typeface="Questrial"/>
              <a:buNone/>
              <a:defRPr sz="2800" b="0" i="0" u="none" strike="noStrike" cap="none">
                <a:solidFill>
                  <a:srgbClr val="005375"/>
                </a:solidFill>
                <a:latin typeface="Questrial"/>
                <a:ea typeface="Questrial"/>
                <a:cs typeface="Questrial"/>
                <a:sym typeface="Questrial"/>
              </a:defRPr>
            </a:lvl9pPr>
          </a:lstStyle>
          <a:p>
            <a:pPr marL="0" indent="0"/>
            <a:r>
              <a:rPr lang="en-US" dirty="0"/>
              <a:t>Ajax balances youth development, competitive performance, and financial sustainability without big-club commercial power.</a:t>
            </a:r>
          </a:p>
        </p:txBody>
      </p:sp>
      <p:sp>
        <p:nvSpPr>
          <p:cNvPr id="8" name="Google Shape;352;p36">
            <a:extLst>
              <a:ext uri="{FF2B5EF4-FFF2-40B4-BE49-F238E27FC236}">
                <a16:creationId xmlns:a16="http://schemas.microsoft.com/office/drawing/2014/main" id="{FECBC58E-164C-B2FF-23FE-D77D75EB1F95}"/>
              </a:ext>
            </a:extLst>
          </p:cNvPr>
          <p:cNvSpPr txBox="1">
            <a:spLocks/>
          </p:cNvSpPr>
          <p:nvPr/>
        </p:nvSpPr>
        <p:spPr>
          <a:xfrm>
            <a:off x="5057755" y="3635422"/>
            <a:ext cx="3709851" cy="6045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005375"/>
              </a:buClr>
              <a:buSzPts val="1100"/>
              <a:buFont typeface="Questrial"/>
              <a:buNone/>
              <a:defRPr sz="1100" b="0" i="0" u="none" strike="noStrike" cap="none">
                <a:solidFill>
                  <a:srgbClr val="005375"/>
                </a:solidFill>
                <a:latin typeface="Questrial"/>
                <a:ea typeface="Questrial"/>
                <a:cs typeface="Questrial"/>
                <a:sym typeface="Questrial"/>
              </a:defRPr>
            </a:lvl1pPr>
            <a:lvl2pPr marL="914400" marR="0" lvl="1" indent="-304800" algn="l" rtl="0">
              <a:lnSpc>
                <a:spcPct val="100000"/>
              </a:lnSpc>
              <a:spcBef>
                <a:spcPts val="0"/>
              </a:spcBef>
              <a:spcAft>
                <a:spcPts val="0"/>
              </a:spcAft>
              <a:buClr>
                <a:srgbClr val="005375"/>
              </a:buClr>
              <a:buSzPts val="2800"/>
              <a:buFont typeface="Questrial"/>
              <a:buNone/>
              <a:defRPr sz="2800" b="0" i="0" u="none" strike="noStrike" cap="none">
                <a:solidFill>
                  <a:srgbClr val="005375"/>
                </a:solidFill>
                <a:latin typeface="Questrial"/>
                <a:ea typeface="Questrial"/>
                <a:cs typeface="Questrial"/>
                <a:sym typeface="Questrial"/>
              </a:defRPr>
            </a:lvl2pPr>
            <a:lvl3pPr marL="1371600" marR="0" lvl="2" indent="-304800" algn="l" rtl="0">
              <a:lnSpc>
                <a:spcPct val="100000"/>
              </a:lnSpc>
              <a:spcBef>
                <a:spcPts val="0"/>
              </a:spcBef>
              <a:spcAft>
                <a:spcPts val="0"/>
              </a:spcAft>
              <a:buClr>
                <a:srgbClr val="005375"/>
              </a:buClr>
              <a:buSzPts val="2800"/>
              <a:buFont typeface="Questrial"/>
              <a:buNone/>
              <a:defRPr sz="2800" b="0" i="0" u="none" strike="noStrike" cap="none">
                <a:solidFill>
                  <a:srgbClr val="005375"/>
                </a:solidFill>
                <a:latin typeface="Questrial"/>
                <a:ea typeface="Questrial"/>
                <a:cs typeface="Questrial"/>
                <a:sym typeface="Questrial"/>
              </a:defRPr>
            </a:lvl3pPr>
            <a:lvl4pPr marL="1828800" marR="0" lvl="3" indent="-304800" algn="l" rtl="0">
              <a:lnSpc>
                <a:spcPct val="100000"/>
              </a:lnSpc>
              <a:spcBef>
                <a:spcPts val="0"/>
              </a:spcBef>
              <a:spcAft>
                <a:spcPts val="0"/>
              </a:spcAft>
              <a:buClr>
                <a:srgbClr val="005375"/>
              </a:buClr>
              <a:buSzPts val="2800"/>
              <a:buFont typeface="Questrial"/>
              <a:buNone/>
              <a:defRPr sz="2800" b="0" i="0" u="none" strike="noStrike" cap="none">
                <a:solidFill>
                  <a:srgbClr val="005375"/>
                </a:solidFill>
                <a:latin typeface="Questrial"/>
                <a:ea typeface="Questrial"/>
                <a:cs typeface="Questrial"/>
                <a:sym typeface="Questrial"/>
              </a:defRPr>
            </a:lvl4pPr>
            <a:lvl5pPr marL="2286000" marR="0" lvl="4" indent="-304800" algn="l" rtl="0">
              <a:lnSpc>
                <a:spcPct val="100000"/>
              </a:lnSpc>
              <a:spcBef>
                <a:spcPts val="0"/>
              </a:spcBef>
              <a:spcAft>
                <a:spcPts val="0"/>
              </a:spcAft>
              <a:buClr>
                <a:srgbClr val="005375"/>
              </a:buClr>
              <a:buSzPts val="2800"/>
              <a:buFont typeface="Questrial"/>
              <a:buNone/>
              <a:defRPr sz="2800" b="0" i="0" u="none" strike="noStrike" cap="none">
                <a:solidFill>
                  <a:srgbClr val="005375"/>
                </a:solidFill>
                <a:latin typeface="Questrial"/>
                <a:ea typeface="Questrial"/>
                <a:cs typeface="Questrial"/>
                <a:sym typeface="Questrial"/>
              </a:defRPr>
            </a:lvl5pPr>
            <a:lvl6pPr marL="2743200" marR="0" lvl="5" indent="-304800" algn="l" rtl="0">
              <a:lnSpc>
                <a:spcPct val="100000"/>
              </a:lnSpc>
              <a:spcBef>
                <a:spcPts val="0"/>
              </a:spcBef>
              <a:spcAft>
                <a:spcPts val="0"/>
              </a:spcAft>
              <a:buClr>
                <a:srgbClr val="005375"/>
              </a:buClr>
              <a:buSzPts val="2800"/>
              <a:buFont typeface="Questrial"/>
              <a:buNone/>
              <a:defRPr sz="2800" b="0" i="0" u="none" strike="noStrike" cap="none">
                <a:solidFill>
                  <a:srgbClr val="005375"/>
                </a:solidFill>
                <a:latin typeface="Questrial"/>
                <a:ea typeface="Questrial"/>
                <a:cs typeface="Questrial"/>
                <a:sym typeface="Questrial"/>
              </a:defRPr>
            </a:lvl6pPr>
            <a:lvl7pPr marL="3200400" marR="0" lvl="6" indent="-304800" algn="l" rtl="0">
              <a:lnSpc>
                <a:spcPct val="100000"/>
              </a:lnSpc>
              <a:spcBef>
                <a:spcPts val="0"/>
              </a:spcBef>
              <a:spcAft>
                <a:spcPts val="0"/>
              </a:spcAft>
              <a:buClr>
                <a:srgbClr val="005375"/>
              </a:buClr>
              <a:buSzPts val="2800"/>
              <a:buFont typeface="Questrial"/>
              <a:buNone/>
              <a:defRPr sz="2800" b="0" i="0" u="none" strike="noStrike" cap="none">
                <a:solidFill>
                  <a:srgbClr val="005375"/>
                </a:solidFill>
                <a:latin typeface="Questrial"/>
                <a:ea typeface="Questrial"/>
                <a:cs typeface="Questrial"/>
                <a:sym typeface="Questrial"/>
              </a:defRPr>
            </a:lvl7pPr>
            <a:lvl8pPr marL="3657600" marR="0" lvl="7" indent="-304800" algn="l" rtl="0">
              <a:lnSpc>
                <a:spcPct val="100000"/>
              </a:lnSpc>
              <a:spcBef>
                <a:spcPts val="0"/>
              </a:spcBef>
              <a:spcAft>
                <a:spcPts val="0"/>
              </a:spcAft>
              <a:buClr>
                <a:srgbClr val="005375"/>
              </a:buClr>
              <a:buSzPts val="2800"/>
              <a:buFont typeface="Questrial"/>
              <a:buNone/>
              <a:defRPr sz="2800" b="0" i="0" u="none" strike="noStrike" cap="none">
                <a:solidFill>
                  <a:srgbClr val="005375"/>
                </a:solidFill>
                <a:latin typeface="Questrial"/>
                <a:ea typeface="Questrial"/>
                <a:cs typeface="Questrial"/>
                <a:sym typeface="Questrial"/>
              </a:defRPr>
            </a:lvl8pPr>
            <a:lvl9pPr marL="4114800" marR="0" lvl="8" indent="-304800" algn="l" rtl="0">
              <a:lnSpc>
                <a:spcPct val="100000"/>
              </a:lnSpc>
              <a:spcBef>
                <a:spcPts val="0"/>
              </a:spcBef>
              <a:spcAft>
                <a:spcPts val="0"/>
              </a:spcAft>
              <a:buClr>
                <a:srgbClr val="005375"/>
              </a:buClr>
              <a:buSzPts val="2800"/>
              <a:buFont typeface="Questrial"/>
              <a:buNone/>
              <a:defRPr sz="2800" b="0" i="0" u="none" strike="noStrike" cap="none">
                <a:solidFill>
                  <a:srgbClr val="005375"/>
                </a:solidFill>
                <a:latin typeface="Questrial"/>
                <a:ea typeface="Questrial"/>
                <a:cs typeface="Questrial"/>
                <a:sym typeface="Questrial"/>
              </a:defRPr>
            </a:lvl9pPr>
          </a:lstStyle>
          <a:p>
            <a:pPr marL="0" indent="0"/>
            <a:r>
              <a:rPr lang="en-US" dirty="0"/>
              <a:t>Ideal case to study the link between team performance, financial strategy, and shareholder value.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9">
          <a:extLst>
            <a:ext uri="{FF2B5EF4-FFF2-40B4-BE49-F238E27FC236}">
              <a16:creationId xmlns:a16="http://schemas.microsoft.com/office/drawing/2014/main" id="{5035448D-71BD-2685-9B27-DBB42705E687}"/>
            </a:ext>
          </a:extLst>
        </p:cNvPr>
        <p:cNvGrpSpPr/>
        <p:nvPr/>
      </p:nvGrpSpPr>
      <p:grpSpPr>
        <a:xfrm>
          <a:off x="0" y="0"/>
          <a:ext cx="0" cy="0"/>
          <a:chOff x="0" y="0"/>
          <a:chExt cx="0" cy="0"/>
        </a:xfrm>
      </p:grpSpPr>
      <p:sp>
        <p:nvSpPr>
          <p:cNvPr id="300" name="Google Shape;300;p34">
            <a:extLst>
              <a:ext uri="{FF2B5EF4-FFF2-40B4-BE49-F238E27FC236}">
                <a16:creationId xmlns:a16="http://schemas.microsoft.com/office/drawing/2014/main" id="{89371546-D144-8447-22F2-13D0DCEFA330}"/>
              </a:ext>
            </a:extLst>
          </p:cNvPr>
          <p:cNvSpPr txBox="1">
            <a:spLocks noGrp="1"/>
          </p:cNvSpPr>
          <p:nvPr>
            <p:ph type="ctrTitle"/>
          </p:nvPr>
        </p:nvSpPr>
        <p:spPr>
          <a:xfrm>
            <a:off x="1293711" y="3032875"/>
            <a:ext cx="6713100" cy="39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rgbClr val="FFFFFF"/>
                </a:solidFill>
              </a:rPr>
              <a:t>Capital Structure Analysis </a:t>
            </a:r>
          </a:p>
        </p:txBody>
      </p:sp>
      <p:sp>
        <p:nvSpPr>
          <p:cNvPr id="302" name="Google Shape;302;p34">
            <a:extLst>
              <a:ext uri="{FF2B5EF4-FFF2-40B4-BE49-F238E27FC236}">
                <a16:creationId xmlns:a16="http://schemas.microsoft.com/office/drawing/2014/main" id="{7B69F9F8-94ED-FC37-DE09-D9BF0F24463B}"/>
              </a:ext>
            </a:extLst>
          </p:cNvPr>
          <p:cNvSpPr txBox="1">
            <a:spLocks noGrp="1"/>
          </p:cNvSpPr>
          <p:nvPr>
            <p:ph type="title" idx="2"/>
          </p:nvPr>
        </p:nvSpPr>
        <p:spPr>
          <a:xfrm>
            <a:off x="6747150" y="2116971"/>
            <a:ext cx="1181400" cy="39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rgbClr val="FFFFFF"/>
                </a:solidFill>
              </a:rPr>
              <a:t>02</a:t>
            </a:r>
            <a:endParaRPr dirty="0">
              <a:solidFill>
                <a:srgbClr val="FFFFFF"/>
              </a:solidFill>
            </a:endParaRPr>
          </a:p>
        </p:txBody>
      </p:sp>
    </p:spTree>
    <p:extLst>
      <p:ext uri="{BB962C8B-B14F-4D97-AF65-F5344CB8AC3E}">
        <p14:creationId xmlns:p14="http://schemas.microsoft.com/office/powerpoint/2010/main" val="4163529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41"/>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Capital Structure Analysis</a:t>
            </a:r>
            <a:endParaRPr dirty="0"/>
          </a:p>
        </p:txBody>
      </p:sp>
      <p:sp>
        <p:nvSpPr>
          <p:cNvPr id="938" name="Google Shape;938;p41"/>
          <p:cNvSpPr/>
          <p:nvPr/>
        </p:nvSpPr>
        <p:spPr>
          <a:xfrm>
            <a:off x="4676050" y="720000"/>
            <a:ext cx="3914700" cy="4423500"/>
          </a:xfrm>
          <a:prstGeom prst="rect">
            <a:avLst/>
          </a:prstGeom>
          <a:solidFill>
            <a:srgbClr val="0053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txBox="1">
            <a:spLocks noGrp="1"/>
          </p:cNvSpPr>
          <p:nvPr>
            <p:ph type="body" idx="1"/>
          </p:nvPr>
        </p:nvSpPr>
        <p:spPr>
          <a:xfrm>
            <a:off x="4646514" y="1191256"/>
            <a:ext cx="3834341" cy="2338658"/>
          </a:xfrm>
          <a:prstGeom prst="rect">
            <a:avLst/>
          </a:prstGeom>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Clr>
                <a:srgbClr val="FFFFFF"/>
              </a:buClr>
              <a:buSzPts val="1200"/>
              <a:buChar char="●"/>
            </a:pPr>
            <a:r>
              <a:rPr lang="en-US" sz="1100" dirty="0">
                <a:solidFill>
                  <a:srgbClr val="FFFFFF"/>
                </a:solidFill>
              </a:rPr>
              <a:t>Ajax’s D/E ratio of 1.57 is in line with industry norms — more conservative than debt-heavy clubs like Juventus or Dortmund.</a:t>
            </a:r>
          </a:p>
          <a:p>
            <a:pPr marL="457200" lvl="0" indent="-304800" algn="l" rtl="0">
              <a:lnSpc>
                <a:spcPct val="150000"/>
              </a:lnSpc>
              <a:spcBef>
                <a:spcPts val="0"/>
              </a:spcBef>
              <a:spcAft>
                <a:spcPts val="0"/>
              </a:spcAft>
              <a:buClr>
                <a:srgbClr val="FFFFFF"/>
              </a:buClr>
              <a:buSzPts val="1200"/>
              <a:buChar char="●"/>
            </a:pPr>
            <a:r>
              <a:rPr lang="en-US" sz="1100" dirty="0">
                <a:solidFill>
                  <a:srgbClr val="FFFFFF"/>
                </a:solidFill>
              </a:rPr>
              <a:t>Leverage Level: Moderately leveraged — enough debt for flexibility, but not overexposed.</a:t>
            </a:r>
          </a:p>
          <a:p>
            <a:pPr marL="457200" lvl="0" indent="-304800" algn="l" rtl="0">
              <a:lnSpc>
                <a:spcPct val="150000"/>
              </a:lnSpc>
              <a:spcBef>
                <a:spcPts val="0"/>
              </a:spcBef>
              <a:spcAft>
                <a:spcPts val="0"/>
              </a:spcAft>
              <a:buClr>
                <a:srgbClr val="FFFFFF"/>
              </a:buClr>
              <a:buSzPts val="1200"/>
              <a:buChar char="●"/>
            </a:pPr>
            <a:r>
              <a:rPr lang="en-US" sz="1100" dirty="0">
                <a:solidFill>
                  <a:srgbClr val="FFFFFF"/>
                </a:solidFill>
              </a:rPr>
              <a:t>Interest Rates: Since Ajax has moderate debt, rising rates would slightly increase interest costs — but not enough to pressure their overall strategy.</a:t>
            </a:r>
          </a:p>
          <a:p>
            <a:pPr marL="457200" lvl="0" indent="-304800" algn="l" rtl="0">
              <a:lnSpc>
                <a:spcPct val="150000"/>
              </a:lnSpc>
              <a:spcBef>
                <a:spcPts val="0"/>
              </a:spcBef>
              <a:spcAft>
                <a:spcPts val="0"/>
              </a:spcAft>
              <a:buClr>
                <a:srgbClr val="FFFFFF"/>
              </a:buClr>
              <a:buSzPts val="1200"/>
              <a:buChar char="●"/>
            </a:pPr>
            <a:r>
              <a:rPr lang="en-US" sz="1100" dirty="0">
                <a:solidFill>
                  <a:srgbClr val="FFFFFF"/>
                </a:solidFill>
              </a:rPr>
              <a:t>Market Volatility: Much bigger impact —  Ajax’s financial results swing more from on-field performance and transfer market dynamics than from changes in borrowing costs.</a:t>
            </a:r>
            <a:endParaRPr sz="1100" i="1" dirty="0">
              <a:solidFill>
                <a:srgbClr val="FFFFFF"/>
              </a:solidFill>
            </a:endParaRPr>
          </a:p>
        </p:txBody>
      </p:sp>
      <p:graphicFrame>
        <p:nvGraphicFramePr>
          <p:cNvPr id="4" name="Table 3">
            <a:extLst>
              <a:ext uri="{FF2B5EF4-FFF2-40B4-BE49-F238E27FC236}">
                <a16:creationId xmlns:a16="http://schemas.microsoft.com/office/drawing/2014/main" id="{BFAB1B5E-F4C3-0F79-6590-CFF3502E3533}"/>
              </a:ext>
            </a:extLst>
          </p:cNvPr>
          <p:cNvGraphicFramePr>
            <a:graphicFrameLocks noGrp="1"/>
          </p:cNvGraphicFramePr>
          <p:nvPr>
            <p:extLst>
              <p:ext uri="{D42A27DB-BD31-4B8C-83A1-F6EECF244321}">
                <p14:modId xmlns:p14="http://schemas.microsoft.com/office/powerpoint/2010/main" val="1695878381"/>
              </p:ext>
            </p:extLst>
          </p:nvPr>
        </p:nvGraphicFramePr>
        <p:xfrm>
          <a:off x="715202" y="1323550"/>
          <a:ext cx="3313100" cy="3200400"/>
        </p:xfrm>
        <a:graphic>
          <a:graphicData uri="http://schemas.openxmlformats.org/drawingml/2006/table">
            <a:tbl>
              <a:tblPr firstRow="1" bandRow="1">
                <a:tableStyleId>{8799B23B-EC83-4686-B30A-512413B5E67A}</a:tableStyleId>
              </a:tblPr>
              <a:tblGrid>
                <a:gridCol w="1846765">
                  <a:extLst>
                    <a:ext uri="{9D8B030D-6E8A-4147-A177-3AD203B41FA5}">
                      <a16:colId xmlns:a16="http://schemas.microsoft.com/office/drawing/2014/main" val="2351928273"/>
                    </a:ext>
                  </a:extLst>
                </a:gridCol>
                <a:gridCol w="1466335">
                  <a:extLst>
                    <a:ext uri="{9D8B030D-6E8A-4147-A177-3AD203B41FA5}">
                      <a16:colId xmlns:a16="http://schemas.microsoft.com/office/drawing/2014/main" val="3853146015"/>
                    </a:ext>
                  </a:extLst>
                </a:gridCol>
              </a:tblGrid>
              <a:tr h="239631">
                <a:tc>
                  <a:txBody>
                    <a:bodyPr/>
                    <a:lstStyle/>
                    <a:p>
                      <a:r>
                        <a:rPr kumimoji="1" lang="en-US" altLang="ja-JP" sz="1200" b="1" dirty="0"/>
                        <a:t>Total Liabilities (2024)</a:t>
                      </a:r>
                      <a:endParaRPr kumimoji="1" lang="ja-JP" altLang="en-US" sz="1200" b="1" dirty="0"/>
                    </a:p>
                  </a:txBody>
                  <a:tcPr/>
                </a:tc>
                <a:tc>
                  <a:txBody>
                    <a:bodyPr/>
                    <a:lstStyle/>
                    <a:p>
                      <a:r>
                        <a:rPr kumimoji="1" lang="ja-JP" altLang="en-US" sz="1200" b="0" dirty="0"/>
                        <a:t>€ </a:t>
                      </a:r>
                      <a:r>
                        <a:rPr kumimoji="1" lang="en-US" altLang="ja-JP" sz="1200" b="0" dirty="0"/>
                        <a:t>354.00 M</a:t>
                      </a:r>
                    </a:p>
                  </a:txBody>
                  <a:tcPr/>
                </a:tc>
                <a:extLst>
                  <a:ext uri="{0D108BD9-81ED-4DB2-BD59-A6C34878D82A}">
                    <a16:rowId xmlns:a16="http://schemas.microsoft.com/office/drawing/2014/main" val="3153968012"/>
                  </a:ext>
                </a:extLst>
              </a:tr>
              <a:tr h="239631">
                <a:tc>
                  <a:txBody>
                    <a:bodyPr/>
                    <a:lstStyle/>
                    <a:p>
                      <a:r>
                        <a:rPr kumimoji="1" lang="en-US" altLang="ja-JP" sz="1200" b="1" dirty="0"/>
                        <a:t>Total Equity (2024)</a:t>
                      </a:r>
                    </a:p>
                  </a:txBody>
                  <a:tcPr/>
                </a:tc>
                <a:tc>
                  <a:txBody>
                    <a:bodyPr/>
                    <a:lstStyle/>
                    <a:p>
                      <a:r>
                        <a:rPr kumimoji="1" lang="ja-JP" altLang="en-US" sz="1200" dirty="0"/>
                        <a:t>€ </a:t>
                      </a:r>
                      <a:r>
                        <a:rPr kumimoji="1" lang="en-US" altLang="ja-JP" sz="1200" dirty="0"/>
                        <a:t>226.00 M</a:t>
                      </a:r>
                    </a:p>
                  </a:txBody>
                  <a:tcPr/>
                </a:tc>
                <a:extLst>
                  <a:ext uri="{0D108BD9-81ED-4DB2-BD59-A6C34878D82A}">
                    <a16:rowId xmlns:a16="http://schemas.microsoft.com/office/drawing/2014/main" val="1899209632"/>
                  </a:ext>
                </a:extLst>
              </a:tr>
              <a:tr h="239631">
                <a:tc>
                  <a:txBody>
                    <a:bodyPr/>
                    <a:lstStyle/>
                    <a:p>
                      <a:r>
                        <a:rPr kumimoji="1" lang="en-US" altLang="ja-JP" sz="1200" b="1" dirty="0"/>
                        <a:t>Debt-to-Equity Ratio</a:t>
                      </a:r>
                    </a:p>
                  </a:txBody>
                  <a:tcPr/>
                </a:tc>
                <a:tc>
                  <a:txBody>
                    <a:bodyPr/>
                    <a:lstStyle/>
                    <a:p>
                      <a:r>
                        <a:rPr kumimoji="1" lang="en-US" altLang="ja-JP" sz="1200" b="1" dirty="0">
                          <a:solidFill>
                            <a:srgbClr val="FF0000"/>
                          </a:solidFill>
                        </a:rPr>
                        <a:t>1.57</a:t>
                      </a:r>
                    </a:p>
                  </a:txBody>
                  <a:tcPr/>
                </a:tc>
                <a:extLst>
                  <a:ext uri="{0D108BD9-81ED-4DB2-BD59-A6C34878D82A}">
                    <a16:rowId xmlns:a16="http://schemas.microsoft.com/office/drawing/2014/main" val="624870297"/>
                  </a:ext>
                </a:extLst>
              </a:tr>
              <a:tr h="239631">
                <a:tc>
                  <a:txBody>
                    <a:bodyPr/>
                    <a:lstStyle/>
                    <a:p>
                      <a:r>
                        <a:rPr kumimoji="1" lang="en-US" altLang="ja-JP" sz="1200" b="1" dirty="0"/>
                        <a:t>Cost of Debt</a:t>
                      </a:r>
                    </a:p>
                  </a:txBody>
                  <a:tcPr/>
                </a:tc>
                <a:tc>
                  <a:txBody>
                    <a:bodyPr/>
                    <a:lstStyle/>
                    <a:p>
                      <a:r>
                        <a:rPr kumimoji="1" lang="en-US" altLang="ja-JP" sz="1200" dirty="0"/>
                        <a:t>5.5%</a:t>
                      </a:r>
                    </a:p>
                  </a:txBody>
                  <a:tcPr/>
                </a:tc>
                <a:extLst>
                  <a:ext uri="{0D108BD9-81ED-4DB2-BD59-A6C34878D82A}">
                    <a16:rowId xmlns:a16="http://schemas.microsoft.com/office/drawing/2014/main" val="2447688273"/>
                  </a:ext>
                </a:extLst>
              </a:tr>
              <a:tr h="239631">
                <a:tc>
                  <a:txBody>
                    <a:bodyPr/>
                    <a:lstStyle/>
                    <a:p>
                      <a:r>
                        <a:rPr kumimoji="1" lang="en-US" altLang="ja-JP" sz="1200" b="1" dirty="0"/>
                        <a:t>Cost of Equity</a:t>
                      </a:r>
                      <a:endParaRPr kumimoji="1" lang="ja-JP" altLang="en-US" sz="1200" b="1" dirty="0"/>
                    </a:p>
                  </a:txBody>
                  <a:tcPr/>
                </a:tc>
                <a:tc>
                  <a:txBody>
                    <a:bodyPr/>
                    <a:lstStyle/>
                    <a:p>
                      <a:r>
                        <a:rPr kumimoji="1" lang="en-US" altLang="ja-JP" sz="1200" dirty="0"/>
                        <a:t>5.2%</a:t>
                      </a:r>
                    </a:p>
                  </a:txBody>
                  <a:tcPr/>
                </a:tc>
                <a:extLst>
                  <a:ext uri="{0D108BD9-81ED-4DB2-BD59-A6C34878D82A}">
                    <a16:rowId xmlns:a16="http://schemas.microsoft.com/office/drawing/2014/main" val="695873101"/>
                  </a:ext>
                </a:extLst>
              </a:tr>
              <a:tr h="239631">
                <a:tc>
                  <a:txBody>
                    <a:bodyPr/>
                    <a:lstStyle/>
                    <a:p>
                      <a:r>
                        <a:rPr kumimoji="1" lang="en-US" altLang="ja-JP" sz="1200" b="1" dirty="0"/>
                        <a:t>Corporate Tax Rate</a:t>
                      </a:r>
                    </a:p>
                  </a:txBody>
                  <a:tcPr/>
                </a:tc>
                <a:tc>
                  <a:txBody>
                    <a:bodyPr/>
                    <a:lstStyle/>
                    <a:p>
                      <a:r>
                        <a:rPr kumimoji="1" lang="en-US" altLang="ja-JP" sz="1200" dirty="0"/>
                        <a:t>25.8%</a:t>
                      </a:r>
                    </a:p>
                  </a:txBody>
                  <a:tcPr/>
                </a:tc>
                <a:extLst>
                  <a:ext uri="{0D108BD9-81ED-4DB2-BD59-A6C34878D82A}">
                    <a16:rowId xmlns:a16="http://schemas.microsoft.com/office/drawing/2014/main" val="2860784358"/>
                  </a:ext>
                </a:extLst>
              </a:tr>
              <a:tr h="239631">
                <a:tc>
                  <a:txBody>
                    <a:bodyPr/>
                    <a:lstStyle/>
                    <a:p>
                      <a:r>
                        <a:rPr kumimoji="1" lang="en-US" altLang="ja-JP" sz="1200" b="1" dirty="0"/>
                        <a:t>Debt Proportion</a:t>
                      </a:r>
                    </a:p>
                  </a:txBody>
                  <a:tcPr/>
                </a:tc>
                <a:tc>
                  <a:txBody>
                    <a:bodyPr/>
                    <a:lstStyle/>
                    <a:p>
                      <a:r>
                        <a:rPr kumimoji="1" lang="en-US" altLang="ja-JP" sz="1200" dirty="0"/>
                        <a:t>61%</a:t>
                      </a:r>
                    </a:p>
                  </a:txBody>
                  <a:tcPr/>
                </a:tc>
                <a:extLst>
                  <a:ext uri="{0D108BD9-81ED-4DB2-BD59-A6C34878D82A}">
                    <a16:rowId xmlns:a16="http://schemas.microsoft.com/office/drawing/2014/main" val="2451805039"/>
                  </a:ext>
                </a:extLst>
              </a:tr>
              <a:tr h="239631">
                <a:tc>
                  <a:txBody>
                    <a:bodyPr/>
                    <a:lstStyle/>
                    <a:p>
                      <a:r>
                        <a:rPr kumimoji="1" lang="en-US" altLang="ja-JP" sz="1200" b="1" dirty="0"/>
                        <a:t>Equity Proportion</a:t>
                      </a:r>
                    </a:p>
                  </a:txBody>
                  <a:tcPr/>
                </a:tc>
                <a:tc>
                  <a:txBody>
                    <a:bodyPr/>
                    <a:lstStyle/>
                    <a:p>
                      <a:r>
                        <a:rPr kumimoji="1" lang="en-US" altLang="ja-JP" sz="1200" dirty="0"/>
                        <a:t>39%</a:t>
                      </a:r>
                    </a:p>
                  </a:txBody>
                  <a:tcPr/>
                </a:tc>
                <a:extLst>
                  <a:ext uri="{0D108BD9-81ED-4DB2-BD59-A6C34878D82A}">
                    <a16:rowId xmlns:a16="http://schemas.microsoft.com/office/drawing/2014/main" val="2850696643"/>
                  </a:ext>
                </a:extLst>
              </a:tr>
              <a:tr h="239631">
                <a:tc>
                  <a:txBody>
                    <a:bodyPr/>
                    <a:lstStyle/>
                    <a:p>
                      <a:r>
                        <a:rPr kumimoji="1" lang="en-US" altLang="ja-JP" sz="1200" b="1" dirty="0"/>
                        <a:t>Debt Contribution (after tax)</a:t>
                      </a:r>
                    </a:p>
                  </a:txBody>
                  <a:tcPr/>
                </a:tc>
                <a:tc>
                  <a:txBody>
                    <a:bodyPr/>
                    <a:lstStyle/>
                    <a:p>
                      <a:r>
                        <a:rPr kumimoji="1" lang="en-US" altLang="ja-JP" sz="1200" dirty="0"/>
                        <a:t>2.491%</a:t>
                      </a:r>
                    </a:p>
                  </a:txBody>
                  <a:tcPr/>
                </a:tc>
                <a:extLst>
                  <a:ext uri="{0D108BD9-81ED-4DB2-BD59-A6C34878D82A}">
                    <a16:rowId xmlns:a16="http://schemas.microsoft.com/office/drawing/2014/main" val="3011241223"/>
                  </a:ext>
                </a:extLst>
              </a:tr>
              <a:tr h="239631">
                <a:tc>
                  <a:txBody>
                    <a:bodyPr/>
                    <a:lstStyle/>
                    <a:p>
                      <a:r>
                        <a:rPr kumimoji="1" lang="en-US" altLang="ja-JP" sz="1200" b="1" dirty="0"/>
                        <a:t>Equity Contribution</a:t>
                      </a:r>
                    </a:p>
                  </a:txBody>
                  <a:tcPr/>
                </a:tc>
                <a:tc>
                  <a:txBody>
                    <a:bodyPr/>
                    <a:lstStyle/>
                    <a:p>
                      <a:r>
                        <a:rPr kumimoji="1" lang="en-US" altLang="ja-JP" sz="1200" dirty="0"/>
                        <a:t>2.026%</a:t>
                      </a:r>
                    </a:p>
                  </a:txBody>
                  <a:tcPr/>
                </a:tc>
                <a:extLst>
                  <a:ext uri="{0D108BD9-81ED-4DB2-BD59-A6C34878D82A}">
                    <a16:rowId xmlns:a16="http://schemas.microsoft.com/office/drawing/2014/main" val="2196276017"/>
                  </a:ext>
                </a:extLst>
              </a:tr>
              <a:tr h="239631">
                <a:tc>
                  <a:txBody>
                    <a:bodyPr/>
                    <a:lstStyle/>
                    <a:p>
                      <a:r>
                        <a:rPr kumimoji="1" lang="en-US" altLang="ja-JP" sz="1200" b="1" dirty="0"/>
                        <a:t>WACC</a:t>
                      </a:r>
                    </a:p>
                  </a:txBody>
                  <a:tcPr/>
                </a:tc>
                <a:tc>
                  <a:txBody>
                    <a:bodyPr/>
                    <a:lstStyle/>
                    <a:p>
                      <a:r>
                        <a:rPr kumimoji="1" lang="en-US" altLang="ja-JP" sz="1200" b="1" dirty="0">
                          <a:solidFill>
                            <a:srgbClr val="FF0000"/>
                          </a:solidFill>
                        </a:rPr>
                        <a:t>4.517%</a:t>
                      </a:r>
                    </a:p>
                  </a:txBody>
                  <a:tcPr/>
                </a:tc>
                <a:extLst>
                  <a:ext uri="{0D108BD9-81ED-4DB2-BD59-A6C34878D82A}">
                    <a16:rowId xmlns:a16="http://schemas.microsoft.com/office/drawing/2014/main" val="87067542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9">
          <a:extLst>
            <a:ext uri="{FF2B5EF4-FFF2-40B4-BE49-F238E27FC236}">
              <a16:creationId xmlns:a16="http://schemas.microsoft.com/office/drawing/2014/main" id="{7E3BF034-EF5E-89C5-6780-00318A857349}"/>
            </a:ext>
          </a:extLst>
        </p:cNvPr>
        <p:cNvGrpSpPr/>
        <p:nvPr/>
      </p:nvGrpSpPr>
      <p:grpSpPr>
        <a:xfrm>
          <a:off x="0" y="0"/>
          <a:ext cx="0" cy="0"/>
          <a:chOff x="0" y="0"/>
          <a:chExt cx="0" cy="0"/>
        </a:xfrm>
      </p:grpSpPr>
      <p:sp>
        <p:nvSpPr>
          <p:cNvPr id="300" name="Google Shape;300;p34">
            <a:extLst>
              <a:ext uri="{FF2B5EF4-FFF2-40B4-BE49-F238E27FC236}">
                <a16:creationId xmlns:a16="http://schemas.microsoft.com/office/drawing/2014/main" id="{F93EEC67-0481-E92F-C4E5-09F414F5DFA9}"/>
              </a:ext>
            </a:extLst>
          </p:cNvPr>
          <p:cNvSpPr txBox="1">
            <a:spLocks noGrp="1"/>
          </p:cNvSpPr>
          <p:nvPr>
            <p:ph type="ctrTitle"/>
          </p:nvPr>
        </p:nvSpPr>
        <p:spPr>
          <a:xfrm>
            <a:off x="1293711" y="3032875"/>
            <a:ext cx="6713100" cy="39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rgbClr val="FFFFFF"/>
                </a:solidFill>
              </a:rPr>
              <a:t>Financial Health &amp; Performance</a:t>
            </a:r>
          </a:p>
        </p:txBody>
      </p:sp>
      <p:sp>
        <p:nvSpPr>
          <p:cNvPr id="302" name="Google Shape;302;p34">
            <a:extLst>
              <a:ext uri="{FF2B5EF4-FFF2-40B4-BE49-F238E27FC236}">
                <a16:creationId xmlns:a16="http://schemas.microsoft.com/office/drawing/2014/main" id="{92455F9B-BABE-C3EE-A3AA-656654215EE9}"/>
              </a:ext>
            </a:extLst>
          </p:cNvPr>
          <p:cNvSpPr txBox="1">
            <a:spLocks noGrp="1"/>
          </p:cNvSpPr>
          <p:nvPr>
            <p:ph type="title" idx="2"/>
          </p:nvPr>
        </p:nvSpPr>
        <p:spPr>
          <a:xfrm>
            <a:off x="6747150" y="2116971"/>
            <a:ext cx="1181400" cy="39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rgbClr val="FFFFFF"/>
                </a:solidFill>
              </a:rPr>
              <a:t>03</a:t>
            </a:r>
            <a:endParaRPr dirty="0">
              <a:solidFill>
                <a:srgbClr val="FFFFFF"/>
              </a:solidFill>
            </a:endParaRPr>
          </a:p>
        </p:txBody>
      </p:sp>
    </p:spTree>
    <p:extLst>
      <p:ext uri="{BB962C8B-B14F-4D97-AF65-F5344CB8AC3E}">
        <p14:creationId xmlns:p14="http://schemas.microsoft.com/office/powerpoint/2010/main" val="1252438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42"/>
          <p:cNvSpPr/>
          <p:nvPr/>
        </p:nvSpPr>
        <p:spPr>
          <a:xfrm>
            <a:off x="0" y="1186249"/>
            <a:ext cx="4147751" cy="3768810"/>
          </a:xfrm>
          <a:prstGeom prst="rect">
            <a:avLst/>
          </a:prstGeom>
          <a:solidFill>
            <a:srgbClr val="DC5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2"/>
          <p:cNvSpPr txBox="1">
            <a:spLocks noGrp="1"/>
          </p:cNvSpPr>
          <p:nvPr>
            <p:ph type="ctrTitle"/>
          </p:nvPr>
        </p:nvSpPr>
        <p:spPr>
          <a:xfrm>
            <a:off x="644125" y="619550"/>
            <a:ext cx="80658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Financial Health &amp; Performance</a:t>
            </a:r>
            <a:endParaRPr dirty="0"/>
          </a:p>
        </p:txBody>
      </p:sp>
      <p:sp>
        <p:nvSpPr>
          <p:cNvPr id="1021" name="Google Shape;1021;p42"/>
          <p:cNvSpPr txBox="1">
            <a:spLocks noGrp="1"/>
          </p:cNvSpPr>
          <p:nvPr>
            <p:ph type="body" idx="1"/>
          </p:nvPr>
        </p:nvSpPr>
        <p:spPr>
          <a:xfrm>
            <a:off x="-142104" y="1302581"/>
            <a:ext cx="4320747" cy="3439671"/>
          </a:xfrm>
          <a:prstGeom prst="rect">
            <a:avLst/>
          </a:prstGeom>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Clr>
                <a:srgbClr val="FFFFFF"/>
              </a:buClr>
              <a:buSzPts val="1200"/>
              <a:buChar char="●"/>
            </a:pPr>
            <a:r>
              <a:rPr lang="en-US" sz="1100" dirty="0">
                <a:solidFill>
                  <a:srgbClr val="FFFFFF"/>
                </a:solidFill>
              </a:rPr>
              <a:t>Profitability down: ROE dropped from 17.95% to –4.21%; net margin fell to –6.42% in 2024.</a:t>
            </a:r>
          </a:p>
          <a:p>
            <a:pPr marL="457200" lvl="0" indent="-304800" algn="l" rtl="0">
              <a:lnSpc>
                <a:spcPct val="150000"/>
              </a:lnSpc>
              <a:spcBef>
                <a:spcPts val="0"/>
              </a:spcBef>
              <a:spcAft>
                <a:spcPts val="0"/>
              </a:spcAft>
              <a:buClr>
                <a:srgbClr val="FFFFFF"/>
              </a:buClr>
              <a:buSzPts val="1200"/>
              <a:buChar char="●"/>
            </a:pPr>
            <a:r>
              <a:rPr lang="en-US" sz="1100" dirty="0">
                <a:solidFill>
                  <a:srgbClr val="FFFFFF"/>
                </a:solidFill>
              </a:rPr>
              <a:t>On-field decline: Ajax finished 5th in 2024 — their worst league result in 10 years, missing out on European competition revenue.</a:t>
            </a:r>
          </a:p>
          <a:p>
            <a:pPr marL="457200" lvl="0" indent="-304800" algn="l" rtl="0">
              <a:lnSpc>
                <a:spcPct val="150000"/>
              </a:lnSpc>
              <a:spcBef>
                <a:spcPts val="0"/>
              </a:spcBef>
              <a:spcAft>
                <a:spcPts val="0"/>
              </a:spcAft>
              <a:buClr>
                <a:srgbClr val="FFFFFF"/>
              </a:buClr>
              <a:buSzPts val="1200"/>
              <a:buChar char="●"/>
            </a:pPr>
            <a:r>
              <a:rPr lang="en-US" sz="1100" dirty="0">
                <a:solidFill>
                  <a:srgbClr val="FFFFFF"/>
                </a:solidFill>
              </a:rPr>
              <a:t>Efficiency dropped: Asset turnover fell from 0.39 to 0.27; inventory turnover from 4.07 to 2.09.</a:t>
            </a:r>
          </a:p>
          <a:p>
            <a:pPr marL="457200" lvl="0" indent="-304800" algn="l" rtl="0">
              <a:lnSpc>
                <a:spcPct val="150000"/>
              </a:lnSpc>
              <a:spcBef>
                <a:spcPts val="0"/>
              </a:spcBef>
              <a:spcAft>
                <a:spcPts val="0"/>
              </a:spcAft>
              <a:buClr>
                <a:srgbClr val="FFFFFF"/>
              </a:buClr>
              <a:buSzPts val="1200"/>
              <a:buChar char="●"/>
            </a:pPr>
            <a:r>
              <a:rPr lang="en-US" sz="1100" dirty="0">
                <a:solidFill>
                  <a:srgbClr val="FFFFFF"/>
                </a:solidFill>
              </a:rPr>
              <a:t>Liquidity solid: Current ratio rose to 1.12; Ajax can still meet short-term needs.</a:t>
            </a:r>
          </a:p>
          <a:p>
            <a:pPr marL="457200" lvl="0" indent="-304800" algn="l" rtl="0">
              <a:lnSpc>
                <a:spcPct val="150000"/>
              </a:lnSpc>
              <a:spcBef>
                <a:spcPts val="0"/>
              </a:spcBef>
              <a:spcAft>
                <a:spcPts val="0"/>
              </a:spcAft>
              <a:buClr>
                <a:srgbClr val="FFFFFF"/>
              </a:buClr>
              <a:buSzPts val="1200"/>
              <a:buChar char="●"/>
            </a:pPr>
            <a:r>
              <a:rPr lang="en-US" sz="1100" dirty="0">
                <a:solidFill>
                  <a:srgbClr val="FFFFFF"/>
                </a:solidFill>
              </a:rPr>
              <a:t>Debt manageable: D/E ratio improved from 74% in 2022 to 48% in 2024.</a:t>
            </a:r>
          </a:p>
          <a:p>
            <a:pPr marL="457200" lvl="0" indent="-304800" algn="l" rtl="0">
              <a:lnSpc>
                <a:spcPct val="150000"/>
              </a:lnSpc>
              <a:spcBef>
                <a:spcPts val="0"/>
              </a:spcBef>
              <a:spcAft>
                <a:spcPts val="0"/>
              </a:spcAft>
              <a:buClr>
                <a:srgbClr val="FFFFFF"/>
              </a:buClr>
              <a:buSzPts val="1200"/>
              <a:buChar char="●"/>
            </a:pPr>
            <a:r>
              <a:rPr lang="en-US" sz="1100" dirty="0">
                <a:solidFill>
                  <a:srgbClr val="FFFFFF"/>
                </a:solidFill>
              </a:rPr>
              <a:t>Overall: Weaker performance and falling efficiency are pressuring financial health despite stable liquidity.</a:t>
            </a:r>
          </a:p>
        </p:txBody>
      </p:sp>
      <p:graphicFrame>
        <p:nvGraphicFramePr>
          <p:cNvPr id="2" name="Table 1">
            <a:extLst>
              <a:ext uri="{FF2B5EF4-FFF2-40B4-BE49-F238E27FC236}">
                <a16:creationId xmlns:a16="http://schemas.microsoft.com/office/drawing/2014/main" id="{2FC25140-326E-06A5-05CE-43F1AB117EF9}"/>
              </a:ext>
            </a:extLst>
          </p:cNvPr>
          <p:cNvGraphicFramePr>
            <a:graphicFrameLocks noGrp="1"/>
          </p:cNvGraphicFramePr>
          <p:nvPr>
            <p:extLst>
              <p:ext uri="{D42A27DB-BD31-4B8C-83A1-F6EECF244321}">
                <p14:modId xmlns:p14="http://schemas.microsoft.com/office/powerpoint/2010/main" val="516457114"/>
              </p:ext>
            </p:extLst>
          </p:nvPr>
        </p:nvGraphicFramePr>
        <p:xfrm>
          <a:off x="4267201" y="1937936"/>
          <a:ext cx="4405852" cy="1983681"/>
        </p:xfrm>
        <a:graphic>
          <a:graphicData uri="http://schemas.openxmlformats.org/drawingml/2006/table">
            <a:tbl>
              <a:tblPr firstRow="1" firstCol="1" bandRow="1">
                <a:tableStyleId>{BC89EF96-8CEA-46FF-86C4-4CE0E7609802}</a:tableStyleId>
              </a:tblPr>
              <a:tblGrid>
                <a:gridCol w="1927654">
                  <a:extLst>
                    <a:ext uri="{9D8B030D-6E8A-4147-A177-3AD203B41FA5}">
                      <a16:colId xmlns:a16="http://schemas.microsoft.com/office/drawing/2014/main" val="1573559007"/>
                    </a:ext>
                  </a:extLst>
                </a:gridCol>
                <a:gridCol w="814154">
                  <a:extLst>
                    <a:ext uri="{9D8B030D-6E8A-4147-A177-3AD203B41FA5}">
                      <a16:colId xmlns:a16="http://schemas.microsoft.com/office/drawing/2014/main" val="2828237973"/>
                    </a:ext>
                  </a:extLst>
                </a:gridCol>
                <a:gridCol w="778476">
                  <a:extLst>
                    <a:ext uri="{9D8B030D-6E8A-4147-A177-3AD203B41FA5}">
                      <a16:colId xmlns:a16="http://schemas.microsoft.com/office/drawing/2014/main" val="1721583696"/>
                    </a:ext>
                  </a:extLst>
                </a:gridCol>
                <a:gridCol w="885568">
                  <a:extLst>
                    <a:ext uri="{9D8B030D-6E8A-4147-A177-3AD203B41FA5}">
                      <a16:colId xmlns:a16="http://schemas.microsoft.com/office/drawing/2014/main" val="4141055055"/>
                    </a:ext>
                  </a:extLst>
                </a:gridCol>
              </a:tblGrid>
              <a:tr h="0">
                <a:tc>
                  <a:txBody>
                    <a:bodyPr/>
                    <a:lstStyle/>
                    <a:p>
                      <a:pPr algn="ctr">
                        <a:lnSpc>
                          <a:spcPct val="150000"/>
                        </a:lnSpc>
                        <a:buNone/>
                      </a:pPr>
                      <a:r>
                        <a:rPr lang="ja-JP" sz="1100" dirty="0">
                          <a:effectLst/>
                        </a:rPr>
                        <a:t>Ratio</a:t>
                      </a:r>
                      <a:endParaRPr lang="ja-JP" sz="1100" dirty="0">
                        <a:effectLst/>
                        <a:latin typeface="Arial" panose="020B0604020202020204" pitchFamily="34" charset="0"/>
                        <a:ea typeface="MS Mincho" panose="02020609040205080304" pitchFamily="49" charset="-128"/>
                      </a:endParaRPr>
                    </a:p>
                  </a:txBody>
                  <a:tcPr marL="68580" marR="68580" marT="0" marB="0">
                    <a:solidFill>
                      <a:schemeClr val="accent1"/>
                    </a:solidFill>
                  </a:tcPr>
                </a:tc>
                <a:tc>
                  <a:txBody>
                    <a:bodyPr/>
                    <a:lstStyle/>
                    <a:p>
                      <a:pPr algn="ctr">
                        <a:lnSpc>
                          <a:spcPct val="150000"/>
                        </a:lnSpc>
                        <a:buNone/>
                      </a:pPr>
                      <a:r>
                        <a:rPr lang="ja-JP" sz="1100" dirty="0">
                          <a:effectLst/>
                        </a:rPr>
                        <a:t>2024</a:t>
                      </a:r>
                      <a:endParaRPr lang="ja-JP" sz="1100" dirty="0">
                        <a:effectLst/>
                        <a:latin typeface="Arial" panose="020B0604020202020204" pitchFamily="34" charset="0"/>
                        <a:ea typeface="MS Mincho" panose="02020609040205080304" pitchFamily="49" charset="-128"/>
                      </a:endParaRPr>
                    </a:p>
                  </a:txBody>
                  <a:tcPr marL="68580" marR="68580" marT="0" marB="0">
                    <a:solidFill>
                      <a:schemeClr val="accent1"/>
                    </a:solidFill>
                  </a:tcPr>
                </a:tc>
                <a:tc>
                  <a:txBody>
                    <a:bodyPr/>
                    <a:lstStyle/>
                    <a:p>
                      <a:pPr algn="ctr">
                        <a:lnSpc>
                          <a:spcPct val="150000"/>
                        </a:lnSpc>
                        <a:buNone/>
                      </a:pPr>
                      <a:r>
                        <a:rPr lang="ja-JP" sz="1100" dirty="0">
                          <a:effectLst/>
                        </a:rPr>
                        <a:t>2023</a:t>
                      </a:r>
                      <a:endParaRPr lang="ja-JP" sz="1100" dirty="0">
                        <a:effectLst/>
                        <a:latin typeface="Arial" panose="020B0604020202020204" pitchFamily="34" charset="0"/>
                        <a:ea typeface="MS Mincho" panose="02020609040205080304" pitchFamily="49" charset="-128"/>
                      </a:endParaRPr>
                    </a:p>
                  </a:txBody>
                  <a:tcPr marL="68580" marR="68580" marT="0" marB="0">
                    <a:solidFill>
                      <a:schemeClr val="accent1"/>
                    </a:solidFill>
                  </a:tcPr>
                </a:tc>
                <a:tc>
                  <a:txBody>
                    <a:bodyPr/>
                    <a:lstStyle/>
                    <a:p>
                      <a:pPr algn="ctr">
                        <a:lnSpc>
                          <a:spcPct val="150000"/>
                        </a:lnSpc>
                        <a:buNone/>
                      </a:pPr>
                      <a:r>
                        <a:rPr lang="ja-JP" sz="1100" dirty="0">
                          <a:effectLst/>
                        </a:rPr>
                        <a:t>2022</a:t>
                      </a:r>
                      <a:endParaRPr lang="ja-JP" sz="1100" dirty="0">
                        <a:effectLst/>
                        <a:latin typeface="Arial" panose="020B0604020202020204" pitchFamily="34" charset="0"/>
                        <a:ea typeface="MS Mincho" panose="02020609040205080304" pitchFamily="49" charset="-128"/>
                      </a:endParaRPr>
                    </a:p>
                  </a:txBody>
                  <a:tcPr marL="68580" marR="68580" marT="0" marB="0">
                    <a:solidFill>
                      <a:schemeClr val="accent1"/>
                    </a:solidFill>
                  </a:tcPr>
                </a:tc>
                <a:extLst>
                  <a:ext uri="{0D108BD9-81ED-4DB2-BD59-A6C34878D82A}">
                    <a16:rowId xmlns:a16="http://schemas.microsoft.com/office/drawing/2014/main" val="185320581"/>
                  </a:ext>
                </a:extLst>
              </a:tr>
              <a:tr h="0">
                <a:tc>
                  <a:txBody>
                    <a:bodyPr/>
                    <a:lstStyle/>
                    <a:p>
                      <a:pPr algn="ctr">
                        <a:lnSpc>
                          <a:spcPct val="150000"/>
                        </a:lnSpc>
                        <a:buNone/>
                      </a:pPr>
                      <a:r>
                        <a:rPr lang="ja-JP" sz="1100" dirty="0">
                          <a:effectLst/>
                        </a:rPr>
                        <a:t>Return on Equity (ROE)</a:t>
                      </a:r>
                      <a:endParaRPr lang="ja-JP" sz="1100" dirty="0">
                        <a:effectLst/>
                        <a:latin typeface="Arial" panose="020B0604020202020204" pitchFamily="34" charset="0"/>
                        <a:ea typeface="MS Mincho" panose="02020609040205080304" pitchFamily="49" charset="-128"/>
                      </a:endParaRPr>
                    </a:p>
                  </a:txBody>
                  <a:tcPr marL="68580" marR="68580" marT="0" marB="0"/>
                </a:tc>
                <a:tc>
                  <a:txBody>
                    <a:bodyPr/>
                    <a:lstStyle/>
                    <a:p>
                      <a:pPr algn="ctr">
                        <a:lnSpc>
                          <a:spcPct val="150000"/>
                        </a:lnSpc>
                        <a:buNone/>
                      </a:pPr>
                      <a:r>
                        <a:rPr lang="ja-JP" sz="1100">
                          <a:effectLst/>
                        </a:rPr>
                        <a:t>–4.21%</a:t>
                      </a:r>
                      <a:endParaRPr lang="ja-JP" sz="1100">
                        <a:effectLst/>
                        <a:latin typeface="Arial" panose="020B0604020202020204" pitchFamily="34" charset="0"/>
                        <a:ea typeface="MS Mincho" panose="02020609040205080304" pitchFamily="49" charset="-128"/>
                      </a:endParaRPr>
                    </a:p>
                  </a:txBody>
                  <a:tcPr marL="68580" marR="68580" marT="0" marB="0"/>
                </a:tc>
                <a:tc>
                  <a:txBody>
                    <a:bodyPr/>
                    <a:lstStyle/>
                    <a:p>
                      <a:pPr algn="ctr">
                        <a:lnSpc>
                          <a:spcPct val="150000"/>
                        </a:lnSpc>
                        <a:buNone/>
                      </a:pPr>
                      <a:r>
                        <a:rPr lang="ja-JP" sz="1100">
                          <a:effectLst/>
                        </a:rPr>
                        <a:t>17.95%</a:t>
                      </a:r>
                      <a:endParaRPr lang="ja-JP" sz="1100">
                        <a:effectLst/>
                        <a:latin typeface="Arial" panose="020B0604020202020204" pitchFamily="34" charset="0"/>
                        <a:ea typeface="MS Mincho" panose="02020609040205080304" pitchFamily="49" charset="-128"/>
                      </a:endParaRPr>
                    </a:p>
                  </a:txBody>
                  <a:tcPr marL="68580" marR="68580" marT="0" marB="0"/>
                </a:tc>
                <a:tc>
                  <a:txBody>
                    <a:bodyPr/>
                    <a:lstStyle/>
                    <a:p>
                      <a:pPr algn="ctr">
                        <a:lnSpc>
                          <a:spcPct val="150000"/>
                        </a:lnSpc>
                        <a:buNone/>
                      </a:pPr>
                      <a:r>
                        <a:rPr lang="ja-JP" sz="1100">
                          <a:effectLst/>
                        </a:rPr>
                        <a:t>–11.59%</a:t>
                      </a:r>
                      <a:endParaRPr lang="ja-JP" sz="1100">
                        <a:effectLst/>
                        <a:latin typeface="Arial" panose="020B0604020202020204" pitchFamily="34" charset="0"/>
                        <a:ea typeface="MS Mincho" panose="02020609040205080304" pitchFamily="49" charset="-128"/>
                      </a:endParaRPr>
                    </a:p>
                  </a:txBody>
                  <a:tcPr marL="68580" marR="68580" marT="0" marB="0"/>
                </a:tc>
                <a:extLst>
                  <a:ext uri="{0D108BD9-81ED-4DB2-BD59-A6C34878D82A}">
                    <a16:rowId xmlns:a16="http://schemas.microsoft.com/office/drawing/2014/main" val="27221073"/>
                  </a:ext>
                </a:extLst>
              </a:tr>
              <a:tr h="0">
                <a:tc>
                  <a:txBody>
                    <a:bodyPr/>
                    <a:lstStyle/>
                    <a:p>
                      <a:pPr algn="ctr">
                        <a:lnSpc>
                          <a:spcPct val="150000"/>
                        </a:lnSpc>
                        <a:buNone/>
                      </a:pPr>
                      <a:r>
                        <a:rPr lang="ja-JP" sz="1100" dirty="0">
                          <a:effectLst/>
                        </a:rPr>
                        <a:t>Return on Assets (ROA)</a:t>
                      </a:r>
                      <a:endParaRPr lang="ja-JP" sz="1100" dirty="0">
                        <a:effectLst/>
                        <a:latin typeface="Arial" panose="020B0604020202020204" pitchFamily="34" charset="0"/>
                        <a:ea typeface="MS Mincho" panose="02020609040205080304" pitchFamily="49" charset="-128"/>
                      </a:endParaRPr>
                    </a:p>
                  </a:txBody>
                  <a:tcPr marL="68580" marR="68580" marT="0" marB="0"/>
                </a:tc>
                <a:tc>
                  <a:txBody>
                    <a:bodyPr/>
                    <a:lstStyle/>
                    <a:p>
                      <a:pPr algn="ctr">
                        <a:lnSpc>
                          <a:spcPct val="150000"/>
                        </a:lnSpc>
                        <a:buNone/>
                      </a:pPr>
                      <a:r>
                        <a:rPr lang="ja-JP" sz="1100" dirty="0">
                          <a:effectLst/>
                        </a:rPr>
                        <a:t>–10.00%</a:t>
                      </a:r>
                      <a:endParaRPr lang="ja-JP" sz="1100" dirty="0">
                        <a:effectLst/>
                        <a:latin typeface="Arial" panose="020B0604020202020204" pitchFamily="34" charset="0"/>
                        <a:ea typeface="MS Mincho" panose="02020609040205080304" pitchFamily="49" charset="-128"/>
                      </a:endParaRPr>
                    </a:p>
                  </a:txBody>
                  <a:tcPr marL="68580" marR="68580" marT="0" marB="0"/>
                </a:tc>
                <a:tc>
                  <a:txBody>
                    <a:bodyPr/>
                    <a:lstStyle/>
                    <a:p>
                      <a:pPr algn="ctr">
                        <a:lnSpc>
                          <a:spcPct val="150000"/>
                        </a:lnSpc>
                        <a:buNone/>
                      </a:pPr>
                      <a:r>
                        <a:rPr lang="ja-JP" sz="1100">
                          <a:effectLst/>
                        </a:rPr>
                        <a:t>–6.32%</a:t>
                      </a:r>
                      <a:endParaRPr lang="ja-JP" sz="1100">
                        <a:effectLst/>
                        <a:latin typeface="Arial" panose="020B0604020202020204" pitchFamily="34" charset="0"/>
                        <a:ea typeface="MS Mincho" panose="02020609040205080304" pitchFamily="49" charset="-128"/>
                      </a:endParaRPr>
                    </a:p>
                  </a:txBody>
                  <a:tcPr marL="68580" marR="68580" marT="0" marB="0"/>
                </a:tc>
                <a:tc>
                  <a:txBody>
                    <a:bodyPr/>
                    <a:lstStyle/>
                    <a:p>
                      <a:pPr algn="ctr">
                        <a:lnSpc>
                          <a:spcPct val="150000"/>
                        </a:lnSpc>
                        <a:buNone/>
                      </a:pPr>
                      <a:r>
                        <a:rPr lang="ja-JP" sz="1100">
                          <a:effectLst/>
                        </a:rPr>
                        <a:t>–7.85%</a:t>
                      </a:r>
                      <a:endParaRPr lang="ja-JP" sz="1100">
                        <a:effectLst/>
                        <a:latin typeface="Arial" panose="020B0604020202020204" pitchFamily="34" charset="0"/>
                        <a:ea typeface="MS Mincho" panose="02020609040205080304" pitchFamily="49" charset="-128"/>
                      </a:endParaRPr>
                    </a:p>
                  </a:txBody>
                  <a:tcPr marL="68580" marR="68580" marT="0" marB="0"/>
                </a:tc>
                <a:extLst>
                  <a:ext uri="{0D108BD9-81ED-4DB2-BD59-A6C34878D82A}">
                    <a16:rowId xmlns:a16="http://schemas.microsoft.com/office/drawing/2014/main" val="1566706898"/>
                  </a:ext>
                </a:extLst>
              </a:tr>
              <a:tr h="0">
                <a:tc>
                  <a:txBody>
                    <a:bodyPr/>
                    <a:lstStyle/>
                    <a:p>
                      <a:pPr algn="ctr">
                        <a:lnSpc>
                          <a:spcPct val="150000"/>
                        </a:lnSpc>
                        <a:buNone/>
                      </a:pPr>
                      <a:r>
                        <a:rPr lang="ja-JP" sz="1100">
                          <a:effectLst/>
                        </a:rPr>
                        <a:t>Net Profit Margin</a:t>
                      </a:r>
                      <a:endParaRPr lang="ja-JP" sz="1100">
                        <a:effectLst/>
                        <a:latin typeface="Arial" panose="020B0604020202020204" pitchFamily="34" charset="0"/>
                        <a:ea typeface="MS Mincho" panose="02020609040205080304" pitchFamily="49" charset="-128"/>
                      </a:endParaRPr>
                    </a:p>
                  </a:txBody>
                  <a:tcPr marL="68580" marR="68580" marT="0" marB="0"/>
                </a:tc>
                <a:tc>
                  <a:txBody>
                    <a:bodyPr/>
                    <a:lstStyle/>
                    <a:p>
                      <a:pPr algn="ctr">
                        <a:lnSpc>
                          <a:spcPct val="150000"/>
                        </a:lnSpc>
                        <a:buNone/>
                      </a:pPr>
                      <a:r>
                        <a:rPr lang="ja-JP" sz="1100" dirty="0">
                          <a:effectLst/>
                        </a:rPr>
                        <a:t>-6.42%</a:t>
                      </a:r>
                      <a:endParaRPr lang="ja-JP" sz="1100" dirty="0">
                        <a:effectLst/>
                        <a:latin typeface="Arial" panose="020B0604020202020204" pitchFamily="34" charset="0"/>
                        <a:ea typeface="MS Mincho" panose="02020609040205080304" pitchFamily="49" charset="-128"/>
                      </a:endParaRPr>
                    </a:p>
                  </a:txBody>
                  <a:tcPr marL="68580" marR="68580" marT="0" marB="0"/>
                </a:tc>
                <a:tc>
                  <a:txBody>
                    <a:bodyPr/>
                    <a:lstStyle/>
                    <a:p>
                      <a:pPr algn="ctr">
                        <a:lnSpc>
                          <a:spcPct val="150000"/>
                        </a:lnSpc>
                        <a:buNone/>
                      </a:pPr>
                      <a:r>
                        <a:rPr lang="ja-JP" sz="1100">
                          <a:effectLst/>
                        </a:rPr>
                        <a:t>19.85%</a:t>
                      </a:r>
                      <a:endParaRPr lang="ja-JP" sz="1100">
                        <a:effectLst/>
                        <a:latin typeface="Arial" panose="020B0604020202020204" pitchFamily="34" charset="0"/>
                        <a:ea typeface="MS Mincho" panose="02020609040205080304" pitchFamily="49" charset="-128"/>
                      </a:endParaRPr>
                    </a:p>
                  </a:txBody>
                  <a:tcPr marL="68580" marR="68580" marT="0" marB="0"/>
                </a:tc>
                <a:tc>
                  <a:txBody>
                    <a:bodyPr/>
                    <a:lstStyle/>
                    <a:p>
                      <a:pPr algn="ctr">
                        <a:lnSpc>
                          <a:spcPct val="150000"/>
                        </a:lnSpc>
                        <a:buNone/>
                      </a:pPr>
                      <a:r>
                        <a:rPr lang="zh-TW" sz="1100">
                          <a:effectLst/>
                        </a:rPr>
                        <a:t>–</a:t>
                      </a:r>
                      <a:r>
                        <a:rPr lang="ja-JP" sz="1100">
                          <a:effectLst/>
                        </a:rPr>
                        <a:t>12.85%</a:t>
                      </a:r>
                      <a:endParaRPr lang="ja-JP" sz="1100">
                        <a:effectLst/>
                        <a:latin typeface="Arial" panose="020B0604020202020204" pitchFamily="34" charset="0"/>
                        <a:ea typeface="MS Mincho" panose="02020609040205080304" pitchFamily="49" charset="-128"/>
                      </a:endParaRPr>
                    </a:p>
                  </a:txBody>
                  <a:tcPr marL="68580" marR="68580" marT="0" marB="0"/>
                </a:tc>
                <a:extLst>
                  <a:ext uri="{0D108BD9-81ED-4DB2-BD59-A6C34878D82A}">
                    <a16:rowId xmlns:a16="http://schemas.microsoft.com/office/drawing/2014/main" val="1676262788"/>
                  </a:ext>
                </a:extLst>
              </a:tr>
              <a:tr h="0">
                <a:tc>
                  <a:txBody>
                    <a:bodyPr/>
                    <a:lstStyle/>
                    <a:p>
                      <a:pPr algn="ctr">
                        <a:lnSpc>
                          <a:spcPct val="150000"/>
                        </a:lnSpc>
                        <a:buNone/>
                      </a:pPr>
                      <a:r>
                        <a:rPr lang="ja-JP" sz="1100">
                          <a:effectLst/>
                        </a:rPr>
                        <a:t>Current Ratio</a:t>
                      </a:r>
                      <a:endParaRPr lang="ja-JP" sz="1100">
                        <a:effectLst/>
                        <a:latin typeface="Arial" panose="020B0604020202020204" pitchFamily="34" charset="0"/>
                        <a:ea typeface="MS Mincho" panose="02020609040205080304" pitchFamily="49" charset="-128"/>
                      </a:endParaRPr>
                    </a:p>
                  </a:txBody>
                  <a:tcPr marL="68580" marR="68580" marT="0" marB="0"/>
                </a:tc>
                <a:tc>
                  <a:txBody>
                    <a:bodyPr/>
                    <a:lstStyle/>
                    <a:p>
                      <a:pPr algn="ctr">
                        <a:lnSpc>
                          <a:spcPct val="150000"/>
                        </a:lnSpc>
                        <a:buNone/>
                      </a:pPr>
                      <a:r>
                        <a:rPr lang="ja-JP" sz="1100" dirty="0">
                          <a:effectLst/>
                        </a:rPr>
                        <a:t>1.12</a:t>
                      </a:r>
                      <a:endParaRPr lang="ja-JP" sz="1100" dirty="0">
                        <a:effectLst/>
                        <a:latin typeface="Arial" panose="020B0604020202020204" pitchFamily="34" charset="0"/>
                        <a:ea typeface="MS Mincho" panose="02020609040205080304" pitchFamily="49" charset="-128"/>
                      </a:endParaRPr>
                    </a:p>
                  </a:txBody>
                  <a:tcPr marL="68580" marR="68580" marT="0" marB="0"/>
                </a:tc>
                <a:tc>
                  <a:txBody>
                    <a:bodyPr/>
                    <a:lstStyle/>
                    <a:p>
                      <a:pPr algn="ctr">
                        <a:lnSpc>
                          <a:spcPct val="150000"/>
                        </a:lnSpc>
                        <a:buNone/>
                      </a:pPr>
                      <a:r>
                        <a:rPr lang="ja-JP" sz="1100" dirty="0">
                          <a:effectLst/>
                        </a:rPr>
                        <a:t>1.05</a:t>
                      </a:r>
                      <a:endParaRPr lang="ja-JP" sz="1100" dirty="0">
                        <a:effectLst/>
                        <a:latin typeface="Arial" panose="020B0604020202020204" pitchFamily="34" charset="0"/>
                        <a:ea typeface="MS Mincho" panose="02020609040205080304" pitchFamily="49" charset="-128"/>
                      </a:endParaRPr>
                    </a:p>
                  </a:txBody>
                  <a:tcPr marL="68580" marR="68580" marT="0" marB="0"/>
                </a:tc>
                <a:tc>
                  <a:txBody>
                    <a:bodyPr/>
                    <a:lstStyle/>
                    <a:p>
                      <a:pPr algn="ctr">
                        <a:lnSpc>
                          <a:spcPct val="150000"/>
                        </a:lnSpc>
                        <a:buNone/>
                      </a:pPr>
                      <a:r>
                        <a:rPr lang="ja-JP" sz="1100">
                          <a:effectLst/>
                        </a:rPr>
                        <a:t>1.29</a:t>
                      </a:r>
                      <a:endParaRPr lang="ja-JP" sz="1100">
                        <a:effectLst/>
                        <a:latin typeface="Arial" panose="020B0604020202020204" pitchFamily="34" charset="0"/>
                        <a:ea typeface="MS Mincho" panose="02020609040205080304" pitchFamily="49" charset="-128"/>
                      </a:endParaRPr>
                    </a:p>
                  </a:txBody>
                  <a:tcPr marL="68580" marR="68580" marT="0" marB="0"/>
                </a:tc>
                <a:extLst>
                  <a:ext uri="{0D108BD9-81ED-4DB2-BD59-A6C34878D82A}">
                    <a16:rowId xmlns:a16="http://schemas.microsoft.com/office/drawing/2014/main" val="799036277"/>
                  </a:ext>
                </a:extLst>
              </a:tr>
              <a:tr h="0">
                <a:tc>
                  <a:txBody>
                    <a:bodyPr/>
                    <a:lstStyle/>
                    <a:p>
                      <a:pPr algn="ctr">
                        <a:lnSpc>
                          <a:spcPct val="150000"/>
                        </a:lnSpc>
                        <a:buNone/>
                      </a:pPr>
                      <a:r>
                        <a:rPr lang="ja-JP" sz="1100">
                          <a:effectLst/>
                        </a:rPr>
                        <a:t>Quick Ratio</a:t>
                      </a:r>
                      <a:endParaRPr lang="ja-JP" sz="1100">
                        <a:effectLst/>
                        <a:latin typeface="Arial" panose="020B0604020202020204" pitchFamily="34" charset="0"/>
                        <a:ea typeface="MS Mincho" panose="02020609040205080304" pitchFamily="49" charset="-128"/>
                      </a:endParaRPr>
                    </a:p>
                  </a:txBody>
                  <a:tcPr marL="68580" marR="68580" marT="0" marB="0"/>
                </a:tc>
                <a:tc>
                  <a:txBody>
                    <a:bodyPr/>
                    <a:lstStyle/>
                    <a:p>
                      <a:pPr algn="ctr">
                        <a:lnSpc>
                          <a:spcPct val="150000"/>
                        </a:lnSpc>
                        <a:buNone/>
                      </a:pPr>
                      <a:r>
                        <a:rPr lang="ja-JP" sz="1100" dirty="0">
                          <a:effectLst/>
                        </a:rPr>
                        <a:t>1.07</a:t>
                      </a:r>
                      <a:endParaRPr lang="ja-JP" sz="1100" dirty="0">
                        <a:effectLst/>
                        <a:latin typeface="Arial" panose="020B0604020202020204" pitchFamily="34" charset="0"/>
                        <a:ea typeface="MS Mincho" panose="02020609040205080304" pitchFamily="49" charset="-128"/>
                      </a:endParaRPr>
                    </a:p>
                  </a:txBody>
                  <a:tcPr marL="68580" marR="68580" marT="0" marB="0"/>
                </a:tc>
                <a:tc>
                  <a:txBody>
                    <a:bodyPr/>
                    <a:lstStyle/>
                    <a:p>
                      <a:pPr algn="ctr">
                        <a:lnSpc>
                          <a:spcPct val="150000"/>
                        </a:lnSpc>
                        <a:buNone/>
                      </a:pPr>
                      <a:r>
                        <a:rPr lang="ja-JP" sz="1100" dirty="0">
                          <a:effectLst/>
                        </a:rPr>
                        <a:t>1.00</a:t>
                      </a:r>
                      <a:endParaRPr lang="ja-JP" sz="1100" dirty="0">
                        <a:effectLst/>
                        <a:latin typeface="Arial" panose="020B0604020202020204" pitchFamily="34" charset="0"/>
                        <a:ea typeface="MS Mincho" panose="02020609040205080304" pitchFamily="49" charset="-128"/>
                      </a:endParaRPr>
                    </a:p>
                  </a:txBody>
                  <a:tcPr marL="68580" marR="68580" marT="0" marB="0"/>
                </a:tc>
                <a:tc>
                  <a:txBody>
                    <a:bodyPr/>
                    <a:lstStyle/>
                    <a:p>
                      <a:pPr algn="ctr">
                        <a:lnSpc>
                          <a:spcPct val="150000"/>
                        </a:lnSpc>
                        <a:buNone/>
                      </a:pPr>
                      <a:r>
                        <a:rPr lang="ja-JP" sz="1100">
                          <a:effectLst/>
                        </a:rPr>
                        <a:t>1.25</a:t>
                      </a:r>
                      <a:endParaRPr lang="ja-JP" sz="1100">
                        <a:effectLst/>
                        <a:latin typeface="Arial" panose="020B0604020202020204" pitchFamily="34" charset="0"/>
                        <a:ea typeface="MS Mincho" panose="02020609040205080304" pitchFamily="49" charset="-128"/>
                      </a:endParaRPr>
                    </a:p>
                  </a:txBody>
                  <a:tcPr marL="68580" marR="68580" marT="0" marB="0"/>
                </a:tc>
                <a:extLst>
                  <a:ext uri="{0D108BD9-81ED-4DB2-BD59-A6C34878D82A}">
                    <a16:rowId xmlns:a16="http://schemas.microsoft.com/office/drawing/2014/main" val="1616699637"/>
                  </a:ext>
                </a:extLst>
              </a:tr>
              <a:tr h="0">
                <a:tc>
                  <a:txBody>
                    <a:bodyPr/>
                    <a:lstStyle/>
                    <a:p>
                      <a:pPr algn="ctr">
                        <a:lnSpc>
                          <a:spcPct val="150000"/>
                        </a:lnSpc>
                        <a:buNone/>
                      </a:pPr>
                      <a:r>
                        <a:rPr lang="ja-JP" sz="1100">
                          <a:effectLst/>
                        </a:rPr>
                        <a:t>Debt-to-Equity Ratio</a:t>
                      </a:r>
                      <a:endParaRPr lang="ja-JP" sz="1100">
                        <a:effectLst/>
                        <a:latin typeface="Arial" panose="020B0604020202020204" pitchFamily="34" charset="0"/>
                        <a:ea typeface="MS Mincho" panose="02020609040205080304" pitchFamily="49" charset="-128"/>
                      </a:endParaRPr>
                    </a:p>
                  </a:txBody>
                  <a:tcPr marL="68580" marR="68580" marT="0" marB="0"/>
                </a:tc>
                <a:tc>
                  <a:txBody>
                    <a:bodyPr/>
                    <a:lstStyle/>
                    <a:p>
                      <a:pPr algn="ctr">
                        <a:lnSpc>
                          <a:spcPct val="150000"/>
                        </a:lnSpc>
                        <a:buNone/>
                      </a:pPr>
                      <a:r>
                        <a:rPr lang="ja-JP" sz="1100" dirty="0">
                          <a:effectLst/>
                        </a:rPr>
                        <a:t>48</a:t>
                      </a:r>
                      <a:r>
                        <a:rPr lang="en-US" altLang="ja-JP" sz="1100" dirty="0">
                          <a:effectLst/>
                        </a:rPr>
                        <a:t>%</a:t>
                      </a:r>
                      <a:endParaRPr lang="ja-JP" sz="1100" dirty="0">
                        <a:effectLst/>
                        <a:latin typeface="Arial" panose="020B0604020202020204" pitchFamily="34" charset="0"/>
                        <a:ea typeface="MS Mincho" panose="02020609040205080304" pitchFamily="49" charset="-128"/>
                      </a:endParaRPr>
                    </a:p>
                  </a:txBody>
                  <a:tcPr marL="68580" marR="68580" marT="0" marB="0"/>
                </a:tc>
                <a:tc>
                  <a:txBody>
                    <a:bodyPr/>
                    <a:lstStyle/>
                    <a:p>
                      <a:pPr algn="ctr">
                        <a:lnSpc>
                          <a:spcPct val="150000"/>
                        </a:lnSpc>
                        <a:buNone/>
                      </a:pPr>
                      <a:r>
                        <a:rPr lang="ja-JP" sz="1100" dirty="0">
                          <a:effectLst/>
                        </a:rPr>
                        <a:t>44</a:t>
                      </a:r>
                      <a:r>
                        <a:rPr lang="en-US" altLang="ja-JP" sz="1100" dirty="0">
                          <a:effectLst/>
                        </a:rPr>
                        <a:t>%</a:t>
                      </a:r>
                      <a:endParaRPr lang="ja-JP" sz="1100" dirty="0">
                        <a:effectLst/>
                        <a:latin typeface="Arial" panose="020B0604020202020204" pitchFamily="34" charset="0"/>
                        <a:ea typeface="MS Mincho" panose="02020609040205080304" pitchFamily="49" charset="-128"/>
                      </a:endParaRPr>
                    </a:p>
                  </a:txBody>
                  <a:tcPr marL="68580" marR="68580" marT="0" marB="0"/>
                </a:tc>
                <a:tc>
                  <a:txBody>
                    <a:bodyPr/>
                    <a:lstStyle/>
                    <a:p>
                      <a:pPr algn="ctr">
                        <a:lnSpc>
                          <a:spcPct val="150000"/>
                        </a:lnSpc>
                        <a:buNone/>
                      </a:pPr>
                      <a:r>
                        <a:rPr lang="ja-JP" sz="1100" dirty="0">
                          <a:effectLst/>
                        </a:rPr>
                        <a:t>74</a:t>
                      </a:r>
                      <a:r>
                        <a:rPr lang="en-US" altLang="ja-JP" sz="1100" dirty="0">
                          <a:effectLst/>
                        </a:rPr>
                        <a:t>%</a:t>
                      </a:r>
                      <a:endParaRPr lang="ja-JP" sz="1100" dirty="0">
                        <a:effectLst/>
                        <a:latin typeface="Arial" panose="020B0604020202020204" pitchFamily="34" charset="0"/>
                        <a:ea typeface="MS Mincho" panose="02020609040205080304" pitchFamily="49" charset="-128"/>
                      </a:endParaRPr>
                    </a:p>
                  </a:txBody>
                  <a:tcPr marL="68580" marR="68580" marT="0" marB="0"/>
                </a:tc>
                <a:extLst>
                  <a:ext uri="{0D108BD9-81ED-4DB2-BD59-A6C34878D82A}">
                    <a16:rowId xmlns:a16="http://schemas.microsoft.com/office/drawing/2014/main" val="2596197442"/>
                  </a:ext>
                </a:extLst>
              </a:tr>
              <a:tr h="0">
                <a:tc>
                  <a:txBody>
                    <a:bodyPr/>
                    <a:lstStyle/>
                    <a:p>
                      <a:pPr algn="ctr">
                        <a:lnSpc>
                          <a:spcPct val="150000"/>
                        </a:lnSpc>
                        <a:buNone/>
                      </a:pPr>
                      <a:r>
                        <a:rPr lang="ja-JP" sz="1100">
                          <a:effectLst/>
                        </a:rPr>
                        <a:t>Asset Turnover Ratio</a:t>
                      </a:r>
                      <a:endParaRPr lang="ja-JP" sz="1100">
                        <a:effectLst/>
                        <a:latin typeface="Arial" panose="020B0604020202020204" pitchFamily="34" charset="0"/>
                        <a:ea typeface="MS Mincho" panose="02020609040205080304" pitchFamily="49" charset="-128"/>
                      </a:endParaRPr>
                    </a:p>
                  </a:txBody>
                  <a:tcPr marL="68580" marR="68580" marT="0" marB="0"/>
                </a:tc>
                <a:tc>
                  <a:txBody>
                    <a:bodyPr/>
                    <a:lstStyle/>
                    <a:p>
                      <a:pPr algn="ctr">
                        <a:lnSpc>
                          <a:spcPct val="150000"/>
                        </a:lnSpc>
                        <a:buNone/>
                      </a:pPr>
                      <a:r>
                        <a:rPr lang="ja-JP" sz="1100">
                          <a:effectLst/>
                        </a:rPr>
                        <a:t>0.27</a:t>
                      </a:r>
                      <a:endParaRPr lang="ja-JP" sz="1100">
                        <a:effectLst/>
                        <a:latin typeface="Arial" panose="020B0604020202020204" pitchFamily="34" charset="0"/>
                        <a:ea typeface="MS Mincho" panose="02020609040205080304" pitchFamily="49" charset="-128"/>
                      </a:endParaRPr>
                    </a:p>
                  </a:txBody>
                  <a:tcPr marL="68580" marR="68580" marT="0" marB="0"/>
                </a:tc>
                <a:tc>
                  <a:txBody>
                    <a:bodyPr/>
                    <a:lstStyle/>
                    <a:p>
                      <a:pPr algn="ctr">
                        <a:lnSpc>
                          <a:spcPct val="150000"/>
                        </a:lnSpc>
                        <a:buNone/>
                      </a:pPr>
                      <a:r>
                        <a:rPr lang="ja-JP" sz="1100" dirty="0">
                          <a:effectLst/>
                        </a:rPr>
                        <a:t>0.39</a:t>
                      </a:r>
                      <a:endParaRPr lang="ja-JP" sz="1100" dirty="0">
                        <a:effectLst/>
                        <a:latin typeface="Arial" panose="020B0604020202020204" pitchFamily="34" charset="0"/>
                        <a:ea typeface="MS Mincho" panose="02020609040205080304" pitchFamily="49" charset="-128"/>
                      </a:endParaRPr>
                    </a:p>
                  </a:txBody>
                  <a:tcPr marL="68580" marR="68580" marT="0" marB="0"/>
                </a:tc>
                <a:tc>
                  <a:txBody>
                    <a:bodyPr/>
                    <a:lstStyle/>
                    <a:p>
                      <a:pPr algn="ctr">
                        <a:lnSpc>
                          <a:spcPct val="150000"/>
                        </a:lnSpc>
                        <a:buNone/>
                      </a:pPr>
                      <a:r>
                        <a:rPr lang="ja-JP" sz="1100" dirty="0">
                          <a:effectLst/>
                        </a:rPr>
                        <a:t>0.39</a:t>
                      </a:r>
                      <a:endParaRPr lang="ja-JP" sz="1100" dirty="0">
                        <a:effectLst/>
                        <a:latin typeface="Arial" panose="020B0604020202020204" pitchFamily="34" charset="0"/>
                        <a:ea typeface="MS Mincho" panose="02020609040205080304" pitchFamily="49" charset="-128"/>
                      </a:endParaRPr>
                    </a:p>
                  </a:txBody>
                  <a:tcPr marL="68580" marR="68580" marT="0" marB="0"/>
                </a:tc>
                <a:extLst>
                  <a:ext uri="{0D108BD9-81ED-4DB2-BD59-A6C34878D82A}">
                    <a16:rowId xmlns:a16="http://schemas.microsoft.com/office/drawing/2014/main" val="1899539866"/>
                  </a:ext>
                </a:extLst>
              </a:tr>
              <a:tr h="0">
                <a:tc>
                  <a:txBody>
                    <a:bodyPr/>
                    <a:lstStyle/>
                    <a:p>
                      <a:pPr algn="ctr">
                        <a:lnSpc>
                          <a:spcPct val="150000"/>
                        </a:lnSpc>
                        <a:buNone/>
                      </a:pPr>
                      <a:r>
                        <a:rPr lang="ja-JP" sz="1100">
                          <a:effectLst/>
                        </a:rPr>
                        <a:t>Inventory Turnover Ratio</a:t>
                      </a:r>
                      <a:endParaRPr lang="ja-JP" sz="1100">
                        <a:effectLst/>
                        <a:latin typeface="Arial" panose="020B0604020202020204" pitchFamily="34" charset="0"/>
                        <a:ea typeface="MS Mincho" panose="02020609040205080304" pitchFamily="49" charset="-128"/>
                      </a:endParaRPr>
                    </a:p>
                  </a:txBody>
                  <a:tcPr marL="68580" marR="68580" marT="0" marB="0"/>
                </a:tc>
                <a:tc>
                  <a:txBody>
                    <a:bodyPr/>
                    <a:lstStyle/>
                    <a:p>
                      <a:pPr algn="ctr">
                        <a:lnSpc>
                          <a:spcPct val="150000"/>
                        </a:lnSpc>
                        <a:buNone/>
                      </a:pPr>
                      <a:r>
                        <a:rPr lang="ja-JP" sz="1100">
                          <a:effectLst/>
                        </a:rPr>
                        <a:t>2.09</a:t>
                      </a:r>
                      <a:endParaRPr lang="ja-JP" sz="1100">
                        <a:effectLst/>
                        <a:latin typeface="Arial" panose="020B0604020202020204" pitchFamily="34" charset="0"/>
                        <a:ea typeface="MS Mincho" panose="02020609040205080304" pitchFamily="49" charset="-128"/>
                      </a:endParaRPr>
                    </a:p>
                  </a:txBody>
                  <a:tcPr marL="68580" marR="68580" marT="0" marB="0"/>
                </a:tc>
                <a:tc>
                  <a:txBody>
                    <a:bodyPr/>
                    <a:lstStyle/>
                    <a:p>
                      <a:pPr algn="ctr">
                        <a:lnSpc>
                          <a:spcPct val="150000"/>
                        </a:lnSpc>
                        <a:buNone/>
                      </a:pPr>
                      <a:r>
                        <a:rPr lang="ja-JP" sz="1100" dirty="0">
                          <a:effectLst/>
                        </a:rPr>
                        <a:t>3.52</a:t>
                      </a:r>
                      <a:endParaRPr lang="ja-JP" sz="1100" dirty="0">
                        <a:effectLst/>
                        <a:latin typeface="Arial" panose="020B0604020202020204" pitchFamily="34" charset="0"/>
                        <a:ea typeface="MS Mincho" panose="02020609040205080304" pitchFamily="49" charset="-128"/>
                      </a:endParaRPr>
                    </a:p>
                  </a:txBody>
                  <a:tcPr marL="68580" marR="68580" marT="0" marB="0"/>
                </a:tc>
                <a:tc>
                  <a:txBody>
                    <a:bodyPr/>
                    <a:lstStyle/>
                    <a:p>
                      <a:pPr algn="ctr">
                        <a:lnSpc>
                          <a:spcPct val="150000"/>
                        </a:lnSpc>
                        <a:buNone/>
                      </a:pPr>
                      <a:r>
                        <a:rPr lang="ja-JP" sz="1100" dirty="0">
                          <a:effectLst/>
                        </a:rPr>
                        <a:t>4.07</a:t>
                      </a:r>
                      <a:endParaRPr lang="ja-JP" sz="1100" dirty="0">
                        <a:effectLst/>
                        <a:latin typeface="Arial" panose="020B0604020202020204" pitchFamily="34" charset="0"/>
                        <a:ea typeface="MS Mincho" panose="02020609040205080304" pitchFamily="49" charset="-128"/>
                      </a:endParaRPr>
                    </a:p>
                  </a:txBody>
                  <a:tcPr marL="68580" marR="68580" marT="0" marB="0"/>
                </a:tc>
                <a:extLst>
                  <a:ext uri="{0D108BD9-81ED-4DB2-BD59-A6C34878D82A}">
                    <a16:rowId xmlns:a16="http://schemas.microsoft.com/office/drawing/2014/main" val="955354064"/>
                  </a:ext>
                </a:extLst>
              </a:tr>
            </a:tbl>
          </a:graphicData>
        </a:graphic>
      </p:graphicFrame>
    </p:spTree>
  </p:cSld>
  <p:clrMapOvr>
    <a:masterClrMapping/>
  </p:clrMapOvr>
</p:sld>
</file>

<file path=ppt/theme/theme1.xml><?xml version="1.0" encoding="utf-8"?>
<a:theme xmlns:a="http://schemas.openxmlformats.org/drawingml/2006/main" name="Soccer Club Branding by Slidesgo">
  <a:themeElements>
    <a:clrScheme name="Simple Light">
      <a:dk1>
        <a:srgbClr val="000000"/>
      </a:dk1>
      <a:lt1>
        <a:srgbClr val="FFFFFF"/>
      </a:lt1>
      <a:dk2>
        <a:srgbClr val="595959"/>
      </a:dk2>
      <a:lt2>
        <a:srgbClr val="EEEEEE"/>
      </a:lt2>
      <a:accent1>
        <a:srgbClr val="DC5641"/>
      </a:accent1>
      <a:accent2>
        <a:srgbClr val="005375"/>
      </a:accent2>
      <a:accent3>
        <a:srgbClr val="00344A"/>
      </a:accent3>
      <a:accent4>
        <a:srgbClr val="9E3D2E"/>
      </a:accent4>
      <a:accent5>
        <a:srgbClr val="0074A3"/>
      </a:accent5>
      <a:accent6>
        <a:srgbClr val="06354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1824</TotalTime>
  <Words>1686</Words>
  <Application>Microsoft Office PowerPoint</Application>
  <PresentationFormat>On-screen Show (16:9)</PresentationFormat>
  <Paragraphs>178</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Squada One</vt:lpstr>
      <vt:lpstr>Questrial</vt:lpstr>
      <vt:lpstr>Arial</vt:lpstr>
      <vt:lpstr>Soccer Club Branding by Slidesgo</vt:lpstr>
      <vt:lpstr>Company Value Case Analysis</vt:lpstr>
      <vt:lpstr>TABLE OF CONTENTS</vt:lpstr>
      <vt:lpstr>Project Overview</vt:lpstr>
      <vt:lpstr>About Ajax</vt:lpstr>
      <vt:lpstr>Why Ajax ?</vt:lpstr>
      <vt:lpstr>Capital Structure Analysis </vt:lpstr>
      <vt:lpstr>Capital Structure Analysis</vt:lpstr>
      <vt:lpstr>Financial Health &amp; Performance</vt:lpstr>
      <vt:lpstr>Financial Health &amp; Performance</vt:lpstr>
      <vt:lpstr>Intrinsic Valuation</vt:lpstr>
      <vt:lpstr>Discounted Cash Flow (DCF) Analysis</vt:lpstr>
      <vt:lpstr>DCF Model Inputs</vt:lpstr>
      <vt:lpstr>Stock Rating &amp; Outlook</vt:lpstr>
      <vt:lpstr>Why Hold ? A Potential 2025 Winning Season</vt:lpstr>
      <vt:lpstr>Dutch Eredivisie Table 2025</vt:lpstr>
      <vt:lpstr>Strong Youth Prospects</vt:lpstr>
      <vt:lpstr>Valuation Conclusion</vt:lpstr>
      <vt:lpstr>Investment Recommendation </vt:lpstr>
      <vt:lpstr>Strategy Insight</vt:lpstr>
      <vt:lpstr>Recommendations</vt:lpstr>
      <vt:lpstr>Impact of the Team Performance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Taishin Inoue</cp:lastModifiedBy>
  <cp:revision>29</cp:revision>
  <dcterms:modified xsi:type="dcterms:W3CDTF">2025-05-03T15:21:02Z</dcterms:modified>
</cp:coreProperties>
</file>