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Catamaran"/>
      <p:regular r:id="rId15"/>
      <p:bold r:id="rId16"/>
    </p:embeddedFont>
    <p:embeddedFont>
      <p:font typeface="Montserrat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Catamaran-regular.fntdata"/><Relationship Id="rId14" Type="http://schemas.openxmlformats.org/officeDocument/2006/relationships/slide" Target="slides/slide10.xml"/><Relationship Id="rId17" Type="http://schemas.openxmlformats.org/officeDocument/2006/relationships/font" Target="fonts/Montserrat-regular.fntdata"/><Relationship Id="rId16" Type="http://schemas.openxmlformats.org/officeDocument/2006/relationships/font" Target="fonts/Catamaran-bold.fntdata"/><Relationship Id="rId19" Type="http://schemas.openxmlformats.org/officeDocument/2006/relationships/font" Target="fonts/Montserrat-italic.fntdata"/><Relationship Id="rId1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139dff00fb7_1_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139dff00fb7_1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1151b5a86a4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1151b5a86a4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1431bbe40fc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1431bbe40fc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1431bbe40fc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1431bbe40f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data transformation, we focused on cleaning and standardizing the dataset to ensure high-quality inputs for modeling. Key steps included handling missing values, converting text to numeric columns, and scaling features for consistency. We also engineered new features like log-transformed installs and interaction effects to capture relationships more effectively. This ensures our dataset is robust for predictive modeling.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31b1873df9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31b1873df9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15a10d111f3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15a10d111f3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319832051ee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319832051ee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319832051ee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319832051ee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319832051ee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319832051ee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1431bbe40fc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1431bbe40fc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-14500"/>
            <a:ext cx="9144000" cy="324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>
            <p:ph idx="2" type="pic"/>
          </p:nvPr>
        </p:nvSpPr>
        <p:spPr>
          <a:xfrm>
            <a:off x="215600" y="3407839"/>
            <a:ext cx="1564500" cy="1564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1" name="Google Shape;11;p2"/>
          <p:cNvSpPr/>
          <p:nvPr>
            <p:ph idx="3" type="pic"/>
          </p:nvPr>
        </p:nvSpPr>
        <p:spPr>
          <a:xfrm>
            <a:off x="2002641" y="3407839"/>
            <a:ext cx="1564500" cy="1564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2" name="Google Shape;12;p2"/>
          <p:cNvSpPr/>
          <p:nvPr>
            <p:ph idx="4" type="pic"/>
          </p:nvPr>
        </p:nvSpPr>
        <p:spPr>
          <a:xfrm>
            <a:off x="3789683" y="3407839"/>
            <a:ext cx="1564500" cy="1564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3" name="Google Shape;13;p2"/>
          <p:cNvSpPr/>
          <p:nvPr>
            <p:ph idx="5" type="pic"/>
          </p:nvPr>
        </p:nvSpPr>
        <p:spPr>
          <a:xfrm>
            <a:off x="5576724" y="3407839"/>
            <a:ext cx="1564500" cy="1564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4" name="Google Shape;14;p2"/>
          <p:cNvSpPr/>
          <p:nvPr>
            <p:ph idx="6" type="pic"/>
          </p:nvPr>
        </p:nvSpPr>
        <p:spPr>
          <a:xfrm flipH="1">
            <a:off x="7363766" y="3407839"/>
            <a:ext cx="1564500" cy="1564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5" name="Google Shape;15;p2"/>
          <p:cNvSpPr txBox="1"/>
          <p:nvPr>
            <p:ph type="ctrTitle"/>
          </p:nvPr>
        </p:nvSpPr>
        <p:spPr>
          <a:xfrm>
            <a:off x="2009550" y="539500"/>
            <a:ext cx="5124900" cy="1033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500">
                <a:latin typeface="Catamaran"/>
                <a:ea typeface="Catamaran"/>
                <a:cs typeface="Catamaran"/>
                <a:sym typeface="Catamara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3357450" y="2221600"/>
            <a:ext cx="2429100" cy="655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" name="Google Shape;17;p2"/>
          <p:cNvSpPr txBox="1"/>
          <p:nvPr>
            <p:ph idx="7" type="ctrTitle"/>
          </p:nvPr>
        </p:nvSpPr>
        <p:spPr>
          <a:xfrm>
            <a:off x="3357450" y="1573300"/>
            <a:ext cx="2429100" cy="495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Catamaran"/>
                <a:ea typeface="Catamaran"/>
                <a:cs typeface="Catamaran"/>
                <a:sym typeface="Catamara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hasCustomPrompt="1" idx="8" type="title"/>
          </p:nvPr>
        </p:nvSpPr>
        <p:spPr>
          <a:xfrm>
            <a:off x="3607350" y="120050"/>
            <a:ext cx="1929300" cy="227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2"/>
          <p:cNvSpPr/>
          <p:nvPr/>
        </p:nvSpPr>
        <p:spPr>
          <a:xfrm>
            <a:off x="7778538" y="173300"/>
            <a:ext cx="344400" cy="1206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7778538" y="173300"/>
            <a:ext cx="313800" cy="1206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" name="Google Shape;21;p2"/>
          <p:cNvCxnSpPr/>
          <p:nvPr/>
        </p:nvCxnSpPr>
        <p:spPr>
          <a:xfrm>
            <a:off x="-9400" y="478275"/>
            <a:ext cx="9155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2" name="Google Shape;22;p2"/>
          <p:cNvGrpSpPr/>
          <p:nvPr/>
        </p:nvGrpSpPr>
        <p:grpSpPr>
          <a:xfrm>
            <a:off x="564653" y="130177"/>
            <a:ext cx="313789" cy="206842"/>
            <a:chOff x="-792975" y="1911550"/>
            <a:chExt cx="500700" cy="388800"/>
          </a:xfrm>
        </p:grpSpPr>
        <p:sp>
          <p:nvSpPr>
            <p:cNvPr id="23" name="Google Shape;23;p2"/>
            <p:cNvSpPr/>
            <p:nvPr/>
          </p:nvSpPr>
          <p:spPr>
            <a:xfrm>
              <a:off x="-658275" y="2006500"/>
              <a:ext cx="96600" cy="2934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523575" y="2103175"/>
              <a:ext cx="96600" cy="1971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388875" y="2191825"/>
              <a:ext cx="96600" cy="1083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792975" y="1911550"/>
              <a:ext cx="96600" cy="3888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1"/>
          <p:cNvSpPr/>
          <p:nvPr/>
        </p:nvSpPr>
        <p:spPr>
          <a:xfrm>
            <a:off x="0" y="0"/>
            <a:ext cx="9155700" cy="460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1"/>
          <p:cNvSpPr txBox="1"/>
          <p:nvPr>
            <p:ph hasCustomPrompt="1" type="title"/>
          </p:nvPr>
        </p:nvSpPr>
        <p:spPr>
          <a:xfrm>
            <a:off x="1677925" y="1295475"/>
            <a:ext cx="6752700" cy="132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34" name="Google Shape;134;p11"/>
          <p:cNvSpPr txBox="1"/>
          <p:nvPr>
            <p:ph idx="1" type="subTitle"/>
          </p:nvPr>
        </p:nvSpPr>
        <p:spPr>
          <a:xfrm>
            <a:off x="1677925" y="2912575"/>
            <a:ext cx="3374100" cy="875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35" name="Google Shape;135;p11"/>
          <p:cNvGrpSpPr/>
          <p:nvPr/>
        </p:nvGrpSpPr>
        <p:grpSpPr>
          <a:xfrm>
            <a:off x="564653" y="130177"/>
            <a:ext cx="313789" cy="206842"/>
            <a:chOff x="-792975" y="1911550"/>
            <a:chExt cx="500700" cy="388800"/>
          </a:xfrm>
        </p:grpSpPr>
        <p:sp>
          <p:nvSpPr>
            <p:cNvPr id="136" name="Google Shape;136;p11"/>
            <p:cNvSpPr/>
            <p:nvPr/>
          </p:nvSpPr>
          <p:spPr>
            <a:xfrm>
              <a:off x="-658275" y="2006500"/>
              <a:ext cx="96600" cy="2934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1"/>
            <p:cNvSpPr/>
            <p:nvPr/>
          </p:nvSpPr>
          <p:spPr>
            <a:xfrm>
              <a:off x="-523575" y="2103175"/>
              <a:ext cx="96600" cy="1971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1"/>
            <p:cNvSpPr/>
            <p:nvPr/>
          </p:nvSpPr>
          <p:spPr>
            <a:xfrm>
              <a:off x="-388875" y="2191825"/>
              <a:ext cx="96600" cy="1083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1"/>
            <p:cNvSpPr/>
            <p:nvPr/>
          </p:nvSpPr>
          <p:spPr>
            <a:xfrm>
              <a:off x="-792975" y="1911550"/>
              <a:ext cx="96600" cy="3888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40" name="Google Shape;140;p11"/>
          <p:cNvCxnSpPr/>
          <p:nvPr/>
        </p:nvCxnSpPr>
        <p:spPr>
          <a:xfrm>
            <a:off x="-9400" y="478275"/>
            <a:ext cx="915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" name="Google Shape;141;p11"/>
          <p:cNvSpPr/>
          <p:nvPr/>
        </p:nvSpPr>
        <p:spPr>
          <a:xfrm>
            <a:off x="7778538" y="173300"/>
            <a:ext cx="344400" cy="1206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"/>
          <p:cNvSpPr/>
          <p:nvPr/>
        </p:nvSpPr>
        <p:spPr>
          <a:xfrm>
            <a:off x="7778538" y="173300"/>
            <a:ext cx="313800" cy="1206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1"/>
          <p:cNvSpPr txBox="1"/>
          <p:nvPr>
            <p:ph hasCustomPrompt="1" idx="2" type="title"/>
          </p:nvPr>
        </p:nvSpPr>
        <p:spPr>
          <a:xfrm>
            <a:off x="3607350" y="120050"/>
            <a:ext cx="1929300" cy="227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2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3"/>
          <p:cNvSpPr/>
          <p:nvPr/>
        </p:nvSpPr>
        <p:spPr>
          <a:xfrm>
            <a:off x="0" y="0"/>
            <a:ext cx="9155700" cy="130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3"/>
          <p:cNvSpPr txBox="1"/>
          <p:nvPr>
            <p:ph type="title"/>
          </p:nvPr>
        </p:nvSpPr>
        <p:spPr>
          <a:xfrm>
            <a:off x="713225" y="539500"/>
            <a:ext cx="77175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8" name="Google Shape;148;p13"/>
          <p:cNvSpPr txBox="1"/>
          <p:nvPr>
            <p:ph hasCustomPrompt="1" idx="2" type="title"/>
          </p:nvPr>
        </p:nvSpPr>
        <p:spPr>
          <a:xfrm>
            <a:off x="717525" y="1924200"/>
            <a:ext cx="1817400" cy="67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9" name="Google Shape;149;p13"/>
          <p:cNvSpPr txBox="1"/>
          <p:nvPr>
            <p:ph idx="1" type="subTitle"/>
          </p:nvPr>
        </p:nvSpPr>
        <p:spPr>
          <a:xfrm>
            <a:off x="716175" y="2747525"/>
            <a:ext cx="1820100" cy="93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0" name="Google Shape;150;p13"/>
          <p:cNvSpPr txBox="1"/>
          <p:nvPr>
            <p:ph idx="3" type="subTitle"/>
          </p:nvPr>
        </p:nvSpPr>
        <p:spPr>
          <a:xfrm>
            <a:off x="793201" y="3679672"/>
            <a:ext cx="1665900" cy="81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3"/>
          <p:cNvSpPr txBox="1"/>
          <p:nvPr>
            <p:ph hasCustomPrompt="1" idx="4" type="title"/>
          </p:nvPr>
        </p:nvSpPr>
        <p:spPr>
          <a:xfrm>
            <a:off x="2684465" y="1924200"/>
            <a:ext cx="1817100" cy="67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2" name="Google Shape;152;p13"/>
          <p:cNvSpPr txBox="1"/>
          <p:nvPr>
            <p:ph idx="5" type="subTitle"/>
          </p:nvPr>
        </p:nvSpPr>
        <p:spPr>
          <a:xfrm>
            <a:off x="2684465" y="2747525"/>
            <a:ext cx="1817100" cy="93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3" name="Google Shape;153;p13"/>
          <p:cNvSpPr txBox="1"/>
          <p:nvPr>
            <p:ph idx="6" type="subTitle"/>
          </p:nvPr>
        </p:nvSpPr>
        <p:spPr>
          <a:xfrm>
            <a:off x="2760065" y="3679672"/>
            <a:ext cx="1665900" cy="81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13"/>
          <p:cNvSpPr txBox="1"/>
          <p:nvPr>
            <p:ph hasCustomPrompt="1" idx="7" type="title"/>
          </p:nvPr>
        </p:nvSpPr>
        <p:spPr>
          <a:xfrm>
            <a:off x="4650504" y="1924200"/>
            <a:ext cx="1817100" cy="67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5" name="Google Shape;155;p13"/>
          <p:cNvSpPr txBox="1"/>
          <p:nvPr>
            <p:ph idx="8" type="subTitle"/>
          </p:nvPr>
        </p:nvSpPr>
        <p:spPr>
          <a:xfrm>
            <a:off x="4650504" y="2747525"/>
            <a:ext cx="1817100" cy="93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6" name="Google Shape;156;p13"/>
          <p:cNvSpPr txBox="1"/>
          <p:nvPr>
            <p:ph idx="9" type="subTitle"/>
          </p:nvPr>
        </p:nvSpPr>
        <p:spPr>
          <a:xfrm>
            <a:off x="4728204" y="3679671"/>
            <a:ext cx="1661700" cy="81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3"/>
          <p:cNvSpPr txBox="1"/>
          <p:nvPr>
            <p:ph hasCustomPrompt="1" idx="13" type="title"/>
          </p:nvPr>
        </p:nvSpPr>
        <p:spPr>
          <a:xfrm>
            <a:off x="6616551" y="1924200"/>
            <a:ext cx="1817100" cy="67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8" name="Google Shape;158;p13"/>
          <p:cNvSpPr txBox="1"/>
          <p:nvPr>
            <p:ph idx="14" type="subTitle"/>
          </p:nvPr>
        </p:nvSpPr>
        <p:spPr>
          <a:xfrm>
            <a:off x="6616551" y="2747525"/>
            <a:ext cx="1817100" cy="93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9" name="Google Shape;159;p13"/>
          <p:cNvSpPr txBox="1"/>
          <p:nvPr>
            <p:ph idx="15" type="subTitle"/>
          </p:nvPr>
        </p:nvSpPr>
        <p:spPr>
          <a:xfrm>
            <a:off x="6692084" y="3679671"/>
            <a:ext cx="1665900" cy="81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60" name="Google Shape;160;p13"/>
          <p:cNvGrpSpPr/>
          <p:nvPr/>
        </p:nvGrpSpPr>
        <p:grpSpPr>
          <a:xfrm>
            <a:off x="564653" y="130177"/>
            <a:ext cx="313789" cy="206842"/>
            <a:chOff x="-792975" y="1911550"/>
            <a:chExt cx="500700" cy="388800"/>
          </a:xfrm>
        </p:grpSpPr>
        <p:sp>
          <p:nvSpPr>
            <p:cNvPr id="161" name="Google Shape;161;p13"/>
            <p:cNvSpPr/>
            <p:nvPr/>
          </p:nvSpPr>
          <p:spPr>
            <a:xfrm>
              <a:off x="-658275" y="2006500"/>
              <a:ext cx="96600" cy="2934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-523575" y="2103175"/>
              <a:ext cx="96600" cy="1971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-388875" y="2191825"/>
              <a:ext cx="96600" cy="1083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3"/>
            <p:cNvSpPr/>
            <p:nvPr/>
          </p:nvSpPr>
          <p:spPr>
            <a:xfrm>
              <a:off x="-792975" y="1911550"/>
              <a:ext cx="96600" cy="3888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5" name="Google Shape;165;p13"/>
          <p:cNvSpPr/>
          <p:nvPr/>
        </p:nvSpPr>
        <p:spPr>
          <a:xfrm>
            <a:off x="7778538" y="173300"/>
            <a:ext cx="344400" cy="1206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3"/>
          <p:cNvSpPr/>
          <p:nvPr/>
        </p:nvSpPr>
        <p:spPr>
          <a:xfrm>
            <a:off x="7778538" y="173300"/>
            <a:ext cx="313800" cy="1206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7" name="Google Shape;167;p13"/>
          <p:cNvCxnSpPr/>
          <p:nvPr/>
        </p:nvCxnSpPr>
        <p:spPr>
          <a:xfrm>
            <a:off x="-9400" y="478275"/>
            <a:ext cx="915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"/>
          <p:cNvSpPr/>
          <p:nvPr/>
        </p:nvSpPr>
        <p:spPr>
          <a:xfrm>
            <a:off x="0" y="-14500"/>
            <a:ext cx="9144000" cy="3584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4"/>
          <p:cNvSpPr txBox="1"/>
          <p:nvPr>
            <p:ph hasCustomPrompt="1" type="title"/>
          </p:nvPr>
        </p:nvSpPr>
        <p:spPr>
          <a:xfrm>
            <a:off x="3607350" y="120050"/>
            <a:ext cx="1929300" cy="227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1" name="Google Shape;171;p14"/>
          <p:cNvSpPr/>
          <p:nvPr/>
        </p:nvSpPr>
        <p:spPr>
          <a:xfrm>
            <a:off x="7778538" y="173300"/>
            <a:ext cx="344400" cy="1206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4"/>
          <p:cNvSpPr/>
          <p:nvPr/>
        </p:nvSpPr>
        <p:spPr>
          <a:xfrm>
            <a:off x="7778538" y="173300"/>
            <a:ext cx="313800" cy="1206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3" name="Google Shape;173;p14"/>
          <p:cNvCxnSpPr/>
          <p:nvPr/>
        </p:nvCxnSpPr>
        <p:spPr>
          <a:xfrm>
            <a:off x="-9400" y="478275"/>
            <a:ext cx="9155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74" name="Google Shape;174;p14"/>
          <p:cNvGrpSpPr/>
          <p:nvPr/>
        </p:nvGrpSpPr>
        <p:grpSpPr>
          <a:xfrm>
            <a:off x="564653" y="130177"/>
            <a:ext cx="313789" cy="206842"/>
            <a:chOff x="-792975" y="1911550"/>
            <a:chExt cx="500700" cy="388800"/>
          </a:xfrm>
        </p:grpSpPr>
        <p:sp>
          <p:nvSpPr>
            <p:cNvPr id="175" name="Google Shape;175;p14"/>
            <p:cNvSpPr/>
            <p:nvPr/>
          </p:nvSpPr>
          <p:spPr>
            <a:xfrm>
              <a:off x="-658275" y="2006500"/>
              <a:ext cx="96600" cy="2934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-523575" y="2103175"/>
              <a:ext cx="96600" cy="1971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-388875" y="2191825"/>
              <a:ext cx="96600" cy="1083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-792975" y="1911550"/>
              <a:ext cx="96600" cy="3888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9" name="Google Shape;179;p14"/>
          <p:cNvSpPr txBox="1"/>
          <p:nvPr>
            <p:ph idx="1" type="subTitle"/>
          </p:nvPr>
        </p:nvSpPr>
        <p:spPr>
          <a:xfrm>
            <a:off x="885600" y="1017725"/>
            <a:ext cx="7372500" cy="157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0" name="Google Shape;180;p14"/>
          <p:cNvSpPr txBox="1"/>
          <p:nvPr>
            <p:ph idx="2" type="title"/>
          </p:nvPr>
        </p:nvSpPr>
        <p:spPr>
          <a:xfrm>
            <a:off x="4326300" y="2678025"/>
            <a:ext cx="3932100" cy="6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1" name="Google Shape;181;p14"/>
          <p:cNvSpPr/>
          <p:nvPr>
            <p:ph idx="3" type="pic"/>
          </p:nvPr>
        </p:nvSpPr>
        <p:spPr>
          <a:xfrm>
            <a:off x="227400" y="3778175"/>
            <a:ext cx="2006100" cy="1194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82" name="Google Shape;182;p14"/>
          <p:cNvSpPr/>
          <p:nvPr>
            <p:ph idx="4" type="pic"/>
          </p:nvPr>
        </p:nvSpPr>
        <p:spPr>
          <a:xfrm>
            <a:off x="2464385" y="3778175"/>
            <a:ext cx="2006100" cy="1194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83" name="Google Shape;183;p14"/>
          <p:cNvSpPr/>
          <p:nvPr>
            <p:ph idx="5" type="pic"/>
          </p:nvPr>
        </p:nvSpPr>
        <p:spPr>
          <a:xfrm>
            <a:off x="4673635" y="3778175"/>
            <a:ext cx="2006100" cy="1194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84" name="Google Shape;184;p14"/>
          <p:cNvSpPr/>
          <p:nvPr>
            <p:ph idx="6" type="pic"/>
          </p:nvPr>
        </p:nvSpPr>
        <p:spPr>
          <a:xfrm>
            <a:off x="6910620" y="3778175"/>
            <a:ext cx="2006100" cy="1194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8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5"/>
          <p:cNvSpPr/>
          <p:nvPr/>
        </p:nvSpPr>
        <p:spPr>
          <a:xfrm>
            <a:off x="0" y="0"/>
            <a:ext cx="9155700" cy="130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7" name="Google Shape;187;p15"/>
          <p:cNvGrpSpPr/>
          <p:nvPr/>
        </p:nvGrpSpPr>
        <p:grpSpPr>
          <a:xfrm>
            <a:off x="564653" y="130177"/>
            <a:ext cx="313789" cy="206842"/>
            <a:chOff x="-792975" y="1911550"/>
            <a:chExt cx="500700" cy="388800"/>
          </a:xfrm>
        </p:grpSpPr>
        <p:sp>
          <p:nvSpPr>
            <p:cNvPr id="188" name="Google Shape;188;p15"/>
            <p:cNvSpPr/>
            <p:nvPr/>
          </p:nvSpPr>
          <p:spPr>
            <a:xfrm>
              <a:off x="-658275" y="2006500"/>
              <a:ext cx="96600" cy="2934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5"/>
            <p:cNvSpPr/>
            <p:nvPr/>
          </p:nvSpPr>
          <p:spPr>
            <a:xfrm>
              <a:off x="-523575" y="2103175"/>
              <a:ext cx="96600" cy="1971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-388875" y="2191825"/>
              <a:ext cx="96600" cy="1083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-792975" y="1911550"/>
              <a:ext cx="96600" cy="3888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2" name="Google Shape;192;p15"/>
          <p:cNvSpPr/>
          <p:nvPr/>
        </p:nvSpPr>
        <p:spPr>
          <a:xfrm>
            <a:off x="7778538" y="173300"/>
            <a:ext cx="344400" cy="1206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7778538" y="173300"/>
            <a:ext cx="313800" cy="1206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4" name="Google Shape;194;p15"/>
          <p:cNvCxnSpPr/>
          <p:nvPr/>
        </p:nvCxnSpPr>
        <p:spPr>
          <a:xfrm>
            <a:off x="-9400" y="478275"/>
            <a:ext cx="915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5" name="Google Shape;195;p15"/>
          <p:cNvSpPr txBox="1"/>
          <p:nvPr>
            <p:ph type="title"/>
          </p:nvPr>
        </p:nvSpPr>
        <p:spPr>
          <a:xfrm>
            <a:off x="713225" y="539500"/>
            <a:ext cx="77175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6" name="Google Shape;196;p15"/>
          <p:cNvSpPr txBox="1"/>
          <p:nvPr>
            <p:ph idx="1" type="subTitle"/>
          </p:nvPr>
        </p:nvSpPr>
        <p:spPr>
          <a:xfrm>
            <a:off x="1474775" y="2369050"/>
            <a:ext cx="2957700" cy="1654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15"/>
          <p:cNvSpPr/>
          <p:nvPr>
            <p:ph idx="2" type="pic"/>
          </p:nvPr>
        </p:nvSpPr>
        <p:spPr>
          <a:xfrm>
            <a:off x="4844075" y="1783600"/>
            <a:ext cx="2825100" cy="2825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7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6"/>
          <p:cNvSpPr/>
          <p:nvPr>
            <p:ph idx="2" type="pic"/>
          </p:nvPr>
        </p:nvSpPr>
        <p:spPr>
          <a:xfrm>
            <a:off x="215600" y="3075900"/>
            <a:ext cx="8712600" cy="1842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00" name="Google Shape;200;p16"/>
          <p:cNvSpPr/>
          <p:nvPr/>
        </p:nvSpPr>
        <p:spPr>
          <a:xfrm>
            <a:off x="0" y="0"/>
            <a:ext cx="9155700" cy="2848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1" name="Google Shape;201;p16"/>
          <p:cNvGrpSpPr/>
          <p:nvPr/>
        </p:nvGrpSpPr>
        <p:grpSpPr>
          <a:xfrm>
            <a:off x="564653" y="130177"/>
            <a:ext cx="313789" cy="206842"/>
            <a:chOff x="-792975" y="1911550"/>
            <a:chExt cx="500700" cy="388800"/>
          </a:xfrm>
        </p:grpSpPr>
        <p:sp>
          <p:nvSpPr>
            <p:cNvPr id="202" name="Google Shape;202;p16"/>
            <p:cNvSpPr/>
            <p:nvPr/>
          </p:nvSpPr>
          <p:spPr>
            <a:xfrm>
              <a:off x="-658275" y="2006500"/>
              <a:ext cx="96600" cy="2934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6"/>
            <p:cNvSpPr/>
            <p:nvPr/>
          </p:nvSpPr>
          <p:spPr>
            <a:xfrm>
              <a:off x="-523575" y="2103175"/>
              <a:ext cx="96600" cy="1971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-388875" y="2191825"/>
              <a:ext cx="96600" cy="1083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-792975" y="1911550"/>
              <a:ext cx="96600" cy="3888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06" name="Google Shape;206;p16"/>
          <p:cNvCxnSpPr/>
          <p:nvPr/>
        </p:nvCxnSpPr>
        <p:spPr>
          <a:xfrm>
            <a:off x="-9400" y="478275"/>
            <a:ext cx="915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7" name="Google Shape;207;p16"/>
          <p:cNvSpPr/>
          <p:nvPr/>
        </p:nvSpPr>
        <p:spPr>
          <a:xfrm>
            <a:off x="7778538" y="173300"/>
            <a:ext cx="344400" cy="1206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6"/>
          <p:cNvSpPr/>
          <p:nvPr/>
        </p:nvSpPr>
        <p:spPr>
          <a:xfrm>
            <a:off x="7778538" y="173300"/>
            <a:ext cx="313800" cy="1206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6"/>
          <p:cNvSpPr txBox="1"/>
          <p:nvPr>
            <p:ph type="title"/>
          </p:nvPr>
        </p:nvSpPr>
        <p:spPr>
          <a:xfrm>
            <a:off x="2280000" y="683925"/>
            <a:ext cx="4584000" cy="7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0" name="Google Shape;210;p16"/>
          <p:cNvSpPr txBox="1"/>
          <p:nvPr>
            <p:ph idx="1" type="subTitle"/>
          </p:nvPr>
        </p:nvSpPr>
        <p:spPr>
          <a:xfrm>
            <a:off x="2280000" y="1448800"/>
            <a:ext cx="4584000" cy="987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7_1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7"/>
          <p:cNvSpPr/>
          <p:nvPr/>
        </p:nvSpPr>
        <p:spPr>
          <a:xfrm>
            <a:off x="0" y="0"/>
            <a:ext cx="9155700" cy="130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3" name="Google Shape;213;p17"/>
          <p:cNvGrpSpPr/>
          <p:nvPr/>
        </p:nvGrpSpPr>
        <p:grpSpPr>
          <a:xfrm>
            <a:off x="564653" y="130177"/>
            <a:ext cx="313789" cy="206842"/>
            <a:chOff x="-792975" y="1911550"/>
            <a:chExt cx="500700" cy="388800"/>
          </a:xfrm>
        </p:grpSpPr>
        <p:sp>
          <p:nvSpPr>
            <p:cNvPr id="214" name="Google Shape;214;p17"/>
            <p:cNvSpPr/>
            <p:nvPr/>
          </p:nvSpPr>
          <p:spPr>
            <a:xfrm>
              <a:off x="-658275" y="2006500"/>
              <a:ext cx="96600" cy="2934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7"/>
            <p:cNvSpPr/>
            <p:nvPr/>
          </p:nvSpPr>
          <p:spPr>
            <a:xfrm>
              <a:off x="-523575" y="2103175"/>
              <a:ext cx="96600" cy="1971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7"/>
            <p:cNvSpPr/>
            <p:nvPr/>
          </p:nvSpPr>
          <p:spPr>
            <a:xfrm>
              <a:off x="-388875" y="2191825"/>
              <a:ext cx="96600" cy="1083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7"/>
            <p:cNvSpPr/>
            <p:nvPr/>
          </p:nvSpPr>
          <p:spPr>
            <a:xfrm>
              <a:off x="-792975" y="1911550"/>
              <a:ext cx="96600" cy="3888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8" name="Google Shape;218;p17"/>
          <p:cNvSpPr/>
          <p:nvPr/>
        </p:nvSpPr>
        <p:spPr>
          <a:xfrm>
            <a:off x="7778538" y="173300"/>
            <a:ext cx="344400" cy="1206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7"/>
          <p:cNvSpPr/>
          <p:nvPr/>
        </p:nvSpPr>
        <p:spPr>
          <a:xfrm>
            <a:off x="7778538" y="173300"/>
            <a:ext cx="313800" cy="1206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0" name="Google Shape;220;p17"/>
          <p:cNvCxnSpPr/>
          <p:nvPr/>
        </p:nvCxnSpPr>
        <p:spPr>
          <a:xfrm>
            <a:off x="-9400" y="478275"/>
            <a:ext cx="915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1" name="Google Shape;221;p17"/>
          <p:cNvSpPr txBox="1"/>
          <p:nvPr>
            <p:ph type="title"/>
          </p:nvPr>
        </p:nvSpPr>
        <p:spPr>
          <a:xfrm>
            <a:off x="713225" y="539500"/>
            <a:ext cx="77175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2" name="Google Shape;222;p17"/>
          <p:cNvSpPr txBox="1"/>
          <p:nvPr>
            <p:ph idx="1" type="subTitle"/>
          </p:nvPr>
        </p:nvSpPr>
        <p:spPr>
          <a:xfrm>
            <a:off x="713225" y="2367325"/>
            <a:ext cx="3386700" cy="99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17"/>
          <p:cNvSpPr/>
          <p:nvPr>
            <p:ph idx="2" type="pic"/>
          </p:nvPr>
        </p:nvSpPr>
        <p:spPr>
          <a:xfrm>
            <a:off x="4867206" y="1947361"/>
            <a:ext cx="3268800" cy="18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_1_1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8"/>
          <p:cNvSpPr/>
          <p:nvPr>
            <p:ph idx="2" type="pic"/>
          </p:nvPr>
        </p:nvSpPr>
        <p:spPr>
          <a:xfrm>
            <a:off x="215788" y="3507600"/>
            <a:ext cx="4235700" cy="1464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26" name="Google Shape;226;p18"/>
          <p:cNvSpPr/>
          <p:nvPr>
            <p:ph idx="3" type="pic"/>
          </p:nvPr>
        </p:nvSpPr>
        <p:spPr>
          <a:xfrm>
            <a:off x="4692517" y="3507600"/>
            <a:ext cx="4235700" cy="1464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27" name="Google Shape;227;p18"/>
          <p:cNvSpPr/>
          <p:nvPr/>
        </p:nvSpPr>
        <p:spPr>
          <a:xfrm>
            <a:off x="0" y="0"/>
            <a:ext cx="9155700" cy="3242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8"/>
          <p:cNvSpPr txBox="1"/>
          <p:nvPr>
            <p:ph idx="1" type="subTitle"/>
          </p:nvPr>
        </p:nvSpPr>
        <p:spPr>
          <a:xfrm>
            <a:off x="5181657" y="1504226"/>
            <a:ext cx="3088800" cy="13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595959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18"/>
          <p:cNvSpPr txBox="1"/>
          <p:nvPr>
            <p:ph idx="4" type="subTitle"/>
          </p:nvPr>
        </p:nvSpPr>
        <p:spPr>
          <a:xfrm>
            <a:off x="873543" y="1504227"/>
            <a:ext cx="3088800" cy="13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595959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18"/>
          <p:cNvSpPr txBox="1"/>
          <p:nvPr>
            <p:ph type="title"/>
          </p:nvPr>
        </p:nvSpPr>
        <p:spPr>
          <a:xfrm>
            <a:off x="873543" y="683925"/>
            <a:ext cx="3088800" cy="7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4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1" name="Google Shape;231;p18"/>
          <p:cNvSpPr txBox="1"/>
          <p:nvPr>
            <p:ph idx="5" type="title"/>
          </p:nvPr>
        </p:nvSpPr>
        <p:spPr>
          <a:xfrm>
            <a:off x="5181657" y="683925"/>
            <a:ext cx="3088800" cy="7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4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232" name="Google Shape;232;p18"/>
          <p:cNvGrpSpPr/>
          <p:nvPr/>
        </p:nvGrpSpPr>
        <p:grpSpPr>
          <a:xfrm>
            <a:off x="564653" y="130177"/>
            <a:ext cx="313789" cy="206842"/>
            <a:chOff x="-792975" y="1911550"/>
            <a:chExt cx="500700" cy="388800"/>
          </a:xfrm>
        </p:grpSpPr>
        <p:sp>
          <p:nvSpPr>
            <p:cNvPr id="233" name="Google Shape;233;p18"/>
            <p:cNvSpPr/>
            <p:nvPr/>
          </p:nvSpPr>
          <p:spPr>
            <a:xfrm>
              <a:off x="-658275" y="2006500"/>
              <a:ext cx="96600" cy="2934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8"/>
            <p:cNvSpPr/>
            <p:nvPr/>
          </p:nvSpPr>
          <p:spPr>
            <a:xfrm>
              <a:off x="-523575" y="2103175"/>
              <a:ext cx="96600" cy="1971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8"/>
            <p:cNvSpPr/>
            <p:nvPr/>
          </p:nvSpPr>
          <p:spPr>
            <a:xfrm>
              <a:off x="-388875" y="2191825"/>
              <a:ext cx="96600" cy="1083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8"/>
            <p:cNvSpPr/>
            <p:nvPr/>
          </p:nvSpPr>
          <p:spPr>
            <a:xfrm>
              <a:off x="-792975" y="1911550"/>
              <a:ext cx="96600" cy="3888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7" name="Google Shape;237;p18"/>
          <p:cNvSpPr/>
          <p:nvPr/>
        </p:nvSpPr>
        <p:spPr>
          <a:xfrm>
            <a:off x="7778538" y="173300"/>
            <a:ext cx="344400" cy="1206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8"/>
          <p:cNvSpPr/>
          <p:nvPr/>
        </p:nvSpPr>
        <p:spPr>
          <a:xfrm>
            <a:off x="7778538" y="173300"/>
            <a:ext cx="313800" cy="1206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9" name="Google Shape;239;p18"/>
          <p:cNvCxnSpPr/>
          <p:nvPr/>
        </p:nvCxnSpPr>
        <p:spPr>
          <a:xfrm>
            <a:off x="-9400" y="478275"/>
            <a:ext cx="915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_1_2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9"/>
          <p:cNvSpPr/>
          <p:nvPr/>
        </p:nvSpPr>
        <p:spPr>
          <a:xfrm>
            <a:off x="0" y="0"/>
            <a:ext cx="9155700" cy="1305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2" name="Google Shape;242;p19"/>
          <p:cNvGrpSpPr/>
          <p:nvPr/>
        </p:nvGrpSpPr>
        <p:grpSpPr>
          <a:xfrm>
            <a:off x="564653" y="130177"/>
            <a:ext cx="313789" cy="206842"/>
            <a:chOff x="-792975" y="1911550"/>
            <a:chExt cx="500700" cy="388800"/>
          </a:xfrm>
        </p:grpSpPr>
        <p:sp>
          <p:nvSpPr>
            <p:cNvPr id="243" name="Google Shape;243;p19"/>
            <p:cNvSpPr/>
            <p:nvPr/>
          </p:nvSpPr>
          <p:spPr>
            <a:xfrm>
              <a:off x="-658275" y="2006500"/>
              <a:ext cx="96600" cy="2934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9"/>
            <p:cNvSpPr/>
            <p:nvPr/>
          </p:nvSpPr>
          <p:spPr>
            <a:xfrm>
              <a:off x="-523575" y="2103175"/>
              <a:ext cx="96600" cy="1971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9"/>
            <p:cNvSpPr/>
            <p:nvPr/>
          </p:nvSpPr>
          <p:spPr>
            <a:xfrm>
              <a:off x="-388875" y="2191825"/>
              <a:ext cx="96600" cy="1083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9"/>
            <p:cNvSpPr/>
            <p:nvPr/>
          </p:nvSpPr>
          <p:spPr>
            <a:xfrm>
              <a:off x="-792975" y="1911550"/>
              <a:ext cx="96600" cy="3888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7" name="Google Shape;247;p19"/>
          <p:cNvSpPr/>
          <p:nvPr/>
        </p:nvSpPr>
        <p:spPr>
          <a:xfrm>
            <a:off x="7778538" y="173300"/>
            <a:ext cx="344400" cy="1206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7778538" y="173300"/>
            <a:ext cx="313800" cy="1206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9" name="Google Shape;249;p19"/>
          <p:cNvCxnSpPr/>
          <p:nvPr/>
        </p:nvCxnSpPr>
        <p:spPr>
          <a:xfrm>
            <a:off x="-9400" y="478275"/>
            <a:ext cx="915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0" name="Google Shape;250;p19"/>
          <p:cNvSpPr txBox="1"/>
          <p:nvPr>
            <p:ph idx="1" type="subTitle"/>
          </p:nvPr>
        </p:nvSpPr>
        <p:spPr>
          <a:xfrm>
            <a:off x="5023189" y="2627300"/>
            <a:ext cx="2803200" cy="50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1" name="Google Shape;251;p19"/>
          <p:cNvSpPr txBox="1"/>
          <p:nvPr>
            <p:ph idx="2" type="subTitle"/>
          </p:nvPr>
        </p:nvSpPr>
        <p:spPr>
          <a:xfrm>
            <a:off x="1317611" y="2627300"/>
            <a:ext cx="2803200" cy="50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2" name="Google Shape;252;p19"/>
          <p:cNvSpPr txBox="1"/>
          <p:nvPr>
            <p:ph idx="3" type="subTitle"/>
          </p:nvPr>
        </p:nvSpPr>
        <p:spPr>
          <a:xfrm>
            <a:off x="5023189" y="3132010"/>
            <a:ext cx="2803200" cy="13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19"/>
          <p:cNvSpPr txBox="1"/>
          <p:nvPr>
            <p:ph idx="4" type="subTitle"/>
          </p:nvPr>
        </p:nvSpPr>
        <p:spPr>
          <a:xfrm>
            <a:off x="1317611" y="3132010"/>
            <a:ext cx="2803200" cy="13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19"/>
          <p:cNvSpPr txBox="1"/>
          <p:nvPr>
            <p:ph type="title"/>
          </p:nvPr>
        </p:nvSpPr>
        <p:spPr>
          <a:xfrm>
            <a:off x="713225" y="539500"/>
            <a:ext cx="77175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TITLE_AND_TWO_COLUMNS_1_1_1_1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0"/>
          <p:cNvSpPr/>
          <p:nvPr/>
        </p:nvSpPr>
        <p:spPr>
          <a:xfrm>
            <a:off x="0" y="0"/>
            <a:ext cx="9155700" cy="1305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7" name="Google Shape;257;p20"/>
          <p:cNvGrpSpPr/>
          <p:nvPr/>
        </p:nvGrpSpPr>
        <p:grpSpPr>
          <a:xfrm>
            <a:off x="564653" y="130177"/>
            <a:ext cx="313789" cy="206842"/>
            <a:chOff x="-792975" y="1911550"/>
            <a:chExt cx="500700" cy="388800"/>
          </a:xfrm>
        </p:grpSpPr>
        <p:sp>
          <p:nvSpPr>
            <p:cNvPr id="258" name="Google Shape;258;p20"/>
            <p:cNvSpPr/>
            <p:nvPr/>
          </p:nvSpPr>
          <p:spPr>
            <a:xfrm>
              <a:off x="-658275" y="2006500"/>
              <a:ext cx="96600" cy="2934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0"/>
            <p:cNvSpPr/>
            <p:nvPr/>
          </p:nvSpPr>
          <p:spPr>
            <a:xfrm>
              <a:off x="-523575" y="2103175"/>
              <a:ext cx="96600" cy="1971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0"/>
            <p:cNvSpPr/>
            <p:nvPr/>
          </p:nvSpPr>
          <p:spPr>
            <a:xfrm>
              <a:off x="-388875" y="2191825"/>
              <a:ext cx="96600" cy="1083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0"/>
            <p:cNvSpPr/>
            <p:nvPr/>
          </p:nvSpPr>
          <p:spPr>
            <a:xfrm>
              <a:off x="-792975" y="1911550"/>
              <a:ext cx="96600" cy="3888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62" name="Google Shape;262;p20"/>
          <p:cNvCxnSpPr/>
          <p:nvPr/>
        </p:nvCxnSpPr>
        <p:spPr>
          <a:xfrm>
            <a:off x="-9400" y="478275"/>
            <a:ext cx="915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3" name="Google Shape;263;p20"/>
          <p:cNvSpPr/>
          <p:nvPr/>
        </p:nvSpPr>
        <p:spPr>
          <a:xfrm>
            <a:off x="7778538" y="173300"/>
            <a:ext cx="344400" cy="1206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0"/>
          <p:cNvSpPr/>
          <p:nvPr/>
        </p:nvSpPr>
        <p:spPr>
          <a:xfrm>
            <a:off x="7778538" y="173300"/>
            <a:ext cx="313800" cy="1206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0"/>
          <p:cNvSpPr txBox="1"/>
          <p:nvPr>
            <p:ph idx="1" type="body"/>
          </p:nvPr>
        </p:nvSpPr>
        <p:spPr>
          <a:xfrm>
            <a:off x="713225" y="1573200"/>
            <a:ext cx="3858900" cy="30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6" name="Google Shape;266;p20"/>
          <p:cNvSpPr txBox="1"/>
          <p:nvPr>
            <p:ph idx="2" type="body"/>
          </p:nvPr>
        </p:nvSpPr>
        <p:spPr>
          <a:xfrm>
            <a:off x="4571850" y="1573200"/>
            <a:ext cx="3858900" cy="30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7" name="Google Shape;267;p20"/>
          <p:cNvSpPr txBox="1"/>
          <p:nvPr>
            <p:ph type="title"/>
          </p:nvPr>
        </p:nvSpPr>
        <p:spPr>
          <a:xfrm>
            <a:off x="713225" y="539500"/>
            <a:ext cx="77175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/>
          <p:nvPr>
            <p:ph idx="2" type="pic"/>
          </p:nvPr>
        </p:nvSpPr>
        <p:spPr>
          <a:xfrm>
            <a:off x="215600" y="3407850"/>
            <a:ext cx="4231800" cy="1564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9" name="Google Shape;29;p3"/>
          <p:cNvSpPr/>
          <p:nvPr>
            <p:ph idx="3" type="pic"/>
          </p:nvPr>
        </p:nvSpPr>
        <p:spPr>
          <a:xfrm>
            <a:off x="4696525" y="3407850"/>
            <a:ext cx="4231800" cy="1564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" name="Google Shape;30;p3"/>
          <p:cNvSpPr/>
          <p:nvPr/>
        </p:nvSpPr>
        <p:spPr>
          <a:xfrm>
            <a:off x="0" y="-14500"/>
            <a:ext cx="9144000" cy="3249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 txBox="1"/>
          <p:nvPr>
            <p:ph type="title"/>
          </p:nvPr>
        </p:nvSpPr>
        <p:spPr>
          <a:xfrm>
            <a:off x="3209850" y="730325"/>
            <a:ext cx="4981800" cy="2030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2" name="Google Shape;32;p3"/>
          <p:cNvSpPr txBox="1"/>
          <p:nvPr>
            <p:ph hasCustomPrompt="1" idx="4" type="title"/>
          </p:nvPr>
        </p:nvSpPr>
        <p:spPr>
          <a:xfrm>
            <a:off x="945250" y="836600"/>
            <a:ext cx="1615500" cy="946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" name="Google Shape;33;p3"/>
          <p:cNvSpPr txBox="1"/>
          <p:nvPr>
            <p:ph idx="1" type="subTitle"/>
          </p:nvPr>
        </p:nvSpPr>
        <p:spPr>
          <a:xfrm>
            <a:off x="945250" y="2070425"/>
            <a:ext cx="2454900" cy="690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Google Shape;34;p3"/>
          <p:cNvSpPr txBox="1"/>
          <p:nvPr>
            <p:ph hasCustomPrompt="1" idx="5" type="title"/>
          </p:nvPr>
        </p:nvSpPr>
        <p:spPr>
          <a:xfrm>
            <a:off x="3607350" y="120050"/>
            <a:ext cx="1929300" cy="227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35" name="Google Shape;35;p3"/>
          <p:cNvCxnSpPr/>
          <p:nvPr/>
        </p:nvCxnSpPr>
        <p:spPr>
          <a:xfrm>
            <a:off x="-9400" y="478275"/>
            <a:ext cx="915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6" name="Google Shape;36;p3"/>
          <p:cNvGrpSpPr/>
          <p:nvPr/>
        </p:nvGrpSpPr>
        <p:grpSpPr>
          <a:xfrm>
            <a:off x="564653" y="130177"/>
            <a:ext cx="313789" cy="206842"/>
            <a:chOff x="-792975" y="1911550"/>
            <a:chExt cx="500700" cy="388800"/>
          </a:xfrm>
        </p:grpSpPr>
        <p:sp>
          <p:nvSpPr>
            <p:cNvPr id="37" name="Google Shape;37;p3"/>
            <p:cNvSpPr/>
            <p:nvPr/>
          </p:nvSpPr>
          <p:spPr>
            <a:xfrm>
              <a:off x="-658275" y="2006500"/>
              <a:ext cx="96600" cy="2934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-523575" y="2103175"/>
              <a:ext cx="96600" cy="1971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-388875" y="2191825"/>
              <a:ext cx="96600" cy="1083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-792975" y="1911550"/>
              <a:ext cx="96600" cy="3888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" name="Google Shape;41;p3"/>
          <p:cNvSpPr/>
          <p:nvPr/>
        </p:nvSpPr>
        <p:spPr>
          <a:xfrm>
            <a:off x="7778538" y="173300"/>
            <a:ext cx="344400" cy="1206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7778538" y="173300"/>
            <a:ext cx="313800" cy="1206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4">
  <p:cSld name="TITLE_AND_TWO_COLUMNS_1_1_1_1_1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1"/>
          <p:cNvSpPr/>
          <p:nvPr/>
        </p:nvSpPr>
        <p:spPr>
          <a:xfrm>
            <a:off x="0" y="0"/>
            <a:ext cx="9155700" cy="1305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0" name="Google Shape;270;p21"/>
          <p:cNvGrpSpPr/>
          <p:nvPr/>
        </p:nvGrpSpPr>
        <p:grpSpPr>
          <a:xfrm>
            <a:off x="564653" y="130177"/>
            <a:ext cx="313789" cy="206842"/>
            <a:chOff x="-792975" y="1911550"/>
            <a:chExt cx="500700" cy="388800"/>
          </a:xfrm>
        </p:grpSpPr>
        <p:sp>
          <p:nvSpPr>
            <p:cNvPr id="271" name="Google Shape;271;p21"/>
            <p:cNvSpPr/>
            <p:nvPr/>
          </p:nvSpPr>
          <p:spPr>
            <a:xfrm>
              <a:off x="-658275" y="2006500"/>
              <a:ext cx="96600" cy="2934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1"/>
            <p:cNvSpPr/>
            <p:nvPr/>
          </p:nvSpPr>
          <p:spPr>
            <a:xfrm>
              <a:off x="-523575" y="2103175"/>
              <a:ext cx="96600" cy="1971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1"/>
            <p:cNvSpPr/>
            <p:nvPr/>
          </p:nvSpPr>
          <p:spPr>
            <a:xfrm>
              <a:off x="-388875" y="2191825"/>
              <a:ext cx="96600" cy="1083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1"/>
            <p:cNvSpPr/>
            <p:nvPr/>
          </p:nvSpPr>
          <p:spPr>
            <a:xfrm>
              <a:off x="-792975" y="1911550"/>
              <a:ext cx="96600" cy="3888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75" name="Google Shape;275;p21"/>
          <p:cNvCxnSpPr/>
          <p:nvPr/>
        </p:nvCxnSpPr>
        <p:spPr>
          <a:xfrm>
            <a:off x="-9400" y="478275"/>
            <a:ext cx="915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6" name="Google Shape;276;p21"/>
          <p:cNvSpPr/>
          <p:nvPr/>
        </p:nvSpPr>
        <p:spPr>
          <a:xfrm>
            <a:off x="7778538" y="173300"/>
            <a:ext cx="344400" cy="1206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1"/>
          <p:cNvSpPr/>
          <p:nvPr/>
        </p:nvSpPr>
        <p:spPr>
          <a:xfrm>
            <a:off x="7778538" y="173300"/>
            <a:ext cx="313800" cy="1206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1"/>
          <p:cNvSpPr txBox="1"/>
          <p:nvPr>
            <p:ph idx="1" type="body"/>
          </p:nvPr>
        </p:nvSpPr>
        <p:spPr>
          <a:xfrm>
            <a:off x="713225" y="1573200"/>
            <a:ext cx="3858900" cy="30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9" name="Google Shape;279;p21"/>
          <p:cNvSpPr txBox="1"/>
          <p:nvPr>
            <p:ph idx="2" type="body"/>
          </p:nvPr>
        </p:nvSpPr>
        <p:spPr>
          <a:xfrm>
            <a:off x="4571850" y="1573200"/>
            <a:ext cx="3858900" cy="30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0" name="Google Shape;280;p21"/>
          <p:cNvSpPr txBox="1"/>
          <p:nvPr>
            <p:ph type="title"/>
          </p:nvPr>
        </p:nvSpPr>
        <p:spPr>
          <a:xfrm>
            <a:off x="713225" y="539500"/>
            <a:ext cx="77175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2"/>
          <p:cNvSpPr/>
          <p:nvPr/>
        </p:nvSpPr>
        <p:spPr>
          <a:xfrm>
            <a:off x="0" y="0"/>
            <a:ext cx="9155700" cy="1305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2"/>
          <p:cNvSpPr txBox="1"/>
          <p:nvPr>
            <p:ph type="title"/>
          </p:nvPr>
        </p:nvSpPr>
        <p:spPr>
          <a:xfrm>
            <a:off x="713225" y="539500"/>
            <a:ext cx="7717500" cy="6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4" name="Google Shape;284;p22"/>
          <p:cNvSpPr txBox="1"/>
          <p:nvPr>
            <p:ph idx="1" type="subTitle"/>
          </p:nvPr>
        </p:nvSpPr>
        <p:spPr>
          <a:xfrm>
            <a:off x="568413" y="2359046"/>
            <a:ext cx="2042400" cy="8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22"/>
          <p:cNvSpPr txBox="1"/>
          <p:nvPr>
            <p:ph idx="2" type="subTitle"/>
          </p:nvPr>
        </p:nvSpPr>
        <p:spPr>
          <a:xfrm>
            <a:off x="568413" y="1708567"/>
            <a:ext cx="2042400" cy="74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6" name="Google Shape;286;p22"/>
          <p:cNvSpPr txBox="1"/>
          <p:nvPr>
            <p:ph idx="3" type="subTitle"/>
          </p:nvPr>
        </p:nvSpPr>
        <p:spPr>
          <a:xfrm>
            <a:off x="3550800" y="2360688"/>
            <a:ext cx="2042400" cy="8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22"/>
          <p:cNvSpPr txBox="1"/>
          <p:nvPr>
            <p:ph idx="4" type="subTitle"/>
          </p:nvPr>
        </p:nvSpPr>
        <p:spPr>
          <a:xfrm>
            <a:off x="3550800" y="1710188"/>
            <a:ext cx="2042400" cy="74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8" name="Google Shape;288;p22"/>
          <p:cNvSpPr txBox="1"/>
          <p:nvPr>
            <p:ph idx="5" type="subTitle"/>
          </p:nvPr>
        </p:nvSpPr>
        <p:spPr>
          <a:xfrm>
            <a:off x="6533188" y="2359050"/>
            <a:ext cx="2042400" cy="8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22"/>
          <p:cNvSpPr txBox="1"/>
          <p:nvPr>
            <p:ph idx="6" type="subTitle"/>
          </p:nvPr>
        </p:nvSpPr>
        <p:spPr>
          <a:xfrm>
            <a:off x="6533188" y="1708571"/>
            <a:ext cx="2042400" cy="74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0" name="Google Shape;290;p22"/>
          <p:cNvSpPr/>
          <p:nvPr>
            <p:ph idx="7" type="pic"/>
          </p:nvPr>
        </p:nvSpPr>
        <p:spPr>
          <a:xfrm>
            <a:off x="212975" y="3412425"/>
            <a:ext cx="2751900" cy="1564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91" name="Google Shape;291;p22"/>
          <p:cNvSpPr/>
          <p:nvPr>
            <p:ph idx="8" type="pic"/>
          </p:nvPr>
        </p:nvSpPr>
        <p:spPr>
          <a:xfrm>
            <a:off x="3196060" y="3412425"/>
            <a:ext cx="2751900" cy="1564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92" name="Google Shape;292;p22"/>
          <p:cNvSpPr/>
          <p:nvPr>
            <p:ph idx="9" type="pic"/>
          </p:nvPr>
        </p:nvSpPr>
        <p:spPr>
          <a:xfrm flipH="1">
            <a:off x="6176375" y="3412425"/>
            <a:ext cx="2751900" cy="1564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cxnSp>
        <p:nvCxnSpPr>
          <p:cNvPr id="293" name="Google Shape;293;p22"/>
          <p:cNvCxnSpPr/>
          <p:nvPr/>
        </p:nvCxnSpPr>
        <p:spPr>
          <a:xfrm>
            <a:off x="-9400" y="478275"/>
            <a:ext cx="915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94" name="Google Shape;294;p22"/>
          <p:cNvGrpSpPr/>
          <p:nvPr/>
        </p:nvGrpSpPr>
        <p:grpSpPr>
          <a:xfrm>
            <a:off x="564653" y="130177"/>
            <a:ext cx="313789" cy="206842"/>
            <a:chOff x="-792975" y="1911550"/>
            <a:chExt cx="500700" cy="388800"/>
          </a:xfrm>
        </p:grpSpPr>
        <p:sp>
          <p:nvSpPr>
            <p:cNvPr id="295" name="Google Shape;295;p22"/>
            <p:cNvSpPr/>
            <p:nvPr/>
          </p:nvSpPr>
          <p:spPr>
            <a:xfrm>
              <a:off x="-658275" y="2006500"/>
              <a:ext cx="96600" cy="2934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2"/>
            <p:cNvSpPr/>
            <p:nvPr/>
          </p:nvSpPr>
          <p:spPr>
            <a:xfrm>
              <a:off x="-523575" y="2103175"/>
              <a:ext cx="96600" cy="1971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2"/>
            <p:cNvSpPr/>
            <p:nvPr/>
          </p:nvSpPr>
          <p:spPr>
            <a:xfrm>
              <a:off x="-388875" y="2191825"/>
              <a:ext cx="96600" cy="1083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2"/>
            <p:cNvSpPr/>
            <p:nvPr/>
          </p:nvSpPr>
          <p:spPr>
            <a:xfrm>
              <a:off x="-792975" y="1911550"/>
              <a:ext cx="96600" cy="3888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9" name="Google Shape;299;p22"/>
          <p:cNvSpPr/>
          <p:nvPr/>
        </p:nvSpPr>
        <p:spPr>
          <a:xfrm>
            <a:off x="7778538" y="173300"/>
            <a:ext cx="344400" cy="1206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2"/>
          <p:cNvSpPr/>
          <p:nvPr/>
        </p:nvSpPr>
        <p:spPr>
          <a:xfrm>
            <a:off x="7778538" y="173300"/>
            <a:ext cx="313800" cy="1206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3"/>
          <p:cNvSpPr/>
          <p:nvPr/>
        </p:nvSpPr>
        <p:spPr>
          <a:xfrm>
            <a:off x="0" y="0"/>
            <a:ext cx="9155700" cy="130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3" name="Google Shape;303;p23"/>
          <p:cNvCxnSpPr/>
          <p:nvPr/>
        </p:nvCxnSpPr>
        <p:spPr>
          <a:xfrm>
            <a:off x="-9400" y="478275"/>
            <a:ext cx="915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4" name="Google Shape;304;p23"/>
          <p:cNvGrpSpPr/>
          <p:nvPr/>
        </p:nvGrpSpPr>
        <p:grpSpPr>
          <a:xfrm>
            <a:off x="564653" y="130177"/>
            <a:ext cx="313789" cy="206842"/>
            <a:chOff x="-792975" y="1911550"/>
            <a:chExt cx="500700" cy="388800"/>
          </a:xfrm>
        </p:grpSpPr>
        <p:sp>
          <p:nvSpPr>
            <p:cNvPr id="305" name="Google Shape;305;p23"/>
            <p:cNvSpPr/>
            <p:nvPr/>
          </p:nvSpPr>
          <p:spPr>
            <a:xfrm>
              <a:off x="-658275" y="2006500"/>
              <a:ext cx="96600" cy="2934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3"/>
            <p:cNvSpPr/>
            <p:nvPr/>
          </p:nvSpPr>
          <p:spPr>
            <a:xfrm>
              <a:off x="-523575" y="2103175"/>
              <a:ext cx="96600" cy="1971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3"/>
            <p:cNvSpPr/>
            <p:nvPr/>
          </p:nvSpPr>
          <p:spPr>
            <a:xfrm>
              <a:off x="-388875" y="2191825"/>
              <a:ext cx="96600" cy="1083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3"/>
            <p:cNvSpPr/>
            <p:nvPr/>
          </p:nvSpPr>
          <p:spPr>
            <a:xfrm>
              <a:off x="-792975" y="1911550"/>
              <a:ext cx="96600" cy="3888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9" name="Google Shape;309;p23"/>
          <p:cNvSpPr/>
          <p:nvPr/>
        </p:nvSpPr>
        <p:spPr>
          <a:xfrm>
            <a:off x="7778538" y="173300"/>
            <a:ext cx="344400" cy="1206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3"/>
          <p:cNvSpPr/>
          <p:nvPr/>
        </p:nvSpPr>
        <p:spPr>
          <a:xfrm>
            <a:off x="7778538" y="173300"/>
            <a:ext cx="313800" cy="1206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3"/>
          <p:cNvSpPr txBox="1"/>
          <p:nvPr>
            <p:ph type="title"/>
          </p:nvPr>
        </p:nvSpPr>
        <p:spPr>
          <a:xfrm>
            <a:off x="713225" y="539500"/>
            <a:ext cx="77175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2" name="Google Shape;312;p23"/>
          <p:cNvSpPr txBox="1"/>
          <p:nvPr>
            <p:ph idx="1" type="subTitle"/>
          </p:nvPr>
        </p:nvSpPr>
        <p:spPr>
          <a:xfrm>
            <a:off x="713250" y="3449114"/>
            <a:ext cx="2007600" cy="8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3" name="Google Shape;313;p23"/>
          <p:cNvSpPr txBox="1"/>
          <p:nvPr>
            <p:ph idx="2" type="subTitle"/>
          </p:nvPr>
        </p:nvSpPr>
        <p:spPr>
          <a:xfrm>
            <a:off x="713250" y="2982926"/>
            <a:ext cx="2007600" cy="46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4" name="Google Shape;314;p23"/>
          <p:cNvSpPr txBox="1"/>
          <p:nvPr>
            <p:ph idx="3" type="subTitle"/>
          </p:nvPr>
        </p:nvSpPr>
        <p:spPr>
          <a:xfrm>
            <a:off x="3568149" y="3449125"/>
            <a:ext cx="2007600" cy="8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5" name="Google Shape;315;p23"/>
          <p:cNvSpPr txBox="1"/>
          <p:nvPr>
            <p:ph idx="4" type="subTitle"/>
          </p:nvPr>
        </p:nvSpPr>
        <p:spPr>
          <a:xfrm>
            <a:off x="3568149" y="2982925"/>
            <a:ext cx="2007600" cy="46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6" name="Google Shape;316;p23"/>
          <p:cNvSpPr txBox="1"/>
          <p:nvPr>
            <p:ph idx="5" type="subTitle"/>
          </p:nvPr>
        </p:nvSpPr>
        <p:spPr>
          <a:xfrm>
            <a:off x="6423055" y="3449102"/>
            <a:ext cx="2007600" cy="8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7" name="Google Shape;317;p23"/>
          <p:cNvSpPr txBox="1"/>
          <p:nvPr>
            <p:ph idx="6" type="subTitle"/>
          </p:nvPr>
        </p:nvSpPr>
        <p:spPr>
          <a:xfrm>
            <a:off x="6423055" y="2982926"/>
            <a:ext cx="2007600" cy="46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4"/>
          <p:cNvSpPr/>
          <p:nvPr/>
        </p:nvSpPr>
        <p:spPr>
          <a:xfrm>
            <a:off x="0" y="0"/>
            <a:ext cx="9155700" cy="1305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0" name="Google Shape;320;p24"/>
          <p:cNvCxnSpPr/>
          <p:nvPr/>
        </p:nvCxnSpPr>
        <p:spPr>
          <a:xfrm>
            <a:off x="-9400" y="478275"/>
            <a:ext cx="915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21" name="Google Shape;321;p24"/>
          <p:cNvGrpSpPr/>
          <p:nvPr/>
        </p:nvGrpSpPr>
        <p:grpSpPr>
          <a:xfrm>
            <a:off x="564653" y="130177"/>
            <a:ext cx="313789" cy="206842"/>
            <a:chOff x="-792975" y="1911550"/>
            <a:chExt cx="500700" cy="388800"/>
          </a:xfrm>
        </p:grpSpPr>
        <p:sp>
          <p:nvSpPr>
            <p:cNvPr id="322" name="Google Shape;322;p24"/>
            <p:cNvSpPr/>
            <p:nvPr/>
          </p:nvSpPr>
          <p:spPr>
            <a:xfrm>
              <a:off x="-658275" y="2006500"/>
              <a:ext cx="96600" cy="2934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4"/>
            <p:cNvSpPr/>
            <p:nvPr/>
          </p:nvSpPr>
          <p:spPr>
            <a:xfrm>
              <a:off x="-523575" y="2103175"/>
              <a:ext cx="96600" cy="1971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4"/>
            <p:cNvSpPr/>
            <p:nvPr/>
          </p:nvSpPr>
          <p:spPr>
            <a:xfrm>
              <a:off x="-388875" y="2191825"/>
              <a:ext cx="96600" cy="1083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4"/>
            <p:cNvSpPr/>
            <p:nvPr/>
          </p:nvSpPr>
          <p:spPr>
            <a:xfrm>
              <a:off x="-792975" y="1911550"/>
              <a:ext cx="96600" cy="3888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6" name="Google Shape;326;p24"/>
          <p:cNvSpPr/>
          <p:nvPr/>
        </p:nvSpPr>
        <p:spPr>
          <a:xfrm>
            <a:off x="7778538" y="173300"/>
            <a:ext cx="344400" cy="1206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4"/>
          <p:cNvSpPr/>
          <p:nvPr/>
        </p:nvSpPr>
        <p:spPr>
          <a:xfrm>
            <a:off x="7778538" y="173300"/>
            <a:ext cx="313800" cy="1206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4"/>
          <p:cNvSpPr txBox="1"/>
          <p:nvPr>
            <p:ph type="title"/>
          </p:nvPr>
        </p:nvSpPr>
        <p:spPr>
          <a:xfrm>
            <a:off x="713225" y="539500"/>
            <a:ext cx="77175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9" name="Google Shape;329;p24"/>
          <p:cNvSpPr txBox="1"/>
          <p:nvPr>
            <p:ph idx="1" type="subTitle"/>
          </p:nvPr>
        </p:nvSpPr>
        <p:spPr>
          <a:xfrm>
            <a:off x="1297438" y="2435563"/>
            <a:ext cx="3096300" cy="5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0" name="Google Shape;330;p24"/>
          <p:cNvSpPr txBox="1"/>
          <p:nvPr>
            <p:ph idx="2" type="subTitle"/>
          </p:nvPr>
        </p:nvSpPr>
        <p:spPr>
          <a:xfrm>
            <a:off x="1297438" y="1926100"/>
            <a:ext cx="3096300" cy="50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1" name="Google Shape;331;p24"/>
          <p:cNvSpPr txBox="1"/>
          <p:nvPr>
            <p:ph idx="3" type="subTitle"/>
          </p:nvPr>
        </p:nvSpPr>
        <p:spPr>
          <a:xfrm>
            <a:off x="1297438" y="4078775"/>
            <a:ext cx="3096300" cy="5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2" name="Google Shape;332;p24"/>
          <p:cNvSpPr txBox="1"/>
          <p:nvPr>
            <p:ph idx="4" type="subTitle"/>
          </p:nvPr>
        </p:nvSpPr>
        <p:spPr>
          <a:xfrm>
            <a:off x="1297438" y="3569315"/>
            <a:ext cx="3096300" cy="50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3" name="Google Shape;333;p24"/>
          <p:cNvSpPr txBox="1"/>
          <p:nvPr>
            <p:ph idx="5" type="subTitle"/>
          </p:nvPr>
        </p:nvSpPr>
        <p:spPr>
          <a:xfrm>
            <a:off x="4750198" y="2435548"/>
            <a:ext cx="3096300" cy="5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p24"/>
          <p:cNvSpPr txBox="1"/>
          <p:nvPr>
            <p:ph idx="6" type="subTitle"/>
          </p:nvPr>
        </p:nvSpPr>
        <p:spPr>
          <a:xfrm>
            <a:off x="4750198" y="1926100"/>
            <a:ext cx="3096300" cy="50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5" name="Google Shape;335;p24"/>
          <p:cNvSpPr txBox="1"/>
          <p:nvPr>
            <p:ph idx="7" type="subTitle"/>
          </p:nvPr>
        </p:nvSpPr>
        <p:spPr>
          <a:xfrm>
            <a:off x="4750198" y="4078758"/>
            <a:ext cx="3096300" cy="5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6" name="Google Shape;336;p24"/>
          <p:cNvSpPr txBox="1"/>
          <p:nvPr>
            <p:ph idx="8" type="subTitle"/>
          </p:nvPr>
        </p:nvSpPr>
        <p:spPr>
          <a:xfrm>
            <a:off x="4750198" y="3569300"/>
            <a:ext cx="3096300" cy="50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BLANK_1_1_1_1_2"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5"/>
          <p:cNvSpPr/>
          <p:nvPr/>
        </p:nvSpPr>
        <p:spPr>
          <a:xfrm>
            <a:off x="0" y="0"/>
            <a:ext cx="9155700" cy="130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9" name="Google Shape;339;p25"/>
          <p:cNvCxnSpPr/>
          <p:nvPr/>
        </p:nvCxnSpPr>
        <p:spPr>
          <a:xfrm>
            <a:off x="-9400" y="478275"/>
            <a:ext cx="915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40" name="Google Shape;340;p25"/>
          <p:cNvGrpSpPr/>
          <p:nvPr/>
        </p:nvGrpSpPr>
        <p:grpSpPr>
          <a:xfrm>
            <a:off x="564653" y="130177"/>
            <a:ext cx="313789" cy="206842"/>
            <a:chOff x="-792975" y="1911550"/>
            <a:chExt cx="500700" cy="388800"/>
          </a:xfrm>
        </p:grpSpPr>
        <p:sp>
          <p:nvSpPr>
            <p:cNvPr id="341" name="Google Shape;341;p25"/>
            <p:cNvSpPr/>
            <p:nvPr/>
          </p:nvSpPr>
          <p:spPr>
            <a:xfrm>
              <a:off x="-658275" y="2006500"/>
              <a:ext cx="96600" cy="2934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5"/>
            <p:cNvSpPr/>
            <p:nvPr/>
          </p:nvSpPr>
          <p:spPr>
            <a:xfrm>
              <a:off x="-523575" y="2103175"/>
              <a:ext cx="96600" cy="1971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5"/>
            <p:cNvSpPr/>
            <p:nvPr/>
          </p:nvSpPr>
          <p:spPr>
            <a:xfrm>
              <a:off x="-388875" y="2191825"/>
              <a:ext cx="96600" cy="1083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5"/>
            <p:cNvSpPr/>
            <p:nvPr/>
          </p:nvSpPr>
          <p:spPr>
            <a:xfrm>
              <a:off x="-792975" y="1911550"/>
              <a:ext cx="96600" cy="3888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5" name="Google Shape;345;p25"/>
          <p:cNvSpPr/>
          <p:nvPr/>
        </p:nvSpPr>
        <p:spPr>
          <a:xfrm>
            <a:off x="7778538" y="173300"/>
            <a:ext cx="344400" cy="1206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5"/>
          <p:cNvSpPr/>
          <p:nvPr/>
        </p:nvSpPr>
        <p:spPr>
          <a:xfrm>
            <a:off x="7778538" y="173300"/>
            <a:ext cx="313800" cy="1206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5"/>
          <p:cNvSpPr txBox="1"/>
          <p:nvPr>
            <p:ph type="title"/>
          </p:nvPr>
        </p:nvSpPr>
        <p:spPr>
          <a:xfrm>
            <a:off x="713225" y="539500"/>
            <a:ext cx="77175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8" name="Google Shape;348;p25"/>
          <p:cNvSpPr txBox="1"/>
          <p:nvPr>
            <p:ph idx="1" type="subTitle"/>
          </p:nvPr>
        </p:nvSpPr>
        <p:spPr>
          <a:xfrm>
            <a:off x="6501375" y="3805610"/>
            <a:ext cx="1929300" cy="6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9" name="Google Shape;349;p25"/>
          <p:cNvSpPr txBox="1"/>
          <p:nvPr>
            <p:ph idx="2" type="subTitle"/>
          </p:nvPr>
        </p:nvSpPr>
        <p:spPr>
          <a:xfrm>
            <a:off x="6501375" y="3222775"/>
            <a:ext cx="1929300" cy="58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0" name="Google Shape;350;p25"/>
          <p:cNvSpPr txBox="1"/>
          <p:nvPr>
            <p:ph idx="3" type="subTitle"/>
          </p:nvPr>
        </p:nvSpPr>
        <p:spPr>
          <a:xfrm>
            <a:off x="4572008" y="3805616"/>
            <a:ext cx="1929300" cy="6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1" name="Google Shape;351;p25"/>
          <p:cNvSpPr txBox="1"/>
          <p:nvPr>
            <p:ph idx="4" type="subTitle"/>
          </p:nvPr>
        </p:nvSpPr>
        <p:spPr>
          <a:xfrm>
            <a:off x="4572025" y="3222781"/>
            <a:ext cx="1929300" cy="58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2" name="Google Shape;352;p25"/>
          <p:cNvSpPr txBox="1"/>
          <p:nvPr>
            <p:ph idx="5" type="subTitle"/>
          </p:nvPr>
        </p:nvSpPr>
        <p:spPr>
          <a:xfrm>
            <a:off x="2642642" y="3805615"/>
            <a:ext cx="1929300" cy="6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3" name="Google Shape;353;p25"/>
          <p:cNvSpPr txBox="1"/>
          <p:nvPr>
            <p:ph idx="6" type="subTitle"/>
          </p:nvPr>
        </p:nvSpPr>
        <p:spPr>
          <a:xfrm>
            <a:off x="2642650" y="3222780"/>
            <a:ext cx="1929300" cy="58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4" name="Google Shape;354;p25"/>
          <p:cNvSpPr txBox="1"/>
          <p:nvPr>
            <p:ph idx="7" type="subTitle"/>
          </p:nvPr>
        </p:nvSpPr>
        <p:spPr>
          <a:xfrm>
            <a:off x="713275" y="3805620"/>
            <a:ext cx="1929300" cy="6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5" name="Google Shape;355;p25"/>
          <p:cNvSpPr txBox="1"/>
          <p:nvPr>
            <p:ph idx="8" type="subTitle"/>
          </p:nvPr>
        </p:nvSpPr>
        <p:spPr>
          <a:xfrm>
            <a:off x="713275" y="3222785"/>
            <a:ext cx="1929300" cy="58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6"/>
          <p:cNvSpPr/>
          <p:nvPr/>
        </p:nvSpPr>
        <p:spPr>
          <a:xfrm>
            <a:off x="0" y="0"/>
            <a:ext cx="9155700" cy="130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8" name="Google Shape;358;p26"/>
          <p:cNvCxnSpPr/>
          <p:nvPr/>
        </p:nvCxnSpPr>
        <p:spPr>
          <a:xfrm>
            <a:off x="-9400" y="478275"/>
            <a:ext cx="915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59" name="Google Shape;359;p26"/>
          <p:cNvGrpSpPr/>
          <p:nvPr/>
        </p:nvGrpSpPr>
        <p:grpSpPr>
          <a:xfrm>
            <a:off x="564653" y="130177"/>
            <a:ext cx="313789" cy="206842"/>
            <a:chOff x="-792975" y="1911550"/>
            <a:chExt cx="500700" cy="388800"/>
          </a:xfrm>
        </p:grpSpPr>
        <p:sp>
          <p:nvSpPr>
            <p:cNvPr id="360" name="Google Shape;360;p26"/>
            <p:cNvSpPr/>
            <p:nvPr/>
          </p:nvSpPr>
          <p:spPr>
            <a:xfrm>
              <a:off x="-658275" y="2006500"/>
              <a:ext cx="96600" cy="2934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-523575" y="2103175"/>
              <a:ext cx="96600" cy="1971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-388875" y="2191825"/>
              <a:ext cx="96600" cy="1083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-792975" y="1911550"/>
              <a:ext cx="96600" cy="3888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4" name="Google Shape;364;p26"/>
          <p:cNvSpPr/>
          <p:nvPr/>
        </p:nvSpPr>
        <p:spPr>
          <a:xfrm>
            <a:off x="7778538" y="173300"/>
            <a:ext cx="344400" cy="1206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6"/>
          <p:cNvSpPr/>
          <p:nvPr/>
        </p:nvSpPr>
        <p:spPr>
          <a:xfrm>
            <a:off x="7778538" y="173300"/>
            <a:ext cx="313800" cy="1206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6"/>
          <p:cNvSpPr txBox="1"/>
          <p:nvPr>
            <p:ph type="title"/>
          </p:nvPr>
        </p:nvSpPr>
        <p:spPr>
          <a:xfrm>
            <a:off x="713225" y="539500"/>
            <a:ext cx="77175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7" name="Google Shape;367;p26"/>
          <p:cNvSpPr txBox="1"/>
          <p:nvPr>
            <p:ph idx="1" type="subTitle"/>
          </p:nvPr>
        </p:nvSpPr>
        <p:spPr>
          <a:xfrm>
            <a:off x="1706179" y="2069456"/>
            <a:ext cx="2634900" cy="51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8" name="Google Shape;368;p26"/>
          <p:cNvSpPr txBox="1"/>
          <p:nvPr>
            <p:ph idx="2" type="subTitle"/>
          </p:nvPr>
        </p:nvSpPr>
        <p:spPr>
          <a:xfrm>
            <a:off x="1706088" y="3118820"/>
            <a:ext cx="2634900" cy="51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9" name="Google Shape;369;p26"/>
          <p:cNvSpPr txBox="1"/>
          <p:nvPr>
            <p:ph idx="3" type="subTitle"/>
          </p:nvPr>
        </p:nvSpPr>
        <p:spPr>
          <a:xfrm>
            <a:off x="1706179" y="4167700"/>
            <a:ext cx="2634900" cy="51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0" name="Google Shape;370;p26"/>
          <p:cNvSpPr txBox="1"/>
          <p:nvPr>
            <p:ph idx="4" type="subTitle"/>
          </p:nvPr>
        </p:nvSpPr>
        <p:spPr>
          <a:xfrm>
            <a:off x="5459068" y="4167250"/>
            <a:ext cx="2634900" cy="51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1" name="Google Shape;371;p26"/>
          <p:cNvSpPr txBox="1"/>
          <p:nvPr>
            <p:ph idx="5" type="subTitle"/>
          </p:nvPr>
        </p:nvSpPr>
        <p:spPr>
          <a:xfrm>
            <a:off x="5459103" y="2069930"/>
            <a:ext cx="2634900" cy="51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2" name="Google Shape;372;p26"/>
          <p:cNvSpPr txBox="1"/>
          <p:nvPr>
            <p:ph idx="6" type="subTitle"/>
          </p:nvPr>
        </p:nvSpPr>
        <p:spPr>
          <a:xfrm>
            <a:off x="5459012" y="3118590"/>
            <a:ext cx="2634900" cy="51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3" name="Google Shape;373;p26"/>
          <p:cNvSpPr txBox="1"/>
          <p:nvPr>
            <p:ph idx="7" type="subTitle"/>
          </p:nvPr>
        </p:nvSpPr>
        <p:spPr>
          <a:xfrm>
            <a:off x="1706179" y="1697350"/>
            <a:ext cx="2634900" cy="37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4" name="Google Shape;374;p26"/>
          <p:cNvSpPr txBox="1"/>
          <p:nvPr>
            <p:ph idx="8" type="subTitle"/>
          </p:nvPr>
        </p:nvSpPr>
        <p:spPr>
          <a:xfrm>
            <a:off x="1706088" y="2746253"/>
            <a:ext cx="2634900" cy="37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5" name="Google Shape;375;p26"/>
          <p:cNvSpPr txBox="1"/>
          <p:nvPr>
            <p:ph idx="9" type="subTitle"/>
          </p:nvPr>
        </p:nvSpPr>
        <p:spPr>
          <a:xfrm>
            <a:off x="1706179" y="3795143"/>
            <a:ext cx="2634900" cy="37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6" name="Google Shape;376;p26"/>
          <p:cNvSpPr txBox="1"/>
          <p:nvPr>
            <p:ph idx="13" type="subTitle"/>
          </p:nvPr>
        </p:nvSpPr>
        <p:spPr>
          <a:xfrm>
            <a:off x="5459119" y="3795160"/>
            <a:ext cx="2634900" cy="37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7" name="Google Shape;377;p26"/>
          <p:cNvSpPr txBox="1"/>
          <p:nvPr>
            <p:ph idx="14" type="subTitle"/>
          </p:nvPr>
        </p:nvSpPr>
        <p:spPr>
          <a:xfrm>
            <a:off x="5459028" y="2746255"/>
            <a:ext cx="2634900" cy="37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8" name="Google Shape;378;p26"/>
          <p:cNvSpPr txBox="1"/>
          <p:nvPr>
            <p:ph idx="15" type="subTitle"/>
          </p:nvPr>
        </p:nvSpPr>
        <p:spPr>
          <a:xfrm>
            <a:off x="5459119" y="1697350"/>
            <a:ext cx="2634900" cy="37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_2"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7"/>
          <p:cNvSpPr/>
          <p:nvPr/>
        </p:nvSpPr>
        <p:spPr>
          <a:xfrm>
            <a:off x="0" y="-14500"/>
            <a:ext cx="9144000" cy="2586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7"/>
          <p:cNvSpPr/>
          <p:nvPr/>
        </p:nvSpPr>
        <p:spPr>
          <a:xfrm>
            <a:off x="7778538" y="173300"/>
            <a:ext cx="344400" cy="1206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7"/>
          <p:cNvSpPr/>
          <p:nvPr/>
        </p:nvSpPr>
        <p:spPr>
          <a:xfrm>
            <a:off x="7778538" y="173300"/>
            <a:ext cx="313800" cy="1206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3" name="Google Shape;383;p27"/>
          <p:cNvCxnSpPr/>
          <p:nvPr/>
        </p:nvCxnSpPr>
        <p:spPr>
          <a:xfrm>
            <a:off x="-9400" y="478275"/>
            <a:ext cx="9155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84" name="Google Shape;384;p27"/>
          <p:cNvGrpSpPr/>
          <p:nvPr/>
        </p:nvGrpSpPr>
        <p:grpSpPr>
          <a:xfrm>
            <a:off x="564653" y="130177"/>
            <a:ext cx="313789" cy="206842"/>
            <a:chOff x="-792975" y="1911550"/>
            <a:chExt cx="500700" cy="388800"/>
          </a:xfrm>
        </p:grpSpPr>
        <p:sp>
          <p:nvSpPr>
            <p:cNvPr id="385" name="Google Shape;385;p27"/>
            <p:cNvSpPr/>
            <p:nvPr/>
          </p:nvSpPr>
          <p:spPr>
            <a:xfrm>
              <a:off x="-658275" y="2006500"/>
              <a:ext cx="96600" cy="2934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7"/>
            <p:cNvSpPr/>
            <p:nvPr/>
          </p:nvSpPr>
          <p:spPr>
            <a:xfrm>
              <a:off x="-523575" y="2103175"/>
              <a:ext cx="96600" cy="1971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7"/>
            <p:cNvSpPr/>
            <p:nvPr/>
          </p:nvSpPr>
          <p:spPr>
            <a:xfrm>
              <a:off x="-388875" y="2191825"/>
              <a:ext cx="96600" cy="1083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7"/>
            <p:cNvSpPr/>
            <p:nvPr/>
          </p:nvSpPr>
          <p:spPr>
            <a:xfrm>
              <a:off x="-792975" y="1911550"/>
              <a:ext cx="96600" cy="3888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9" name="Google Shape;389;p27"/>
          <p:cNvSpPr txBox="1"/>
          <p:nvPr>
            <p:ph hasCustomPrompt="1" type="title"/>
          </p:nvPr>
        </p:nvSpPr>
        <p:spPr>
          <a:xfrm>
            <a:off x="714375" y="960676"/>
            <a:ext cx="2316000" cy="65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390" name="Google Shape;390;p27"/>
          <p:cNvSpPr txBox="1"/>
          <p:nvPr>
            <p:ph idx="1" type="subTitle"/>
          </p:nvPr>
        </p:nvSpPr>
        <p:spPr>
          <a:xfrm>
            <a:off x="714375" y="1611082"/>
            <a:ext cx="2316000" cy="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91" name="Google Shape;391;p27"/>
          <p:cNvSpPr txBox="1"/>
          <p:nvPr>
            <p:ph hasCustomPrompt="1" idx="2" type="title"/>
          </p:nvPr>
        </p:nvSpPr>
        <p:spPr>
          <a:xfrm>
            <a:off x="3414002" y="960676"/>
            <a:ext cx="2316000" cy="65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392" name="Google Shape;392;p27"/>
          <p:cNvSpPr txBox="1"/>
          <p:nvPr>
            <p:ph idx="3" type="subTitle"/>
          </p:nvPr>
        </p:nvSpPr>
        <p:spPr>
          <a:xfrm>
            <a:off x="3413998" y="1611077"/>
            <a:ext cx="2316000" cy="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93" name="Google Shape;393;p27"/>
          <p:cNvSpPr txBox="1"/>
          <p:nvPr>
            <p:ph hasCustomPrompt="1" idx="4" type="title"/>
          </p:nvPr>
        </p:nvSpPr>
        <p:spPr>
          <a:xfrm>
            <a:off x="6113624" y="960676"/>
            <a:ext cx="2316000" cy="65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394" name="Google Shape;394;p27"/>
          <p:cNvSpPr txBox="1"/>
          <p:nvPr>
            <p:ph idx="5" type="subTitle"/>
          </p:nvPr>
        </p:nvSpPr>
        <p:spPr>
          <a:xfrm>
            <a:off x="6113618" y="1611149"/>
            <a:ext cx="2316000" cy="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95" name="Google Shape;395;p27"/>
          <p:cNvSpPr/>
          <p:nvPr>
            <p:ph idx="6" type="pic"/>
          </p:nvPr>
        </p:nvSpPr>
        <p:spPr>
          <a:xfrm>
            <a:off x="212975" y="2777275"/>
            <a:ext cx="2751900" cy="2199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96" name="Google Shape;396;p27"/>
          <p:cNvSpPr/>
          <p:nvPr>
            <p:ph idx="7" type="pic"/>
          </p:nvPr>
        </p:nvSpPr>
        <p:spPr>
          <a:xfrm>
            <a:off x="3196060" y="2777275"/>
            <a:ext cx="2751900" cy="2199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97" name="Google Shape;397;p27"/>
          <p:cNvSpPr/>
          <p:nvPr>
            <p:ph idx="8" type="pic"/>
          </p:nvPr>
        </p:nvSpPr>
        <p:spPr>
          <a:xfrm flipH="1">
            <a:off x="6176375" y="2777275"/>
            <a:ext cx="2751900" cy="2199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BLANK_1_1_1_1_1_1_3"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8"/>
          <p:cNvSpPr/>
          <p:nvPr/>
        </p:nvSpPr>
        <p:spPr>
          <a:xfrm>
            <a:off x="0" y="0"/>
            <a:ext cx="9155700" cy="130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0" name="Google Shape;400;p28"/>
          <p:cNvGrpSpPr/>
          <p:nvPr/>
        </p:nvGrpSpPr>
        <p:grpSpPr>
          <a:xfrm>
            <a:off x="564653" y="130177"/>
            <a:ext cx="313789" cy="206842"/>
            <a:chOff x="-792975" y="1911550"/>
            <a:chExt cx="500700" cy="388800"/>
          </a:xfrm>
        </p:grpSpPr>
        <p:sp>
          <p:nvSpPr>
            <p:cNvPr id="401" name="Google Shape;401;p28"/>
            <p:cNvSpPr/>
            <p:nvPr/>
          </p:nvSpPr>
          <p:spPr>
            <a:xfrm>
              <a:off x="-658275" y="2006500"/>
              <a:ext cx="96600" cy="2934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8"/>
            <p:cNvSpPr/>
            <p:nvPr/>
          </p:nvSpPr>
          <p:spPr>
            <a:xfrm>
              <a:off x="-523575" y="2103175"/>
              <a:ext cx="96600" cy="1971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8"/>
            <p:cNvSpPr/>
            <p:nvPr/>
          </p:nvSpPr>
          <p:spPr>
            <a:xfrm>
              <a:off x="-388875" y="2191825"/>
              <a:ext cx="96600" cy="1083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8"/>
            <p:cNvSpPr/>
            <p:nvPr/>
          </p:nvSpPr>
          <p:spPr>
            <a:xfrm>
              <a:off x="-792975" y="1911550"/>
              <a:ext cx="96600" cy="3888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5" name="Google Shape;405;p28"/>
          <p:cNvSpPr/>
          <p:nvPr/>
        </p:nvSpPr>
        <p:spPr>
          <a:xfrm>
            <a:off x="7778538" y="173300"/>
            <a:ext cx="344400" cy="1206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8"/>
          <p:cNvSpPr/>
          <p:nvPr/>
        </p:nvSpPr>
        <p:spPr>
          <a:xfrm>
            <a:off x="7778538" y="173300"/>
            <a:ext cx="313800" cy="1206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7" name="Google Shape;407;p28"/>
          <p:cNvCxnSpPr/>
          <p:nvPr/>
        </p:nvCxnSpPr>
        <p:spPr>
          <a:xfrm>
            <a:off x="-9400" y="478275"/>
            <a:ext cx="915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8" name="Google Shape;408;p28"/>
          <p:cNvSpPr txBox="1"/>
          <p:nvPr>
            <p:ph type="title"/>
          </p:nvPr>
        </p:nvSpPr>
        <p:spPr>
          <a:xfrm>
            <a:off x="713225" y="539500"/>
            <a:ext cx="77175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9" name="Google Shape;409;p28"/>
          <p:cNvSpPr txBox="1"/>
          <p:nvPr>
            <p:ph hasCustomPrompt="1" idx="2" type="title"/>
          </p:nvPr>
        </p:nvSpPr>
        <p:spPr>
          <a:xfrm>
            <a:off x="2307375" y="1954051"/>
            <a:ext cx="964800" cy="5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410" name="Google Shape;410;p28"/>
          <p:cNvSpPr txBox="1"/>
          <p:nvPr>
            <p:ph idx="1" type="subTitle"/>
          </p:nvPr>
        </p:nvSpPr>
        <p:spPr>
          <a:xfrm>
            <a:off x="5139420" y="1954051"/>
            <a:ext cx="3291300" cy="5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1" name="Google Shape;411;p28"/>
          <p:cNvSpPr txBox="1"/>
          <p:nvPr>
            <p:ph idx="3" type="subTitle"/>
          </p:nvPr>
        </p:nvSpPr>
        <p:spPr>
          <a:xfrm>
            <a:off x="3302500" y="1954051"/>
            <a:ext cx="1806600" cy="58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None/>
              <a:defRPr b="1" sz="2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None/>
              <a:defRPr b="1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None/>
              <a:defRPr b="1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None/>
              <a:defRPr b="1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None/>
              <a:defRPr b="1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None/>
              <a:defRPr b="1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None/>
              <a:defRPr b="1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None/>
              <a:defRPr b="1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None/>
              <a:defRPr b="1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12" name="Google Shape;412;p28"/>
          <p:cNvSpPr txBox="1"/>
          <p:nvPr>
            <p:ph hasCustomPrompt="1" idx="4" type="title"/>
          </p:nvPr>
        </p:nvSpPr>
        <p:spPr>
          <a:xfrm>
            <a:off x="2307375" y="2857000"/>
            <a:ext cx="964800" cy="5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413" name="Google Shape;413;p28"/>
          <p:cNvSpPr txBox="1"/>
          <p:nvPr>
            <p:ph idx="5" type="subTitle"/>
          </p:nvPr>
        </p:nvSpPr>
        <p:spPr>
          <a:xfrm>
            <a:off x="5139420" y="2857000"/>
            <a:ext cx="3291300" cy="5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4" name="Google Shape;414;p28"/>
          <p:cNvSpPr txBox="1"/>
          <p:nvPr>
            <p:ph idx="6" type="subTitle"/>
          </p:nvPr>
        </p:nvSpPr>
        <p:spPr>
          <a:xfrm>
            <a:off x="3302489" y="2857000"/>
            <a:ext cx="1806600" cy="58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None/>
              <a:defRPr b="1" sz="2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None/>
              <a:defRPr b="1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None/>
              <a:defRPr b="1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None/>
              <a:defRPr b="1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None/>
              <a:defRPr b="1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None/>
              <a:defRPr b="1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None/>
              <a:defRPr b="1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None/>
              <a:defRPr b="1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None/>
              <a:defRPr b="1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15" name="Google Shape;415;p28"/>
          <p:cNvSpPr txBox="1"/>
          <p:nvPr>
            <p:ph hasCustomPrompt="1" idx="7" type="title"/>
          </p:nvPr>
        </p:nvSpPr>
        <p:spPr>
          <a:xfrm>
            <a:off x="2307375" y="3759950"/>
            <a:ext cx="964800" cy="5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416" name="Google Shape;416;p28"/>
          <p:cNvSpPr txBox="1"/>
          <p:nvPr>
            <p:ph idx="8" type="subTitle"/>
          </p:nvPr>
        </p:nvSpPr>
        <p:spPr>
          <a:xfrm>
            <a:off x="5139420" y="3759950"/>
            <a:ext cx="3291300" cy="5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7" name="Google Shape;417;p28"/>
          <p:cNvSpPr txBox="1"/>
          <p:nvPr>
            <p:ph idx="9" type="subTitle"/>
          </p:nvPr>
        </p:nvSpPr>
        <p:spPr>
          <a:xfrm>
            <a:off x="3302499" y="3759950"/>
            <a:ext cx="1806600" cy="58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None/>
              <a:defRPr b="1" sz="2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None/>
              <a:defRPr b="1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None/>
              <a:defRPr b="1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None/>
              <a:defRPr b="1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None/>
              <a:defRPr b="1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None/>
              <a:defRPr b="1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None/>
              <a:defRPr b="1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None/>
              <a:defRPr b="1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None/>
              <a:defRPr b="1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5"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9"/>
          <p:cNvSpPr/>
          <p:nvPr/>
        </p:nvSpPr>
        <p:spPr>
          <a:xfrm>
            <a:off x="0" y="0"/>
            <a:ext cx="9155700" cy="1305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9"/>
          <p:cNvSpPr txBox="1"/>
          <p:nvPr>
            <p:ph type="title"/>
          </p:nvPr>
        </p:nvSpPr>
        <p:spPr>
          <a:xfrm>
            <a:off x="713225" y="539500"/>
            <a:ext cx="77175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421" name="Google Shape;421;p29"/>
          <p:cNvGrpSpPr/>
          <p:nvPr/>
        </p:nvGrpSpPr>
        <p:grpSpPr>
          <a:xfrm>
            <a:off x="564653" y="130177"/>
            <a:ext cx="313789" cy="206842"/>
            <a:chOff x="-792975" y="1911550"/>
            <a:chExt cx="500700" cy="388800"/>
          </a:xfrm>
        </p:grpSpPr>
        <p:sp>
          <p:nvSpPr>
            <p:cNvPr id="422" name="Google Shape;422;p29"/>
            <p:cNvSpPr/>
            <p:nvPr/>
          </p:nvSpPr>
          <p:spPr>
            <a:xfrm>
              <a:off x="-658275" y="2006500"/>
              <a:ext cx="96600" cy="2934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9"/>
            <p:cNvSpPr/>
            <p:nvPr/>
          </p:nvSpPr>
          <p:spPr>
            <a:xfrm>
              <a:off x="-523575" y="2103175"/>
              <a:ext cx="96600" cy="1971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9"/>
            <p:cNvSpPr/>
            <p:nvPr/>
          </p:nvSpPr>
          <p:spPr>
            <a:xfrm>
              <a:off x="-388875" y="2191825"/>
              <a:ext cx="96600" cy="1083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9"/>
            <p:cNvSpPr/>
            <p:nvPr/>
          </p:nvSpPr>
          <p:spPr>
            <a:xfrm>
              <a:off x="-792975" y="1911550"/>
              <a:ext cx="96600" cy="3888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6" name="Google Shape;426;p29"/>
          <p:cNvSpPr/>
          <p:nvPr/>
        </p:nvSpPr>
        <p:spPr>
          <a:xfrm>
            <a:off x="7778538" y="173300"/>
            <a:ext cx="344400" cy="1206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29"/>
          <p:cNvSpPr/>
          <p:nvPr/>
        </p:nvSpPr>
        <p:spPr>
          <a:xfrm>
            <a:off x="7778538" y="173300"/>
            <a:ext cx="313800" cy="1206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8" name="Google Shape;428;p29"/>
          <p:cNvCxnSpPr/>
          <p:nvPr/>
        </p:nvCxnSpPr>
        <p:spPr>
          <a:xfrm>
            <a:off x="-9400" y="478275"/>
            <a:ext cx="915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5_2"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0"/>
          <p:cNvSpPr/>
          <p:nvPr/>
        </p:nvSpPr>
        <p:spPr>
          <a:xfrm>
            <a:off x="0" y="0"/>
            <a:ext cx="9155700" cy="1305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0"/>
          <p:cNvSpPr txBox="1"/>
          <p:nvPr>
            <p:ph type="title"/>
          </p:nvPr>
        </p:nvSpPr>
        <p:spPr>
          <a:xfrm>
            <a:off x="713225" y="539500"/>
            <a:ext cx="77175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432" name="Google Shape;432;p30"/>
          <p:cNvGrpSpPr/>
          <p:nvPr/>
        </p:nvGrpSpPr>
        <p:grpSpPr>
          <a:xfrm>
            <a:off x="564653" y="130177"/>
            <a:ext cx="313789" cy="206842"/>
            <a:chOff x="-792975" y="1911550"/>
            <a:chExt cx="500700" cy="388800"/>
          </a:xfrm>
        </p:grpSpPr>
        <p:sp>
          <p:nvSpPr>
            <p:cNvPr id="433" name="Google Shape;433;p30"/>
            <p:cNvSpPr/>
            <p:nvPr/>
          </p:nvSpPr>
          <p:spPr>
            <a:xfrm>
              <a:off x="-658275" y="2006500"/>
              <a:ext cx="96600" cy="2934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0"/>
            <p:cNvSpPr/>
            <p:nvPr/>
          </p:nvSpPr>
          <p:spPr>
            <a:xfrm>
              <a:off x="-523575" y="2103175"/>
              <a:ext cx="96600" cy="1971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0"/>
            <p:cNvSpPr/>
            <p:nvPr/>
          </p:nvSpPr>
          <p:spPr>
            <a:xfrm>
              <a:off x="-388875" y="2191825"/>
              <a:ext cx="96600" cy="1083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0"/>
            <p:cNvSpPr/>
            <p:nvPr/>
          </p:nvSpPr>
          <p:spPr>
            <a:xfrm>
              <a:off x="-792975" y="1911550"/>
              <a:ext cx="96600" cy="3888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7" name="Google Shape;437;p30"/>
          <p:cNvSpPr/>
          <p:nvPr/>
        </p:nvSpPr>
        <p:spPr>
          <a:xfrm>
            <a:off x="7778538" y="173300"/>
            <a:ext cx="344400" cy="1206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30"/>
          <p:cNvSpPr/>
          <p:nvPr/>
        </p:nvSpPr>
        <p:spPr>
          <a:xfrm>
            <a:off x="7778538" y="173300"/>
            <a:ext cx="313800" cy="1206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9" name="Google Shape;439;p30"/>
          <p:cNvCxnSpPr/>
          <p:nvPr/>
        </p:nvCxnSpPr>
        <p:spPr>
          <a:xfrm>
            <a:off x="-9400" y="478275"/>
            <a:ext cx="915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"/>
          <p:cNvSpPr/>
          <p:nvPr/>
        </p:nvSpPr>
        <p:spPr>
          <a:xfrm>
            <a:off x="0" y="0"/>
            <a:ext cx="9155700" cy="1305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" name="Google Shape;45;p4"/>
          <p:cNvGrpSpPr/>
          <p:nvPr/>
        </p:nvGrpSpPr>
        <p:grpSpPr>
          <a:xfrm>
            <a:off x="564653" y="130177"/>
            <a:ext cx="313789" cy="206842"/>
            <a:chOff x="-792975" y="1911550"/>
            <a:chExt cx="500700" cy="388800"/>
          </a:xfrm>
        </p:grpSpPr>
        <p:sp>
          <p:nvSpPr>
            <p:cNvPr id="46" name="Google Shape;46;p4"/>
            <p:cNvSpPr/>
            <p:nvPr/>
          </p:nvSpPr>
          <p:spPr>
            <a:xfrm>
              <a:off x="-658275" y="2006500"/>
              <a:ext cx="96600" cy="2934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-523575" y="2103175"/>
              <a:ext cx="96600" cy="1971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-388875" y="2191825"/>
              <a:ext cx="96600" cy="1083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-792975" y="1911550"/>
              <a:ext cx="96600" cy="3888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0" name="Google Shape;50;p4"/>
          <p:cNvCxnSpPr/>
          <p:nvPr/>
        </p:nvCxnSpPr>
        <p:spPr>
          <a:xfrm>
            <a:off x="-9400" y="478275"/>
            <a:ext cx="915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" name="Google Shape;51;p4"/>
          <p:cNvSpPr/>
          <p:nvPr/>
        </p:nvSpPr>
        <p:spPr>
          <a:xfrm>
            <a:off x="7778538" y="173300"/>
            <a:ext cx="344400" cy="1206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7778538" y="173300"/>
            <a:ext cx="313800" cy="1206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idx="1" type="body"/>
          </p:nvPr>
        </p:nvSpPr>
        <p:spPr>
          <a:xfrm>
            <a:off x="4110350" y="2107850"/>
            <a:ext cx="4320600" cy="2234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9pPr>
          </a:lstStyle>
          <a:p/>
        </p:txBody>
      </p:sp>
      <p:sp>
        <p:nvSpPr>
          <p:cNvPr id="54" name="Google Shape;54;p4"/>
          <p:cNvSpPr txBox="1"/>
          <p:nvPr>
            <p:ph type="title"/>
          </p:nvPr>
        </p:nvSpPr>
        <p:spPr>
          <a:xfrm>
            <a:off x="713225" y="539500"/>
            <a:ext cx="77175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5" name="Google Shape;55;p4"/>
          <p:cNvSpPr/>
          <p:nvPr>
            <p:ph idx="2" type="pic"/>
          </p:nvPr>
        </p:nvSpPr>
        <p:spPr>
          <a:xfrm>
            <a:off x="215600" y="1473350"/>
            <a:ext cx="3503700" cy="3503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6"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1"/>
          <p:cNvSpPr/>
          <p:nvPr/>
        </p:nvSpPr>
        <p:spPr>
          <a:xfrm>
            <a:off x="0" y="0"/>
            <a:ext cx="9155700" cy="130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2" name="Google Shape;442;p31"/>
          <p:cNvGrpSpPr/>
          <p:nvPr/>
        </p:nvGrpSpPr>
        <p:grpSpPr>
          <a:xfrm>
            <a:off x="564653" y="130177"/>
            <a:ext cx="313789" cy="206842"/>
            <a:chOff x="-792975" y="1911550"/>
            <a:chExt cx="500700" cy="388800"/>
          </a:xfrm>
        </p:grpSpPr>
        <p:sp>
          <p:nvSpPr>
            <p:cNvPr id="443" name="Google Shape;443;p31"/>
            <p:cNvSpPr/>
            <p:nvPr/>
          </p:nvSpPr>
          <p:spPr>
            <a:xfrm>
              <a:off x="-658275" y="2006500"/>
              <a:ext cx="96600" cy="2934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1"/>
            <p:cNvSpPr/>
            <p:nvPr/>
          </p:nvSpPr>
          <p:spPr>
            <a:xfrm>
              <a:off x="-523575" y="2103175"/>
              <a:ext cx="96600" cy="1971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1"/>
            <p:cNvSpPr/>
            <p:nvPr/>
          </p:nvSpPr>
          <p:spPr>
            <a:xfrm>
              <a:off x="-388875" y="2191825"/>
              <a:ext cx="96600" cy="1083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1"/>
            <p:cNvSpPr/>
            <p:nvPr/>
          </p:nvSpPr>
          <p:spPr>
            <a:xfrm>
              <a:off x="-792975" y="1911550"/>
              <a:ext cx="96600" cy="3888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7" name="Google Shape;447;p31"/>
          <p:cNvSpPr/>
          <p:nvPr/>
        </p:nvSpPr>
        <p:spPr>
          <a:xfrm>
            <a:off x="7778538" y="173300"/>
            <a:ext cx="344400" cy="1206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31"/>
          <p:cNvSpPr/>
          <p:nvPr/>
        </p:nvSpPr>
        <p:spPr>
          <a:xfrm>
            <a:off x="7778538" y="173300"/>
            <a:ext cx="313800" cy="1206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9" name="Google Shape;449;p31"/>
          <p:cNvCxnSpPr/>
          <p:nvPr/>
        </p:nvCxnSpPr>
        <p:spPr>
          <a:xfrm>
            <a:off x="-9400" y="478275"/>
            <a:ext cx="915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0" name="Google Shape;450;p31"/>
          <p:cNvSpPr txBox="1"/>
          <p:nvPr>
            <p:ph type="title"/>
          </p:nvPr>
        </p:nvSpPr>
        <p:spPr>
          <a:xfrm>
            <a:off x="713225" y="539500"/>
            <a:ext cx="77175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6_2"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2"/>
          <p:cNvSpPr/>
          <p:nvPr/>
        </p:nvSpPr>
        <p:spPr>
          <a:xfrm>
            <a:off x="0" y="0"/>
            <a:ext cx="9155700" cy="1305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3" name="Google Shape;453;p32"/>
          <p:cNvGrpSpPr/>
          <p:nvPr/>
        </p:nvGrpSpPr>
        <p:grpSpPr>
          <a:xfrm>
            <a:off x="564653" y="130177"/>
            <a:ext cx="313789" cy="206842"/>
            <a:chOff x="-792975" y="1911550"/>
            <a:chExt cx="500700" cy="388800"/>
          </a:xfrm>
        </p:grpSpPr>
        <p:sp>
          <p:nvSpPr>
            <p:cNvPr id="454" name="Google Shape;454;p32"/>
            <p:cNvSpPr/>
            <p:nvPr/>
          </p:nvSpPr>
          <p:spPr>
            <a:xfrm>
              <a:off x="-658275" y="2006500"/>
              <a:ext cx="96600" cy="2934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2"/>
            <p:cNvSpPr/>
            <p:nvPr/>
          </p:nvSpPr>
          <p:spPr>
            <a:xfrm>
              <a:off x="-523575" y="2103175"/>
              <a:ext cx="96600" cy="1971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2"/>
            <p:cNvSpPr/>
            <p:nvPr/>
          </p:nvSpPr>
          <p:spPr>
            <a:xfrm>
              <a:off x="-388875" y="2191825"/>
              <a:ext cx="96600" cy="1083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2"/>
            <p:cNvSpPr/>
            <p:nvPr/>
          </p:nvSpPr>
          <p:spPr>
            <a:xfrm>
              <a:off x="-792975" y="1911550"/>
              <a:ext cx="96600" cy="3888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8" name="Google Shape;458;p32"/>
          <p:cNvSpPr/>
          <p:nvPr/>
        </p:nvSpPr>
        <p:spPr>
          <a:xfrm>
            <a:off x="7778538" y="173300"/>
            <a:ext cx="344400" cy="1206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2"/>
          <p:cNvSpPr/>
          <p:nvPr/>
        </p:nvSpPr>
        <p:spPr>
          <a:xfrm>
            <a:off x="7778538" y="173300"/>
            <a:ext cx="313800" cy="1206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0" name="Google Shape;460;p32"/>
          <p:cNvCxnSpPr/>
          <p:nvPr/>
        </p:nvCxnSpPr>
        <p:spPr>
          <a:xfrm>
            <a:off x="-9400" y="478275"/>
            <a:ext cx="915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1" name="Google Shape;461;p32"/>
          <p:cNvSpPr txBox="1"/>
          <p:nvPr>
            <p:ph type="title"/>
          </p:nvPr>
        </p:nvSpPr>
        <p:spPr>
          <a:xfrm>
            <a:off x="713225" y="539500"/>
            <a:ext cx="77175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6_1"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3"/>
          <p:cNvSpPr/>
          <p:nvPr/>
        </p:nvSpPr>
        <p:spPr>
          <a:xfrm>
            <a:off x="0" y="0"/>
            <a:ext cx="9155700" cy="130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4" name="Google Shape;464;p33"/>
          <p:cNvGrpSpPr/>
          <p:nvPr/>
        </p:nvGrpSpPr>
        <p:grpSpPr>
          <a:xfrm>
            <a:off x="564653" y="130177"/>
            <a:ext cx="313789" cy="206842"/>
            <a:chOff x="-792975" y="1911550"/>
            <a:chExt cx="500700" cy="388800"/>
          </a:xfrm>
        </p:grpSpPr>
        <p:sp>
          <p:nvSpPr>
            <p:cNvPr id="465" name="Google Shape;465;p33"/>
            <p:cNvSpPr/>
            <p:nvPr/>
          </p:nvSpPr>
          <p:spPr>
            <a:xfrm>
              <a:off x="-658275" y="2006500"/>
              <a:ext cx="96600" cy="2934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3"/>
            <p:cNvSpPr/>
            <p:nvPr/>
          </p:nvSpPr>
          <p:spPr>
            <a:xfrm>
              <a:off x="-523575" y="2103175"/>
              <a:ext cx="96600" cy="1971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3"/>
            <p:cNvSpPr/>
            <p:nvPr/>
          </p:nvSpPr>
          <p:spPr>
            <a:xfrm>
              <a:off x="-388875" y="2191825"/>
              <a:ext cx="96600" cy="1083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3"/>
            <p:cNvSpPr/>
            <p:nvPr/>
          </p:nvSpPr>
          <p:spPr>
            <a:xfrm>
              <a:off x="-792975" y="1911550"/>
              <a:ext cx="96600" cy="3888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9" name="Google Shape;469;p33"/>
          <p:cNvSpPr/>
          <p:nvPr/>
        </p:nvSpPr>
        <p:spPr>
          <a:xfrm>
            <a:off x="7778538" y="173300"/>
            <a:ext cx="344400" cy="1206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33"/>
          <p:cNvSpPr/>
          <p:nvPr/>
        </p:nvSpPr>
        <p:spPr>
          <a:xfrm>
            <a:off x="7778538" y="173300"/>
            <a:ext cx="313800" cy="1206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1" name="Google Shape;471;p33"/>
          <p:cNvCxnSpPr/>
          <p:nvPr/>
        </p:nvCxnSpPr>
        <p:spPr>
          <a:xfrm>
            <a:off x="-9400" y="478275"/>
            <a:ext cx="915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2" name="Google Shape;472;p33"/>
          <p:cNvSpPr txBox="1"/>
          <p:nvPr>
            <p:ph type="title"/>
          </p:nvPr>
        </p:nvSpPr>
        <p:spPr>
          <a:xfrm>
            <a:off x="713225" y="539500"/>
            <a:ext cx="77175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"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4"/>
          <p:cNvSpPr/>
          <p:nvPr>
            <p:ph idx="2" type="pic"/>
          </p:nvPr>
        </p:nvSpPr>
        <p:spPr>
          <a:xfrm>
            <a:off x="212975" y="3457100"/>
            <a:ext cx="2751900" cy="1519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475" name="Google Shape;475;p34"/>
          <p:cNvSpPr/>
          <p:nvPr>
            <p:ph idx="3" type="pic"/>
          </p:nvPr>
        </p:nvSpPr>
        <p:spPr>
          <a:xfrm>
            <a:off x="3196060" y="3457100"/>
            <a:ext cx="2751900" cy="1519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476" name="Google Shape;476;p34"/>
          <p:cNvSpPr/>
          <p:nvPr>
            <p:ph idx="4" type="pic"/>
          </p:nvPr>
        </p:nvSpPr>
        <p:spPr>
          <a:xfrm flipH="1">
            <a:off x="6176375" y="3457100"/>
            <a:ext cx="2751900" cy="1519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477" name="Google Shape;477;p34"/>
          <p:cNvSpPr/>
          <p:nvPr/>
        </p:nvSpPr>
        <p:spPr>
          <a:xfrm>
            <a:off x="0" y="-14500"/>
            <a:ext cx="9144000" cy="3249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34"/>
          <p:cNvSpPr txBox="1"/>
          <p:nvPr>
            <p:ph type="title"/>
          </p:nvPr>
        </p:nvSpPr>
        <p:spPr>
          <a:xfrm>
            <a:off x="3143875" y="670050"/>
            <a:ext cx="5286900" cy="1045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79" name="Google Shape;479;p34"/>
          <p:cNvSpPr txBox="1"/>
          <p:nvPr>
            <p:ph hasCustomPrompt="1" idx="5" type="title"/>
          </p:nvPr>
        </p:nvSpPr>
        <p:spPr>
          <a:xfrm>
            <a:off x="713225" y="670050"/>
            <a:ext cx="1615500" cy="1045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0" name="Google Shape;480;p34"/>
          <p:cNvSpPr txBox="1"/>
          <p:nvPr>
            <p:ph idx="1" type="subTitle"/>
          </p:nvPr>
        </p:nvSpPr>
        <p:spPr>
          <a:xfrm>
            <a:off x="3143875" y="1994000"/>
            <a:ext cx="2751900" cy="690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1" name="Google Shape;481;p34"/>
          <p:cNvSpPr txBox="1"/>
          <p:nvPr>
            <p:ph hasCustomPrompt="1" idx="6" type="title"/>
          </p:nvPr>
        </p:nvSpPr>
        <p:spPr>
          <a:xfrm>
            <a:off x="3607350" y="120050"/>
            <a:ext cx="1929300" cy="227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482" name="Google Shape;482;p34"/>
          <p:cNvCxnSpPr/>
          <p:nvPr/>
        </p:nvCxnSpPr>
        <p:spPr>
          <a:xfrm>
            <a:off x="-9400" y="478275"/>
            <a:ext cx="915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83" name="Google Shape;483;p34"/>
          <p:cNvGrpSpPr/>
          <p:nvPr/>
        </p:nvGrpSpPr>
        <p:grpSpPr>
          <a:xfrm>
            <a:off x="564653" y="130177"/>
            <a:ext cx="313789" cy="206842"/>
            <a:chOff x="-792975" y="1911550"/>
            <a:chExt cx="500700" cy="388800"/>
          </a:xfrm>
        </p:grpSpPr>
        <p:sp>
          <p:nvSpPr>
            <p:cNvPr id="484" name="Google Shape;484;p34"/>
            <p:cNvSpPr/>
            <p:nvPr/>
          </p:nvSpPr>
          <p:spPr>
            <a:xfrm>
              <a:off x="-658275" y="2006500"/>
              <a:ext cx="96600" cy="2934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4"/>
            <p:cNvSpPr/>
            <p:nvPr/>
          </p:nvSpPr>
          <p:spPr>
            <a:xfrm>
              <a:off x="-523575" y="2103175"/>
              <a:ext cx="96600" cy="1971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4"/>
            <p:cNvSpPr/>
            <p:nvPr/>
          </p:nvSpPr>
          <p:spPr>
            <a:xfrm>
              <a:off x="-388875" y="2191825"/>
              <a:ext cx="96600" cy="1083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4"/>
            <p:cNvSpPr/>
            <p:nvPr/>
          </p:nvSpPr>
          <p:spPr>
            <a:xfrm>
              <a:off x="-792975" y="1911550"/>
              <a:ext cx="96600" cy="3888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8" name="Google Shape;488;p34"/>
          <p:cNvSpPr/>
          <p:nvPr/>
        </p:nvSpPr>
        <p:spPr>
          <a:xfrm>
            <a:off x="7778538" y="173300"/>
            <a:ext cx="344400" cy="1206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34"/>
          <p:cNvSpPr/>
          <p:nvPr/>
        </p:nvSpPr>
        <p:spPr>
          <a:xfrm>
            <a:off x="7778538" y="173300"/>
            <a:ext cx="313800" cy="1206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_1"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5"/>
          <p:cNvSpPr/>
          <p:nvPr/>
        </p:nvSpPr>
        <p:spPr>
          <a:xfrm>
            <a:off x="0" y="-14500"/>
            <a:ext cx="9144000" cy="384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35"/>
          <p:cNvSpPr txBox="1"/>
          <p:nvPr>
            <p:ph hasCustomPrompt="1" type="title"/>
          </p:nvPr>
        </p:nvSpPr>
        <p:spPr>
          <a:xfrm>
            <a:off x="3607350" y="120050"/>
            <a:ext cx="1929300" cy="227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93" name="Google Shape;493;p35"/>
          <p:cNvSpPr/>
          <p:nvPr/>
        </p:nvSpPr>
        <p:spPr>
          <a:xfrm>
            <a:off x="7778538" y="173300"/>
            <a:ext cx="344400" cy="1206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35"/>
          <p:cNvSpPr/>
          <p:nvPr/>
        </p:nvSpPr>
        <p:spPr>
          <a:xfrm>
            <a:off x="7778538" y="173300"/>
            <a:ext cx="313800" cy="1206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95" name="Google Shape;495;p35"/>
          <p:cNvCxnSpPr/>
          <p:nvPr/>
        </p:nvCxnSpPr>
        <p:spPr>
          <a:xfrm>
            <a:off x="-9400" y="478275"/>
            <a:ext cx="9155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96" name="Google Shape;496;p35"/>
          <p:cNvGrpSpPr/>
          <p:nvPr/>
        </p:nvGrpSpPr>
        <p:grpSpPr>
          <a:xfrm>
            <a:off x="564653" y="130177"/>
            <a:ext cx="313789" cy="206842"/>
            <a:chOff x="-792975" y="1911550"/>
            <a:chExt cx="500700" cy="388800"/>
          </a:xfrm>
        </p:grpSpPr>
        <p:sp>
          <p:nvSpPr>
            <p:cNvPr id="497" name="Google Shape;497;p35"/>
            <p:cNvSpPr/>
            <p:nvPr/>
          </p:nvSpPr>
          <p:spPr>
            <a:xfrm>
              <a:off x="-658275" y="2006500"/>
              <a:ext cx="96600" cy="2934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5"/>
            <p:cNvSpPr/>
            <p:nvPr/>
          </p:nvSpPr>
          <p:spPr>
            <a:xfrm>
              <a:off x="-523575" y="2103175"/>
              <a:ext cx="96600" cy="1971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5"/>
            <p:cNvSpPr/>
            <p:nvPr/>
          </p:nvSpPr>
          <p:spPr>
            <a:xfrm>
              <a:off x="-388875" y="2191825"/>
              <a:ext cx="96600" cy="1083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5"/>
            <p:cNvSpPr/>
            <p:nvPr/>
          </p:nvSpPr>
          <p:spPr>
            <a:xfrm>
              <a:off x="-792975" y="1911550"/>
              <a:ext cx="96600" cy="3888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1" name="Google Shape;501;p35"/>
          <p:cNvSpPr txBox="1"/>
          <p:nvPr>
            <p:ph idx="2" type="ctrTitle"/>
          </p:nvPr>
        </p:nvSpPr>
        <p:spPr>
          <a:xfrm>
            <a:off x="3044538" y="537438"/>
            <a:ext cx="3341700" cy="10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02" name="Google Shape;502;p35"/>
          <p:cNvSpPr txBox="1"/>
          <p:nvPr>
            <p:ph idx="1" type="subTitle"/>
          </p:nvPr>
        </p:nvSpPr>
        <p:spPr>
          <a:xfrm>
            <a:off x="2200800" y="1655251"/>
            <a:ext cx="4742400" cy="12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3" name="Google Shape;503;p35"/>
          <p:cNvSpPr txBox="1"/>
          <p:nvPr/>
        </p:nvSpPr>
        <p:spPr>
          <a:xfrm>
            <a:off x="713250" y="4059900"/>
            <a:ext cx="77175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CREDITS: This presentation template was created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, including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</a:t>
            </a:r>
            <a:r>
              <a:rPr lang="en" sz="1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and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_2"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6"/>
          <p:cNvSpPr/>
          <p:nvPr/>
        </p:nvSpPr>
        <p:spPr>
          <a:xfrm>
            <a:off x="0" y="0"/>
            <a:ext cx="9155700" cy="130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6" name="Google Shape;506;p36"/>
          <p:cNvGrpSpPr/>
          <p:nvPr/>
        </p:nvGrpSpPr>
        <p:grpSpPr>
          <a:xfrm>
            <a:off x="564653" y="130177"/>
            <a:ext cx="313789" cy="206842"/>
            <a:chOff x="-792975" y="1911550"/>
            <a:chExt cx="500700" cy="388800"/>
          </a:xfrm>
        </p:grpSpPr>
        <p:sp>
          <p:nvSpPr>
            <p:cNvPr id="507" name="Google Shape;507;p36"/>
            <p:cNvSpPr/>
            <p:nvPr/>
          </p:nvSpPr>
          <p:spPr>
            <a:xfrm>
              <a:off x="-658275" y="2006500"/>
              <a:ext cx="96600" cy="2934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6"/>
            <p:cNvSpPr/>
            <p:nvPr/>
          </p:nvSpPr>
          <p:spPr>
            <a:xfrm>
              <a:off x="-523575" y="2103175"/>
              <a:ext cx="96600" cy="1971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6"/>
            <p:cNvSpPr/>
            <p:nvPr/>
          </p:nvSpPr>
          <p:spPr>
            <a:xfrm>
              <a:off x="-388875" y="2191825"/>
              <a:ext cx="96600" cy="1083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6"/>
            <p:cNvSpPr/>
            <p:nvPr/>
          </p:nvSpPr>
          <p:spPr>
            <a:xfrm>
              <a:off x="-792975" y="1911550"/>
              <a:ext cx="96600" cy="3888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1" name="Google Shape;511;p36"/>
          <p:cNvSpPr/>
          <p:nvPr/>
        </p:nvSpPr>
        <p:spPr>
          <a:xfrm>
            <a:off x="7778538" y="173300"/>
            <a:ext cx="344400" cy="1206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36"/>
          <p:cNvSpPr/>
          <p:nvPr/>
        </p:nvSpPr>
        <p:spPr>
          <a:xfrm>
            <a:off x="7778538" y="173300"/>
            <a:ext cx="313800" cy="1206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3" name="Google Shape;513;p36"/>
          <p:cNvCxnSpPr/>
          <p:nvPr/>
        </p:nvCxnSpPr>
        <p:spPr>
          <a:xfrm>
            <a:off x="-9400" y="478275"/>
            <a:ext cx="915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_1"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7"/>
          <p:cNvSpPr/>
          <p:nvPr/>
        </p:nvSpPr>
        <p:spPr>
          <a:xfrm>
            <a:off x="0" y="0"/>
            <a:ext cx="9155700" cy="130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6" name="Google Shape;516;p37"/>
          <p:cNvGrpSpPr/>
          <p:nvPr/>
        </p:nvGrpSpPr>
        <p:grpSpPr>
          <a:xfrm>
            <a:off x="564653" y="130177"/>
            <a:ext cx="313789" cy="206842"/>
            <a:chOff x="-792975" y="1911550"/>
            <a:chExt cx="500700" cy="388800"/>
          </a:xfrm>
        </p:grpSpPr>
        <p:sp>
          <p:nvSpPr>
            <p:cNvPr id="517" name="Google Shape;517;p37"/>
            <p:cNvSpPr/>
            <p:nvPr/>
          </p:nvSpPr>
          <p:spPr>
            <a:xfrm>
              <a:off x="-658275" y="2006500"/>
              <a:ext cx="96600" cy="2934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7"/>
            <p:cNvSpPr/>
            <p:nvPr/>
          </p:nvSpPr>
          <p:spPr>
            <a:xfrm>
              <a:off x="-523575" y="2103175"/>
              <a:ext cx="96600" cy="1971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7"/>
            <p:cNvSpPr/>
            <p:nvPr/>
          </p:nvSpPr>
          <p:spPr>
            <a:xfrm>
              <a:off x="-388875" y="2191825"/>
              <a:ext cx="96600" cy="1083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7"/>
            <p:cNvSpPr/>
            <p:nvPr/>
          </p:nvSpPr>
          <p:spPr>
            <a:xfrm>
              <a:off x="-792975" y="1911550"/>
              <a:ext cx="96600" cy="3888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1" name="Google Shape;521;p37"/>
          <p:cNvSpPr/>
          <p:nvPr/>
        </p:nvSpPr>
        <p:spPr>
          <a:xfrm>
            <a:off x="7778538" y="173300"/>
            <a:ext cx="344400" cy="1206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37"/>
          <p:cNvSpPr/>
          <p:nvPr/>
        </p:nvSpPr>
        <p:spPr>
          <a:xfrm>
            <a:off x="7778538" y="173300"/>
            <a:ext cx="313800" cy="1206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3" name="Google Shape;523;p37"/>
          <p:cNvCxnSpPr/>
          <p:nvPr/>
        </p:nvCxnSpPr>
        <p:spPr>
          <a:xfrm>
            <a:off x="-9400" y="478275"/>
            <a:ext cx="915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BLANK_1_1_1_1_1_1_1_1_1_1"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8"/>
          <p:cNvSpPr/>
          <p:nvPr/>
        </p:nvSpPr>
        <p:spPr>
          <a:xfrm>
            <a:off x="0" y="0"/>
            <a:ext cx="9155700" cy="1305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6" name="Google Shape;526;p38"/>
          <p:cNvGrpSpPr/>
          <p:nvPr/>
        </p:nvGrpSpPr>
        <p:grpSpPr>
          <a:xfrm>
            <a:off x="564653" y="130177"/>
            <a:ext cx="313789" cy="206842"/>
            <a:chOff x="-792975" y="1911550"/>
            <a:chExt cx="500700" cy="388800"/>
          </a:xfrm>
        </p:grpSpPr>
        <p:sp>
          <p:nvSpPr>
            <p:cNvPr id="527" name="Google Shape;527;p38"/>
            <p:cNvSpPr/>
            <p:nvPr/>
          </p:nvSpPr>
          <p:spPr>
            <a:xfrm>
              <a:off x="-658275" y="2006500"/>
              <a:ext cx="96600" cy="2934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8"/>
            <p:cNvSpPr/>
            <p:nvPr/>
          </p:nvSpPr>
          <p:spPr>
            <a:xfrm>
              <a:off x="-523575" y="2103175"/>
              <a:ext cx="96600" cy="1971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8"/>
            <p:cNvSpPr/>
            <p:nvPr/>
          </p:nvSpPr>
          <p:spPr>
            <a:xfrm>
              <a:off x="-388875" y="2191825"/>
              <a:ext cx="96600" cy="1083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8"/>
            <p:cNvSpPr/>
            <p:nvPr/>
          </p:nvSpPr>
          <p:spPr>
            <a:xfrm>
              <a:off x="-792975" y="1911550"/>
              <a:ext cx="96600" cy="3888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1" name="Google Shape;531;p38"/>
          <p:cNvSpPr/>
          <p:nvPr/>
        </p:nvSpPr>
        <p:spPr>
          <a:xfrm>
            <a:off x="7778538" y="173300"/>
            <a:ext cx="344400" cy="1206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38"/>
          <p:cNvSpPr/>
          <p:nvPr/>
        </p:nvSpPr>
        <p:spPr>
          <a:xfrm>
            <a:off x="7778538" y="173300"/>
            <a:ext cx="313800" cy="1206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3" name="Google Shape;533;p38"/>
          <p:cNvCxnSpPr/>
          <p:nvPr/>
        </p:nvCxnSpPr>
        <p:spPr>
          <a:xfrm>
            <a:off x="-9400" y="478275"/>
            <a:ext cx="915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>
            <a:off x="0" y="0"/>
            <a:ext cx="9155700" cy="130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" name="Google Shape;58;p5"/>
          <p:cNvGrpSpPr/>
          <p:nvPr/>
        </p:nvGrpSpPr>
        <p:grpSpPr>
          <a:xfrm>
            <a:off x="564653" y="130177"/>
            <a:ext cx="313789" cy="206842"/>
            <a:chOff x="-792975" y="1911550"/>
            <a:chExt cx="500700" cy="388800"/>
          </a:xfrm>
        </p:grpSpPr>
        <p:sp>
          <p:nvSpPr>
            <p:cNvPr id="59" name="Google Shape;59;p5"/>
            <p:cNvSpPr/>
            <p:nvPr/>
          </p:nvSpPr>
          <p:spPr>
            <a:xfrm>
              <a:off x="-658275" y="2006500"/>
              <a:ext cx="96600" cy="2934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-523575" y="2103175"/>
              <a:ext cx="96600" cy="1971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-388875" y="2191825"/>
              <a:ext cx="96600" cy="1083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-792975" y="1911550"/>
              <a:ext cx="96600" cy="3888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3" name="Google Shape;63;p5"/>
          <p:cNvCxnSpPr/>
          <p:nvPr/>
        </p:nvCxnSpPr>
        <p:spPr>
          <a:xfrm>
            <a:off x="-9400" y="478275"/>
            <a:ext cx="915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" name="Google Shape;64;p5"/>
          <p:cNvSpPr/>
          <p:nvPr/>
        </p:nvSpPr>
        <p:spPr>
          <a:xfrm>
            <a:off x="7778538" y="173300"/>
            <a:ext cx="344400" cy="1206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5"/>
          <p:cNvSpPr/>
          <p:nvPr/>
        </p:nvSpPr>
        <p:spPr>
          <a:xfrm>
            <a:off x="7778538" y="173300"/>
            <a:ext cx="313800" cy="1206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5"/>
          <p:cNvSpPr txBox="1"/>
          <p:nvPr>
            <p:ph idx="1" type="body"/>
          </p:nvPr>
        </p:nvSpPr>
        <p:spPr>
          <a:xfrm>
            <a:off x="713225" y="1573200"/>
            <a:ext cx="3858900" cy="30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5"/>
          <p:cNvSpPr txBox="1"/>
          <p:nvPr>
            <p:ph idx="2" type="body"/>
          </p:nvPr>
        </p:nvSpPr>
        <p:spPr>
          <a:xfrm>
            <a:off x="4572000" y="1573200"/>
            <a:ext cx="3858900" cy="30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5"/>
          <p:cNvSpPr txBox="1"/>
          <p:nvPr>
            <p:ph type="title"/>
          </p:nvPr>
        </p:nvSpPr>
        <p:spPr>
          <a:xfrm>
            <a:off x="713225" y="539500"/>
            <a:ext cx="77175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"/>
          <p:cNvSpPr/>
          <p:nvPr/>
        </p:nvSpPr>
        <p:spPr>
          <a:xfrm>
            <a:off x="0" y="0"/>
            <a:ext cx="9155700" cy="130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6"/>
          <p:cNvSpPr txBox="1"/>
          <p:nvPr>
            <p:ph type="title"/>
          </p:nvPr>
        </p:nvSpPr>
        <p:spPr>
          <a:xfrm>
            <a:off x="713225" y="539500"/>
            <a:ext cx="7717500" cy="6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72" name="Google Shape;72;p6"/>
          <p:cNvGrpSpPr/>
          <p:nvPr/>
        </p:nvGrpSpPr>
        <p:grpSpPr>
          <a:xfrm>
            <a:off x="564653" y="130177"/>
            <a:ext cx="313789" cy="206842"/>
            <a:chOff x="-792975" y="1911550"/>
            <a:chExt cx="500700" cy="388800"/>
          </a:xfrm>
        </p:grpSpPr>
        <p:sp>
          <p:nvSpPr>
            <p:cNvPr id="73" name="Google Shape;73;p6"/>
            <p:cNvSpPr/>
            <p:nvPr/>
          </p:nvSpPr>
          <p:spPr>
            <a:xfrm>
              <a:off x="-658275" y="2006500"/>
              <a:ext cx="96600" cy="2934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-523575" y="2103175"/>
              <a:ext cx="96600" cy="1971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6"/>
            <p:cNvSpPr/>
            <p:nvPr/>
          </p:nvSpPr>
          <p:spPr>
            <a:xfrm>
              <a:off x="-388875" y="2191825"/>
              <a:ext cx="96600" cy="1083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6"/>
            <p:cNvSpPr/>
            <p:nvPr/>
          </p:nvSpPr>
          <p:spPr>
            <a:xfrm>
              <a:off x="-792975" y="1911550"/>
              <a:ext cx="96600" cy="3888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7" name="Google Shape;77;p6"/>
          <p:cNvCxnSpPr/>
          <p:nvPr/>
        </p:nvCxnSpPr>
        <p:spPr>
          <a:xfrm>
            <a:off x="-9400" y="478275"/>
            <a:ext cx="915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" name="Google Shape;78;p6"/>
          <p:cNvSpPr/>
          <p:nvPr/>
        </p:nvSpPr>
        <p:spPr>
          <a:xfrm>
            <a:off x="7778538" y="173300"/>
            <a:ext cx="344400" cy="1206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6"/>
          <p:cNvSpPr/>
          <p:nvPr/>
        </p:nvSpPr>
        <p:spPr>
          <a:xfrm>
            <a:off x="7778538" y="173300"/>
            <a:ext cx="313800" cy="1206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"/>
          <p:cNvSpPr/>
          <p:nvPr/>
        </p:nvSpPr>
        <p:spPr>
          <a:xfrm>
            <a:off x="0" y="0"/>
            <a:ext cx="9155700" cy="28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" name="Google Shape;82;p7"/>
          <p:cNvGrpSpPr/>
          <p:nvPr/>
        </p:nvGrpSpPr>
        <p:grpSpPr>
          <a:xfrm>
            <a:off x="564653" y="130177"/>
            <a:ext cx="313789" cy="206842"/>
            <a:chOff x="-792975" y="1911550"/>
            <a:chExt cx="500700" cy="388800"/>
          </a:xfrm>
        </p:grpSpPr>
        <p:sp>
          <p:nvSpPr>
            <p:cNvPr id="83" name="Google Shape;83;p7"/>
            <p:cNvSpPr/>
            <p:nvPr/>
          </p:nvSpPr>
          <p:spPr>
            <a:xfrm>
              <a:off x="-658275" y="2006500"/>
              <a:ext cx="96600" cy="2934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-523575" y="2103175"/>
              <a:ext cx="96600" cy="1971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7"/>
            <p:cNvSpPr/>
            <p:nvPr/>
          </p:nvSpPr>
          <p:spPr>
            <a:xfrm>
              <a:off x="-388875" y="2191825"/>
              <a:ext cx="96600" cy="1083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7"/>
            <p:cNvSpPr/>
            <p:nvPr/>
          </p:nvSpPr>
          <p:spPr>
            <a:xfrm>
              <a:off x="-792975" y="1911550"/>
              <a:ext cx="96600" cy="3888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7" name="Google Shape;87;p7"/>
          <p:cNvCxnSpPr/>
          <p:nvPr/>
        </p:nvCxnSpPr>
        <p:spPr>
          <a:xfrm>
            <a:off x="-9400" y="478275"/>
            <a:ext cx="915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" name="Google Shape;88;p7"/>
          <p:cNvSpPr/>
          <p:nvPr/>
        </p:nvSpPr>
        <p:spPr>
          <a:xfrm>
            <a:off x="7778538" y="173300"/>
            <a:ext cx="344400" cy="1206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7"/>
          <p:cNvSpPr/>
          <p:nvPr/>
        </p:nvSpPr>
        <p:spPr>
          <a:xfrm>
            <a:off x="7778538" y="173300"/>
            <a:ext cx="313800" cy="1206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7"/>
          <p:cNvSpPr txBox="1"/>
          <p:nvPr>
            <p:ph type="title"/>
          </p:nvPr>
        </p:nvSpPr>
        <p:spPr>
          <a:xfrm>
            <a:off x="2160000" y="683925"/>
            <a:ext cx="4824000" cy="7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1" name="Google Shape;91;p7"/>
          <p:cNvSpPr txBox="1"/>
          <p:nvPr>
            <p:ph idx="1" type="subTitle"/>
          </p:nvPr>
        </p:nvSpPr>
        <p:spPr>
          <a:xfrm>
            <a:off x="2160000" y="1448800"/>
            <a:ext cx="4824000" cy="987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7"/>
          <p:cNvSpPr/>
          <p:nvPr>
            <p:ph idx="2" type="pic"/>
          </p:nvPr>
        </p:nvSpPr>
        <p:spPr>
          <a:xfrm>
            <a:off x="215600" y="3075900"/>
            <a:ext cx="8712600" cy="1842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"/>
          <p:cNvSpPr/>
          <p:nvPr/>
        </p:nvSpPr>
        <p:spPr>
          <a:xfrm>
            <a:off x="0" y="0"/>
            <a:ext cx="9155700" cy="460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8"/>
          <p:cNvSpPr txBox="1"/>
          <p:nvPr>
            <p:ph type="title"/>
          </p:nvPr>
        </p:nvSpPr>
        <p:spPr>
          <a:xfrm>
            <a:off x="1677900" y="960825"/>
            <a:ext cx="5788200" cy="28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96" name="Google Shape;96;p8"/>
          <p:cNvSpPr txBox="1"/>
          <p:nvPr>
            <p:ph hasCustomPrompt="1" idx="2" type="title"/>
          </p:nvPr>
        </p:nvSpPr>
        <p:spPr>
          <a:xfrm>
            <a:off x="3607350" y="120050"/>
            <a:ext cx="1929300" cy="227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7" name="Google Shape;97;p8"/>
          <p:cNvSpPr/>
          <p:nvPr/>
        </p:nvSpPr>
        <p:spPr>
          <a:xfrm>
            <a:off x="7778538" y="173300"/>
            <a:ext cx="344400" cy="1206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8"/>
          <p:cNvSpPr/>
          <p:nvPr/>
        </p:nvSpPr>
        <p:spPr>
          <a:xfrm>
            <a:off x="7778538" y="173300"/>
            <a:ext cx="313800" cy="1206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9" name="Google Shape;99;p8"/>
          <p:cNvCxnSpPr/>
          <p:nvPr/>
        </p:nvCxnSpPr>
        <p:spPr>
          <a:xfrm>
            <a:off x="-9400" y="478275"/>
            <a:ext cx="9155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0" name="Google Shape;100;p8"/>
          <p:cNvGrpSpPr/>
          <p:nvPr/>
        </p:nvGrpSpPr>
        <p:grpSpPr>
          <a:xfrm>
            <a:off x="564653" y="130177"/>
            <a:ext cx="313789" cy="206842"/>
            <a:chOff x="-792975" y="1911550"/>
            <a:chExt cx="500700" cy="388800"/>
          </a:xfrm>
        </p:grpSpPr>
        <p:sp>
          <p:nvSpPr>
            <p:cNvPr id="101" name="Google Shape;101;p8"/>
            <p:cNvSpPr/>
            <p:nvPr/>
          </p:nvSpPr>
          <p:spPr>
            <a:xfrm>
              <a:off x="-658275" y="2006500"/>
              <a:ext cx="96600" cy="2934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8"/>
            <p:cNvSpPr/>
            <p:nvPr/>
          </p:nvSpPr>
          <p:spPr>
            <a:xfrm>
              <a:off x="-523575" y="2103175"/>
              <a:ext cx="96600" cy="1971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8"/>
            <p:cNvSpPr/>
            <p:nvPr/>
          </p:nvSpPr>
          <p:spPr>
            <a:xfrm>
              <a:off x="-388875" y="2191825"/>
              <a:ext cx="96600" cy="1083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8"/>
            <p:cNvSpPr/>
            <p:nvPr/>
          </p:nvSpPr>
          <p:spPr>
            <a:xfrm>
              <a:off x="-792975" y="1911550"/>
              <a:ext cx="96600" cy="3888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"/>
          <p:cNvSpPr/>
          <p:nvPr/>
        </p:nvSpPr>
        <p:spPr>
          <a:xfrm>
            <a:off x="0" y="0"/>
            <a:ext cx="9155700" cy="2668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9"/>
          <p:cNvSpPr txBox="1"/>
          <p:nvPr>
            <p:ph type="title"/>
          </p:nvPr>
        </p:nvSpPr>
        <p:spPr>
          <a:xfrm>
            <a:off x="1516350" y="683925"/>
            <a:ext cx="6111300" cy="780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8" name="Google Shape;108;p9"/>
          <p:cNvSpPr txBox="1"/>
          <p:nvPr>
            <p:ph idx="1" type="subTitle"/>
          </p:nvPr>
        </p:nvSpPr>
        <p:spPr>
          <a:xfrm>
            <a:off x="1516350" y="1464075"/>
            <a:ext cx="6111300" cy="998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9" name="Google Shape;109;p9"/>
          <p:cNvSpPr/>
          <p:nvPr>
            <p:ph idx="2" type="pic"/>
          </p:nvPr>
        </p:nvSpPr>
        <p:spPr>
          <a:xfrm>
            <a:off x="3316200" y="2871475"/>
            <a:ext cx="5612100" cy="2102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cxnSp>
        <p:nvCxnSpPr>
          <p:cNvPr id="110" name="Google Shape;110;p9"/>
          <p:cNvCxnSpPr/>
          <p:nvPr/>
        </p:nvCxnSpPr>
        <p:spPr>
          <a:xfrm>
            <a:off x="-9400" y="478275"/>
            <a:ext cx="915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1" name="Google Shape;111;p9"/>
          <p:cNvGrpSpPr/>
          <p:nvPr/>
        </p:nvGrpSpPr>
        <p:grpSpPr>
          <a:xfrm>
            <a:off x="564653" y="130177"/>
            <a:ext cx="313789" cy="206842"/>
            <a:chOff x="-792975" y="1911550"/>
            <a:chExt cx="500700" cy="388800"/>
          </a:xfrm>
        </p:grpSpPr>
        <p:sp>
          <p:nvSpPr>
            <p:cNvPr id="112" name="Google Shape;112;p9"/>
            <p:cNvSpPr/>
            <p:nvPr/>
          </p:nvSpPr>
          <p:spPr>
            <a:xfrm>
              <a:off x="-658275" y="2006500"/>
              <a:ext cx="96600" cy="2934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9"/>
            <p:cNvSpPr/>
            <p:nvPr/>
          </p:nvSpPr>
          <p:spPr>
            <a:xfrm>
              <a:off x="-523575" y="2103175"/>
              <a:ext cx="96600" cy="1971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9"/>
            <p:cNvSpPr/>
            <p:nvPr/>
          </p:nvSpPr>
          <p:spPr>
            <a:xfrm>
              <a:off x="-388875" y="2191825"/>
              <a:ext cx="96600" cy="1083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9"/>
            <p:cNvSpPr/>
            <p:nvPr/>
          </p:nvSpPr>
          <p:spPr>
            <a:xfrm>
              <a:off x="-792975" y="1911550"/>
              <a:ext cx="96600" cy="3888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" name="Google Shape;116;p9"/>
          <p:cNvSpPr/>
          <p:nvPr/>
        </p:nvSpPr>
        <p:spPr>
          <a:xfrm>
            <a:off x="7778538" y="173300"/>
            <a:ext cx="344400" cy="1206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9"/>
          <p:cNvSpPr/>
          <p:nvPr/>
        </p:nvSpPr>
        <p:spPr>
          <a:xfrm>
            <a:off x="7778538" y="173300"/>
            <a:ext cx="313800" cy="1206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"/>
          <p:cNvSpPr/>
          <p:nvPr/>
        </p:nvSpPr>
        <p:spPr>
          <a:xfrm>
            <a:off x="-9400" y="0"/>
            <a:ext cx="9155700" cy="5143500"/>
          </a:xfrm>
          <a:prstGeom prst="roundRect">
            <a:avLst>
              <a:gd fmla="val 0" name="adj"/>
            </a:avLst>
          </a:prstGeom>
          <a:solidFill>
            <a:srgbClr val="2D3239">
              <a:alpha val="167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0"/>
          <p:cNvSpPr/>
          <p:nvPr/>
        </p:nvSpPr>
        <p:spPr>
          <a:xfrm>
            <a:off x="0" y="0"/>
            <a:ext cx="9155700" cy="130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0"/>
          <p:cNvSpPr txBox="1"/>
          <p:nvPr>
            <p:ph type="title"/>
          </p:nvPr>
        </p:nvSpPr>
        <p:spPr>
          <a:xfrm>
            <a:off x="713225" y="539500"/>
            <a:ext cx="7717500" cy="6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grpSp>
        <p:nvGrpSpPr>
          <p:cNvPr id="122" name="Google Shape;122;p10"/>
          <p:cNvGrpSpPr/>
          <p:nvPr/>
        </p:nvGrpSpPr>
        <p:grpSpPr>
          <a:xfrm>
            <a:off x="564653" y="130177"/>
            <a:ext cx="313789" cy="206842"/>
            <a:chOff x="-792975" y="1911550"/>
            <a:chExt cx="500700" cy="388800"/>
          </a:xfrm>
        </p:grpSpPr>
        <p:sp>
          <p:nvSpPr>
            <p:cNvPr id="123" name="Google Shape;123;p10"/>
            <p:cNvSpPr/>
            <p:nvPr/>
          </p:nvSpPr>
          <p:spPr>
            <a:xfrm>
              <a:off x="-658275" y="2006500"/>
              <a:ext cx="96600" cy="2934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0"/>
            <p:cNvSpPr/>
            <p:nvPr/>
          </p:nvSpPr>
          <p:spPr>
            <a:xfrm>
              <a:off x="-523575" y="2103175"/>
              <a:ext cx="96600" cy="1971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0"/>
            <p:cNvSpPr/>
            <p:nvPr/>
          </p:nvSpPr>
          <p:spPr>
            <a:xfrm>
              <a:off x="-388875" y="2191825"/>
              <a:ext cx="96600" cy="1083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0"/>
            <p:cNvSpPr/>
            <p:nvPr/>
          </p:nvSpPr>
          <p:spPr>
            <a:xfrm>
              <a:off x="-792975" y="1911550"/>
              <a:ext cx="96600" cy="3888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7" name="Google Shape;127;p10"/>
          <p:cNvCxnSpPr/>
          <p:nvPr/>
        </p:nvCxnSpPr>
        <p:spPr>
          <a:xfrm>
            <a:off x="-9400" y="478275"/>
            <a:ext cx="915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" name="Google Shape;128;p10"/>
          <p:cNvSpPr/>
          <p:nvPr/>
        </p:nvSpPr>
        <p:spPr>
          <a:xfrm>
            <a:off x="7778538" y="173300"/>
            <a:ext cx="344400" cy="1206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0"/>
          <p:cNvSpPr/>
          <p:nvPr/>
        </p:nvSpPr>
        <p:spPr>
          <a:xfrm>
            <a:off x="7778538" y="173300"/>
            <a:ext cx="313800" cy="1206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0"/>
          <p:cNvSpPr txBox="1"/>
          <p:nvPr>
            <p:ph hasCustomPrompt="1" idx="2" type="title"/>
          </p:nvPr>
        </p:nvSpPr>
        <p:spPr>
          <a:xfrm>
            <a:off x="3607350" y="120050"/>
            <a:ext cx="1929300" cy="227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38" Type="http://schemas.openxmlformats.org/officeDocument/2006/relationships/theme" Target="../theme/theme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7175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tamaran"/>
              <a:buNone/>
              <a:defRPr b="1" sz="35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tamaran"/>
              <a:buNone/>
              <a:defRPr b="1" sz="35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tamaran"/>
              <a:buNone/>
              <a:defRPr b="1" sz="35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tamaran"/>
              <a:buNone/>
              <a:defRPr b="1" sz="35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tamaran"/>
              <a:buNone/>
              <a:defRPr b="1" sz="35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tamaran"/>
              <a:buNone/>
              <a:defRPr b="1" sz="35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tamaran"/>
              <a:buNone/>
              <a:defRPr b="1" sz="35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tamaran"/>
              <a:buNone/>
              <a:defRPr b="1" sz="35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tamaran"/>
              <a:buNone/>
              <a:defRPr b="1" sz="35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573200"/>
            <a:ext cx="7717500" cy="29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9.jpg"/><Relationship Id="rId5" Type="http://schemas.openxmlformats.org/officeDocument/2006/relationships/image" Target="../media/image1.jpg"/><Relationship Id="rId6" Type="http://schemas.openxmlformats.org/officeDocument/2006/relationships/image" Target="../media/image10.jpg"/><Relationship Id="rId7" Type="http://schemas.openxmlformats.org/officeDocument/2006/relationships/image" Target="../media/image1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9"/>
          <p:cNvSpPr txBox="1"/>
          <p:nvPr>
            <p:ph idx="1" type="subTitle"/>
          </p:nvPr>
        </p:nvSpPr>
        <p:spPr>
          <a:xfrm>
            <a:off x="3147625" y="2060525"/>
            <a:ext cx="2429100" cy="6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Tachin Ho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Kobbie Antwi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Somya Garg</a:t>
            </a:r>
            <a:endParaRPr/>
          </a:p>
        </p:txBody>
      </p:sp>
      <p:sp>
        <p:nvSpPr>
          <p:cNvPr id="539" name="Google Shape;539;p39"/>
          <p:cNvSpPr txBox="1"/>
          <p:nvPr>
            <p:ph idx="7" type="ctrTitle"/>
          </p:nvPr>
        </p:nvSpPr>
        <p:spPr>
          <a:xfrm>
            <a:off x="1808850" y="1036413"/>
            <a:ext cx="5523600" cy="4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200"/>
              </a:spcAft>
              <a:buNone/>
            </a:pPr>
            <a:r>
              <a:rPr lang="en" sz="4400"/>
              <a:t>Google Play Analytics</a:t>
            </a:r>
            <a:endParaRPr sz="4400"/>
          </a:p>
        </p:txBody>
      </p:sp>
      <p:sp>
        <p:nvSpPr>
          <p:cNvPr id="540" name="Google Shape;540;p39"/>
          <p:cNvSpPr/>
          <p:nvPr/>
        </p:nvSpPr>
        <p:spPr>
          <a:xfrm>
            <a:off x="3316325" y="2468250"/>
            <a:ext cx="207300" cy="207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41" name="Google Shape;541;p39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6229" r="16229" t="0"/>
          <a:stretch/>
        </p:blipFill>
        <p:spPr>
          <a:xfrm>
            <a:off x="215600" y="3407839"/>
            <a:ext cx="1564500" cy="1564500"/>
          </a:xfrm>
          <a:prstGeom prst="roundRect">
            <a:avLst>
              <a:gd fmla="val 16667" name="adj"/>
            </a:avLst>
          </a:prstGeom>
        </p:spPr>
      </p:pic>
      <p:pic>
        <p:nvPicPr>
          <p:cNvPr id="542" name="Google Shape;542;p39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0" l="16229" r="16229" t="0"/>
          <a:stretch/>
        </p:blipFill>
        <p:spPr>
          <a:xfrm>
            <a:off x="2002641" y="3407839"/>
            <a:ext cx="1564500" cy="1564500"/>
          </a:xfrm>
          <a:prstGeom prst="roundRect">
            <a:avLst>
              <a:gd fmla="val 16667" name="adj"/>
            </a:avLst>
          </a:prstGeom>
        </p:spPr>
      </p:pic>
      <p:pic>
        <p:nvPicPr>
          <p:cNvPr id="543" name="Google Shape;543;p39"/>
          <p:cNvPicPr preferRelativeResize="0"/>
          <p:nvPr>
            <p:ph idx="4" type="pic"/>
          </p:nvPr>
        </p:nvPicPr>
        <p:blipFill rotWithShape="1">
          <a:blip r:embed="rId5">
            <a:alphaModFix/>
          </a:blip>
          <a:srcRect b="0" l="16367" r="16360" t="0"/>
          <a:stretch/>
        </p:blipFill>
        <p:spPr>
          <a:xfrm>
            <a:off x="3789683" y="3407839"/>
            <a:ext cx="1564500" cy="1564500"/>
          </a:xfrm>
          <a:prstGeom prst="roundRect">
            <a:avLst>
              <a:gd fmla="val 16667" name="adj"/>
            </a:avLst>
          </a:prstGeom>
        </p:spPr>
      </p:pic>
      <p:pic>
        <p:nvPicPr>
          <p:cNvPr id="544" name="Google Shape;544;p39"/>
          <p:cNvPicPr preferRelativeResize="0"/>
          <p:nvPr>
            <p:ph idx="5" type="pic"/>
          </p:nvPr>
        </p:nvPicPr>
        <p:blipFill rotWithShape="1">
          <a:blip r:embed="rId6">
            <a:alphaModFix/>
          </a:blip>
          <a:srcRect b="0" l="16414" r="16421" t="0"/>
          <a:stretch/>
        </p:blipFill>
        <p:spPr>
          <a:xfrm>
            <a:off x="5576724" y="3407839"/>
            <a:ext cx="1564500" cy="1564500"/>
          </a:xfrm>
          <a:prstGeom prst="roundRect">
            <a:avLst>
              <a:gd fmla="val 16667" name="adj"/>
            </a:avLst>
          </a:prstGeom>
        </p:spPr>
      </p:pic>
      <p:pic>
        <p:nvPicPr>
          <p:cNvPr id="545" name="Google Shape;545;p39"/>
          <p:cNvPicPr preferRelativeResize="0"/>
          <p:nvPr>
            <p:ph idx="6" type="pic"/>
          </p:nvPr>
        </p:nvPicPr>
        <p:blipFill rotWithShape="1">
          <a:blip r:embed="rId7">
            <a:alphaModFix/>
          </a:blip>
          <a:srcRect b="0" l="34445" r="9361" t="0"/>
          <a:stretch/>
        </p:blipFill>
        <p:spPr>
          <a:xfrm flipH="1">
            <a:off x="7363766" y="3407839"/>
            <a:ext cx="1564500" cy="1564500"/>
          </a:xfrm>
          <a:prstGeom prst="roundRect">
            <a:avLst>
              <a:gd fmla="val 16667" name="adj"/>
            </a:avLst>
          </a:prstGeom>
        </p:spPr>
      </p:pic>
      <p:grpSp>
        <p:nvGrpSpPr>
          <p:cNvPr id="546" name="Google Shape;546;p39"/>
          <p:cNvGrpSpPr/>
          <p:nvPr/>
        </p:nvGrpSpPr>
        <p:grpSpPr>
          <a:xfrm>
            <a:off x="564653" y="130177"/>
            <a:ext cx="313789" cy="206842"/>
            <a:chOff x="-792975" y="1911550"/>
            <a:chExt cx="500700" cy="388800"/>
          </a:xfrm>
        </p:grpSpPr>
        <p:sp>
          <p:nvSpPr>
            <p:cNvPr id="547" name="Google Shape;547;p39"/>
            <p:cNvSpPr/>
            <p:nvPr/>
          </p:nvSpPr>
          <p:spPr>
            <a:xfrm>
              <a:off x="-658275" y="2006500"/>
              <a:ext cx="96600" cy="2934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9"/>
            <p:cNvSpPr/>
            <p:nvPr/>
          </p:nvSpPr>
          <p:spPr>
            <a:xfrm>
              <a:off x="-523575" y="2103175"/>
              <a:ext cx="96600" cy="1971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9"/>
            <p:cNvSpPr/>
            <p:nvPr/>
          </p:nvSpPr>
          <p:spPr>
            <a:xfrm>
              <a:off x="-388875" y="2191825"/>
              <a:ext cx="96600" cy="1083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9"/>
            <p:cNvSpPr/>
            <p:nvPr/>
          </p:nvSpPr>
          <p:spPr>
            <a:xfrm>
              <a:off x="-792975" y="1911550"/>
              <a:ext cx="96600" cy="3888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1" name="Google Shape;551;p39"/>
          <p:cNvSpPr txBox="1"/>
          <p:nvPr/>
        </p:nvSpPr>
        <p:spPr>
          <a:xfrm>
            <a:off x="8242788" y="120050"/>
            <a:ext cx="6381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95%</a:t>
            </a:r>
            <a:endParaRPr b="1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52" name="Google Shape;552;p39"/>
          <p:cNvSpPr txBox="1"/>
          <p:nvPr>
            <p:ph idx="8" type="title"/>
          </p:nvPr>
        </p:nvSpPr>
        <p:spPr>
          <a:xfrm>
            <a:off x="3607350" y="120050"/>
            <a:ext cx="1929300" cy="22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12/03/2024</a:t>
            </a:r>
            <a:endParaRPr/>
          </a:p>
        </p:txBody>
      </p:sp>
      <p:sp>
        <p:nvSpPr>
          <p:cNvPr id="553" name="Google Shape;553;p39"/>
          <p:cNvSpPr/>
          <p:nvPr/>
        </p:nvSpPr>
        <p:spPr>
          <a:xfrm>
            <a:off x="212975" y="3408825"/>
            <a:ext cx="1564500" cy="1564500"/>
          </a:xfrm>
          <a:prstGeom prst="roundRect">
            <a:avLst>
              <a:gd fmla="val 16667" name="adj"/>
            </a:avLst>
          </a:prstGeom>
          <a:solidFill>
            <a:srgbClr val="2D3239">
              <a:alpha val="167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39"/>
          <p:cNvSpPr/>
          <p:nvPr/>
        </p:nvSpPr>
        <p:spPr>
          <a:xfrm>
            <a:off x="2000681" y="3407850"/>
            <a:ext cx="1564500" cy="1564500"/>
          </a:xfrm>
          <a:prstGeom prst="roundRect">
            <a:avLst>
              <a:gd fmla="val 16667" name="adj"/>
            </a:avLst>
          </a:prstGeom>
          <a:solidFill>
            <a:srgbClr val="2D3239">
              <a:alpha val="167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39"/>
          <p:cNvSpPr/>
          <p:nvPr/>
        </p:nvSpPr>
        <p:spPr>
          <a:xfrm>
            <a:off x="3788388" y="3407850"/>
            <a:ext cx="1564500" cy="1564500"/>
          </a:xfrm>
          <a:prstGeom prst="roundRect">
            <a:avLst>
              <a:gd fmla="val 16667" name="adj"/>
            </a:avLst>
          </a:prstGeom>
          <a:solidFill>
            <a:srgbClr val="2D3239">
              <a:alpha val="167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39"/>
          <p:cNvSpPr/>
          <p:nvPr/>
        </p:nvSpPr>
        <p:spPr>
          <a:xfrm>
            <a:off x="5576094" y="3407850"/>
            <a:ext cx="1564500" cy="1564500"/>
          </a:xfrm>
          <a:prstGeom prst="roundRect">
            <a:avLst>
              <a:gd fmla="val 16667" name="adj"/>
            </a:avLst>
          </a:prstGeom>
          <a:solidFill>
            <a:srgbClr val="2D3239">
              <a:alpha val="167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39"/>
          <p:cNvSpPr/>
          <p:nvPr/>
        </p:nvSpPr>
        <p:spPr>
          <a:xfrm>
            <a:off x="7363800" y="3408825"/>
            <a:ext cx="1564500" cy="1564500"/>
          </a:xfrm>
          <a:prstGeom prst="roundRect">
            <a:avLst>
              <a:gd fmla="val 16667" name="adj"/>
            </a:avLst>
          </a:prstGeom>
          <a:solidFill>
            <a:srgbClr val="2D3239">
              <a:alpha val="167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39"/>
          <p:cNvSpPr/>
          <p:nvPr/>
        </p:nvSpPr>
        <p:spPr>
          <a:xfrm>
            <a:off x="3316325" y="2791525"/>
            <a:ext cx="207300" cy="207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39"/>
          <p:cNvSpPr/>
          <p:nvPr/>
        </p:nvSpPr>
        <p:spPr>
          <a:xfrm>
            <a:off x="3316325" y="2175200"/>
            <a:ext cx="207300" cy="207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48"/>
          <p:cNvSpPr txBox="1"/>
          <p:nvPr>
            <p:ph idx="2" type="ctrTitle"/>
          </p:nvPr>
        </p:nvSpPr>
        <p:spPr>
          <a:xfrm>
            <a:off x="3044538" y="1070838"/>
            <a:ext cx="3341700" cy="10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714" name="Google Shape;714;p48"/>
          <p:cNvSpPr txBox="1"/>
          <p:nvPr>
            <p:ph idx="1" type="subTitle"/>
          </p:nvPr>
        </p:nvSpPr>
        <p:spPr>
          <a:xfrm>
            <a:off x="2200800" y="2188650"/>
            <a:ext cx="4742400" cy="5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2400"/>
              <a:t>Do you have any questions?</a:t>
            </a:r>
            <a:endParaRPr b="1"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15" name="Google Shape;715;p48"/>
          <p:cNvSpPr txBox="1"/>
          <p:nvPr/>
        </p:nvSpPr>
        <p:spPr>
          <a:xfrm>
            <a:off x="713225" y="4334076"/>
            <a:ext cx="77175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Please keep this slide for attribution</a:t>
            </a:r>
            <a:endParaRPr sz="10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716" name="Google Shape;716;p48"/>
          <p:cNvSpPr txBox="1"/>
          <p:nvPr>
            <p:ph type="title"/>
          </p:nvPr>
        </p:nvSpPr>
        <p:spPr>
          <a:xfrm>
            <a:off x="3607350" y="120050"/>
            <a:ext cx="1929300" cy="22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12/03/2024</a:t>
            </a:r>
            <a:endParaRPr/>
          </a:p>
        </p:txBody>
      </p:sp>
      <p:sp>
        <p:nvSpPr>
          <p:cNvPr id="717" name="Google Shape;717;p48"/>
          <p:cNvSpPr txBox="1"/>
          <p:nvPr/>
        </p:nvSpPr>
        <p:spPr>
          <a:xfrm>
            <a:off x="8242788" y="120050"/>
            <a:ext cx="6381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95%</a:t>
            </a:r>
            <a:endParaRPr b="1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718" name="Google Shape;718;p48"/>
          <p:cNvSpPr/>
          <p:nvPr/>
        </p:nvSpPr>
        <p:spPr>
          <a:xfrm>
            <a:off x="2757763" y="1601088"/>
            <a:ext cx="207300" cy="207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0"/>
          <p:cNvSpPr txBox="1"/>
          <p:nvPr>
            <p:ph type="title"/>
          </p:nvPr>
        </p:nvSpPr>
        <p:spPr>
          <a:xfrm>
            <a:off x="713225" y="539500"/>
            <a:ext cx="77175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We Chose This Data</a:t>
            </a:r>
            <a:endParaRPr/>
          </a:p>
        </p:txBody>
      </p:sp>
      <p:sp>
        <p:nvSpPr>
          <p:cNvPr id="565" name="Google Shape;565;p40"/>
          <p:cNvSpPr txBox="1"/>
          <p:nvPr>
            <p:ph idx="1" type="subTitle"/>
          </p:nvPr>
        </p:nvSpPr>
        <p:spPr>
          <a:xfrm>
            <a:off x="1401304" y="2728581"/>
            <a:ext cx="2634900" cy="51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Developers can optimize features and improve retention, while businesses use insights to guide promotions and target key categories.</a:t>
            </a:r>
            <a:endParaRPr/>
          </a:p>
        </p:txBody>
      </p:sp>
      <p:sp>
        <p:nvSpPr>
          <p:cNvPr id="566" name="Google Shape;566;p40"/>
          <p:cNvSpPr txBox="1"/>
          <p:nvPr>
            <p:ph idx="2" type="subTitle"/>
          </p:nvPr>
        </p:nvSpPr>
        <p:spPr>
          <a:xfrm>
            <a:off x="1401288" y="4089945"/>
            <a:ext cx="2634900" cy="51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 is clean and includes derived features like Log_Installs for improved predictions.</a:t>
            </a:r>
            <a:endParaRPr/>
          </a:p>
        </p:txBody>
      </p:sp>
      <p:sp>
        <p:nvSpPr>
          <p:cNvPr id="567" name="Google Shape;567;p40"/>
          <p:cNvSpPr txBox="1"/>
          <p:nvPr>
            <p:ph idx="3" type="subTitle"/>
          </p:nvPr>
        </p:nvSpPr>
        <p:spPr>
          <a:xfrm>
            <a:off x="5146854" y="2524675"/>
            <a:ext cx="2634900" cy="51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Rating variable reflects user satisfaction, helping identify features like size and price that boost ratings.</a:t>
            </a:r>
            <a:endParaRPr/>
          </a:p>
        </p:txBody>
      </p:sp>
      <p:sp>
        <p:nvSpPr>
          <p:cNvPr id="568" name="Google Shape;568;p40"/>
          <p:cNvSpPr txBox="1"/>
          <p:nvPr>
            <p:ph idx="6" type="subTitle"/>
          </p:nvPr>
        </p:nvSpPr>
        <p:spPr>
          <a:xfrm>
            <a:off x="5154200" y="4261600"/>
            <a:ext cx="3035700" cy="51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Predictive insights help allocate resources effectively, improve app features, and target underserved categories for growth.</a:t>
            </a:r>
            <a:endParaRPr/>
          </a:p>
        </p:txBody>
      </p:sp>
      <p:sp>
        <p:nvSpPr>
          <p:cNvPr id="569" name="Google Shape;569;p40"/>
          <p:cNvSpPr txBox="1"/>
          <p:nvPr>
            <p:ph idx="7" type="subTitle"/>
          </p:nvPr>
        </p:nvSpPr>
        <p:spPr>
          <a:xfrm>
            <a:off x="1401374" y="1697350"/>
            <a:ext cx="3205500" cy="37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Actionable Insights</a:t>
            </a:r>
            <a:endParaRPr sz="2200"/>
          </a:p>
        </p:txBody>
      </p:sp>
      <p:sp>
        <p:nvSpPr>
          <p:cNvPr id="570" name="Google Shape;570;p40"/>
          <p:cNvSpPr txBox="1"/>
          <p:nvPr>
            <p:ph idx="8" type="subTitle"/>
          </p:nvPr>
        </p:nvSpPr>
        <p:spPr>
          <a:xfrm>
            <a:off x="1401302" y="3508250"/>
            <a:ext cx="3133800" cy="37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High-Quality Dataset</a:t>
            </a:r>
            <a:endParaRPr sz="2200"/>
          </a:p>
        </p:txBody>
      </p:sp>
      <p:sp>
        <p:nvSpPr>
          <p:cNvPr id="571" name="Google Shape;571;p40"/>
          <p:cNvSpPr txBox="1"/>
          <p:nvPr>
            <p:ph idx="9" type="subTitle"/>
          </p:nvPr>
        </p:nvSpPr>
        <p:spPr>
          <a:xfrm>
            <a:off x="5146850" y="1665200"/>
            <a:ext cx="3561300" cy="37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Focus on App Quality</a:t>
            </a:r>
            <a:endParaRPr sz="2200"/>
          </a:p>
        </p:txBody>
      </p:sp>
      <p:sp>
        <p:nvSpPr>
          <p:cNvPr id="572" name="Google Shape;572;p40"/>
          <p:cNvSpPr txBox="1"/>
          <p:nvPr>
            <p:ph idx="14" type="subTitle"/>
          </p:nvPr>
        </p:nvSpPr>
        <p:spPr>
          <a:xfrm>
            <a:off x="5154224" y="3432050"/>
            <a:ext cx="3252600" cy="37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Business Relevance</a:t>
            </a:r>
            <a:endParaRPr sz="2200"/>
          </a:p>
        </p:txBody>
      </p:sp>
      <p:sp>
        <p:nvSpPr>
          <p:cNvPr id="573" name="Google Shape;573;p40"/>
          <p:cNvSpPr txBox="1"/>
          <p:nvPr/>
        </p:nvSpPr>
        <p:spPr>
          <a:xfrm>
            <a:off x="8242788" y="120050"/>
            <a:ext cx="6381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95%</a:t>
            </a:r>
            <a:endParaRPr b="1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74" name="Google Shape;574;p40"/>
          <p:cNvSpPr/>
          <p:nvPr/>
        </p:nvSpPr>
        <p:spPr>
          <a:xfrm>
            <a:off x="1806400" y="814050"/>
            <a:ext cx="207300" cy="2070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5" name="Google Shape;575;p40"/>
          <p:cNvGrpSpPr/>
          <p:nvPr/>
        </p:nvGrpSpPr>
        <p:grpSpPr>
          <a:xfrm>
            <a:off x="4535097" y="1573197"/>
            <a:ext cx="338604" cy="427923"/>
            <a:chOff x="7511195" y="1525197"/>
            <a:chExt cx="319800" cy="404159"/>
          </a:xfrm>
        </p:grpSpPr>
        <p:sp>
          <p:nvSpPr>
            <p:cNvPr id="576" name="Google Shape;576;p40"/>
            <p:cNvSpPr/>
            <p:nvPr/>
          </p:nvSpPr>
          <p:spPr>
            <a:xfrm>
              <a:off x="7557532" y="1596455"/>
              <a:ext cx="224744" cy="191555"/>
            </a:xfrm>
            <a:custGeom>
              <a:rect b="b" l="l" r="r" t="t"/>
              <a:pathLst>
                <a:path extrusionOk="0" h="8363" w="9812">
                  <a:moveTo>
                    <a:pt x="6799" y="8362"/>
                  </a:moveTo>
                  <a:cubicBezTo>
                    <a:pt x="6799" y="7657"/>
                    <a:pt x="6900" y="7449"/>
                    <a:pt x="7919" y="6111"/>
                  </a:cubicBezTo>
                  <a:cubicBezTo>
                    <a:pt x="9812" y="3686"/>
                    <a:pt x="8014" y="1"/>
                    <a:pt x="4905" y="33"/>
                  </a:cubicBezTo>
                  <a:cubicBezTo>
                    <a:pt x="1798" y="3"/>
                    <a:pt x="1" y="3686"/>
                    <a:pt x="1893" y="6111"/>
                  </a:cubicBezTo>
                  <a:cubicBezTo>
                    <a:pt x="2912" y="7449"/>
                    <a:pt x="3013" y="7657"/>
                    <a:pt x="3013" y="836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40"/>
            <p:cNvSpPr/>
            <p:nvPr/>
          </p:nvSpPr>
          <p:spPr>
            <a:xfrm>
              <a:off x="7618642" y="1780107"/>
              <a:ext cx="102569" cy="149249"/>
            </a:xfrm>
            <a:custGeom>
              <a:rect b="b" l="l" r="r" t="t"/>
              <a:pathLst>
                <a:path extrusionOk="0" h="6516" w="4478">
                  <a:moveTo>
                    <a:pt x="3787" y="688"/>
                  </a:moveTo>
                  <a:lnTo>
                    <a:pt x="3787" y="1514"/>
                  </a:lnTo>
                  <a:lnTo>
                    <a:pt x="689" y="1514"/>
                  </a:lnTo>
                  <a:lnTo>
                    <a:pt x="689" y="688"/>
                  </a:lnTo>
                  <a:close/>
                  <a:moveTo>
                    <a:pt x="3787" y="2204"/>
                  </a:moveTo>
                  <a:lnTo>
                    <a:pt x="3787" y="2617"/>
                  </a:lnTo>
                  <a:cubicBezTo>
                    <a:pt x="3787" y="2845"/>
                    <a:pt x="3602" y="3028"/>
                    <a:pt x="3374" y="3030"/>
                  </a:cubicBezTo>
                  <a:lnTo>
                    <a:pt x="1102" y="3030"/>
                  </a:lnTo>
                  <a:cubicBezTo>
                    <a:pt x="874" y="3028"/>
                    <a:pt x="689" y="2843"/>
                    <a:pt x="689" y="2615"/>
                  </a:cubicBezTo>
                  <a:lnTo>
                    <a:pt x="689" y="2204"/>
                  </a:lnTo>
                  <a:close/>
                  <a:moveTo>
                    <a:pt x="345" y="0"/>
                  </a:moveTo>
                  <a:cubicBezTo>
                    <a:pt x="156" y="0"/>
                    <a:pt x="1" y="155"/>
                    <a:pt x="1" y="344"/>
                  </a:cubicBezTo>
                  <a:lnTo>
                    <a:pt x="1" y="2617"/>
                  </a:lnTo>
                  <a:cubicBezTo>
                    <a:pt x="1" y="3226"/>
                    <a:pt x="493" y="3718"/>
                    <a:pt x="1104" y="3718"/>
                  </a:cubicBezTo>
                  <a:lnTo>
                    <a:pt x="1895" y="3718"/>
                  </a:lnTo>
                  <a:lnTo>
                    <a:pt x="1895" y="6163"/>
                  </a:lnTo>
                  <a:cubicBezTo>
                    <a:pt x="1889" y="6356"/>
                    <a:pt x="2046" y="6515"/>
                    <a:pt x="2239" y="6515"/>
                  </a:cubicBezTo>
                  <a:cubicBezTo>
                    <a:pt x="2433" y="6515"/>
                    <a:pt x="2587" y="6356"/>
                    <a:pt x="2583" y="6163"/>
                  </a:cubicBezTo>
                  <a:lnTo>
                    <a:pt x="2583" y="3718"/>
                  </a:lnTo>
                  <a:lnTo>
                    <a:pt x="3374" y="3718"/>
                  </a:lnTo>
                  <a:cubicBezTo>
                    <a:pt x="3983" y="3718"/>
                    <a:pt x="4477" y="3223"/>
                    <a:pt x="4477" y="2615"/>
                  </a:cubicBezTo>
                  <a:lnTo>
                    <a:pt x="4477" y="344"/>
                  </a:lnTo>
                  <a:cubicBezTo>
                    <a:pt x="4477" y="155"/>
                    <a:pt x="4323" y="0"/>
                    <a:pt x="41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40"/>
            <p:cNvSpPr/>
            <p:nvPr/>
          </p:nvSpPr>
          <p:spPr>
            <a:xfrm>
              <a:off x="7616787" y="1644487"/>
              <a:ext cx="108272" cy="34243"/>
            </a:xfrm>
            <a:custGeom>
              <a:rect b="b" l="l" r="r" t="t"/>
              <a:pathLst>
                <a:path extrusionOk="0" h="1495" w="4727">
                  <a:moveTo>
                    <a:pt x="2312" y="0"/>
                  </a:moveTo>
                  <a:cubicBezTo>
                    <a:pt x="1494" y="0"/>
                    <a:pt x="708" y="327"/>
                    <a:pt x="129" y="907"/>
                  </a:cubicBezTo>
                  <a:cubicBezTo>
                    <a:pt x="0" y="1043"/>
                    <a:pt x="4" y="1256"/>
                    <a:pt x="136" y="1387"/>
                  </a:cubicBezTo>
                  <a:cubicBezTo>
                    <a:pt x="202" y="1455"/>
                    <a:pt x="291" y="1488"/>
                    <a:pt x="379" y="1488"/>
                  </a:cubicBezTo>
                  <a:cubicBezTo>
                    <a:pt x="465" y="1488"/>
                    <a:pt x="551" y="1457"/>
                    <a:pt x="617" y="1393"/>
                  </a:cubicBezTo>
                  <a:cubicBezTo>
                    <a:pt x="1066" y="927"/>
                    <a:pt x="1693" y="693"/>
                    <a:pt x="2320" y="693"/>
                  </a:cubicBezTo>
                  <a:cubicBezTo>
                    <a:pt x="2947" y="693"/>
                    <a:pt x="3575" y="927"/>
                    <a:pt x="4023" y="1393"/>
                  </a:cubicBezTo>
                  <a:cubicBezTo>
                    <a:pt x="4088" y="1458"/>
                    <a:pt x="4176" y="1494"/>
                    <a:pt x="4268" y="1494"/>
                  </a:cubicBezTo>
                  <a:cubicBezTo>
                    <a:pt x="4271" y="1494"/>
                    <a:pt x="4273" y="1494"/>
                    <a:pt x="4276" y="1494"/>
                  </a:cubicBezTo>
                  <a:cubicBezTo>
                    <a:pt x="4570" y="1494"/>
                    <a:pt x="4726" y="1116"/>
                    <a:pt x="4509" y="907"/>
                  </a:cubicBezTo>
                  <a:cubicBezTo>
                    <a:pt x="3932" y="327"/>
                    <a:pt x="3147" y="0"/>
                    <a:pt x="2328" y="0"/>
                  </a:cubicBezTo>
                  <a:cubicBezTo>
                    <a:pt x="2326" y="0"/>
                    <a:pt x="2323" y="0"/>
                    <a:pt x="2320" y="0"/>
                  </a:cubicBezTo>
                  <a:cubicBezTo>
                    <a:pt x="2317" y="0"/>
                    <a:pt x="2315" y="0"/>
                    <a:pt x="23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40"/>
            <p:cNvSpPr/>
            <p:nvPr/>
          </p:nvSpPr>
          <p:spPr>
            <a:xfrm>
              <a:off x="7636554" y="1676118"/>
              <a:ext cx="66195" cy="24966"/>
            </a:xfrm>
            <a:custGeom>
              <a:rect b="b" l="l" r="r" t="t"/>
              <a:pathLst>
                <a:path extrusionOk="0" h="1090" w="2890">
                  <a:moveTo>
                    <a:pt x="1457" y="0"/>
                  </a:moveTo>
                  <a:cubicBezTo>
                    <a:pt x="1009" y="0"/>
                    <a:pt x="561" y="167"/>
                    <a:pt x="240" y="500"/>
                  </a:cubicBezTo>
                  <a:cubicBezTo>
                    <a:pt x="1" y="756"/>
                    <a:pt x="219" y="1089"/>
                    <a:pt x="484" y="1089"/>
                  </a:cubicBezTo>
                  <a:cubicBezTo>
                    <a:pt x="564" y="1089"/>
                    <a:pt x="649" y="1059"/>
                    <a:pt x="726" y="986"/>
                  </a:cubicBezTo>
                  <a:cubicBezTo>
                    <a:pt x="928" y="785"/>
                    <a:pt x="1193" y="685"/>
                    <a:pt x="1457" y="685"/>
                  </a:cubicBezTo>
                  <a:cubicBezTo>
                    <a:pt x="1721" y="685"/>
                    <a:pt x="1985" y="785"/>
                    <a:pt x="2186" y="986"/>
                  </a:cubicBezTo>
                  <a:cubicBezTo>
                    <a:pt x="2251" y="1051"/>
                    <a:pt x="2339" y="1087"/>
                    <a:pt x="2429" y="1087"/>
                  </a:cubicBezTo>
                  <a:cubicBezTo>
                    <a:pt x="2432" y="1087"/>
                    <a:pt x="2434" y="1087"/>
                    <a:pt x="2437" y="1087"/>
                  </a:cubicBezTo>
                  <a:cubicBezTo>
                    <a:pt x="2733" y="1087"/>
                    <a:pt x="2889" y="709"/>
                    <a:pt x="2674" y="500"/>
                  </a:cubicBezTo>
                  <a:cubicBezTo>
                    <a:pt x="2354" y="167"/>
                    <a:pt x="1905" y="0"/>
                    <a:pt x="14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40"/>
            <p:cNvSpPr/>
            <p:nvPr/>
          </p:nvSpPr>
          <p:spPr>
            <a:xfrm>
              <a:off x="7661979" y="1707567"/>
              <a:ext cx="18393" cy="15782"/>
            </a:xfrm>
            <a:custGeom>
              <a:rect b="b" l="l" r="r" t="t"/>
              <a:pathLst>
                <a:path extrusionOk="0" h="689" w="803">
                  <a:moveTo>
                    <a:pt x="347" y="0"/>
                  </a:moveTo>
                  <a:cubicBezTo>
                    <a:pt x="156" y="0"/>
                    <a:pt x="3" y="155"/>
                    <a:pt x="3" y="344"/>
                  </a:cubicBezTo>
                  <a:lnTo>
                    <a:pt x="1" y="344"/>
                  </a:lnTo>
                  <a:cubicBezTo>
                    <a:pt x="1" y="536"/>
                    <a:pt x="156" y="688"/>
                    <a:pt x="347" y="688"/>
                  </a:cubicBezTo>
                  <a:cubicBezTo>
                    <a:pt x="803" y="671"/>
                    <a:pt x="803" y="18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40"/>
            <p:cNvSpPr/>
            <p:nvPr/>
          </p:nvSpPr>
          <p:spPr>
            <a:xfrm>
              <a:off x="7661887" y="1525197"/>
              <a:ext cx="16079" cy="44390"/>
            </a:xfrm>
            <a:custGeom>
              <a:rect b="b" l="l" r="r" t="t"/>
              <a:pathLst>
                <a:path extrusionOk="0" h="1938" w="702">
                  <a:moveTo>
                    <a:pt x="351" y="0"/>
                  </a:moveTo>
                  <a:cubicBezTo>
                    <a:pt x="158" y="0"/>
                    <a:pt x="1" y="162"/>
                    <a:pt x="7" y="355"/>
                  </a:cubicBezTo>
                  <a:lnTo>
                    <a:pt x="7" y="1594"/>
                  </a:lnTo>
                  <a:cubicBezTo>
                    <a:pt x="7" y="1785"/>
                    <a:pt x="162" y="1938"/>
                    <a:pt x="351" y="1938"/>
                  </a:cubicBezTo>
                  <a:cubicBezTo>
                    <a:pt x="540" y="1938"/>
                    <a:pt x="695" y="1785"/>
                    <a:pt x="695" y="1594"/>
                  </a:cubicBezTo>
                  <a:lnTo>
                    <a:pt x="695" y="355"/>
                  </a:lnTo>
                  <a:cubicBezTo>
                    <a:pt x="702" y="162"/>
                    <a:pt x="545" y="0"/>
                    <a:pt x="3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40"/>
            <p:cNvSpPr/>
            <p:nvPr/>
          </p:nvSpPr>
          <p:spPr>
            <a:xfrm>
              <a:off x="7721967" y="1545606"/>
              <a:ext cx="32227" cy="40382"/>
            </a:xfrm>
            <a:custGeom>
              <a:rect b="b" l="l" r="r" t="t"/>
              <a:pathLst>
                <a:path extrusionOk="0" h="1763" w="1407">
                  <a:moveTo>
                    <a:pt x="1015" y="1"/>
                  </a:moveTo>
                  <a:cubicBezTo>
                    <a:pt x="896" y="1"/>
                    <a:pt x="780" y="63"/>
                    <a:pt x="717" y="174"/>
                  </a:cubicBezTo>
                  <a:lnTo>
                    <a:pt x="98" y="1247"/>
                  </a:lnTo>
                  <a:cubicBezTo>
                    <a:pt x="1" y="1410"/>
                    <a:pt x="59" y="1621"/>
                    <a:pt x="222" y="1715"/>
                  </a:cubicBezTo>
                  <a:cubicBezTo>
                    <a:pt x="277" y="1747"/>
                    <a:pt x="336" y="1762"/>
                    <a:pt x="395" y="1762"/>
                  </a:cubicBezTo>
                  <a:cubicBezTo>
                    <a:pt x="514" y="1762"/>
                    <a:pt x="630" y="1700"/>
                    <a:pt x="693" y="1591"/>
                  </a:cubicBezTo>
                  <a:lnTo>
                    <a:pt x="1312" y="518"/>
                  </a:lnTo>
                  <a:cubicBezTo>
                    <a:pt x="1407" y="352"/>
                    <a:pt x="1351" y="142"/>
                    <a:pt x="1188" y="47"/>
                  </a:cubicBezTo>
                  <a:cubicBezTo>
                    <a:pt x="1133" y="16"/>
                    <a:pt x="1074" y="1"/>
                    <a:pt x="10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40"/>
            <p:cNvSpPr/>
            <p:nvPr/>
          </p:nvSpPr>
          <p:spPr>
            <a:xfrm>
              <a:off x="7764822" y="1600692"/>
              <a:ext cx="46978" cy="30028"/>
            </a:xfrm>
            <a:custGeom>
              <a:rect b="b" l="l" r="r" t="t"/>
              <a:pathLst>
                <a:path extrusionOk="0" h="1311" w="2051">
                  <a:moveTo>
                    <a:pt x="1557" y="0"/>
                  </a:moveTo>
                  <a:cubicBezTo>
                    <a:pt x="1501" y="0"/>
                    <a:pt x="1440" y="15"/>
                    <a:pt x="1379" y="48"/>
                  </a:cubicBezTo>
                  <a:lnTo>
                    <a:pt x="306" y="667"/>
                  </a:lnTo>
                  <a:cubicBezTo>
                    <a:pt x="0" y="846"/>
                    <a:pt x="132" y="1310"/>
                    <a:pt x="478" y="1310"/>
                  </a:cubicBezTo>
                  <a:cubicBezTo>
                    <a:pt x="538" y="1310"/>
                    <a:pt x="596" y="1295"/>
                    <a:pt x="650" y="1265"/>
                  </a:cubicBezTo>
                  <a:lnTo>
                    <a:pt x="1723" y="643"/>
                  </a:lnTo>
                  <a:cubicBezTo>
                    <a:pt x="2050" y="440"/>
                    <a:pt x="1865" y="0"/>
                    <a:pt x="15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40"/>
            <p:cNvSpPr/>
            <p:nvPr/>
          </p:nvSpPr>
          <p:spPr>
            <a:xfrm>
              <a:off x="7781657" y="1676050"/>
              <a:ext cx="49337" cy="15782"/>
            </a:xfrm>
            <a:custGeom>
              <a:rect b="b" l="l" r="r" t="t"/>
              <a:pathLst>
                <a:path extrusionOk="0" h="689" w="2154">
                  <a:moveTo>
                    <a:pt x="457" y="0"/>
                  </a:moveTo>
                  <a:cubicBezTo>
                    <a:pt x="1" y="15"/>
                    <a:pt x="1" y="671"/>
                    <a:pt x="457" y="688"/>
                  </a:cubicBezTo>
                  <a:lnTo>
                    <a:pt x="1695" y="688"/>
                  </a:lnTo>
                  <a:cubicBezTo>
                    <a:pt x="2151" y="671"/>
                    <a:pt x="2153" y="17"/>
                    <a:pt x="16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40"/>
            <p:cNvSpPr/>
            <p:nvPr/>
          </p:nvSpPr>
          <p:spPr>
            <a:xfrm>
              <a:off x="7766838" y="1737183"/>
              <a:ext cx="44436" cy="29937"/>
            </a:xfrm>
            <a:custGeom>
              <a:rect b="b" l="l" r="r" t="t"/>
              <a:pathLst>
                <a:path extrusionOk="0" h="1307" w="1940">
                  <a:moveTo>
                    <a:pt x="394" y="1"/>
                  </a:moveTo>
                  <a:cubicBezTo>
                    <a:pt x="275" y="1"/>
                    <a:pt x="159" y="63"/>
                    <a:pt x="95" y="174"/>
                  </a:cubicBezTo>
                  <a:cubicBezTo>
                    <a:pt x="1" y="335"/>
                    <a:pt x="54" y="544"/>
                    <a:pt x="218" y="640"/>
                  </a:cubicBezTo>
                  <a:lnTo>
                    <a:pt x="1291" y="1259"/>
                  </a:lnTo>
                  <a:cubicBezTo>
                    <a:pt x="1342" y="1290"/>
                    <a:pt x="1402" y="1307"/>
                    <a:pt x="1463" y="1307"/>
                  </a:cubicBezTo>
                  <a:cubicBezTo>
                    <a:pt x="1809" y="1307"/>
                    <a:pt x="1940" y="842"/>
                    <a:pt x="1635" y="664"/>
                  </a:cubicBezTo>
                  <a:lnTo>
                    <a:pt x="562" y="45"/>
                  </a:lnTo>
                  <a:cubicBezTo>
                    <a:pt x="508" y="15"/>
                    <a:pt x="451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40"/>
            <p:cNvSpPr/>
            <p:nvPr/>
          </p:nvSpPr>
          <p:spPr>
            <a:xfrm>
              <a:off x="7584399" y="1545606"/>
              <a:ext cx="34609" cy="40382"/>
            </a:xfrm>
            <a:custGeom>
              <a:rect b="b" l="l" r="r" t="t"/>
              <a:pathLst>
                <a:path extrusionOk="0" h="1763" w="1511">
                  <a:moveTo>
                    <a:pt x="452" y="1"/>
                  </a:moveTo>
                  <a:cubicBezTo>
                    <a:pt x="221" y="1"/>
                    <a:pt x="1" y="241"/>
                    <a:pt x="148" y="518"/>
                  </a:cubicBezTo>
                  <a:lnTo>
                    <a:pt x="767" y="1591"/>
                  </a:lnTo>
                  <a:cubicBezTo>
                    <a:pt x="843" y="1712"/>
                    <a:pt x="952" y="1763"/>
                    <a:pt x="1058" y="1763"/>
                  </a:cubicBezTo>
                  <a:cubicBezTo>
                    <a:pt x="1289" y="1763"/>
                    <a:pt x="1510" y="1521"/>
                    <a:pt x="1363" y="1247"/>
                  </a:cubicBezTo>
                  <a:lnTo>
                    <a:pt x="743" y="174"/>
                  </a:lnTo>
                  <a:cubicBezTo>
                    <a:pt x="667" y="52"/>
                    <a:pt x="559" y="1"/>
                    <a:pt x="4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40"/>
            <p:cNvSpPr/>
            <p:nvPr/>
          </p:nvSpPr>
          <p:spPr>
            <a:xfrm>
              <a:off x="7530504" y="1600715"/>
              <a:ext cx="44482" cy="30006"/>
            </a:xfrm>
            <a:custGeom>
              <a:rect b="b" l="l" r="r" t="t"/>
              <a:pathLst>
                <a:path extrusionOk="0" h="1310" w="1942">
                  <a:moveTo>
                    <a:pt x="393" y="1"/>
                  </a:moveTo>
                  <a:cubicBezTo>
                    <a:pt x="274" y="1"/>
                    <a:pt x="158" y="63"/>
                    <a:pt x="95" y="174"/>
                  </a:cubicBezTo>
                  <a:cubicBezTo>
                    <a:pt x="0" y="337"/>
                    <a:pt x="56" y="548"/>
                    <a:pt x="220" y="642"/>
                  </a:cubicBezTo>
                  <a:lnTo>
                    <a:pt x="1295" y="1264"/>
                  </a:lnTo>
                  <a:cubicBezTo>
                    <a:pt x="1346" y="1294"/>
                    <a:pt x="1404" y="1309"/>
                    <a:pt x="1464" y="1309"/>
                  </a:cubicBezTo>
                  <a:cubicBezTo>
                    <a:pt x="1815" y="1309"/>
                    <a:pt x="1942" y="845"/>
                    <a:pt x="1639" y="666"/>
                  </a:cubicBezTo>
                  <a:lnTo>
                    <a:pt x="564" y="47"/>
                  </a:lnTo>
                  <a:cubicBezTo>
                    <a:pt x="510" y="16"/>
                    <a:pt x="451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40"/>
            <p:cNvSpPr/>
            <p:nvPr/>
          </p:nvSpPr>
          <p:spPr>
            <a:xfrm>
              <a:off x="7511195" y="1676050"/>
              <a:ext cx="44390" cy="15782"/>
            </a:xfrm>
            <a:custGeom>
              <a:rect b="b" l="l" r="r" t="t"/>
              <a:pathLst>
                <a:path extrusionOk="0" h="689" w="1938">
                  <a:moveTo>
                    <a:pt x="344" y="0"/>
                  </a:moveTo>
                  <a:cubicBezTo>
                    <a:pt x="155" y="0"/>
                    <a:pt x="0" y="155"/>
                    <a:pt x="0" y="344"/>
                  </a:cubicBezTo>
                  <a:cubicBezTo>
                    <a:pt x="0" y="535"/>
                    <a:pt x="157" y="688"/>
                    <a:pt x="347" y="688"/>
                  </a:cubicBezTo>
                  <a:cubicBezTo>
                    <a:pt x="350" y="688"/>
                    <a:pt x="352" y="688"/>
                    <a:pt x="355" y="688"/>
                  </a:cubicBezTo>
                  <a:lnTo>
                    <a:pt x="1594" y="688"/>
                  </a:lnTo>
                  <a:cubicBezTo>
                    <a:pt x="1783" y="688"/>
                    <a:pt x="1938" y="533"/>
                    <a:pt x="1938" y="344"/>
                  </a:cubicBezTo>
                  <a:cubicBezTo>
                    <a:pt x="1938" y="153"/>
                    <a:pt x="1785" y="0"/>
                    <a:pt x="1594" y="0"/>
                  </a:cubicBezTo>
                  <a:lnTo>
                    <a:pt x="355" y="0"/>
                  </a:lnTo>
                  <a:cubicBezTo>
                    <a:pt x="351" y="0"/>
                    <a:pt x="347" y="0"/>
                    <a:pt x="3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40"/>
            <p:cNvSpPr/>
            <p:nvPr/>
          </p:nvSpPr>
          <p:spPr>
            <a:xfrm>
              <a:off x="7528030" y="1737114"/>
              <a:ext cx="47482" cy="30028"/>
            </a:xfrm>
            <a:custGeom>
              <a:rect b="b" l="l" r="r" t="t"/>
              <a:pathLst>
                <a:path extrusionOk="0" h="1311" w="2073">
                  <a:moveTo>
                    <a:pt x="1579" y="0"/>
                  </a:moveTo>
                  <a:cubicBezTo>
                    <a:pt x="1523" y="0"/>
                    <a:pt x="1463" y="15"/>
                    <a:pt x="1400" y="48"/>
                  </a:cubicBezTo>
                  <a:lnTo>
                    <a:pt x="328" y="667"/>
                  </a:lnTo>
                  <a:cubicBezTo>
                    <a:pt x="0" y="872"/>
                    <a:pt x="187" y="1310"/>
                    <a:pt x="494" y="1310"/>
                  </a:cubicBezTo>
                  <a:cubicBezTo>
                    <a:pt x="550" y="1310"/>
                    <a:pt x="610" y="1296"/>
                    <a:pt x="672" y="1262"/>
                  </a:cubicBezTo>
                  <a:lnTo>
                    <a:pt x="1747" y="643"/>
                  </a:lnTo>
                  <a:cubicBezTo>
                    <a:pt x="2072" y="439"/>
                    <a:pt x="1888" y="0"/>
                    <a:pt x="15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0" name="Google Shape;590;p40"/>
          <p:cNvGrpSpPr/>
          <p:nvPr/>
        </p:nvGrpSpPr>
        <p:grpSpPr>
          <a:xfrm>
            <a:off x="765697" y="3412480"/>
            <a:ext cx="386453" cy="439006"/>
            <a:chOff x="4773085" y="2139280"/>
            <a:chExt cx="364991" cy="414626"/>
          </a:xfrm>
        </p:grpSpPr>
        <p:sp>
          <p:nvSpPr>
            <p:cNvPr id="591" name="Google Shape;591;p40"/>
            <p:cNvSpPr/>
            <p:nvPr/>
          </p:nvSpPr>
          <p:spPr>
            <a:xfrm>
              <a:off x="4936696" y="2313656"/>
              <a:ext cx="201381" cy="55064"/>
            </a:xfrm>
            <a:custGeom>
              <a:rect b="b" l="l" r="r" t="t"/>
              <a:pathLst>
                <a:path extrusionOk="0" h="2404" w="8792">
                  <a:moveTo>
                    <a:pt x="7588" y="692"/>
                  </a:moveTo>
                  <a:cubicBezTo>
                    <a:pt x="7839" y="692"/>
                    <a:pt x="8091" y="863"/>
                    <a:pt x="8104" y="1205"/>
                  </a:cubicBezTo>
                  <a:cubicBezTo>
                    <a:pt x="8104" y="1491"/>
                    <a:pt x="7872" y="1721"/>
                    <a:pt x="7588" y="1723"/>
                  </a:cubicBezTo>
                  <a:cubicBezTo>
                    <a:pt x="7302" y="1721"/>
                    <a:pt x="7072" y="1491"/>
                    <a:pt x="7070" y="1205"/>
                  </a:cubicBezTo>
                  <a:cubicBezTo>
                    <a:pt x="7084" y="863"/>
                    <a:pt x="7336" y="692"/>
                    <a:pt x="7588" y="692"/>
                  </a:cubicBezTo>
                  <a:close/>
                  <a:moveTo>
                    <a:pt x="7588" y="1"/>
                  </a:moveTo>
                  <a:cubicBezTo>
                    <a:pt x="7055" y="1"/>
                    <a:pt x="6584" y="349"/>
                    <a:pt x="6431" y="861"/>
                  </a:cubicBezTo>
                  <a:lnTo>
                    <a:pt x="355" y="861"/>
                  </a:lnTo>
                  <a:cubicBezTo>
                    <a:pt x="351" y="861"/>
                    <a:pt x="347" y="861"/>
                    <a:pt x="343" y="861"/>
                  </a:cubicBezTo>
                  <a:cubicBezTo>
                    <a:pt x="155" y="861"/>
                    <a:pt x="0" y="1013"/>
                    <a:pt x="0" y="1205"/>
                  </a:cubicBezTo>
                  <a:cubicBezTo>
                    <a:pt x="0" y="1396"/>
                    <a:pt x="157" y="1549"/>
                    <a:pt x="347" y="1549"/>
                  </a:cubicBezTo>
                  <a:cubicBezTo>
                    <a:pt x="350" y="1549"/>
                    <a:pt x="352" y="1549"/>
                    <a:pt x="355" y="1549"/>
                  </a:cubicBezTo>
                  <a:lnTo>
                    <a:pt x="6431" y="1549"/>
                  </a:lnTo>
                  <a:cubicBezTo>
                    <a:pt x="6616" y="2131"/>
                    <a:pt x="7097" y="2403"/>
                    <a:pt x="7577" y="2403"/>
                  </a:cubicBezTo>
                  <a:cubicBezTo>
                    <a:pt x="8178" y="2403"/>
                    <a:pt x="8776" y="1978"/>
                    <a:pt x="8792" y="1205"/>
                  </a:cubicBezTo>
                  <a:cubicBezTo>
                    <a:pt x="8792" y="538"/>
                    <a:pt x="8252" y="1"/>
                    <a:pt x="75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40"/>
            <p:cNvSpPr/>
            <p:nvPr/>
          </p:nvSpPr>
          <p:spPr>
            <a:xfrm>
              <a:off x="4934314" y="2207835"/>
              <a:ext cx="178270" cy="78221"/>
            </a:xfrm>
            <a:custGeom>
              <a:rect b="b" l="l" r="r" t="t"/>
              <a:pathLst>
                <a:path extrusionOk="0" h="3415" w="7783">
                  <a:moveTo>
                    <a:pt x="6567" y="688"/>
                  </a:moveTo>
                  <a:cubicBezTo>
                    <a:pt x="6853" y="688"/>
                    <a:pt x="7083" y="920"/>
                    <a:pt x="7085" y="1204"/>
                  </a:cubicBezTo>
                  <a:cubicBezTo>
                    <a:pt x="7071" y="1547"/>
                    <a:pt x="6820" y="1718"/>
                    <a:pt x="6568" y="1718"/>
                  </a:cubicBezTo>
                  <a:cubicBezTo>
                    <a:pt x="6316" y="1718"/>
                    <a:pt x="6064" y="1546"/>
                    <a:pt x="6051" y="1204"/>
                  </a:cubicBezTo>
                  <a:cubicBezTo>
                    <a:pt x="6051" y="920"/>
                    <a:pt x="6283" y="688"/>
                    <a:pt x="6567" y="688"/>
                  </a:cubicBezTo>
                  <a:close/>
                  <a:moveTo>
                    <a:pt x="6562" y="0"/>
                  </a:moveTo>
                  <a:cubicBezTo>
                    <a:pt x="5512" y="0"/>
                    <a:pt x="4971" y="1281"/>
                    <a:pt x="5692" y="2032"/>
                  </a:cubicBezTo>
                  <a:lnTo>
                    <a:pt x="5292" y="2726"/>
                  </a:lnTo>
                  <a:lnTo>
                    <a:pt x="459" y="2726"/>
                  </a:lnTo>
                  <a:cubicBezTo>
                    <a:pt x="3" y="2742"/>
                    <a:pt x="1" y="3397"/>
                    <a:pt x="459" y="3414"/>
                  </a:cubicBezTo>
                  <a:lnTo>
                    <a:pt x="5490" y="3414"/>
                  </a:lnTo>
                  <a:cubicBezTo>
                    <a:pt x="5615" y="3414"/>
                    <a:pt x="5729" y="3348"/>
                    <a:pt x="5789" y="3242"/>
                  </a:cubicBezTo>
                  <a:lnTo>
                    <a:pt x="6288" y="2378"/>
                  </a:lnTo>
                  <a:cubicBezTo>
                    <a:pt x="6381" y="2401"/>
                    <a:pt x="6474" y="2412"/>
                    <a:pt x="6565" y="2412"/>
                  </a:cubicBezTo>
                  <a:cubicBezTo>
                    <a:pt x="7206" y="2412"/>
                    <a:pt x="7783" y="1876"/>
                    <a:pt x="7773" y="1204"/>
                  </a:cubicBezTo>
                  <a:cubicBezTo>
                    <a:pt x="7773" y="540"/>
                    <a:pt x="7234" y="0"/>
                    <a:pt x="6567" y="0"/>
                  </a:cubicBezTo>
                  <a:cubicBezTo>
                    <a:pt x="6566" y="0"/>
                    <a:pt x="6564" y="0"/>
                    <a:pt x="65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40"/>
            <p:cNvSpPr/>
            <p:nvPr/>
          </p:nvSpPr>
          <p:spPr>
            <a:xfrm>
              <a:off x="4936742" y="2149954"/>
              <a:ext cx="118533" cy="72975"/>
            </a:xfrm>
            <a:custGeom>
              <a:rect b="b" l="l" r="r" t="t"/>
              <a:pathLst>
                <a:path extrusionOk="0" h="3186" w="5175">
                  <a:moveTo>
                    <a:pt x="3959" y="691"/>
                  </a:moveTo>
                  <a:cubicBezTo>
                    <a:pt x="4245" y="691"/>
                    <a:pt x="4477" y="921"/>
                    <a:pt x="4477" y="1207"/>
                  </a:cubicBezTo>
                  <a:cubicBezTo>
                    <a:pt x="4463" y="1549"/>
                    <a:pt x="4211" y="1720"/>
                    <a:pt x="3959" y="1720"/>
                  </a:cubicBezTo>
                  <a:cubicBezTo>
                    <a:pt x="3707" y="1720"/>
                    <a:pt x="3455" y="1549"/>
                    <a:pt x="3443" y="1207"/>
                  </a:cubicBezTo>
                  <a:cubicBezTo>
                    <a:pt x="3443" y="921"/>
                    <a:pt x="3675" y="691"/>
                    <a:pt x="3959" y="691"/>
                  </a:cubicBezTo>
                  <a:close/>
                  <a:moveTo>
                    <a:pt x="3956" y="1"/>
                  </a:moveTo>
                  <a:cubicBezTo>
                    <a:pt x="2904" y="1"/>
                    <a:pt x="2362" y="1283"/>
                    <a:pt x="3083" y="2035"/>
                  </a:cubicBezTo>
                  <a:lnTo>
                    <a:pt x="2819" y="2497"/>
                  </a:lnTo>
                  <a:lnTo>
                    <a:pt x="353" y="2497"/>
                  </a:lnTo>
                  <a:cubicBezTo>
                    <a:pt x="349" y="2497"/>
                    <a:pt x="345" y="2497"/>
                    <a:pt x="341" y="2497"/>
                  </a:cubicBezTo>
                  <a:cubicBezTo>
                    <a:pt x="153" y="2497"/>
                    <a:pt x="0" y="2651"/>
                    <a:pt x="0" y="2841"/>
                  </a:cubicBezTo>
                  <a:cubicBezTo>
                    <a:pt x="0" y="3031"/>
                    <a:pt x="153" y="3185"/>
                    <a:pt x="341" y="3185"/>
                  </a:cubicBezTo>
                  <a:cubicBezTo>
                    <a:pt x="345" y="3185"/>
                    <a:pt x="349" y="3185"/>
                    <a:pt x="353" y="3185"/>
                  </a:cubicBezTo>
                  <a:lnTo>
                    <a:pt x="3017" y="3185"/>
                  </a:lnTo>
                  <a:cubicBezTo>
                    <a:pt x="3139" y="3185"/>
                    <a:pt x="3253" y="3121"/>
                    <a:pt x="3314" y="3013"/>
                  </a:cubicBezTo>
                  <a:lnTo>
                    <a:pt x="3681" y="2379"/>
                  </a:lnTo>
                  <a:cubicBezTo>
                    <a:pt x="3775" y="2402"/>
                    <a:pt x="3869" y="2414"/>
                    <a:pt x="3961" y="2414"/>
                  </a:cubicBezTo>
                  <a:cubicBezTo>
                    <a:pt x="4601" y="2414"/>
                    <a:pt x="5174" y="1878"/>
                    <a:pt x="5165" y="1207"/>
                  </a:cubicBezTo>
                  <a:cubicBezTo>
                    <a:pt x="5165" y="543"/>
                    <a:pt x="4625" y="3"/>
                    <a:pt x="3959" y="1"/>
                  </a:cubicBezTo>
                  <a:cubicBezTo>
                    <a:pt x="3958" y="1"/>
                    <a:pt x="3957" y="1"/>
                    <a:pt x="3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40"/>
            <p:cNvSpPr/>
            <p:nvPr/>
          </p:nvSpPr>
          <p:spPr>
            <a:xfrm>
              <a:off x="4934314" y="2459584"/>
              <a:ext cx="129757" cy="72952"/>
            </a:xfrm>
            <a:custGeom>
              <a:rect b="b" l="l" r="r" t="t"/>
              <a:pathLst>
                <a:path extrusionOk="0" h="3185" w="5665">
                  <a:moveTo>
                    <a:pt x="4066" y="1466"/>
                  </a:moveTo>
                  <a:cubicBezTo>
                    <a:pt x="4318" y="1466"/>
                    <a:pt x="4570" y="1637"/>
                    <a:pt x="4583" y="1979"/>
                  </a:cubicBezTo>
                  <a:cubicBezTo>
                    <a:pt x="4583" y="2265"/>
                    <a:pt x="4351" y="2495"/>
                    <a:pt x="4065" y="2497"/>
                  </a:cubicBezTo>
                  <a:cubicBezTo>
                    <a:pt x="3781" y="2495"/>
                    <a:pt x="3549" y="2265"/>
                    <a:pt x="3549" y="1979"/>
                  </a:cubicBezTo>
                  <a:cubicBezTo>
                    <a:pt x="3562" y="1637"/>
                    <a:pt x="3815" y="1466"/>
                    <a:pt x="4066" y="1466"/>
                  </a:cubicBezTo>
                  <a:close/>
                  <a:moveTo>
                    <a:pt x="459" y="0"/>
                  </a:moveTo>
                  <a:cubicBezTo>
                    <a:pt x="3" y="18"/>
                    <a:pt x="1" y="673"/>
                    <a:pt x="459" y="688"/>
                  </a:cubicBezTo>
                  <a:lnTo>
                    <a:pt x="2925" y="688"/>
                  </a:lnTo>
                  <a:lnTo>
                    <a:pt x="3192" y="1151"/>
                  </a:lnTo>
                  <a:cubicBezTo>
                    <a:pt x="2470" y="1902"/>
                    <a:pt x="3011" y="3185"/>
                    <a:pt x="4061" y="3185"/>
                  </a:cubicBezTo>
                  <a:cubicBezTo>
                    <a:pt x="4063" y="3185"/>
                    <a:pt x="4065" y="3185"/>
                    <a:pt x="4067" y="3185"/>
                  </a:cubicBezTo>
                  <a:cubicBezTo>
                    <a:pt x="5664" y="3125"/>
                    <a:pt x="5664" y="835"/>
                    <a:pt x="4067" y="775"/>
                  </a:cubicBezTo>
                  <a:lnTo>
                    <a:pt x="4065" y="775"/>
                  </a:lnTo>
                  <a:cubicBezTo>
                    <a:pt x="3972" y="775"/>
                    <a:pt x="3877" y="785"/>
                    <a:pt x="3787" y="807"/>
                  </a:cubicBezTo>
                  <a:lnTo>
                    <a:pt x="3420" y="172"/>
                  </a:lnTo>
                  <a:cubicBezTo>
                    <a:pt x="3359" y="67"/>
                    <a:pt x="3245" y="0"/>
                    <a:pt x="31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40"/>
            <p:cNvSpPr/>
            <p:nvPr/>
          </p:nvSpPr>
          <p:spPr>
            <a:xfrm>
              <a:off x="4936696" y="2396481"/>
              <a:ext cx="184637" cy="78243"/>
            </a:xfrm>
            <a:custGeom>
              <a:rect b="b" l="l" r="r" t="t"/>
              <a:pathLst>
                <a:path extrusionOk="0" h="3416" w="8061">
                  <a:moveTo>
                    <a:pt x="6464" y="1697"/>
                  </a:moveTo>
                  <a:cubicBezTo>
                    <a:pt x="6715" y="1697"/>
                    <a:pt x="6967" y="1867"/>
                    <a:pt x="6981" y="2209"/>
                  </a:cubicBezTo>
                  <a:cubicBezTo>
                    <a:pt x="6979" y="2495"/>
                    <a:pt x="6749" y="2725"/>
                    <a:pt x="6463" y="2728"/>
                  </a:cubicBezTo>
                  <a:cubicBezTo>
                    <a:pt x="6179" y="2725"/>
                    <a:pt x="5947" y="2495"/>
                    <a:pt x="5947" y="2209"/>
                  </a:cubicBezTo>
                  <a:cubicBezTo>
                    <a:pt x="5960" y="1867"/>
                    <a:pt x="6212" y="1697"/>
                    <a:pt x="6464" y="1697"/>
                  </a:cubicBezTo>
                  <a:close/>
                  <a:moveTo>
                    <a:pt x="343" y="1"/>
                  </a:moveTo>
                  <a:cubicBezTo>
                    <a:pt x="155" y="1"/>
                    <a:pt x="0" y="156"/>
                    <a:pt x="0" y="345"/>
                  </a:cubicBezTo>
                  <a:cubicBezTo>
                    <a:pt x="0" y="535"/>
                    <a:pt x="155" y="689"/>
                    <a:pt x="343" y="689"/>
                  </a:cubicBezTo>
                  <a:cubicBezTo>
                    <a:pt x="347" y="689"/>
                    <a:pt x="351" y="689"/>
                    <a:pt x="355" y="689"/>
                  </a:cubicBezTo>
                  <a:lnTo>
                    <a:pt x="5188" y="689"/>
                  </a:lnTo>
                  <a:lnTo>
                    <a:pt x="5588" y="1384"/>
                  </a:lnTo>
                  <a:cubicBezTo>
                    <a:pt x="4867" y="2135"/>
                    <a:pt x="5408" y="3416"/>
                    <a:pt x="6458" y="3416"/>
                  </a:cubicBezTo>
                  <a:cubicBezTo>
                    <a:pt x="6460" y="3416"/>
                    <a:pt x="6462" y="3416"/>
                    <a:pt x="6463" y="3416"/>
                  </a:cubicBezTo>
                  <a:cubicBezTo>
                    <a:pt x="8061" y="3355"/>
                    <a:pt x="8061" y="1065"/>
                    <a:pt x="6463" y="1005"/>
                  </a:cubicBezTo>
                  <a:cubicBezTo>
                    <a:pt x="6371" y="1005"/>
                    <a:pt x="6276" y="1016"/>
                    <a:pt x="6184" y="1038"/>
                  </a:cubicBezTo>
                  <a:lnTo>
                    <a:pt x="5685" y="173"/>
                  </a:lnTo>
                  <a:cubicBezTo>
                    <a:pt x="5625" y="66"/>
                    <a:pt x="5511" y="1"/>
                    <a:pt x="5386" y="1"/>
                  </a:cubicBezTo>
                  <a:lnTo>
                    <a:pt x="355" y="1"/>
                  </a:lnTo>
                  <a:cubicBezTo>
                    <a:pt x="351" y="1"/>
                    <a:pt x="347" y="1"/>
                    <a:pt x="3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40"/>
            <p:cNvSpPr/>
            <p:nvPr/>
          </p:nvSpPr>
          <p:spPr>
            <a:xfrm>
              <a:off x="4773085" y="2139280"/>
              <a:ext cx="187111" cy="414626"/>
            </a:xfrm>
            <a:custGeom>
              <a:rect b="b" l="l" r="r" t="t"/>
              <a:pathLst>
                <a:path extrusionOk="0" h="18102" w="8169">
                  <a:moveTo>
                    <a:pt x="6735" y="0"/>
                  </a:moveTo>
                  <a:cubicBezTo>
                    <a:pt x="7526" y="2"/>
                    <a:pt x="8166" y="643"/>
                    <a:pt x="8169" y="1434"/>
                  </a:cubicBezTo>
                  <a:lnTo>
                    <a:pt x="8169" y="16201"/>
                  </a:lnTo>
                  <a:cubicBezTo>
                    <a:pt x="8096" y="18098"/>
                    <a:pt x="5376" y="18102"/>
                    <a:pt x="5300" y="16201"/>
                  </a:cubicBezTo>
                  <a:cubicBezTo>
                    <a:pt x="4038" y="16210"/>
                    <a:pt x="3028" y="15092"/>
                    <a:pt x="3161" y="13836"/>
                  </a:cubicBezTo>
                  <a:cubicBezTo>
                    <a:pt x="1656" y="13868"/>
                    <a:pt x="572" y="12258"/>
                    <a:pt x="1157" y="10880"/>
                  </a:cubicBezTo>
                  <a:cubicBezTo>
                    <a:pt x="0" y="9811"/>
                    <a:pt x="0" y="7827"/>
                    <a:pt x="1157" y="6758"/>
                  </a:cubicBezTo>
                  <a:cubicBezTo>
                    <a:pt x="572" y="5380"/>
                    <a:pt x="1656" y="3769"/>
                    <a:pt x="3161" y="3802"/>
                  </a:cubicBezTo>
                  <a:cubicBezTo>
                    <a:pt x="3028" y="2546"/>
                    <a:pt x="4036" y="1430"/>
                    <a:pt x="5300" y="1436"/>
                  </a:cubicBezTo>
                  <a:cubicBezTo>
                    <a:pt x="5303" y="647"/>
                    <a:pt x="5943" y="7"/>
                    <a:pt x="6735" y="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40"/>
            <p:cNvSpPr/>
            <p:nvPr/>
          </p:nvSpPr>
          <p:spPr>
            <a:xfrm>
              <a:off x="4830943" y="2228999"/>
              <a:ext cx="72174" cy="119450"/>
            </a:xfrm>
            <a:custGeom>
              <a:rect b="b" l="l" r="r" t="t"/>
              <a:pathLst>
                <a:path extrusionOk="0" h="5215" w="3151">
                  <a:moveTo>
                    <a:pt x="2802" y="1"/>
                  </a:moveTo>
                  <a:cubicBezTo>
                    <a:pt x="2607" y="1"/>
                    <a:pt x="2452" y="162"/>
                    <a:pt x="2456" y="355"/>
                  </a:cubicBezTo>
                  <a:cubicBezTo>
                    <a:pt x="2458" y="1231"/>
                    <a:pt x="1749" y="1940"/>
                    <a:pt x="874" y="1940"/>
                  </a:cubicBezTo>
                  <a:cubicBezTo>
                    <a:pt x="871" y="1940"/>
                    <a:pt x="868" y="1940"/>
                    <a:pt x="866" y="1940"/>
                  </a:cubicBezTo>
                  <a:cubicBezTo>
                    <a:pt x="674" y="1940"/>
                    <a:pt x="519" y="2093"/>
                    <a:pt x="519" y="2284"/>
                  </a:cubicBezTo>
                  <a:cubicBezTo>
                    <a:pt x="519" y="2477"/>
                    <a:pt x="674" y="2630"/>
                    <a:pt x="866" y="2630"/>
                  </a:cubicBezTo>
                  <a:cubicBezTo>
                    <a:pt x="868" y="2630"/>
                    <a:pt x="871" y="2630"/>
                    <a:pt x="874" y="2630"/>
                  </a:cubicBezTo>
                  <a:cubicBezTo>
                    <a:pt x="988" y="2630"/>
                    <a:pt x="1104" y="2619"/>
                    <a:pt x="1218" y="2602"/>
                  </a:cubicBezTo>
                  <a:lnTo>
                    <a:pt x="1218" y="2602"/>
                  </a:lnTo>
                  <a:cubicBezTo>
                    <a:pt x="1865" y="3340"/>
                    <a:pt x="1324" y="4527"/>
                    <a:pt x="344" y="4527"/>
                  </a:cubicBezTo>
                  <a:cubicBezTo>
                    <a:pt x="341" y="4527"/>
                    <a:pt x="339" y="4527"/>
                    <a:pt x="336" y="4527"/>
                  </a:cubicBezTo>
                  <a:cubicBezTo>
                    <a:pt x="149" y="4531"/>
                    <a:pt x="1" y="4684"/>
                    <a:pt x="1" y="4871"/>
                  </a:cubicBezTo>
                  <a:cubicBezTo>
                    <a:pt x="1" y="5058"/>
                    <a:pt x="149" y="5210"/>
                    <a:pt x="336" y="5215"/>
                  </a:cubicBezTo>
                  <a:cubicBezTo>
                    <a:pt x="1360" y="5215"/>
                    <a:pt x="2187" y="4385"/>
                    <a:pt x="2190" y="3361"/>
                  </a:cubicBezTo>
                  <a:cubicBezTo>
                    <a:pt x="2190" y="3013"/>
                    <a:pt x="2093" y="2673"/>
                    <a:pt x="1908" y="2379"/>
                  </a:cubicBezTo>
                  <a:cubicBezTo>
                    <a:pt x="2667" y="1990"/>
                    <a:pt x="3146" y="1209"/>
                    <a:pt x="3146" y="355"/>
                  </a:cubicBezTo>
                  <a:cubicBezTo>
                    <a:pt x="3151" y="162"/>
                    <a:pt x="2996" y="1"/>
                    <a:pt x="2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40"/>
            <p:cNvSpPr/>
            <p:nvPr/>
          </p:nvSpPr>
          <p:spPr>
            <a:xfrm>
              <a:off x="4840449" y="2365788"/>
              <a:ext cx="84886" cy="87749"/>
            </a:xfrm>
            <a:custGeom>
              <a:rect b="b" l="l" r="r" t="t"/>
              <a:pathLst>
                <a:path extrusionOk="0" h="3831" w="3706">
                  <a:moveTo>
                    <a:pt x="3323" y="1"/>
                  </a:moveTo>
                  <a:cubicBezTo>
                    <a:pt x="3294" y="1"/>
                    <a:pt x="3264" y="4"/>
                    <a:pt x="3234" y="12"/>
                  </a:cubicBezTo>
                  <a:cubicBezTo>
                    <a:pt x="2458" y="219"/>
                    <a:pt x="1785" y="709"/>
                    <a:pt x="1355" y="1386"/>
                  </a:cubicBezTo>
                  <a:cubicBezTo>
                    <a:pt x="1071" y="1264"/>
                    <a:pt x="766" y="1201"/>
                    <a:pt x="459" y="1201"/>
                  </a:cubicBezTo>
                  <a:cubicBezTo>
                    <a:pt x="1" y="1219"/>
                    <a:pt x="1" y="1874"/>
                    <a:pt x="459" y="1892"/>
                  </a:cubicBezTo>
                  <a:cubicBezTo>
                    <a:pt x="1334" y="1892"/>
                    <a:pt x="2043" y="2601"/>
                    <a:pt x="2043" y="3476"/>
                  </a:cubicBezTo>
                  <a:cubicBezTo>
                    <a:pt x="2037" y="3670"/>
                    <a:pt x="2192" y="3831"/>
                    <a:pt x="2387" y="3831"/>
                  </a:cubicBezTo>
                  <a:cubicBezTo>
                    <a:pt x="2581" y="3831"/>
                    <a:pt x="2736" y="3670"/>
                    <a:pt x="2731" y="3476"/>
                  </a:cubicBezTo>
                  <a:cubicBezTo>
                    <a:pt x="2731" y="2814"/>
                    <a:pt x="2441" y="2184"/>
                    <a:pt x="1938" y="1754"/>
                  </a:cubicBezTo>
                  <a:cubicBezTo>
                    <a:pt x="2278" y="1223"/>
                    <a:pt x="2804" y="840"/>
                    <a:pt x="3413" y="679"/>
                  </a:cubicBezTo>
                  <a:cubicBezTo>
                    <a:pt x="3596" y="629"/>
                    <a:pt x="3705" y="440"/>
                    <a:pt x="3656" y="255"/>
                  </a:cubicBezTo>
                  <a:cubicBezTo>
                    <a:pt x="3614" y="102"/>
                    <a:pt x="3475" y="1"/>
                    <a:pt x="33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9" name="Google Shape;599;p40"/>
          <p:cNvGrpSpPr/>
          <p:nvPr/>
        </p:nvGrpSpPr>
        <p:grpSpPr>
          <a:xfrm>
            <a:off x="4606954" y="3376034"/>
            <a:ext cx="283892" cy="427462"/>
            <a:chOff x="5495853" y="2773634"/>
            <a:chExt cx="268126" cy="403724"/>
          </a:xfrm>
        </p:grpSpPr>
        <p:sp>
          <p:nvSpPr>
            <p:cNvPr id="600" name="Google Shape;600;p40"/>
            <p:cNvSpPr/>
            <p:nvPr/>
          </p:nvSpPr>
          <p:spPr>
            <a:xfrm>
              <a:off x="5543220" y="2956554"/>
              <a:ext cx="173482" cy="173460"/>
            </a:xfrm>
            <a:custGeom>
              <a:rect b="b" l="l" r="r" t="t"/>
              <a:pathLst>
                <a:path extrusionOk="0" h="7573" w="7574">
                  <a:moveTo>
                    <a:pt x="689" y="0"/>
                  </a:moveTo>
                  <a:lnTo>
                    <a:pt x="6883" y="0"/>
                  </a:lnTo>
                  <a:cubicBezTo>
                    <a:pt x="7264" y="0"/>
                    <a:pt x="7571" y="308"/>
                    <a:pt x="7574" y="688"/>
                  </a:cubicBezTo>
                  <a:lnTo>
                    <a:pt x="7574" y="6885"/>
                  </a:lnTo>
                  <a:cubicBezTo>
                    <a:pt x="7571" y="7263"/>
                    <a:pt x="7264" y="7571"/>
                    <a:pt x="6883" y="7573"/>
                  </a:cubicBezTo>
                  <a:lnTo>
                    <a:pt x="689" y="7573"/>
                  </a:lnTo>
                  <a:cubicBezTo>
                    <a:pt x="308" y="7571"/>
                    <a:pt x="1" y="7263"/>
                    <a:pt x="1" y="6885"/>
                  </a:cubicBezTo>
                  <a:lnTo>
                    <a:pt x="1" y="690"/>
                  </a:lnTo>
                  <a:cubicBezTo>
                    <a:pt x="1" y="310"/>
                    <a:pt x="308" y="0"/>
                    <a:pt x="6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40"/>
            <p:cNvSpPr/>
            <p:nvPr/>
          </p:nvSpPr>
          <p:spPr>
            <a:xfrm>
              <a:off x="5495853" y="2773634"/>
              <a:ext cx="268126" cy="403724"/>
            </a:xfrm>
            <a:custGeom>
              <a:rect b="b" l="l" r="r" t="t"/>
              <a:pathLst>
                <a:path extrusionOk="0" h="17626" w="11706">
                  <a:moveTo>
                    <a:pt x="7691" y="689"/>
                  </a:moveTo>
                  <a:lnTo>
                    <a:pt x="11018" y="4015"/>
                  </a:lnTo>
                  <a:lnTo>
                    <a:pt x="11018" y="16591"/>
                  </a:lnTo>
                  <a:cubicBezTo>
                    <a:pt x="11018" y="16782"/>
                    <a:pt x="10863" y="16935"/>
                    <a:pt x="10674" y="16935"/>
                  </a:cubicBezTo>
                  <a:lnTo>
                    <a:pt x="1035" y="16935"/>
                  </a:lnTo>
                  <a:cubicBezTo>
                    <a:pt x="845" y="16935"/>
                    <a:pt x="691" y="16782"/>
                    <a:pt x="691" y="16591"/>
                  </a:cubicBezTo>
                  <a:lnTo>
                    <a:pt x="691" y="1033"/>
                  </a:lnTo>
                  <a:cubicBezTo>
                    <a:pt x="691" y="841"/>
                    <a:pt x="845" y="689"/>
                    <a:pt x="1035" y="689"/>
                  </a:cubicBezTo>
                  <a:close/>
                  <a:moveTo>
                    <a:pt x="1035" y="1"/>
                  </a:moveTo>
                  <a:cubicBezTo>
                    <a:pt x="463" y="1"/>
                    <a:pt x="3" y="463"/>
                    <a:pt x="0" y="1033"/>
                  </a:cubicBezTo>
                  <a:lnTo>
                    <a:pt x="0" y="16593"/>
                  </a:lnTo>
                  <a:cubicBezTo>
                    <a:pt x="3" y="17163"/>
                    <a:pt x="465" y="17625"/>
                    <a:pt x="1035" y="17625"/>
                  </a:cubicBezTo>
                  <a:lnTo>
                    <a:pt x="10674" y="17625"/>
                  </a:lnTo>
                  <a:cubicBezTo>
                    <a:pt x="11243" y="17625"/>
                    <a:pt x="11706" y="17163"/>
                    <a:pt x="11706" y="16593"/>
                  </a:cubicBezTo>
                  <a:lnTo>
                    <a:pt x="11706" y="3873"/>
                  </a:lnTo>
                  <a:cubicBezTo>
                    <a:pt x="11706" y="3781"/>
                    <a:pt x="11669" y="3692"/>
                    <a:pt x="11605" y="3628"/>
                  </a:cubicBezTo>
                  <a:lnTo>
                    <a:pt x="8076" y="102"/>
                  </a:lnTo>
                  <a:cubicBezTo>
                    <a:pt x="8012" y="37"/>
                    <a:pt x="7926" y="1"/>
                    <a:pt x="78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40"/>
            <p:cNvSpPr/>
            <p:nvPr/>
          </p:nvSpPr>
          <p:spPr>
            <a:xfrm>
              <a:off x="5566858" y="2980192"/>
              <a:ext cx="126161" cy="126184"/>
            </a:xfrm>
            <a:custGeom>
              <a:rect b="b" l="l" r="r" t="t"/>
              <a:pathLst>
                <a:path extrusionOk="0" h="5509" w="5508">
                  <a:moveTo>
                    <a:pt x="4475" y="688"/>
                  </a:moveTo>
                  <a:cubicBezTo>
                    <a:pt x="4664" y="688"/>
                    <a:pt x="4819" y="843"/>
                    <a:pt x="4819" y="1032"/>
                  </a:cubicBezTo>
                  <a:lnTo>
                    <a:pt x="4819" y="1606"/>
                  </a:lnTo>
                  <a:lnTo>
                    <a:pt x="3901" y="1606"/>
                  </a:lnTo>
                  <a:lnTo>
                    <a:pt x="3901" y="688"/>
                  </a:lnTo>
                  <a:close/>
                  <a:moveTo>
                    <a:pt x="1607" y="2294"/>
                  </a:moveTo>
                  <a:lnTo>
                    <a:pt x="1607" y="3213"/>
                  </a:lnTo>
                  <a:lnTo>
                    <a:pt x="689" y="3213"/>
                  </a:lnTo>
                  <a:lnTo>
                    <a:pt x="689" y="2294"/>
                  </a:lnTo>
                  <a:close/>
                  <a:moveTo>
                    <a:pt x="4819" y="2294"/>
                  </a:moveTo>
                  <a:lnTo>
                    <a:pt x="4819" y="3213"/>
                  </a:lnTo>
                  <a:lnTo>
                    <a:pt x="3901" y="3213"/>
                  </a:lnTo>
                  <a:lnTo>
                    <a:pt x="3901" y="2294"/>
                  </a:lnTo>
                  <a:close/>
                  <a:moveTo>
                    <a:pt x="1607" y="3903"/>
                  </a:moveTo>
                  <a:lnTo>
                    <a:pt x="1607" y="4821"/>
                  </a:lnTo>
                  <a:lnTo>
                    <a:pt x="1033" y="4821"/>
                  </a:lnTo>
                  <a:cubicBezTo>
                    <a:pt x="844" y="4819"/>
                    <a:pt x="689" y="4666"/>
                    <a:pt x="689" y="4475"/>
                  </a:cubicBezTo>
                  <a:lnTo>
                    <a:pt x="689" y="3903"/>
                  </a:lnTo>
                  <a:close/>
                  <a:moveTo>
                    <a:pt x="3213" y="688"/>
                  </a:moveTo>
                  <a:lnTo>
                    <a:pt x="3213" y="4821"/>
                  </a:lnTo>
                  <a:lnTo>
                    <a:pt x="2295" y="4821"/>
                  </a:lnTo>
                  <a:lnTo>
                    <a:pt x="2295" y="1950"/>
                  </a:lnTo>
                  <a:cubicBezTo>
                    <a:pt x="2295" y="1761"/>
                    <a:pt x="2140" y="1606"/>
                    <a:pt x="1951" y="1606"/>
                  </a:cubicBezTo>
                  <a:lnTo>
                    <a:pt x="689" y="1606"/>
                  </a:lnTo>
                  <a:lnTo>
                    <a:pt x="689" y="1032"/>
                  </a:lnTo>
                  <a:cubicBezTo>
                    <a:pt x="689" y="843"/>
                    <a:pt x="842" y="688"/>
                    <a:pt x="1033" y="688"/>
                  </a:cubicBezTo>
                  <a:close/>
                  <a:moveTo>
                    <a:pt x="4819" y="3903"/>
                  </a:moveTo>
                  <a:lnTo>
                    <a:pt x="4819" y="4475"/>
                  </a:lnTo>
                  <a:cubicBezTo>
                    <a:pt x="4819" y="4666"/>
                    <a:pt x="4664" y="4819"/>
                    <a:pt x="4475" y="4821"/>
                  </a:cubicBezTo>
                  <a:lnTo>
                    <a:pt x="3901" y="4821"/>
                  </a:lnTo>
                  <a:lnTo>
                    <a:pt x="3901" y="3903"/>
                  </a:lnTo>
                  <a:close/>
                  <a:moveTo>
                    <a:pt x="1033" y="0"/>
                  </a:moveTo>
                  <a:cubicBezTo>
                    <a:pt x="463" y="0"/>
                    <a:pt x="1" y="463"/>
                    <a:pt x="1" y="1032"/>
                  </a:cubicBezTo>
                  <a:lnTo>
                    <a:pt x="1" y="4475"/>
                  </a:lnTo>
                  <a:cubicBezTo>
                    <a:pt x="1" y="5047"/>
                    <a:pt x="463" y="5507"/>
                    <a:pt x="1033" y="5509"/>
                  </a:cubicBezTo>
                  <a:lnTo>
                    <a:pt x="4475" y="5509"/>
                  </a:lnTo>
                  <a:cubicBezTo>
                    <a:pt x="5045" y="5507"/>
                    <a:pt x="5507" y="5047"/>
                    <a:pt x="5507" y="4475"/>
                  </a:cubicBezTo>
                  <a:lnTo>
                    <a:pt x="5507" y="1032"/>
                  </a:lnTo>
                  <a:cubicBezTo>
                    <a:pt x="5507" y="463"/>
                    <a:pt x="5045" y="0"/>
                    <a:pt x="44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40"/>
            <p:cNvSpPr/>
            <p:nvPr/>
          </p:nvSpPr>
          <p:spPr>
            <a:xfrm>
              <a:off x="5574279" y="2845533"/>
              <a:ext cx="110837" cy="34151"/>
            </a:xfrm>
            <a:custGeom>
              <a:rect b="b" l="l" r="r" t="t"/>
              <a:pathLst>
                <a:path extrusionOk="0" h="1491" w="4839">
                  <a:moveTo>
                    <a:pt x="2430" y="0"/>
                  </a:moveTo>
                  <a:cubicBezTo>
                    <a:pt x="1623" y="0"/>
                    <a:pt x="816" y="301"/>
                    <a:pt x="240" y="902"/>
                  </a:cubicBezTo>
                  <a:cubicBezTo>
                    <a:pt x="1" y="1156"/>
                    <a:pt x="219" y="1490"/>
                    <a:pt x="485" y="1490"/>
                  </a:cubicBezTo>
                  <a:cubicBezTo>
                    <a:pt x="565" y="1490"/>
                    <a:pt x="649" y="1460"/>
                    <a:pt x="726" y="1388"/>
                  </a:cubicBezTo>
                  <a:cubicBezTo>
                    <a:pt x="1197" y="917"/>
                    <a:pt x="1814" y="681"/>
                    <a:pt x="2430" y="681"/>
                  </a:cubicBezTo>
                  <a:cubicBezTo>
                    <a:pt x="3047" y="681"/>
                    <a:pt x="3663" y="917"/>
                    <a:pt x="4134" y="1388"/>
                  </a:cubicBezTo>
                  <a:cubicBezTo>
                    <a:pt x="4199" y="1452"/>
                    <a:pt x="4287" y="1489"/>
                    <a:pt x="4377" y="1489"/>
                  </a:cubicBezTo>
                  <a:cubicBezTo>
                    <a:pt x="4379" y="1489"/>
                    <a:pt x="4380" y="1489"/>
                    <a:pt x="4382" y="1489"/>
                  </a:cubicBezTo>
                  <a:cubicBezTo>
                    <a:pt x="4678" y="1489"/>
                    <a:pt x="4838" y="1111"/>
                    <a:pt x="4620" y="902"/>
                  </a:cubicBezTo>
                  <a:cubicBezTo>
                    <a:pt x="4044" y="301"/>
                    <a:pt x="3237" y="0"/>
                    <a:pt x="24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40"/>
            <p:cNvSpPr/>
            <p:nvPr/>
          </p:nvSpPr>
          <p:spPr>
            <a:xfrm>
              <a:off x="5596589" y="2876982"/>
              <a:ext cx="66218" cy="24989"/>
            </a:xfrm>
            <a:custGeom>
              <a:rect b="b" l="l" r="r" t="t"/>
              <a:pathLst>
                <a:path extrusionOk="0" h="1091" w="2891">
                  <a:moveTo>
                    <a:pt x="1457" y="1"/>
                  </a:moveTo>
                  <a:cubicBezTo>
                    <a:pt x="1009" y="1"/>
                    <a:pt x="561" y="167"/>
                    <a:pt x="240" y="501"/>
                  </a:cubicBezTo>
                  <a:cubicBezTo>
                    <a:pt x="1" y="757"/>
                    <a:pt x="220" y="1090"/>
                    <a:pt x="485" y="1090"/>
                  </a:cubicBezTo>
                  <a:cubicBezTo>
                    <a:pt x="565" y="1090"/>
                    <a:pt x="649" y="1060"/>
                    <a:pt x="726" y="989"/>
                  </a:cubicBezTo>
                  <a:cubicBezTo>
                    <a:pt x="927" y="787"/>
                    <a:pt x="1192" y="686"/>
                    <a:pt x="1456" y="686"/>
                  </a:cubicBezTo>
                  <a:cubicBezTo>
                    <a:pt x="1721" y="686"/>
                    <a:pt x="1985" y="787"/>
                    <a:pt x="2186" y="989"/>
                  </a:cubicBezTo>
                  <a:cubicBezTo>
                    <a:pt x="2251" y="1053"/>
                    <a:pt x="2339" y="1090"/>
                    <a:pt x="2429" y="1090"/>
                  </a:cubicBezTo>
                  <a:cubicBezTo>
                    <a:pt x="2431" y="1090"/>
                    <a:pt x="2432" y="1090"/>
                    <a:pt x="2434" y="1090"/>
                  </a:cubicBezTo>
                  <a:cubicBezTo>
                    <a:pt x="2732" y="1090"/>
                    <a:pt x="2890" y="712"/>
                    <a:pt x="2674" y="501"/>
                  </a:cubicBezTo>
                  <a:cubicBezTo>
                    <a:pt x="2354" y="167"/>
                    <a:pt x="1905" y="1"/>
                    <a:pt x="14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40"/>
            <p:cNvSpPr/>
            <p:nvPr/>
          </p:nvSpPr>
          <p:spPr>
            <a:xfrm>
              <a:off x="5622036" y="2908430"/>
              <a:ext cx="18370" cy="15782"/>
            </a:xfrm>
            <a:custGeom>
              <a:rect b="b" l="l" r="r" t="t"/>
              <a:pathLst>
                <a:path extrusionOk="0" h="689" w="802">
                  <a:moveTo>
                    <a:pt x="346" y="1"/>
                  </a:moveTo>
                  <a:cubicBezTo>
                    <a:pt x="155" y="1"/>
                    <a:pt x="0" y="155"/>
                    <a:pt x="0" y="345"/>
                  </a:cubicBezTo>
                  <a:cubicBezTo>
                    <a:pt x="0" y="534"/>
                    <a:pt x="155" y="689"/>
                    <a:pt x="346" y="689"/>
                  </a:cubicBezTo>
                  <a:cubicBezTo>
                    <a:pt x="802" y="671"/>
                    <a:pt x="802" y="18"/>
                    <a:pt x="3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6" name="Google Shape;606;p40"/>
          <p:cNvGrpSpPr/>
          <p:nvPr/>
        </p:nvGrpSpPr>
        <p:grpSpPr>
          <a:xfrm>
            <a:off x="745192" y="1573193"/>
            <a:ext cx="427462" cy="427462"/>
            <a:chOff x="3398511" y="3448874"/>
            <a:chExt cx="403724" cy="403724"/>
          </a:xfrm>
        </p:grpSpPr>
        <p:sp>
          <p:nvSpPr>
            <p:cNvPr id="607" name="Google Shape;607;p40"/>
            <p:cNvSpPr/>
            <p:nvPr/>
          </p:nvSpPr>
          <p:spPr>
            <a:xfrm>
              <a:off x="3474212" y="3524575"/>
              <a:ext cx="252321" cy="252321"/>
            </a:xfrm>
            <a:custGeom>
              <a:rect b="b" l="l" r="r" t="t"/>
              <a:pathLst>
                <a:path extrusionOk="0" h="11016" w="11016">
                  <a:moveTo>
                    <a:pt x="0" y="1"/>
                  </a:moveTo>
                  <a:lnTo>
                    <a:pt x="11015" y="1"/>
                  </a:lnTo>
                  <a:lnTo>
                    <a:pt x="11015" y="11016"/>
                  </a:lnTo>
                  <a:lnTo>
                    <a:pt x="0" y="1101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40"/>
            <p:cNvSpPr/>
            <p:nvPr/>
          </p:nvSpPr>
          <p:spPr>
            <a:xfrm>
              <a:off x="3398511" y="3448874"/>
              <a:ext cx="110448" cy="110402"/>
            </a:xfrm>
            <a:custGeom>
              <a:rect b="b" l="l" r="r" t="t"/>
              <a:pathLst>
                <a:path extrusionOk="0" h="4820" w="4822">
                  <a:moveTo>
                    <a:pt x="4131" y="689"/>
                  </a:moveTo>
                  <a:lnTo>
                    <a:pt x="4131" y="1377"/>
                  </a:lnTo>
                  <a:lnTo>
                    <a:pt x="1723" y="1377"/>
                  </a:lnTo>
                  <a:cubicBezTo>
                    <a:pt x="1531" y="1377"/>
                    <a:pt x="1379" y="1532"/>
                    <a:pt x="1379" y="1721"/>
                  </a:cubicBezTo>
                  <a:lnTo>
                    <a:pt x="1379" y="4131"/>
                  </a:lnTo>
                  <a:lnTo>
                    <a:pt x="689" y="4131"/>
                  </a:lnTo>
                  <a:lnTo>
                    <a:pt x="689" y="689"/>
                  </a:lnTo>
                  <a:close/>
                  <a:moveTo>
                    <a:pt x="345" y="1"/>
                  </a:moveTo>
                  <a:cubicBezTo>
                    <a:pt x="155" y="1"/>
                    <a:pt x="1" y="153"/>
                    <a:pt x="1" y="345"/>
                  </a:cubicBezTo>
                  <a:lnTo>
                    <a:pt x="1" y="4475"/>
                  </a:lnTo>
                  <a:cubicBezTo>
                    <a:pt x="1" y="4664"/>
                    <a:pt x="155" y="4819"/>
                    <a:pt x="345" y="4819"/>
                  </a:cubicBezTo>
                  <a:lnTo>
                    <a:pt x="1723" y="4819"/>
                  </a:lnTo>
                  <a:cubicBezTo>
                    <a:pt x="1912" y="4819"/>
                    <a:pt x="2067" y="4664"/>
                    <a:pt x="2067" y="4475"/>
                  </a:cubicBezTo>
                  <a:lnTo>
                    <a:pt x="2067" y="2067"/>
                  </a:lnTo>
                  <a:lnTo>
                    <a:pt x="4477" y="2067"/>
                  </a:lnTo>
                  <a:cubicBezTo>
                    <a:pt x="4666" y="2067"/>
                    <a:pt x="4821" y="1912"/>
                    <a:pt x="4821" y="1723"/>
                  </a:cubicBezTo>
                  <a:lnTo>
                    <a:pt x="4821" y="347"/>
                  </a:lnTo>
                  <a:cubicBezTo>
                    <a:pt x="4821" y="156"/>
                    <a:pt x="4668" y="1"/>
                    <a:pt x="4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40"/>
            <p:cNvSpPr/>
            <p:nvPr/>
          </p:nvSpPr>
          <p:spPr>
            <a:xfrm>
              <a:off x="3398556" y="3742149"/>
              <a:ext cx="110402" cy="110448"/>
            </a:xfrm>
            <a:custGeom>
              <a:rect b="b" l="l" r="r" t="t"/>
              <a:pathLst>
                <a:path extrusionOk="0" h="4822" w="4820">
                  <a:moveTo>
                    <a:pt x="1377" y="691"/>
                  </a:moveTo>
                  <a:lnTo>
                    <a:pt x="1377" y="3099"/>
                  </a:lnTo>
                  <a:cubicBezTo>
                    <a:pt x="1377" y="3290"/>
                    <a:pt x="1529" y="3443"/>
                    <a:pt x="1721" y="3443"/>
                  </a:cubicBezTo>
                  <a:lnTo>
                    <a:pt x="4129" y="3443"/>
                  </a:lnTo>
                  <a:lnTo>
                    <a:pt x="4129" y="4131"/>
                  </a:lnTo>
                  <a:lnTo>
                    <a:pt x="687" y="4131"/>
                  </a:lnTo>
                  <a:lnTo>
                    <a:pt x="687" y="691"/>
                  </a:lnTo>
                  <a:close/>
                  <a:moveTo>
                    <a:pt x="345" y="1"/>
                  </a:moveTo>
                  <a:cubicBezTo>
                    <a:pt x="153" y="1"/>
                    <a:pt x="1" y="156"/>
                    <a:pt x="1" y="345"/>
                  </a:cubicBezTo>
                  <a:lnTo>
                    <a:pt x="1" y="4477"/>
                  </a:lnTo>
                  <a:cubicBezTo>
                    <a:pt x="1" y="4666"/>
                    <a:pt x="153" y="4821"/>
                    <a:pt x="345" y="4821"/>
                  </a:cubicBezTo>
                  <a:lnTo>
                    <a:pt x="4475" y="4821"/>
                  </a:lnTo>
                  <a:cubicBezTo>
                    <a:pt x="4664" y="4821"/>
                    <a:pt x="4819" y="4666"/>
                    <a:pt x="4819" y="4477"/>
                  </a:cubicBezTo>
                  <a:lnTo>
                    <a:pt x="4819" y="3099"/>
                  </a:lnTo>
                  <a:cubicBezTo>
                    <a:pt x="4819" y="2910"/>
                    <a:pt x="4664" y="2755"/>
                    <a:pt x="4475" y="2755"/>
                  </a:cubicBezTo>
                  <a:lnTo>
                    <a:pt x="2065" y="2755"/>
                  </a:lnTo>
                  <a:lnTo>
                    <a:pt x="2065" y="345"/>
                  </a:lnTo>
                  <a:cubicBezTo>
                    <a:pt x="2065" y="156"/>
                    <a:pt x="1912" y="1"/>
                    <a:pt x="17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40"/>
            <p:cNvSpPr/>
            <p:nvPr/>
          </p:nvSpPr>
          <p:spPr>
            <a:xfrm>
              <a:off x="3691832" y="3742149"/>
              <a:ext cx="110402" cy="110448"/>
            </a:xfrm>
            <a:custGeom>
              <a:rect b="b" l="l" r="r" t="t"/>
              <a:pathLst>
                <a:path extrusionOk="0" h="4822" w="4820">
                  <a:moveTo>
                    <a:pt x="4131" y="691"/>
                  </a:moveTo>
                  <a:lnTo>
                    <a:pt x="4131" y="4133"/>
                  </a:lnTo>
                  <a:lnTo>
                    <a:pt x="689" y="4133"/>
                  </a:lnTo>
                  <a:lnTo>
                    <a:pt x="689" y="3443"/>
                  </a:lnTo>
                  <a:lnTo>
                    <a:pt x="3099" y="3443"/>
                  </a:lnTo>
                  <a:cubicBezTo>
                    <a:pt x="3288" y="3443"/>
                    <a:pt x="3443" y="3290"/>
                    <a:pt x="3443" y="3099"/>
                  </a:cubicBezTo>
                  <a:lnTo>
                    <a:pt x="3443" y="691"/>
                  </a:lnTo>
                  <a:close/>
                  <a:moveTo>
                    <a:pt x="3099" y="1"/>
                  </a:moveTo>
                  <a:cubicBezTo>
                    <a:pt x="2908" y="1"/>
                    <a:pt x="2755" y="156"/>
                    <a:pt x="2755" y="347"/>
                  </a:cubicBezTo>
                  <a:lnTo>
                    <a:pt x="2755" y="2755"/>
                  </a:lnTo>
                  <a:lnTo>
                    <a:pt x="345" y="2755"/>
                  </a:lnTo>
                  <a:cubicBezTo>
                    <a:pt x="153" y="2755"/>
                    <a:pt x="1" y="2910"/>
                    <a:pt x="1" y="3099"/>
                  </a:cubicBezTo>
                  <a:lnTo>
                    <a:pt x="1" y="4477"/>
                  </a:lnTo>
                  <a:cubicBezTo>
                    <a:pt x="1" y="4666"/>
                    <a:pt x="153" y="4821"/>
                    <a:pt x="345" y="4821"/>
                  </a:cubicBezTo>
                  <a:lnTo>
                    <a:pt x="4475" y="4821"/>
                  </a:lnTo>
                  <a:cubicBezTo>
                    <a:pt x="4666" y="4821"/>
                    <a:pt x="4819" y="4666"/>
                    <a:pt x="4819" y="4477"/>
                  </a:cubicBezTo>
                  <a:lnTo>
                    <a:pt x="4819" y="347"/>
                  </a:lnTo>
                  <a:cubicBezTo>
                    <a:pt x="4819" y="156"/>
                    <a:pt x="4666" y="1"/>
                    <a:pt x="44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40"/>
            <p:cNvSpPr/>
            <p:nvPr/>
          </p:nvSpPr>
          <p:spPr>
            <a:xfrm>
              <a:off x="3691832" y="3448874"/>
              <a:ext cx="110402" cy="110402"/>
            </a:xfrm>
            <a:custGeom>
              <a:rect b="b" l="l" r="r" t="t"/>
              <a:pathLst>
                <a:path extrusionOk="0" h="4820" w="4820">
                  <a:moveTo>
                    <a:pt x="4131" y="689"/>
                  </a:moveTo>
                  <a:lnTo>
                    <a:pt x="4131" y="4131"/>
                  </a:lnTo>
                  <a:lnTo>
                    <a:pt x="3443" y="4131"/>
                  </a:lnTo>
                  <a:lnTo>
                    <a:pt x="3443" y="1721"/>
                  </a:lnTo>
                  <a:cubicBezTo>
                    <a:pt x="3443" y="1532"/>
                    <a:pt x="3288" y="1377"/>
                    <a:pt x="3099" y="1377"/>
                  </a:cubicBezTo>
                  <a:lnTo>
                    <a:pt x="689" y="1377"/>
                  </a:lnTo>
                  <a:lnTo>
                    <a:pt x="689" y="689"/>
                  </a:lnTo>
                  <a:close/>
                  <a:moveTo>
                    <a:pt x="345" y="1"/>
                  </a:moveTo>
                  <a:cubicBezTo>
                    <a:pt x="153" y="1"/>
                    <a:pt x="1" y="153"/>
                    <a:pt x="1" y="345"/>
                  </a:cubicBezTo>
                  <a:lnTo>
                    <a:pt x="1" y="1721"/>
                  </a:lnTo>
                  <a:cubicBezTo>
                    <a:pt x="1" y="1912"/>
                    <a:pt x="153" y="2065"/>
                    <a:pt x="345" y="2065"/>
                  </a:cubicBezTo>
                  <a:lnTo>
                    <a:pt x="2755" y="2065"/>
                  </a:lnTo>
                  <a:lnTo>
                    <a:pt x="2755" y="4475"/>
                  </a:lnTo>
                  <a:cubicBezTo>
                    <a:pt x="2755" y="4664"/>
                    <a:pt x="2908" y="4819"/>
                    <a:pt x="3099" y="4819"/>
                  </a:cubicBezTo>
                  <a:lnTo>
                    <a:pt x="4475" y="4819"/>
                  </a:lnTo>
                  <a:cubicBezTo>
                    <a:pt x="4666" y="4819"/>
                    <a:pt x="4819" y="4664"/>
                    <a:pt x="4819" y="4475"/>
                  </a:cubicBezTo>
                  <a:lnTo>
                    <a:pt x="4819" y="345"/>
                  </a:lnTo>
                  <a:cubicBezTo>
                    <a:pt x="4819" y="153"/>
                    <a:pt x="4666" y="1"/>
                    <a:pt x="44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40"/>
            <p:cNvSpPr/>
            <p:nvPr/>
          </p:nvSpPr>
          <p:spPr>
            <a:xfrm>
              <a:off x="3497460" y="3595580"/>
              <a:ext cx="205870" cy="110310"/>
            </a:xfrm>
            <a:custGeom>
              <a:rect b="b" l="l" r="r" t="t"/>
              <a:pathLst>
                <a:path extrusionOk="0" h="4816" w="8988">
                  <a:moveTo>
                    <a:pt x="2475" y="1091"/>
                  </a:moveTo>
                  <a:cubicBezTo>
                    <a:pt x="1959" y="1835"/>
                    <a:pt x="1959" y="2979"/>
                    <a:pt x="2475" y="3723"/>
                  </a:cubicBezTo>
                  <a:cubicBezTo>
                    <a:pt x="1798" y="3422"/>
                    <a:pt x="1211" y="2972"/>
                    <a:pt x="785" y="2409"/>
                  </a:cubicBezTo>
                  <a:cubicBezTo>
                    <a:pt x="1211" y="1844"/>
                    <a:pt x="1798" y="1392"/>
                    <a:pt x="2475" y="1091"/>
                  </a:cubicBezTo>
                  <a:close/>
                  <a:moveTo>
                    <a:pt x="6511" y="1093"/>
                  </a:moveTo>
                  <a:cubicBezTo>
                    <a:pt x="7190" y="1392"/>
                    <a:pt x="7777" y="1844"/>
                    <a:pt x="8203" y="2409"/>
                  </a:cubicBezTo>
                  <a:cubicBezTo>
                    <a:pt x="7775" y="2972"/>
                    <a:pt x="7188" y="3422"/>
                    <a:pt x="6511" y="3723"/>
                  </a:cubicBezTo>
                  <a:cubicBezTo>
                    <a:pt x="7029" y="2979"/>
                    <a:pt x="7029" y="1837"/>
                    <a:pt x="6511" y="1093"/>
                  </a:cubicBezTo>
                  <a:close/>
                  <a:moveTo>
                    <a:pt x="4495" y="698"/>
                  </a:moveTo>
                  <a:cubicBezTo>
                    <a:pt x="5334" y="698"/>
                    <a:pt x="6173" y="1268"/>
                    <a:pt x="6216" y="2409"/>
                  </a:cubicBezTo>
                  <a:cubicBezTo>
                    <a:pt x="6214" y="3357"/>
                    <a:pt x="5444" y="4127"/>
                    <a:pt x="4494" y="4129"/>
                  </a:cubicBezTo>
                  <a:cubicBezTo>
                    <a:pt x="3544" y="4127"/>
                    <a:pt x="2776" y="3357"/>
                    <a:pt x="2774" y="2409"/>
                  </a:cubicBezTo>
                  <a:cubicBezTo>
                    <a:pt x="2817" y="1268"/>
                    <a:pt x="3656" y="698"/>
                    <a:pt x="4495" y="698"/>
                  </a:cubicBezTo>
                  <a:close/>
                  <a:moveTo>
                    <a:pt x="4493" y="0"/>
                  </a:moveTo>
                  <a:cubicBezTo>
                    <a:pt x="2759" y="0"/>
                    <a:pt x="1025" y="740"/>
                    <a:pt x="75" y="2218"/>
                  </a:cubicBezTo>
                  <a:cubicBezTo>
                    <a:pt x="0" y="2332"/>
                    <a:pt x="0" y="2482"/>
                    <a:pt x="75" y="2598"/>
                  </a:cubicBezTo>
                  <a:cubicBezTo>
                    <a:pt x="1025" y="4077"/>
                    <a:pt x="2759" y="4816"/>
                    <a:pt x="4493" y="4816"/>
                  </a:cubicBezTo>
                  <a:cubicBezTo>
                    <a:pt x="6227" y="4816"/>
                    <a:pt x="7961" y="4077"/>
                    <a:pt x="8910" y="2598"/>
                  </a:cubicBezTo>
                  <a:cubicBezTo>
                    <a:pt x="8988" y="2482"/>
                    <a:pt x="8988" y="2332"/>
                    <a:pt x="8910" y="2218"/>
                  </a:cubicBezTo>
                  <a:cubicBezTo>
                    <a:pt x="7961" y="740"/>
                    <a:pt x="6227" y="0"/>
                    <a:pt x="44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40"/>
            <p:cNvSpPr/>
            <p:nvPr/>
          </p:nvSpPr>
          <p:spPr>
            <a:xfrm>
              <a:off x="3576689" y="3627052"/>
              <a:ext cx="47345" cy="47184"/>
            </a:xfrm>
            <a:custGeom>
              <a:rect b="b" l="l" r="r" t="t"/>
              <a:pathLst>
                <a:path extrusionOk="0" h="2060" w="2067">
                  <a:moveTo>
                    <a:pt x="1035" y="691"/>
                  </a:moveTo>
                  <a:cubicBezTo>
                    <a:pt x="1203" y="691"/>
                    <a:pt x="1370" y="805"/>
                    <a:pt x="1379" y="1033"/>
                  </a:cubicBezTo>
                  <a:cubicBezTo>
                    <a:pt x="1379" y="1224"/>
                    <a:pt x="1224" y="1377"/>
                    <a:pt x="1035" y="1377"/>
                  </a:cubicBezTo>
                  <a:cubicBezTo>
                    <a:pt x="844" y="1377"/>
                    <a:pt x="691" y="1224"/>
                    <a:pt x="691" y="1033"/>
                  </a:cubicBezTo>
                  <a:cubicBezTo>
                    <a:pt x="699" y="805"/>
                    <a:pt x="867" y="691"/>
                    <a:pt x="1035" y="691"/>
                  </a:cubicBezTo>
                  <a:close/>
                  <a:moveTo>
                    <a:pt x="1035" y="1"/>
                  </a:moveTo>
                  <a:cubicBezTo>
                    <a:pt x="465" y="1"/>
                    <a:pt x="3" y="463"/>
                    <a:pt x="1" y="1033"/>
                  </a:cubicBezTo>
                  <a:cubicBezTo>
                    <a:pt x="28" y="1718"/>
                    <a:pt x="531" y="2059"/>
                    <a:pt x="1034" y="2059"/>
                  </a:cubicBezTo>
                  <a:cubicBezTo>
                    <a:pt x="1538" y="2059"/>
                    <a:pt x="2041" y="1717"/>
                    <a:pt x="2067" y="1033"/>
                  </a:cubicBezTo>
                  <a:cubicBezTo>
                    <a:pt x="2067" y="463"/>
                    <a:pt x="1605" y="1"/>
                    <a:pt x="10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41"/>
          <p:cNvSpPr txBox="1"/>
          <p:nvPr>
            <p:ph type="title"/>
          </p:nvPr>
        </p:nvSpPr>
        <p:spPr>
          <a:xfrm>
            <a:off x="713225" y="539500"/>
            <a:ext cx="77175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r>
              <a:rPr lang="en"/>
              <a:t>Transformation</a:t>
            </a:r>
            <a:endParaRPr/>
          </a:p>
        </p:txBody>
      </p:sp>
      <p:sp>
        <p:nvSpPr>
          <p:cNvPr id="619" name="Google Shape;619;p41"/>
          <p:cNvSpPr txBox="1"/>
          <p:nvPr/>
        </p:nvSpPr>
        <p:spPr>
          <a:xfrm>
            <a:off x="8242788" y="120050"/>
            <a:ext cx="6381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95%</a:t>
            </a:r>
            <a:endParaRPr b="1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20" name="Google Shape;620;p41"/>
          <p:cNvSpPr/>
          <p:nvPr/>
        </p:nvSpPr>
        <p:spPr>
          <a:xfrm>
            <a:off x="2132475" y="810725"/>
            <a:ext cx="207300" cy="207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41"/>
          <p:cNvSpPr txBox="1"/>
          <p:nvPr/>
        </p:nvSpPr>
        <p:spPr>
          <a:xfrm>
            <a:off x="1139400" y="1824200"/>
            <a:ext cx="6865200" cy="22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Catamaran"/>
                <a:ea typeface="Catamaran"/>
                <a:cs typeface="Catamaran"/>
                <a:sym typeface="Catamaran"/>
              </a:rPr>
              <a:t>Objective:</a:t>
            </a:r>
            <a:r>
              <a:rPr lang="en" sz="1100"/>
              <a:t> </a:t>
            </a:r>
            <a:r>
              <a:rPr lang="en">
                <a:latin typeface="Catamaran"/>
                <a:ea typeface="Catamaran"/>
                <a:cs typeface="Catamaran"/>
                <a:sym typeface="Catamaran"/>
              </a:rPr>
              <a:t>Clean and prepare data for analysis.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Catamaran"/>
                <a:ea typeface="Catamaran"/>
                <a:cs typeface="Catamaran"/>
                <a:sym typeface="Catamaran"/>
              </a:rPr>
              <a:t>Steps:</a:t>
            </a:r>
            <a:endParaRPr sz="1100"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latin typeface="Catamaran"/>
                <a:ea typeface="Catamaran"/>
                <a:cs typeface="Catamaran"/>
                <a:sym typeface="Catamaran"/>
              </a:rPr>
              <a:t>Handled missing values: Removed invalid </a:t>
            </a:r>
            <a:r>
              <a:rPr lang="en">
                <a:solidFill>
                  <a:srgbClr val="188038"/>
                </a:solidFill>
                <a:latin typeface="Catamaran"/>
                <a:ea typeface="Catamaran"/>
                <a:cs typeface="Catamaran"/>
                <a:sym typeface="Catamaran"/>
              </a:rPr>
              <a:t>Rating</a:t>
            </a:r>
            <a:r>
              <a:rPr lang="en">
                <a:latin typeface="Catamaran"/>
                <a:ea typeface="Catamaran"/>
                <a:cs typeface="Catamaran"/>
                <a:sym typeface="Catamaran"/>
              </a:rPr>
              <a:t> and imputed </a:t>
            </a:r>
            <a:r>
              <a:rPr lang="en">
                <a:solidFill>
                  <a:srgbClr val="188038"/>
                </a:solidFill>
                <a:latin typeface="Catamaran"/>
                <a:ea typeface="Catamaran"/>
                <a:cs typeface="Catamaran"/>
                <a:sym typeface="Catamaran"/>
              </a:rPr>
              <a:t>Size</a:t>
            </a:r>
            <a:r>
              <a:rPr lang="en">
                <a:latin typeface="Catamaran"/>
                <a:ea typeface="Catamaran"/>
                <a:cs typeface="Catamaran"/>
                <a:sym typeface="Catamaran"/>
              </a:rPr>
              <a:t>.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latin typeface="Catamaran"/>
                <a:ea typeface="Catamaran"/>
                <a:cs typeface="Catamaran"/>
                <a:sym typeface="Catamaran"/>
              </a:rPr>
              <a:t>Standardized columns: Converted </a:t>
            </a:r>
            <a:r>
              <a:rPr lang="en">
                <a:solidFill>
                  <a:srgbClr val="188038"/>
                </a:solidFill>
                <a:latin typeface="Catamaran"/>
                <a:ea typeface="Catamaran"/>
                <a:cs typeface="Catamaran"/>
                <a:sym typeface="Catamaran"/>
              </a:rPr>
              <a:t>Reviews</a:t>
            </a:r>
            <a:r>
              <a:rPr lang="en">
                <a:latin typeface="Catamaran"/>
                <a:ea typeface="Catamaran"/>
                <a:cs typeface="Catamaran"/>
                <a:sym typeface="Catamaran"/>
              </a:rPr>
              <a:t>, </a:t>
            </a:r>
            <a:r>
              <a:rPr lang="en">
                <a:solidFill>
                  <a:srgbClr val="188038"/>
                </a:solidFill>
                <a:latin typeface="Catamaran"/>
                <a:ea typeface="Catamaran"/>
                <a:cs typeface="Catamaran"/>
                <a:sym typeface="Catamaran"/>
              </a:rPr>
              <a:t>Installs</a:t>
            </a:r>
            <a:r>
              <a:rPr lang="en">
                <a:latin typeface="Catamaran"/>
                <a:ea typeface="Catamaran"/>
                <a:cs typeface="Catamaran"/>
                <a:sym typeface="Catamaran"/>
              </a:rPr>
              <a:t>, </a:t>
            </a:r>
            <a:r>
              <a:rPr lang="en">
                <a:solidFill>
                  <a:srgbClr val="188038"/>
                </a:solidFill>
                <a:latin typeface="Catamaran"/>
                <a:ea typeface="Catamaran"/>
                <a:cs typeface="Catamaran"/>
                <a:sym typeface="Catamaran"/>
              </a:rPr>
              <a:t>Price</a:t>
            </a:r>
            <a:r>
              <a:rPr lang="en">
                <a:latin typeface="Catamaran"/>
                <a:ea typeface="Catamaran"/>
                <a:cs typeface="Catamaran"/>
                <a:sym typeface="Catamaran"/>
              </a:rPr>
              <a:t> to numeric.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latin typeface="Catamaran"/>
                <a:ea typeface="Catamaran"/>
                <a:cs typeface="Catamaran"/>
                <a:sym typeface="Catamaran"/>
              </a:rPr>
              <a:t>Feature Engineering: Added </a:t>
            </a:r>
            <a:r>
              <a:rPr lang="en">
                <a:solidFill>
                  <a:srgbClr val="188038"/>
                </a:solidFill>
                <a:latin typeface="Catamaran"/>
                <a:ea typeface="Catamaran"/>
                <a:cs typeface="Catamaran"/>
                <a:sym typeface="Catamaran"/>
              </a:rPr>
              <a:t>Log_Installs</a:t>
            </a:r>
            <a:r>
              <a:rPr lang="en">
                <a:latin typeface="Catamaran"/>
                <a:ea typeface="Catamaran"/>
                <a:cs typeface="Catamaran"/>
                <a:sym typeface="Catamaran"/>
              </a:rPr>
              <a:t>, </a:t>
            </a:r>
            <a:r>
              <a:rPr lang="en">
                <a:solidFill>
                  <a:srgbClr val="188038"/>
                </a:solidFill>
                <a:latin typeface="Catamaran"/>
                <a:ea typeface="Catamaran"/>
                <a:cs typeface="Catamaran"/>
                <a:sym typeface="Catamaran"/>
              </a:rPr>
              <a:t>days_since_update</a:t>
            </a:r>
            <a:r>
              <a:rPr lang="en">
                <a:latin typeface="Catamaran"/>
                <a:ea typeface="Catamaran"/>
                <a:cs typeface="Catamaran"/>
                <a:sym typeface="Catamaran"/>
              </a:rPr>
              <a:t>, and </a:t>
            </a:r>
            <a:r>
              <a:rPr lang="en">
                <a:solidFill>
                  <a:srgbClr val="188038"/>
                </a:solidFill>
                <a:latin typeface="Catamaran"/>
                <a:ea typeface="Catamaran"/>
                <a:cs typeface="Catamaran"/>
                <a:sym typeface="Catamaran"/>
              </a:rPr>
              <a:t>Price_Installs</a:t>
            </a:r>
            <a:r>
              <a:rPr lang="en">
                <a:latin typeface="Catamaran"/>
                <a:ea typeface="Catamaran"/>
                <a:cs typeface="Catamaran"/>
                <a:sym typeface="Catamaran"/>
              </a:rPr>
              <a:t>.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latin typeface="Catamaran"/>
                <a:ea typeface="Catamaran"/>
                <a:cs typeface="Catamaran"/>
                <a:sym typeface="Catamaran"/>
              </a:rPr>
              <a:t>Simplified categories: Grouped rare genres and extracted primary </a:t>
            </a:r>
            <a:r>
              <a:rPr lang="en">
                <a:solidFill>
                  <a:srgbClr val="188038"/>
                </a:solidFill>
                <a:latin typeface="Catamaran"/>
                <a:ea typeface="Catamaran"/>
                <a:cs typeface="Catamaran"/>
                <a:sym typeface="Catamaran"/>
              </a:rPr>
              <a:t>Genres</a:t>
            </a:r>
            <a:r>
              <a:rPr lang="en">
                <a:latin typeface="Catamaran"/>
                <a:ea typeface="Catamaran"/>
                <a:cs typeface="Catamaran"/>
                <a:sym typeface="Catamaran"/>
              </a:rPr>
              <a:t>.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latin typeface="Catamaran"/>
                <a:ea typeface="Catamaran"/>
                <a:cs typeface="Catamaran"/>
                <a:sym typeface="Catamaran"/>
              </a:rPr>
              <a:t>Scaled numeric columns: Standardized features like </a:t>
            </a:r>
            <a:r>
              <a:rPr lang="en">
                <a:solidFill>
                  <a:srgbClr val="188038"/>
                </a:solidFill>
                <a:latin typeface="Catamaran"/>
                <a:ea typeface="Catamaran"/>
                <a:cs typeface="Catamaran"/>
                <a:sym typeface="Catamaran"/>
              </a:rPr>
              <a:t>Size</a:t>
            </a:r>
            <a:r>
              <a:rPr lang="en">
                <a:latin typeface="Catamaran"/>
                <a:ea typeface="Catamaran"/>
                <a:cs typeface="Catamaran"/>
                <a:sym typeface="Catamaran"/>
              </a:rPr>
              <a:t> and </a:t>
            </a:r>
            <a:r>
              <a:rPr lang="en">
                <a:solidFill>
                  <a:srgbClr val="188038"/>
                </a:solidFill>
                <a:latin typeface="Catamaran"/>
                <a:ea typeface="Catamaran"/>
                <a:cs typeface="Catamaran"/>
                <a:sym typeface="Catamaran"/>
              </a:rPr>
              <a:t>Rating</a:t>
            </a:r>
            <a:r>
              <a:rPr lang="en">
                <a:latin typeface="Catamaran"/>
                <a:ea typeface="Catamaran"/>
                <a:cs typeface="Catamaran"/>
                <a:sym typeface="Catamaran"/>
              </a:rPr>
              <a:t>.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2"/>
          <p:cNvSpPr txBox="1"/>
          <p:nvPr>
            <p:ph type="title"/>
          </p:nvPr>
        </p:nvSpPr>
        <p:spPr>
          <a:xfrm>
            <a:off x="713225" y="539500"/>
            <a:ext cx="77175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627" name="Google Shape;627;p42"/>
          <p:cNvSpPr txBox="1"/>
          <p:nvPr>
            <p:ph idx="1" type="body"/>
          </p:nvPr>
        </p:nvSpPr>
        <p:spPr>
          <a:xfrm>
            <a:off x="1139400" y="1813300"/>
            <a:ext cx="6865200" cy="27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0000"/>
                </a:solidFill>
              </a:rPr>
              <a:t>Objective</a:t>
            </a:r>
            <a:r>
              <a:rPr lang="en">
                <a:solidFill>
                  <a:srgbClr val="000000"/>
                </a:solidFill>
              </a:rPr>
              <a:t>: Identify key relationships and patterns.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0000"/>
                </a:solidFill>
              </a:rPr>
              <a:t>Findings</a:t>
            </a:r>
            <a:r>
              <a:rPr lang="en">
                <a:solidFill>
                  <a:srgbClr val="000000"/>
                </a:solidFill>
              </a:rPr>
              <a:t>: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188038"/>
                </a:solidFill>
              </a:rPr>
              <a:t>Rating</a:t>
            </a:r>
            <a:r>
              <a:rPr lang="en">
                <a:solidFill>
                  <a:srgbClr val="000000"/>
                </a:solidFill>
              </a:rPr>
              <a:t>: Concentrated in the 4-5 range, showing user positivity.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188038"/>
                </a:solidFill>
              </a:rPr>
              <a:t>Installs</a:t>
            </a:r>
            <a:r>
              <a:rPr lang="en">
                <a:solidFill>
                  <a:srgbClr val="000000"/>
                </a:solidFill>
              </a:rPr>
              <a:t> &amp; </a:t>
            </a:r>
            <a:r>
              <a:rPr lang="en">
                <a:solidFill>
                  <a:srgbClr val="188038"/>
                </a:solidFill>
              </a:rPr>
              <a:t>Reviews</a:t>
            </a:r>
            <a:r>
              <a:rPr lang="en">
                <a:solidFill>
                  <a:srgbClr val="000000"/>
                </a:solidFill>
              </a:rPr>
              <a:t>: Skewed, with a few apps dominating.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tamaran"/>
              <a:buChar char="●"/>
            </a:pPr>
            <a:r>
              <a:rPr lang="en">
                <a:solidFill>
                  <a:srgbClr val="000000"/>
                </a:solidFill>
              </a:rPr>
              <a:t>Positive correlations: Higher installs and reviews boost ratings.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tamaran"/>
              <a:buChar char="●"/>
            </a:pPr>
            <a:r>
              <a:rPr lang="en">
                <a:solidFill>
                  <a:srgbClr val="000000"/>
                </a:solidFill>
              </a:rPr>
              <a:t>Recent updates improve ratings; free apps outperform paid ones.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0000"/>
                </a:solidFill>
              </a:rPr>
              <a:t>Visuals</a:t>
            </a:r>
            <a:r>
              <a:rPr lang="en">
                <a:solidFill>
                  <a:srgbClr val="000000"/>
                </a:solidFill>
              </a:rPr>
              <a:t>: Scatter plots, histograms, and heatmaps confirm trends.</a:t>
            </a:r>
            <a:endParaRPr/>
          </a:p>
        </p:txBody>
      </p:sp>
      <p:sp>
        <p:nvSpPr>
          <p:cNvPr id="628" name="Google Shape;628;p42"/>
          <p:cNvSpPr/>
          <p:nvPr/>
        </p:nvSpPr>
        <p:spPr>
          <a:xfrm>
            <a:off x="2427550" y="774400"/>
            <a:ext cx="207300" cy="2070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43"/>
          <p:cNvSpPr txBox="1"/>
          <p:nvPr/>
        </p:nvSpPr>
        <p:spPr>
          <a:xfrm>
            <a:off x="8242788" y="120050"/>
            <a:ext cx="6381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95%</a:t>
            </a:r>
            <a:endParaRPr b="1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634" name="Google Shape;63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08650"/>
            <a:ext cx="4484700" cy="373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" name="Google Shape;63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2" cy="140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Google Shape;636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84700" y="1408650"/>
            <a:ext cx="4659300" cy="3734850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43"/>
          <p:cNvSpPr txBox="1"/>
          <p:nvPr/>
        </p:nvSpPr>
        <p:spPr>
          <a:xfrm>
            <a:off x="4781700" y="4833000"/>
            <a:ext cx="40653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Catamaran"/>
                <a:ea typeface="Catamaran"/>
                <a:cs typeface="Catamaran"/>
                <a:sym typeface="Catamaran"/>
              </a:rPr>
              <a:t>SHAP - Average effect of each feature on prediction </a:t>
            </a:r>
            <a:endParaRPr b="1" sz="1200">
              <a:solidFill>
                <a:srgbClr val="FFFFFF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44"/>
          <p:cNvSpPr txBox="1"/>
          <p:nvPr/>
        </p:nvSpPr>
        <p:spPr>
          <a:xfrm>
            <a:off x="8242788" y="120050"/>
            <a:ext cx="6381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95%</a:t>
            </a:r>
            <a:endParaRPr b="1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643" name="Google Shape;64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128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4" name="Google Shape;644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288150"/>
            <a:ext cx="4531400" cy="3855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5" name="Google Shape;645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31400" y="1288150"/>
            <a:ext cx="4612600" cy="3855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0" name="Google Shape;65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5100" y="1300375"/>
            <a:ext cx="4968901" cy="38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1" name="Google Shape;651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300375"/>
            <a:ext cx="4302999" cy="38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2" name="Google Shape;652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9144000" cy="13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46"/>
          <p:cNvSpPr txBox="1"/>
          <p:nvPr/>
        </p:nvSpPr>
        <p:spPr>
          <a:xfrm>
            <a:off x="8242788" y="120050"/>
            <a:ext cx="6381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95%</a:t>
            </a:r>
            <a:endParaRPr b="1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658" name="Google Shape;65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127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9" name="Google Shape;659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279025"/>
            <a:ext cx="4239050" cy="386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0" name="Google Shape;660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39050" y="1279025"/>
            <a:ext cx="4904950" cy="386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47"/>
          <p:cNvSpPr txBox="1"/>
          <p:nvPr>
            <p:ph type="title"/>
          </p:nvPr>
        </p:nvSpPr>
        <p:spPr>
          <a:xfrm>
            <a:off x="789425" y="539500"/>
            <a:ext cx="77175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</a:t>
            </a:r>
            <a:r>
              <a:rPr lang="en"/>
              <a:t>Data Insights</a:t>
            </a:r>
            <a:endParaRPr/>
          </a:p>
        </p:txBody>
      </p:sp>
      <p:sp>
        <p:nvSpPr>
          <p:cNvPr id="666" name="Google Shape;666;p47"/>
          <p:cNvSpPr txBox="1"/>
          <p:nvPr>
            <p:ph idx="1" type="subTitle"/>
          </p:nvPr>
        </p:nvSpPr>
        <p:spPr>
          <a:xfrm>
            <a:off x="555300" y="2984125"/>
            <a:ext cx="2323500" cy="8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Choosing the right data is a challenge due to various considerations, such as data cleaning, identifying valuable insights, and selecting the relevant topics to analyze.</a:t>
            </a:r>
            <a:endParaRPr sz="1300"/>
          </a:p>
        </p:txBody>
      </p:sp>
      <p:sp>
        <p:nvSpPr>
          <p:cNvPr id="667" name="Google Shape;667;p47"/>
          <p:cNvSpPr txBox="1"/>
          <p:nvPr>
            <p:ph idx="2" type="subTitle"/>
          </p:nvPr>
        </p:nvSpPr>
        <p:spPr>
          <a:xfrm>
            <a:off x="713250" y="2525726"/>
            <a:ext cx="2007600" cy="46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668" name="Google Shape;668;p47"/>
          <p:cNvSpPr txBox="1"/>
          <p:nvPr>
            <p:ph idx="3" type="subTitle"/>
          </p:nvPr>
        </p:nvSpPr>
        <p:spPr>
          <a:xfrm>
            <a:off x="3223800" y="3035450"/>
            <a:ext cx="2687700" cy="13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The top three variables impacting app performance are : 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1. Rating Categories (High/Medium/Low)</a:t>
            </a:r>
            <a:endParaRPr b="1"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2. Installs</a:t>
            </a:r>
            <a:endParaRPr b="1"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3.Reviews</a:t>
            </a:r>
            <a:endParaRPr b="1" sz="1300"/>
          </a:p>
        </p:txBody>
      </p:sp>
      <p:sp>
        <p:nvSpPr>
          <p:cNvPr id="669" name="Google Shape;669;p47"/>
          <p:cNvSpPr txBox="1"/>
          <p:nvPr>
            <p:ph idx="4" type="subTitle"/>
          </p:nvPr>
        </p:nvSpPr>
        <p:spPr>
          <a:xfrm>
            <a:off x="3415749" y="2607175"/>
            <a:ext cx="2007600" cy="46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670" name="Google Shape;670;p47"/>
          <p:cNvSpPr txBox="1"/>
          <p:nvPr>
            <p:ph idx="5" type="subTitle"/>
          </p:nvPr>
        </p:nvSpPr>
        <p:spPr>
          <a:xfrm>
            <a:off x="6157250" y="3073375"/>
            <a:ext cx="2766000" cy="8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Optimize Reviews and Installs to boost visibility and satisfaction.</a:t>
            </a:r>
            <a:endParaRPr sz="1300"/>
          </a:p>
          <a:p>
            <a: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Leverage Rating Categories to target improvements and user segments.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47"/>
          <p:cNvSpPr txBox="1"/>
          <p:nvPr>
            <p:ph idx="6" type="subTitle"/>
          </p:nvPr>
        </p:nvSpPr>
        <p:spPr>
          <a:xfrm>
            <a:off x="6536455" y="2607176"/>
            <a:ext cx="2007600" cy="46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Solutions</a:t>
            </a:r>
            <a:endParaRPr/>
          </a:p>
        </p:txBody>
      </p:sp>
      <p:sp>
        <p:nvSpPr>
          <p:cNvPr id="672" name="Google Shape;672;p47"/>
          <p:cNvSpPr txBox="1"/>
          <p:nvPr/>
        </p:nvSpPr>
        <p:spPr>
          <a:xfrm>
            <a:off x="8242788" y="120050"/>
            <a:ext cx="6381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95%</a:t>
            </a:r>
            <a:endParaRPr b="1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73" name="Google Shape;673;p47"/>
          <p:cNvSpPr/>
          <p:nvPr/>
        </p:nvSpPr>
        <p:spPr>
          <a:xfrm>
            <a:off x="3062650" y="810725"/>
            <a:ext cx="207300" cy="207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4" name="Google Shape;674;p47"/>
          <p:cNvGrpSpPr/>
          <p:nvPr/>
        </p:nvGrpSpPr>
        <p:grpSpPr>
          <a:xfrm>
            <a:off x="1483940" y="1901851"/>
            <a:ext cx="466220" cy="466193"/>
            <a:chOff x="2682340" y="1515211"/>
            <a:chExt cx="403724" cy="403701"/>
          </a:xfrm>
        </p:grpSpPr>
        <p:sp>
          <p:nvSpPr>
            <p:cNvPr id="675" name="Google Shape;675;p47"/>
            <p:cNvSpPr/>
            <p:nvPr/>
          </p:nvSpPr>
          <p:spPr>
            <a:xfrm>
              <a:off x="2682340" y="1515211"/>
              <a:ext cx="403724" cy="403701"/>
            </a:xfrm>
            <a:custGeom>
              <a:rect b="b" l="l" r="r" t="t"/>
              <a:pathLst>
                <a:path extrusionOk="0" h="17625" w="17626">
                  <a:moveTo>
                    <a:pt x="16593" y="688"/>
                  </a:moveTo>
                  <a:cubicBezTo>
                    <a:pt x="16782" y="688"/>
                    <a:pt x="16937" y="843"/>
                    <a:pt x="16937" y="1032"/>
                  </a:cubicBezTo>
                  <a:lnTo>
                    <a:pt x="16937" y="5027"/>
                  </a:lnTo>
                  <a:lnTo>
                    <a:pt x="16593" y="5027"/>
                  </a:lnTo>
                  <a:cubicBezTo>
                    <a:pt x="16023" y="5027"/>
                    <a:pt x="15561" y="5489"/>
                    <a:pt x="15561" y="6059"/>
                  </a:cubicBezTo>
                  <a:lnTo>
                    <a:pt x="15561" y="11565"/>
                  </a:lnTo>
                  <a:cubicBezTo>
                    <a:pt x="15561" y="12135"/>
                    <a:pt x="16023" y="12597"/>
                    <a:pt x="16593" y="12600"/>
                  </a:cubicBezTo>
                  <a:lnTo>
                    <a:pt x="16937" y="12600"/>
                  </a:lnTo>
                  <a:lnTo>
                    <a:pt x="16937" y="16592"/>
                  </a:lnTo>
                  <a:cubicBezTo>
                    <a:pt x="16937" y="16782"/>
                    <a:pt x="16782" y="16936"/>
                    <a:pt x="16593" y="16936"/>
                  </a:cubicBezTo>
                  <a:lnTo>
                    <a:pt x="1033" y="16936"/>
                  </a:lnTo>
                  <a:cubicBezTo>
                    <a:pt x="843" y="16936"/>
                    <a:pt x="689" y="16782"/>
                    <a:pt x="689" y="16592"/>
                  </a:cubicBezTo>
                  <a:lnTo>
                    <a:pt x="689" y="1032"/>
                  </a:lnTo>
                  <a:cubicBezTo>
                    <a:pt x="689" y="843"/>
                    <a:pt x="843" y="688"/>
                    <a:pt x="1033" y="688"/>
                  </a:cubicBezTo>
                  <a:lnTo>
                    <a:pt x="5028" y="688"/>
                  </a:lnTo>
                  <a:lnTo>
                    <a:pt x="5028" y="1032"/>
                  </a:lnTo>
                  <a:cubicBezTo>
                    <a:pt x="5028" y="1602"/>
                    <a:pt x="5490" y="2064"/>
                    <a:pt x="6060" y="2066"/>
                  </a:cubicBezTo>
                  <a:lnTo>
                    <a:pt x="11566" y="2066"/>
                  </a:lnTo>
                  <a:cubicBezTo>
                    <a:pt x="12138" y="2064"/>
                    <a:pt x="12598" y="1602"/>
                    <a:pt x="12600" y="1032"/>
                  </a:cubicBezTo>
                  <a:lnTo>
                    <a:pt x="12600" y="688"/>
                  </a:lnTo>
                  <a:close/>
                  <a:moveTo>
                    <a:pt x="1033" y="0"/>
                  </a:moveTo>
                  <a:cubicBezTo>
                    <a:pt x="463" y="0"/>
                    <a:pt x="1" y="462"/>
                    <a:pt x="1" y="1032"/>
                  </a:cubicBezTo>
                  <a:lnTo>
                    <a:pt x="1" y="16592"/>
                  </a:lnTo>
                  <a:cubicBezTo>
                    <a:pt x="1" y="17162"/>
                    <a:pt x="463" y="17624"/>
                    <a:pt x="1033" y="17624"/>
                  </a:cubicBezTo>
                  <a:lnTo>
                    <a:pt x="16593" y="17624"/>
                  </a:lnTo>
                  <a:cubicBezTo>
                    <a:pt x="17163" y="17624"/>
                    <a:pt x="17625" y="17162"/>
                    <a:pt x="17625" y="16592"/>
                  </a:cubicBezTo>
                  <a:lnTo>
                    <a:pt x="17625" y="12256"/>
                  </a:lnTo>
                  <a:cubicBezTo>
                    <a:pt x="17625" y="12066"/>
                    <a:pt x="17470" y="11912"/>
                    <a:pt x="17281" y="11912"/>
                  </a:cubicBezTo>
                  <a:lnTo>
                    <a:pt x="16593" y="11912"/>
                  </a:lnTo>
                  <a:cubicBezTo>
                    <a:pt x="16402" y="11912"/>
                    <a:pt x="16249" y="11757"/>
                    <a:pt x="16249" y="11568"/>
                  </a:cubicBezTo>
                  <a:lnTo>
                    <a:pt x="16249" y="6059"/>
                  </a:lnTo>
                  <a:cubicBezTo>
                    <a:pt x="16249" y="5868"/>
                    <a:pt x="16402" y="5715"/>
                    <a:pt x="16593" y="5715"/>
                  </a:cubicBezTo>
                  <a:lnTo>
                    <a:pt x="17281" y="5715"/>
                  </a:lnTo>
                  <a:cubicBezTo>
                    <a:pt x="17470" y="5715"/>
                    <a:pt x="17625" y="5560"/>
                    <a:pt x="17625" y="5371"/>
                  </a:cubicBezTo>
                  <a:lnTo>
                    <a:pt x="17625" y="1032"/>
                  </a:lnTo>
                  <a:cubicBezTo>
                    <a:pt x="17623" y="462"/>
                    <a:pt x="17163" y="2"/>
                    <a:pt x="16593" y="0"/>
                  </a:cubicBezTo>
                  <a:lnTo>
                    <a:pt x="12254" y="0"/>
                  </a:lnTo>
                  <a:cubicBezTo>
                    <a:pt x="12065" y="0"/>
                    <a:pt x="11910" y="155"/>
                    <a:pt x="11910" y="344"/>
                  </a:cubicBezTo>
                  <a:lnTo>
                    <a:pt x="11910" y="1032"/>
                  </a:lnTo>
                  <a:cubicBezTo>
                    <a:pt x="11910" y="1223"/>
                    <a:pt x="11755" y="1376"/>
                    <a:pt x="11566" y="1376"/>
                  </a:cubicBezTo>
                  <a:lnTo>
                    <a:pt x="6060" y="1376"/>
                  </a:lnTo>
                  <a:cubicBezTo>
                    <a:pt x="5868" y="1376"/>
                    <a:pt x="5716" y="1223"/>
                    <a:pt x="5716" y="1032"/>
                  </a:cubicBezTo>
                  <a:lnTo>
                    <a:pt x="5716" y="344"/>
                  </a:lnTo>
                  <a:cubicBezTo>
                    <a:pt x="5716" y="155"/>
                    <a:pt x="5561" y="0"/>
                    <a:pt x="53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47"/>
            <p:cNvSpPr/>
            <p:nvPr/>
          </p:nvSpPr>
          <p:spPr>
            <a:xfrm>
              <a:off x="2829001" y="1598768"/>
              <a:ext cx="15782" cy="52865"/>
            </a:xfrm>
            <a:custGeom>
              <a:rect b="b" l="l" r="r" t="t"/>
              <a:pathLst>
                <a:path extrusionOk="0" h="2308" w="689">
                  <a:moveTo>
                    <a:pt x="345" y="1"/>
                  </a:moveTo>
                  <a:cubicBezTo>
                    <a:pt x="155" y="1"/>
                    <a:pt x="1" y="156"/>
                    <a:pt x="1" y="345"/>
                  </a:cubicBezTo>
                  <a:lnTo>
                    <a:pt x="1" y="1964"/>
                  </a:lnTo>
                  <a:cubicBezTo>
                    <a:pt x="1" y="2153"/>
                    <a:pt x="155" y="2308"/>
                    <a:pt x="345" y="2308"/>
                  </a:cubicBezTo>
                  <a:cubicBezTo>
                    <a:pt x="534" y="2308"/>
                    <a:pt x="689" y="2153"/>
                    <a:pt x="689" y="1964"/>
                  </a:cubicBezTo>
                  <a:lnTo>
                    <a:pt x="689" y="345"/>
                  </a:lnTo>
                  <a:cubicBezTo>
                    <a:pt x="689" y="156"/>
                    <a:pt x="534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7"/>
            <p:cNvSpPr/>
            <p:nvPr/>
          </p:nvSpPr>
          <p:spPr>
            <a:xfrm>
              <a:off x="2860518" y="1598768"/>
              <a:ext cx="15827" cy="52865"/>
            </a:xfrm>
            <a:custGeom>
              <a:rect b="b" l="l" r="r" t="t"/>
              <a:pathLst>
                <a:path extrusionOk="0" h="2308" w="691">
                  <a:moveTo>
                    <a:pt x="345" y="1"/>
                  </a:moveTo>
                  <a:cubicBezTo>
                    <a:pt x="156" y="1"/>
                    <a:pt x="1" y="156"/>
                    <a:pt x="1" y="345"/>
                  </a:cubicBezTo>
                  <a:lnTo>
                    <a:pt x="1" y="1964"/>
                  </a:lnTo>
                  <a:cubicBezTo>
                    <a:pt x="1" y="2153"/>
                    <a:pt x="156" y="2308"/>
                    <a:pt x="345" y="2308"/>
                  </a:cubicBezTo>
                  <a:cubicBezTo>
                    <a:pt x="536" y="2308"/>
                    <a:pt x="689" y="2153"/>
                    <a:pt x="691" y="1964"/>
                  </a:cubicBezTo>
                  <a:lnTo>
                    <a:pt x="691" y="345"/>
                  </a:lnTo>
                  <a:cubicBezTo>
                    <a:pt x="689" y="156"/>
                    <a:pt x="536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7"/>
            <p:cNvSpPr/>
            <p:nvPr/>
          </p:nvSpPr>
          <p:spPr>
            <a:xfrm>
              <a:off x="2892081" y="1598768"/>
              <a:ext cx="15782" cy="52865"/>
            </a:xfrm>
            <a:custGeom>
              <a:rect b="b" l="l" r="r" t="t"/>
              <a:pathLst>
                <a:path extrusionOk="0" h="2308" w="689">
                  <a:moveTo>
                    <a:pt x="345" y="1"/>
                  </a:moveTo>
                  <a:cubicBezTo>
                    <a:pt x="154" y="1"/>
                    <a:pt x="1" y="156"/>
                    <a:pt x="1" y="345"/>
                  </a:cubicBezTo>
                  <a:lnTo>
                    <a:pt x="1" y="1964"/>
                  </a:lnTo>
                  <a:cubicBezTo>
                    <a:pt x="1" y="2153"/>
                    <a:pt x="154" y="2308"/>
                    <a:pt x="345" y="2308"/>
                  </a:cubicBezTo>
                  <a:cubicBezTo>
                    <a:pt x="534" y="2308"/>
                    <a:pt x="689" y="2153"/>
                    <a:pt x="689" y="1964"/>
                  </a:cubicBezTo>
                  <a:lnTo>
                    <a:pt x="689" y="345"/>
                  </a:lnTo>
                  <a:cubicBezTo>
                    <a:pt x="689" y="156"/>
                    <a:pt x="534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47"/>
            <p:cNvSpPr/>
            <p:nvPr/>
          </p:nvSpPr>
          <p:spPr>
            <a:xfrm>
              <a:off x="2923621" y="1598768"/>
              <a:ext cx="15782" cy="52865"/>
            </a:xfrm>
            <a:custGeom>
              <a:rect b="b" l="l" r="r" t="t"/>
              <a:pathLst>
                <a:path extrusionOk="0" h="2308" w="689">
                  <a:moveTo>
                    <a:pt x="344" y="1"/>
                  </a:moveTo>
                  <a:cubicBezTo>
                    <a:pt x="155" y="1"/>
                    <a:pt x="0" y="156"/>
                    <a:pt x="0" y="345"/>
                  </a:cubicBezTo>
                  <a:lnTo>
                    <a:pt x="0" y="1964"/>
                  </a:lnTo>
                  <a:cubicBezTo>
                    <a:pt x="0" y="2153"/>
                    <a:pt x="155" y="2308"/>
                    <a:pt x="344" y="2308"/>
                  </a:cubicBezTo>
                  <a:cubicBezTo>
                    <a:pt x="535" y="2308"/>
                    <a:pt x="688" y="2153"/>
                    <a:pt x="688" y="1964"/>
                  </a:cubicBezTo>
                  <a:lnTo>
                    <a:pt x="688" y="345"/>
                  </a:lnTo>
                  <a:cubicBezTo>
                    <a:pt x="688" y="156"/>
                    <a:pt x="535" y="1"/>
                    <a:pt x="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47"/>
            <p:cNvSpPr/>
            <p:nvPr/>
          </p:nvSpPr>
          <p:spPr>
            <a:xfrm>
              <a:off x="2763355" y="1756469"/>
              <a:ext cx="54056" cy="15782"/>
            </a:xfrm>
            <a:custGeom>
              <a:rect b="b" l="l" r="r" t="t"/>
              <a:pathLst>
                <a:path extrusionOk="0" h="689" w="2360">
                  <a:moveTo>
                    <a:pt x="2018" y="0"/>
                  </a:moveTo>
                  <a:cubicBezTo>
                    <a:pt x="2014" y="0"/>
                    <a:pt x="2010" y="0"/>
                    <a:pt x="2007" y="0"/>
                  </a:cubicBezTo>
                  <a:lnTo>
                    <a:pt x="456" y="0"/>
                  </a:lnTo>
                  <a:cubicBezTo>
                    <a:pt x="1" y="18"/>
                    <a:pt x="1" y="671"/>
                    <a:pt x="456" y="688"/>
                  </a:cubicBezTo>
                  <a:lnTo>
                    <a:pt x="2007" y="688"/>
                  </a:lnTo>
                  <a:cubicBezTo>
                    <a:pt x="2010" y="689"/>
                    <a:pt x="2014" y="689"/>
                    <a:pt x="2018" y="689"/>
                  </a:cubicBezTo>
                  <a:cubicBezTo>
                    <a:pt x="2206" y="689"/>
                    <a:pt x="2359" y="534"/>
                    <a:pt x="2359" y="344"/>
                  </a:cubicBezTo>
                  <a:cubicBezTo>
                    <a:pt x="2359" y="155"/>
                    <a:pt x="2206" y="0"/>
                    <a:pt x="20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47"/>
            <p:cNvSpPr/>
            <p:nvPr/>
          </p:nvSpPr>
          <p:spPr>
            <a:xfrm>
              <a:off x="2763355" y="1724952"/>
              <a:ext cx="54056" cy="15782"/>
            </a:xfrm>
            <a:custGeom>
              <a:rect b="b" l="l" r="r" t="t"/>
              <a:pathLst>
                <a:path extrusionOk="0" h="689" w="2360">
                  <a:moveTo>
                    <a:pt x="2018" y="0"/>
                  </a:moveTo>
                  <a:cubicBezTo>
                    <a:pt x="2014" y="0"/>
                    <a:pt x="2010" y="0"/>
                    <a:pt x="2007" y="0"/>
                  </a:cubicBezTo>
                  <a:lnTo>
                    <a:pt x="456" y="0"/>
                  </a:lnTo>
                  <a:cubicBezTo>
                    <a:pt x="1" y="15"/>
                    <a:pt x="1" y="671"/>
                    <a:pt x="456" y="688"/>
                  </a:cubicBezTo>
                  <a:lnTo>
                    <a:pt x="2007" y="688"/>
                  </a:lnTo>
                  <a:cubicBezTo>
                    <a:pt x="2009" y="688"/>
                    <a:pt x="2012" y="688"/>
                    <a:pt x="2014" y="688"/>
                  </a:cubicBezTo>
                  <a:cubicBezTo>
                    <a:pt x="2204" y="688"/>
                    <a:pt x="2359" y="535"/>
                    <a:pt x="2359" y="344"/>
                  </a:cubicBezTo>
                  <a:cubicBezTo>
                    <a:pt x="2359" y="155"/>
                    <a:pt x="2206" y="0"/>
                    <a:pt x="20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47"/>
            <p:cNvSpPr/>
            <p:nvPr/>
          </p:nvSpPr>
          <p:spPr>
            <a:xfrm>
              <a:off x="2763355" y="1693389"/>
              <a:ext cx="53850" cy="15782"/>
            </a:xfrm>
            <a:custGeom>
              <a:rect b="b" l="l" r="r" t="t"/>
              <a:pathLst>
                <a:path extrusionOk="0" h="689" w="2351">
                  <a:moveTo>
                    <a:pt x="456" y="0"/>
                  </a:moveTo>
                  <a:cubicBezTo>
                    <a:pt x="1" y="17"/>
                    <a:pt x="1" y="673"/>
                    <a:pt x="456" y="688"/>
                  </a:cubicBezTo>
                  <a:lnTo>
                    <a:pt x="2007" y="688"/>
                  </a:lnTo>
                  <a:cubicBezTo>
                    <a:pt x="2196" y="688"/>
                    <a:pt x="2351" y="535"/>
                    <a:pt x="2351" y="344"/>
                  </a:cubicBezTo>
                  <a:cubicBezTo>
                    <a:pt x="2351" y="155"/>
                    <a:pt x="2196" y="0"/>
                    <a:pt x="20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47"/>
            <p:cNvSpPr/>
            <p:nvPr/>
          </p:nvSpPr>
          <p:spPr>
            <a:xfrm>
              <a:off x="2892081" y="1780107"/>
              <a:ext cx="15782" cy="55178"/>
            </a:xfrm>
            <a:custGeom>
              <a:rect b="b" l="l" r="r" t="t"/>
              <a:pathLst>
                <a:path extrusionOk="0" h="2409" w="689">
                  <a:moveTo>
                    <a:pt x="345" y="0"/>
                  </a:moveTo>
                  <a:cubicBezTo>
                    <a:pt x="154" y="0"/>
                    <a:pt x="1" y="155"/>
                    <a:pt x="1" y="344"/>
                  </a:cubicBezTo>
                  <a:lnTo>
                    <a:pt x="1" y="2065"/>
                  </a:lnTo>
                  <a:cubicBezTo>
                    <a:pt x="1" y="2256"/>
                    <a:pt x="154" y="2409"/>
                    <a:pt x="345" y="2409"/>
                  </a:cubicBezTo>
                  <a:cubicBezTo>
                    <a:pt x="534" y="2409"/>
                    <a:pt x="689" y="2256"/>
                    <a:pt x="689" y="2065"/>
                  </a:cubicBezTo>
                  <a:lnTo>
                    <a:pt x="689" y="344"/>
                  </a:lnTo>
                  <a:cubicBezTo>
                    <a:pt x="689" y="155"/>
                    <a:pt x="534" y="0"/>
                    <a:pt x="3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47"/>
            <p:cNvSpPr/>
            <p:nvPr/>
          </p:nvSpPr>
          <p:spPr>
            <a:xfrm>
              <a:off x="2860518" y="1780107"/>
              <a:ext cx="15827" cy="55178"/>
            </a:xfrm>
            <a:custGeom>
              <a:rect b="b" l="l" r="r" t="t"/>
              <a:pathLst>
                <a:path extrusionOk="0" h="2409" w="691">
                  <a:moveTo>
                    <a:pt x="345" y="0"/>
                  </a:moveTo>
                  <a:cubicBezTo>
                    <a:pt x="156" y="0"/>
                    <a:pt x="1" y="155"/>
                    <a:pt x="1" y="344"/>
                  </a:cubicBezTo>
                  <a:lnTo>
                    <a:pt x="1" y="2065"/>
                  </a:lnTo>
                  <a:cubicBezTo>
                    <a:pt x="1" y="2256"/>
                    <a:pt x="156" y="2409"/>
                    <a:pt x="345" y="2409"/>
                  </a:cubicBezTo>
                  <a:cubicBezTo>
                    <a:pt x="536" y="2409"/>
                    <a:pt x="689" y="2256"/>
                    <a:pt x="691" y="2065"/>
                  </a:cubicBezTo>
                  <a:lnTo>
                    <a:pt x="691" y="344"/>
                  </a:lnTo>
                  <a:cubicBezTo>
                    <a:pt x="691" y="155"/>
                    <a:pt x="536" y="0"/>
                    <a:pt x="3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7"/>
            <p:cNvSpPr/>
            <p:nvPr/>
          </p:nvSpPr>
          <p:spPr>
            <a:xfrm>
              <a:off x="2721782" y="1780107"/>
              <a:ext cx="123000" cy="99247"/>
            </a:xfrm>
            <a:custGeom>
              <a:rect b="b" l="l" r="r" t="t"/>
              <a:pathLst>
                <a:path extrusionOk="0" h="4333" w="5370">
                  <a:moveTo>
                    <a:pt x="1207" y="2620"/>
                  </a:moveTo>
                  <a:cubicBezTo>
                    <a:pt x="1459" y="2620"/>
                    <a:pt x="1710" y="2791"/>
                    <a:pt x="1723" y="3133"/>
                  </a:cubicBezTo>
                  <a:cubicBezTo>
                    <a:pt x="1721" y="3419"/>
                    <a:pt x="1491" y="3649"/>
                    <a:pt x="1207" y="3649"/>
                  </a:cubicBezTo>
                  <a:cubicBezTo>
                    <a:pt x="921" y="3649"/>
                    <a:pt x="689" y="3419"/>
                    <a:pt x="689" y="3133"/>
                  </a:cubicBezTo>
                  <a:cubicBezTo>
                    <a:pt x="703" y="2791"/>
                    <a:pt x="955" y="2620"/>
                    <a:pt x="1207" y="2620"/>
                  </a:cubicBezTo>
                  <a:close/>
                  <a:moveTo>
                    <a:pt x="5026" y="0"/>
                  </a:moveTo>
                  <a:cubicBezTo>
                    <a:pt x="4836" y="0"/>
                    <a:pt x="4682" y="155"/>
                    <a:pt x="4682" y="344"/>
                  </a:cubicBezTo>
                  <a:lnTo>
                    <a:pt x="4682" y="2789"/>
                  </a:lnTo>
                  <a:lnTo>
                    <a:pt x="2360" y="2789"/>
                  </a:lnTo>
                  <a:cubicBezTo>
                    <a:pt x="2175" y="2206"/>
                    <a:pt x="1694" y="1934"/>
                    <a:pt x="1214" y="1934"/>
                  </a:cubicBezTo>
                  <a:cubicBezTo>
                    <a:pt x="615" y="1934"/>
                    <a:pt x="16" y="2359"/>
                    <a:pt x="1" y="3133"/>
                  </a:cubicBezTo>
                  <a:cubicBezTo>
                    <a:pt x="16" y="3907"/>
                    <a:pt x="615" y="4332"/>
                    <a:pt x="1214" y="4332"/>
                  </a:cubicBezTo>
                  <a:cubicBezTo>
                    <a:pt x="1694" y="4332"/>
                    <a:pt x="2175" y="4060"/>
                    <a:pt x="2360" y="3477"/>
                  </a:cubicBezTo>
                  <a:lnTo>
                    <a:pt x="5026" y="3477"/>
                  </a:lnTo>
                  <a:cubicBezTo>
                    <a:pt x="5215" y="3477"/>
                    <a:pt x="5370" y="3324"/>
                    <a:pt x="5370" y="3133"/>
                  </a:cubicBezTo>
                  <a:lnTo>
                    <a:pt x="5370" y="344"/>
                  </a:lnTo>
                  <a:cubicBezTo>
                    <a:pt x="5370" y="155"/>
                    <a:pt x="5215" y="0"/>
                    <a:pt x="50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47"/>
            <p:cNvSpPr/>
            <p:nvPr/>
          </p:nvSpPr>
          <p:spPr>
            <a:xfrm>
              <a:off x="2948817" y="1661871"/>
              <a:ext cx="56232" cy="15782"/>
            </a:xfrm>
            <a:custGeom>
              <a:rect b="b" l="l" r="r" t="t"/>
              <a:pathLst>
                <a:path extrusionOk="0" h="689" w="2455">
                  <a:moveTo>
                    <a:pt x="347" y="0"/>
                  </a:moveTo>
                  <a:cubicBezTo>
                    <a:pt x="156" y="0"/>
                    <a:pt x="1" y="153"/>
                    <a:pt x="1" y="344"/>
                  </a:cubicBezTo>
                  <a:cubicBezTo>
                    <a:pt x="1" y="533"/>
                    <a:pt x="156" y="688"/>
                    <a:pt x="347" y="688"/>
                  </a:cubicBezTo>
                  <a:lnTo>
                    <a:pt x="1998" y="688"/>
                  </a:lnTo>
                  <a:cubicBezTo>
                    <a:pt x="2454" y="671"/>
                    <a:pt x="2454" y="15"/>
                    <a:pt x="1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47"/>
            <p:cNvSpPr/>
            <p:nvPr/>
          </p:nvSpPr>
          <p:spPr>
            <a:xfrm>
              <a:off x="2948817" y="1693389"/>
              <a:ext cx="56232" cy="15782"/>
            </a:xfrm>
            <a:custGeom>
              <a:rect b="b" l="l" r="r" t="t"/>
              <a:pathLst>
                <a:path extrusionOk="0" h="689" w="2455">
                  <a:moveTo>
                    <a:pt x="347" y="0"/>
                  </a:moveTo>
                  <a:cubicBezTo>
                    <a:pt x="156" y="0"/>
                    <a:pt x="1" y="155"/>
                    <a:pt x="1" y="344"/>
                  </a:cubicBezTo>
                  <a:cubicBezTo>
                    <a:pt x="1" y="535"/>
                    <a:pt x="156" y="688"/>
                    <a:pt x="347" y="688"/>
                  </a:cubicBezTo>
                  <a:lnTo>
                    <a:pt x="1998" y="688"/>
                  </a:lnTo>
                  <a:cubicBezTo>
                    <a:pt x="2454" y="673"/>
                    <a:pt x="2454" y="17"/>
                    <a:pt x="1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47"/>
            <p:cNvSpPr/>
            <p:nvPr/>
          </p:nvSpPr>
          <p:spPr>
            <a:xfrm>
              <a:off x="2948633" y="1724952"/>
              <a:ext cx="56415" cy="15782"/>
            </a:xfrm>
            <a:custGeom>
              <a:rect b="b" l="l" r="r" t="t"/>
              <a:pathLst>
                <a:path extrusionOk="0" h="689" w="2463">
                  <a:moveTo>
                    <a:pt x="343" y="0"/>
                  </a:moveTo>
                  <a:cubicBezTo>
                    <a:pt x="153" y="0"/>
                    <a:pt x="0" y="155"/>
                    <a:pt x="0" y="344"/>
                  </a:cubicBezTo>
                  <a:cubicBezTo>
                    <a:pt x="0" y="535"/>
                    <a:pt x="155" y="688"/>
                    <a:pt x="347" y="688"/>
                  </a:cubicBezTo>
                  <a:cubicBezTo>
                    <a:pt x="350" y="688"/>
                    <a:pt x="352" y="688"/>
                    <a:pt x="355" y="688"/>
                  </a:cubicBezTo>
                  <a:lnTo>
                    <a:pt x="2006" y="688"/>
                  </a:lnTo>
                  <a:cubicBezTo>
                    <a:pt x="2462" y="671"/>
                    <a:pt x="2462" y="15"/>
                    <a:pt x="2006" y="0"/>
                  </a:cubicBezTo>
                  <a:lnTo>
                    <a:pt x="355" y="0"/>
                  </a:lnTo>
                  <a:cubicBezTo>
                    <a:pt x="351" y="0"/>
                    <a:pt x="347" y="0"/>
                    <a:pt x="3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47"/>
            <p:cNvSpPr/>
            <p:nvPr/>
          </p:nvSpPr>
          <p:spPr>
            <a:xfrm>
              <a:off x="2948633" y="1756469"/>
              <a:ext cx="56415" cy="15782"/>
            </a:xfrm>
            <a:custGeom>
              <a:rect b="b" l="l" r="r" t="t"/>
              <a:pathLst>
                <a:path extrusionOk="0" h="689" w="2463">
                  <a:moveTo>
                    <a:pt x="343" y="0"/>
                  </a:moveTo>
                  <a:cubicBezTo>
                    <a:pt x="153" y="0"/>
                    <a:pt x="0" y="155"/>
                    <a:pt x="0" y="344"/>
                  </a:cubicBezTo>
                  <a:cubicBezTo>
                    <a:pt x="0" y="534"/>
                    <a:pt x="153" y="689"/>
                    <a:pt x="343" y="689"/>
                  </a:cubicBezTo>
                  <a:cubicBezTo>
                    <a:pt x="347" y="689"/>
                    <a:pt x="351" y="689"/>
                    <a:pt x="355" y="688"/>
                  </a:cubicBezTo>
                  <a:lnTo>
                    <a:pt x="2006" y="688"/>
                  </a:lnTo>
                  <a:cubicBezTo>
                    <a:pt x="2462" y="671"/>
                    <a:pt x="2462" y="18"/>
                    <a:pt x="2006" y="0"/>
                  </a:cubicBezTo>
                  <a:lnTo>
                    <a:pt x="355" y="0"/>
                  </a:lnTo>
                  <a:cubicBezTo>
                    <a:pt x="351" y="0"/>
                    <a:pt x="347" y="0"/>
                    <a:pt x="3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47"/>
            <p:cNvSpPr/>
            <p:nvPr/>
          </p:nvSpPr>
          <p:spPr>
            <a:xfrm>
              <a:off x="2711452" y="1554607"/>
              <a:ext cx="105752" cy="123046"/>
            </a:xfrm>
            <a:custGeom>
              <a:rect b="b" l="l" r="r" t="t"/>
              <a:pathLst>
                <a:path extrusionOk="0" h="5372" w="4617">
                  <a:moveTo>
                    <a:pt x="1658" y="690"/>
                  </a:moveTo>
                  <a:cubicBezTo>
                    <a:pt x="1942" y="690"/>
                    <a:pt x="2172" y="920"/>
                    <a:pt x="2174" y="1206"/>
                  </a:cubicBezTo>
                  <a:cubicBezTo>
                    <a:pt x="2160" y="1548"/>
                    <a:pt x="1908" y="1719"/>
                    <a:pt x="1656" y="1719"/>
                  </a:cubicBezTo>
                  <a:cubicBezTo>
                    <a:pt x="1404" y="1719"/>
                    <a:pt x="1153" y="1548"/>
                    <a:pt x="1140" y="1206"/>
                  </a:cubicBezTo>
                  <a:cubicBezTo>
                    <a:pt x="1140" y="920"/>
                    <a:pt x="1372" y="690"/>
                    <a:pt x="1658" y="690"/>
                  </a:cubicBezTo>
                  <a:close/>
                  <a:moveTo>
                    <a:pt x="1656" y="0"/>
                  </a:moveTo>
                  <a:cubicBezTo>
                    <a:pt x="263" y="30"/>
                    <a:pt x="0" y="1946"/>
                    <a:pt x="1312" y="2361"/>
                  </a:cubicBezTo>
                  <a:lnTo>
                    <a:pt x="1312" y="5027"/>
                  </a:lnTo>
                  <a:cubicBezTo>
                    <a:pt x="1312" y="5216"/>
                    <a:pt x="1467" y="5371"/>
                    <a:pt x="1658" y="5371"/>
                  </a:cubicBezTo>
                  <a:lnTo>
                    <a:pt x="4273" y="5371"/>
                  </a:lnTo>
                  <a:cubicBezTo>
                    <a:pt x="4464" y="5371"/>
                    <a:pt x="4617" y="5216"/>
                    <a:pt x="4617" y="5027"/>
                  </a:cubicBezTo>
                  <a:cubicBezTo>
                    <a:pt x="4617" y="4836"/>
                    <a:pt x="4464" y="4683"/>
                    <a:pt x="4273" y="4683"/>
                  </a:cubicBezTo>
                  <a:lnTo>
                    <a:pt x="2002" y="4683"/>
                  </a:lnTo>
                  <a:lnTo>
                    <a:pt x="2002" y="2361"/>
                  </a:lnTo>
                  <a:cubicBezTo>
                    <a:pt x="3314" y="1944"/>
                    <a:pt x="3049" y="30"/>
                    <a:pt x="16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47"/>
            <p:cNvSpPr/>
            <p:nvPr/>
          </p:nvSpPr>
          <p:spPr>
            <a:xfrm>
              <a:off x="2923621" y="1780107"/>
              <a:ext cx="123023" cy="99247"/>
            </a:xfrm>
            <a:custGeom>
              <a:rect b="b" l="l" r="r" t="t"/>
              <a:pathLst>
                <a:path extrusionOk="0" h="4333" w="5371">
                  <a:moveTo>
                    <a:pt x="4167" y="2619"/>
                  </a:moveTo>
                  <a:cubicBezTo>
                    <a:pt x="4419" y="2619"/>
                    <a:pt x="4670" y="2790"/>
                    <a:pt x="4683" y="3133"/>
                  </a:cubicBezTo>
                  <a:cubicBezTo>
                    <a:pt x="4683" y="3417"/>
                    <a:pt x="4451" y="3649"/>
                    <a:pt x="4167" y="3649"/>
                  </a:cubicBezTo>
                  <a:cubicBezTo>
                    <a:pt x="3881" y="3649"/>
                    <a:pt x="3651" y="3417"/>
                    <a:pt x="3649" y="3133"/>
                  </a:cubicBezTo>
                  <a:cubicBezTo>
                    <a:pt x="3663" y="2790"/>
                    <a:pt x="3915" y="2619"/>
                    <a:pt x="4167" y="2619"/>
                  </a:cubicBezTo>
                  <a:close/>
                  <a:moveTo>
                    <a:pt x="344" y="0"/>
                  </a:moveTo>
                  <a:cubicBezTo>
                    <a:pt x="155" y="0"/>
                    <a:pt x="0" y="155"/>
                    <a:pt x="0" y="344"/>
                  </a:cubicBezTo>
                  <a:lnTo>
                    <a:pt x="0" y="3133"/>
                  </a:lnTo>
                  <a:cubicBezTo>
                    <a:pt x="0" y="3324"/>
                    <a:pt x="155" y="3477"/>
                    <a:pt x="344" y="3477"/>
                  </a:cubicBezTo>
                  <a:lnTo>
                    <a:pt x="3010" y="3477"/>
                  </a:lnTo>
                  <a:cubicBezTo>
                    <a:pt x="3196" y="4060"/>
                    <a:pt x="3677" y="4332"/>
                    <a:pt x="4156" y="4332"/>
                  </a:cubicBezTo>
                  <a:cubicBezTo>
                    <a:pt x="4756" y="4332"/>
                    <a:pt x="5354" y="3907"/>
                    <a:pt x="5371" y="3133"/>
                  </a:cubicBezTo>
                  <a:cubicBezTo>
                    <a:pt x="5369" y="2469"/>
                    <a:pt x="4831" y="1929"/>
                    <a:pt x="4167" y="1929"/>
                  </a:cubicBezTo>
                  <a:cubicBezTo>
                    <a:pt x="3634" y="1929"/>
                    <a:pt x="3163" y="2277"/>
                    <a:pt x="3010" y="2789"/>
                  </a:cubicBezTo>
                  <a:lnTo>
                    <a:pt x="688" y="2789"/>
                  </a:lnTo>
                  <a:lnTo>
                    <a:pt x="688" y="344"/>
                  </a:lnTo>
                  <a:cubicBezTo>
                    <a:pt x="688" y="155"/>
                    <a:pt x="533" y="0"/>
                    <a:pt x="3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47"/>
            <p:cNvSpPr/>
            <p:nvPr/>
          </p:nvSpPr>
          <p:spPr>
            <a:xfrm>
              <a:off x="2805363" y="1638211"/>
              <a:ext cx="157678" cy="157724"/>
            </a:xfrm>
            <a:custGeom>
              <a:rect b="b" l="l" r="r" t="t"/>
              <a:pathLst>
                <a:path extrusionOk="0" h="6886" w="6884">
                  <a:moveTo>
                    <a:pt x="689" y="1"/>
                  </a:moveTo>
                  <a:lnTo>
                    <a:pt x="6195" y="1"/>
                  </a:lnTo>
                  <a:cubicBezTo>
                    <a:pt x="6576" y="1"/>
                    <a:pt x="6883" y="308"/>
                    <a:pt x="6883" y="689"/>
                  </a:cubicBezTo>
                  <a:lnTo>
                    <a:pt x="6883" y="6195"/>
                  </a:lnTo>
                  <a:cubicBezTo>
                    <a:pt x="6883" y="6576"/>
                    <a:pt x="6576" y="6883"/>
                    <a:pt x="6195" y="6886"/>
                  </a:cubicBezTo>
                  <a:lnTo>
                    <a:pt x="689" y="6886"/>
                  </a:lnTo>
                  <a:cubicBezTo>
                    <a:pt x="308" y="6883"/>
                    <a:pt x="1" y="6576"/>
                    <a:pt x="1" y="6198"/>
                  </a:cubicBezTo>
                  <a:lnTo>
                    <a:pt x="1" y="689"/>
                  </a:lnTo>
                  <a:cubicBezTo>
                    <a:pt x="1" y="308"/>
                    <a:pt x="308" y="1"/>
                    <a:pt x="6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47"/>
            <p:cNvSpPr/>
            <p:nvPr/>
          </p:nvSpPr>
          <p:spPr>
            <a:xfrm>
              <a:off x="2829001" y="1661803"/>
              <a:ext cx="110402" cy="110448"/>
            </a:xfrm>
            <a:custGeom>
              <a:rect b="b" l="l" r="r" t="t"/>
              <a:pathLst>
                <a:path extrusionOk="0" h="4822" w="4820">
                  <a:moveTo>
                    <a:pt x="4131" y="691"/>
                  </a:moveTo>
                  <a:lnTo>
                    <a:pt x="4131" y="2957"/>
                  </a:lnTo>
                  <a:lnTo>
                    <a:pt x="2957" y="4133"/>
                  </a:lnTo>
                  <a:lnTo>
                    <a:pt x="689" y="4133"/>
                  </a:lnTo>
                  <a:lnTo>
                    <a:pt x="689" y="691"/>
                  </a:lnTo>
                  <a:close/>
                  <a:moveTo>
                    <a:pt x="345" y="1"/>
                  </a:moveTo>
                  <a:cubicBezTo>
                    <a:pt x="155" y="1"/>
                    <a:pt x="1" y="156"/>
                    <a:pt x="1" y="347"/>
                  </a:cubicBezTo>
                  <a:lnTo>
                    <a:pt x="1" y="4477"/>
                  </a:lnTo>
                  <a:cubicBezTo>
                    <a:pt x="1" y="4667"/>
                    <a:pt x="155" y="4821"/>
                    <a:pt x="345" y="4821"/>
                  </a:cubicBezTo>
                  <a:lnTo>
                    <a:pt x="3099" y="4821"/>
                  </a:lnTo>
                  <a:cubicBezTo>
                    <a:pt x="3189" y="4821"/>
                    <a:pt x="3277" y="4785"/>
                    <a:pt x="3342" y="4720"/>
                  </a:cubicBezTo>
                  <a:lnTo>
                    <a:pt x="4718" y="3344"/>
                  </a:lnTo>
                  <a:cubicBezTo>
                    <a:pt x="4783" y="3280"/>
                    <a:pt x="4819" y="3192"/>
                    <a:pt x="4819" y="3101"/>
                  </a:cubicBezTo>
                  <a:lnTo>
                    <a:pt x="4819" y="347"/>
                  </a:lnTo>
                  <a:cubicBezTo>
                    <a:pt x="4819" y="156"/>
                    <a:pt x="4666" y="1"/>
                    <a:pt x="44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4" name="Google Shape;694;p47"/>
          <p:cNvGrpSpPr/>
          <p:nvPr/>
        </p:nvGrpSpPr>
        <p:grpSpPr>
          <a:xfrm>
            <a:off x="7307158" y="1978051"/>
            <a:ext cx="466193" cy="382451"/>
            <a:chOff x="7460277" y="2834997"/>
            <a:chExt cx="403701" cy="331183"/>
          </a:xfrm>
        </p:grpSpPr>
        <p:sp>
          <p:nvSpPr>
            <p:cNvPr id="695" name="Google Shape;695;p47"/>
            <p:cNvSpPr/>
            <p:nvPr/>
          </p:nvSpPr>
          <p:spPr>
            <a:xfrm>
              <a:off x="7515478" y="2874439"/>
              <a:ext cx="293299" cy="212925"/>
            </a:xfrm>
            <a:custGeom>
              <a:rect b="b" l="l" r="r" t="t"/>
              <a:pathLst>
                <a:path extrusionOk="0" h="9296" w="12805">
                  <a:moveTo>
                    <a:pt x="0" y="1"/>
                  </a:moveTo>
                  <a:lnTo>
                    <a:pt x="12804" y="1"/>
                  </a:lnTo>
                  <a:lnTo>
                    <a:pt x="12804" y="9296"/>
                  </a:lnTo>
                  <a:lnTo>
                    <a:pt x="0" y="929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47"/>
            <p:cNvSpPr/>
            <p:nvPr/>
          </p:nvSpPr>
          <p:spPr>
            <a:xfrm>
              <a:off x="7460277" y="2834997"/>
              <a:ext cx="403701" cy="331183"/>
            </a:xfrm>
            <a:custGeom>
              <a:rect b="b" l="l" r="r" t="t"/>
              <a:pathLst>
                <a:path extrusionOk="0" h="14459" w="17625">
                  <a:moveTo>
                    <a:pt x="15902" y="689"/>
                  </a:moveTo>
                  <a:cubicBezTo>
                    <a:pt x="16094" y="689"/>
                    <a:pt x="16246" y="844"/>
                    <a:pt x="16249" y="1033"/>
                  </a:cubicBezTo>
                  <a:lnTo>
                    <a:pt x="16249" y="10674"/>
                  </a:lnTo>
                  <a:lnTo>
                    <a:pt x="1376" y="10674"/>
                  </a:lnTo>
                  <a:lnTo>
                    <a:pt x="1376" y="1033"/>
                  </a:lnTo>
                  <a:cubicBezTo>
                    <a:pt x="1376" y="844"/>
                    <a:pt x="1531" y="689"/>
                    <a:pt x="1720" y="689"/>
                  </a:cubicBezTo>
                  <a:close/>
                  <a:moveTo>
                    <a:pt x="16249" y="11360"/>
                  </a:moveTo>
                  <a:lnTo>
                    <a:pt x="16249" y="12048"/>
                  </a:lnTo>
                  <a:lnTo>
                    <a:pt x="10880" y="12048"/>
                  </a:lnTo>
                  <a:cubicBezTo>
                    <a:pt x="10688" y="12048"/>
                    <a:pt x="10534" y="12203"/>
                    <a:pt x="10534" y="12392"/>
                  </a:cubicBezTo>
                  <a:lnTo>
                    <a:pt x="7091" y="12392"/>
                  </a:lnTo>
                  <a:cubicBezTo>
                    <a:pt x="7091" y="12203"/>
                    <a:pt x="6939" y="12048"/>
                    <a:pt x="6747" y="12048"/>
                  </a:cubicBezTo>
                  <a:lnTo>
                    <a:pt x="1378" y="12048"/>
                  </a:lnTo>
                  <a:lnTo>
                    <a:pt x="1376" y="11360"/>
                  </a:lnTo>
                  <a:close/>
                  <a:moveTo>
                    <a:pt x="16934" y="12736"/>
                  </a:moveTo>
                  <a:lnTo>
                    <a:pt x="16937" y="13424"/>
                  </a:lnTo>
                  <a:cubicBezTo>
                    <a:pt x="16937" y="13615"/>
                    <a:pt x="16782" y="13768"/>
                    <a:pt x="16593" y="13768"/>
                  </a:cubicBezTo>
                  <a:lnTo>
                    <a:pt x="1032" y="13768"/>
                  </a:lnTo>
                  <a:cubicBezTo>
                    <a:pt x="843" y="13768"/>
                    <a:pt x="688" y="13615"/>
                    <a:pt x="688" y="13424"/>
                  </a:cubicBezTo>
                  <a:lnTo>
                    <a:pt x="688" y="12736"/>
                  </a:lnTo>
                  <a:lnTo>
                    <a:pt x="6493" y="12736"/>
                  </a:lnTo>
                  <a:cubicBezTo>
                    <a:pt x="6616" y="12949"/>
                    <a:pt x="6844" y="13080"/>
                    <a:pt x="7089" y="13080"/>
                  </a:cubicBezTo>
                  <a:lnTo>
                    <a:pt x="10531" y="13080"/>
                  </a:lnTo>
                  <a:cubicBezTo>
                    <a:pt x="10779" y="13080"/>
                    <a:pt x="11004" y="12949"/>
                    <a:pt x="11129" y="12736"/>
                  </a:cubicBezTo>
                  <a:close/>
                  <a:moveTo>
                    <a:pt x="1720" y="1"/>
                  </a:moveTo>
                  <a:cubicBezTo>
                    <a:pt x="1150" y="1"/>
                    <a:pt x="688" y="463"/>
                    <a:pt x="688" y="1033"/>
                  </a:cubicBezTo>
                  <a:lnTo>
                    <a:pt x="688" y="12048"/>
                  </a:lnTo>
                  <a:lnTo>
                    <a:pt x="344" y="12048"/>
                  </a:lnTo>
                  <a:cubicBezTo>
                    <a:pt x="155" y="12048"/>
                    <a:pt x="0" y="12203"/>
                    <a:pt x="0" y="12394"/>
                  </a:cubicBezTo>
                  <a:lnTo>
                    <a:pt x="0" y="13426"/>
                  </a:lnTo>
                  <a:cubicBezTo>
                    <a:pt x="0" y="13996"/>
                    <a:pt x="462" y="14458"/>
                    <a:pt x="1032" y="14458"/>
                  </a:cubicBezTo>
                  <a:lnTo>
                    <a:pt x="16593" y="14458"/>
                  </a:lnTo>
                  <a:cubicBezTo>
                    <a:pt x="17162" y="14458"/>
                    <a:pt x="17625" y="13996"/>
                    <a:pt x="17625" y="13426"/>
                  </a:cubicBezTo>
                  <a:lnTo>
                    <a:pt x="17625" y="12394"/>
                  </a:lnTo>
                  <a:cubicBezTo>
                    <a:pt x="17625" y="12203"/>
                    <a:pt x="17470" y="12048"/>
                    <a:pt x="17281" y="12048"/>
                  </a:cubicBezTo>
                  <a:lnTo>
                    <a:pt x="16937" y="12048"/>
                  </a:lnTo>
                  <a:lnTo>
                    <a:pt x="16937" y="1033"/>
                  </a:lnTo>
                  <a:cubicBezTo>
                    <a:pt x="16934" y="463"/>
                    <a:pt x="16472" y="1"/>
                    <a:pt x="159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47"/>
            <p:cNvSpPr/>
            <p:nvPr/>
          </p:nvSpPr>
          <p:spPr>
            <a:xfrm>
              <a:off x="7536482" y="2898077"/>
              <a:ext cx="108501" cy="34312"/>
            </a:xfrm>
            <a:custGeom>
              <a:rect b="b" l="l" r="r" t="t"/>
              <a:pathLst>
                <a:path extrusionOk="0" h="1498" w="4737">
                  <a:moveTo>
                    <a:pt x="2407" y="0"/>
                  </a:moveTo>
                  <a:cubicBezTo>
                    <a:pt x="1615" y="0"/>
                    <a:pt x="822" y="303"/>
                    <a:pt x="217" y="908"/>
                  </a:cubicBezTo>
                  <a:cubicBezTo>
                    <a:pt x="1" y="1118"/>
                    <a:pt x="159" y="1495"/>
                    <a:pt x="454" y="1495"/>
                  </a:cubicBezTo>
                  <a:cubicBezTo>
                    <a:pt x="456" y="1495"/>
                    <a:pt x="458" y="1495"/>
                    <a:pt x="459" y="1495"/>
                  </a:cubicBezTo>
                  <a:cubicBezTo>
                    <a:pt x="550" y="1495"/>
                    <a:pt x="638" y="1459"/>
                    <a:pt x="702" y="1394"/>
                  </a:cubicBezTo>
                  <a:cubicBezTo>
                    <a:pt x="1151" y="927"/>
                    <a:pt x="1779" y="693"/>
                    <a:pt x="2406" y="693"/>
                  </a:cubicBezTo>
                  <a:cubicBezTo>
                    <a:pt x="3034" y="693"/>
                    <a:pt x="3662" y="927"/>
                    <a:pt x="4110" y="1394"/>
                  </a:cubicBezTo>
                  <a:cubicBezTo>
                    <a:pt x="4177" y="1463"/>
                    <a:pt x="4266" y="1498"/>
                    <a:pt x="4356" y="1498"/>
                  </a:cubicBezTo>
                  <a:cubicBezTo>
                    <a:pt x="4444" y="1498"/>
                    <a:pt x="4533" y="1464"/>
                    <a:pt x="4601" y="1396"/>
                  </a:cubicBezTo>
                  <a:cubicBezTo>
                    <a:pt x="4736" y="1261"/>
                    <a:pt x="4734" y="1042"/>
                    <a:pt x="4598" y="908"/>
                  </a:cubicBezTo>
                  <a:cubicBezTo>
                    <a:pt x="3993" y="303"/>
                    <a:pt x="3200" y="0"/>
                    <a:pt x="24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47"/>
            <p:cNvSpPr/>
            <p:nvPr/>
          </p:nvSpPr>
          <p:spPr>
            <a:xfrm>
              <a:off x="7558265" y="2929686"/>
              <a:ext cx="66699" cy="25012"/>
            </a:xfrm>
            <a:custGeom>
              <a:rect b="b" l="l" r="r" t="t"/>
              <a:pathLst>
                <a:path extrusionOk="0" h="1092" w="2912">
                  <a:moveTo>
                    <a:pt x="1456" y="1"/>
                  </a:moveTo>
                  <a:cubicBezTo>
                    <a:pt x="1008" y="1"/>
                    <a:pt x="560" y="168"/>
                    <a:pt x="240" y="502"/>
                  </a:cubicBezTo>
                  <a:cubicBezTo>
                    <a:pt x="0" y="758"/>
                    <a:pt x="218" y="1091"/>
                    <a:pt x="483" y="1091"/>
                  </a:cubicBezTo>
                  <a:cubicBezTo>
                    <a:pt x="563" y="1091"/>
                    <a:pt x="648" y="1061"/>
                    <a:pt x="725" y="988"/>
                  </a:cubicBezTo>
                  <a:cubicBezTo>
                    <a:pt x="918" y="788"/>
                    <a:pt x="1187" y="688"/>
                    <a:pt x="1455" y="688"/>
                  </a:cubicBezTo>
                  <a:cubicBezTo>
                    <a:pt x="1724" y="688"/>
                    <a:pt x="1993" y="788"/>
                    <a:pt x="2185" y="988"/>
                  </a:cubicBezTo>
                  <a:cubicBezTo>
                    <a:pt x="2263" y="1061"/>
                    <a:pt x="2347" y="1091"/>
                    <a:pt x="2428" y="1091"/>
                  </a:cubicBezTo>
                  <a:cubicBezTo>
                    <a:pt x="2693" y="1091"/>
                    <a:pt x="2911" y="758"/>
                    <a:pt x="2673" y="502"/>
                  </a:cubicBezTo>
                  <a:cubicBezTo>
                    <a:pt x="2353" y="168"/>
                    <a:pt x="1905" y="1"/>
                    <a:pt x="14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47"/>
            <p:cNvSpPr/>
            <p:nvPr/>
          </p:nvSpPr>
          <p:spPr>
            <a:xfrm>
              <a:off x="7583689" y="2961180"/>
              <a:ext cx="15827" cy="15736"/>
            </a:xfrm>
            <a:custGeom>
              <a:rect b="b" l="l" r="r" t="t"/>
              <a:pathLst>
                <a:path extrusionOk="0" h="687" w="691">
                  <a:moveTo>
                    <a:pt x="346" y="0"/>
                  </a:moveTo>
                  <a:cubicBezTo>
                    <a:pt x="155" y="0"/>
                    <a:pt x="0" y="153"/>
                    <a:pt x="2" y="344"/>
                  </a:cubicBezTo>
                  <a:cubicBezTo>
                    <a:pt x="10" y="572"/>
                    <a:pt x="178" y="686"/>
                    <a:pt x="346" y="686"/>
                  </a:cubicBezTo>
                  <a:cubicBezTo>
                    <a:pt x="514" y="686"/>
                    <a:pt x="682" y="572"/>
                    <a:pt x="691" y="344"/>
                  </a:cubicBezTo>
                  <a:cubicBezTo>
                    <a:pt x="691" y="153"/>
                    <a:pt x="536" y="0"/>
                    <a:pt x="3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47"/>
            <p:cNvSpPr/>
            <p:nvPr/>
          </p:nvSpPr>
          <p:spPr>
            <a:xfrm>
              <a:off x="7539116" y="3013587"/>
              <a:ext cx="48673" cy="50093"/>
            </a:xfrm>
            <a:custGeom>
              <a:rect b="b" l="l" r="r" t="t"/>
              <a:pathLst>
                <a:path extrusionOk="0" h="2187" w="2125">
                  <a:moveTo>
                    <a:pt x="1437" y="688"/>
                  </a:moveTo>
                  <a:lnTo>
                    <a:pt x="1437" y="1496"/>
                  </a:lnTo>
                  <a:lnTo>
                    <a:pt x="689" y="1496"/>
                  </a:lnTo>
                  <a:lnTo>
                    <a:pt x="689" y="688"/>
                  </a:lnTo>
                  <a:close/>
                  <a:moveTo>
                    <a:pt x="344" y="0"/>
                  </a:moveTo>
                  <a:cubicBezTo>
                    <a:pt x="155" y="0"/>
                    <a:pt x="0" y="155"/>
                    <a:pt x="0" y="344"/>
                  </a:cubicBezTo>
                  <a:lnTo>
                    <a:pt x="0" y="1843"/>
                  </a:lnTo>
                  <a:cubicBezTo>
                    <a:pt x="0" y="2032"/>
                    <a:pt x="155" y="2187"/>
                    <a:pt x="344" y="2187"/>
                  </a:cubicBezTo>
                  <a:lnTo>
                    <a:pt x="1781" y="2187"/>
                  </a:lnTo>
                  <a:cubicBezTo>
                    <a:pt x="1970" y="2187"/>
                    <a:pt x="2125" y="2032"/>
                    <a:pt x="2125" y="1843"/>
                  </a:cubicBezTo>
                  <a:lnTo>
                    <a:pt x="2125" y="344"/>
                  </a:lnTo>
                  <a:cubicBezTo>
                    <a:pt x="2125" y="155"/>
                    <a:pt x="1970" y="0"/>
                    <a:pt x="17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47"/>
            <p:cNvSpPr/>
            <p:nvPr/>
          </p:nvSpPr>
          <p:spPr>
            <a:xfrm>
              <a:off x="7604922" y="2993087"/>
              <a:ext cx="48673" cy="70593"/>
            </a:xfrm>
            <a:custGeom>
              <a:rect b="b" l="l" r="r" t="t"/>
              <a:pathLst>
                <a:path extrusionOk="0" h="3082" w="2125">
                  <a:moveTo>
                    <a:pt x="1434" y="689"/>
                  </a:moveTo>
                  <a:lnTo>
                    <a:pt x="1434" y="2394"/>
                  </a:lnTo>
                  <a:lnTo>
                    <a:pt x="688" y="2394"/>
                  </a:lnTo>
                  <a:lnTo>
                    <a:pt x="688" y="689"/>
                  </a:lnTo>
                  <a:close/>
                  <a:moveTo>
                    <a:pt x="344" y="1"/>
                  </a:moveTo>
                  <a:cubicBezTo>
                    <a:pt x="153" y="1"/>
                    <a:pt x="0" y="155"/>
                    <a:pt x="0" y="345"/>
                  </a:cubicBezTo>
                  <a:lnTo>
                    <a:pt x="0" y="2738"/>
                  </a:lnTo>
                  <a:cubicBezTo>
                    <a:pt x="0" y="2927"/>
                    <a:pt x="153" y="3082"/>
                    <a:pt x="344" y="3082"/>
                  </a:cubicBezTo>
                  <a:lnTo>
                    <a:pt x="1780" y="3082"/>
                  </a:lnTo>
                  <a:cubicBezTo>
                    <a:pt x="1970" y="3082"/>
                    <a:pt x="2124" y="2927"/>
                    <a:pt x="2124" y="2738"/>
                  </a:cubicBezTo>
                  <a:lnTo>
                    <a:pt x="2124" y="345"/>
                  </a:lnTo>
                  <a:cubicBezTo>
                    <a:pt x="2124" y="155"/>
                    <a:pt x="1970" y="1"/>
                    <a:pt x="17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47"/>
            <p:cNvSpPr/>
            <p:nvPr/>
          </p:nvSpPr>
          <p:spPr>
            <a:xfrm>
              <a:off x="7670660" y="2942994"/>
              <a:ext cx="48673" cy="120686"/>
            </a:xfrm>
            <a:custGeom>
              <a:rect b="b" l="l" r="r" t="t"/>
              <a:pathLst>
                <a:path extrusionOk="0" h="5269" w="2125">
                  <a:moveTo>
                    <a:pt x="1437" y="691"/>
                  </a:moveTo>
                  <a:lnTo>
                    <a:pt x="1437" y="4581"/>
                  </a:lnTo>
                  <a:lnTo>
                    <a:pt x="688" y="4581"/>
                  </a:lnTo>
                  <a:lnTo>
                    <a:pt x="688" y="691"/>
                  </a:lnTo>
                  <a:close/>
                  <a:moveTo>
                    <a:pt x="344" y="1"/>
                  </a:moveTo>
                  <a:cubicBezTo>
                    <a:pt x="155" y="1"/>
                    <a:pt x="0" y="156"/>
                    <a:pt x="0" y="345"/>
                  </a:cubicBezTo>
                  <a:lnTo>
                    <a:pt x="0" y="4925"/>
                  </a:lnTo>
                  <a:cubicBezTo>
                    <a:pt x="0" y="5114"/>
                    <a:pt x="155" y="5269"/>
                    <a:pt x="344" y="5269"/>
                  </a:cubicBezTo>
                  <a:lnTo>
                    <a:pt x="1781" y="5269"/>
                  </a:lnTo>
                  <a:cubicBezTo>
                    <a:pt x="1970" y="5269"/>
                    <a:pt x="2125" y="5114"/>
                    <a:pt x="2125" y="4925"/>
                  </a:cubicBezTo>
                  <a:lnTo>
                    <a:pt x="2125" y="345"/>
                  </a:lnTo>
                  <a:cubicBezTo>
                    <a:pt x="2125" y="156"/>
                    <a:pt x="1970" y="1"/>
                    <a:pt x="1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47"/>
            <p:cNvSpPr/>
            <p:nvPr/>
          </p:nvSpPr>
          <p:spPr>
            <a:xfrm>
              <a:off x="7736443" y="2898100"/>
              <a:ext cx="48696" cy="165580"/>
            </a:xfrm>
            <a:custGeom>
              <a:rect b="b" l="l" r="r" t="t"/>
              <a:pathLst>
                <a:path extrusionOk="0" h="7229" w="2126">
                  <a:moveTo>
                    <a:pt x="1437" y="688"/>
                  </a:moveTo>
                  <a:lnTo>
                    <a:pt x="1437" y="6541"/>
                  </a:lnTo>
                  <a:lnTo>
                    <a:pt x="689" y="6541"/>
                  </a:lnTo>
                  <a:lnTo>
                    <a:pt x="689" y="688"/>
                  </a:lnTo>
                  <a:close/>
                  <a:moveTo>
                    <a:pt x="345" y="0"/>
                  </a:moveTo>
                  <a:cubicBezTo>
                    <a:pt x="156" y="0"/>
                    <a:pt x="1" y="155"/>
                    <a:pt x="1" y="344"/>
                  </a:cubicBezTo>
                  <a:lnTo>
                    <a:pt x="1" y="6885"/>
                  </a:lnTo>
                  <a:cubicBezTo>
                    <a:pt x="1" y="7074"/>
                    <a:pt x="156" y="7229"/>
                    <a:pt x="345" y="7229"/>
                  </a:cubicBezTo>
                  <a:lnTo>
                    <a:pt x="1781" y="7229"/>
                  </a:lnTo>
                  <a:cubicBezTo>
                    <a:pt x="1970" y="7229"/>
                    <a:pt x="2125" y="7074"/>
                    <a:pt x="2125" y="6885"/>
                  </a:cubicBezTo>
                  <a:lnTo>
                    <a:pt x="2125" y="344"/>
                  </a:lnTo>
                  <a:cubicBezTo>
                    <a:pt x="2125" y="155"/>
                    <a:pt x="1970" y="0"/>
                    <a:pt x="17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4" name="Google Shape;704;p47"/>
          <p:cNvGrpSpPr/>
          <p:nvPr/>
        </p:nvGrpSpPr>
        <p:grpSpPr>
          <a:xfrm>
            <a:off x="4195551" y="1901859"/>
            <a:ext cx="447995" cy="466193"/>
            <a:chOff x="7478395" y="4103636"/>
            <a:chExt cx="387942" cy="403701"/>
          </a:xfrm>
        </p:grpSpPr>
        <p:sp>
          <p:nvSpPr>
            <p:cNvPr id="705" name="Google Shape;705;p47"/>
            <p:cNvSpPr/>
            <p:nvPr/>
          </p:nvSpPr>
          <p:spPr>
            <a:xfrm>
              <a:off x="7478395" y="4193515"/>
              <a:ext cx="387942" cy="224011"/>
            </a:xfrm>
            <a:custGeom>
              <a:rect b="b" l="l" r="r" t="t"/>
              <a:pathLst>
                <a:path extrusionOk="0" h="9780" w="16937">
                  <a:moveTo>
                    <a:pt x="16937" y="4890"/>
                  </a:moveTo>
                  <a:lnTo>
                    <a:pt x="8468" y="0"/>
                  </a:lnTo>
                  <a:lnTo>
                    <a:pt x="0" y="4890"/>
                  </a:lnTo>
                  <a:lnTo>
                    <a:pt x="8468" y="977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47"/>
            <p:cNvSpPr/>
            <p:nvPr/>
          </p:nvSpPr>
          <p:spPr>
            <a:xfrm>
              <a:off x="7546217" y="4103636"/>
              <a:ext cx="252321" cy="403701"/>
            </a:xfrm>
            <a:custGeom>
              <a:rect b="b" l="l" r="r" t="t"/>
              <a:pathLst>
                <a:path extrusionOk="0" h="17625" w="11016">
                  <a:moveTo>
                    <a:pt x="9981" y="691"/>
                  </a:moveTo>
                  <a:cubicBezTo>
                    <a:pt x="10172" y="691"/>
                    <a:pt x="10325" y="843"/>
                    <a:pt x="10327" y="1035"/>
                  </a:cubicBezTo>
                  <a:lnTo>
                    <a:pt x="10327" y="1379"/>
                  </a:lnTo>
                  <a:lnTo>
                    <a:pt x="7573" y="1379"/>
                  </a:lnTo>
                  <a:cubicBezTo>
                    <a:pt x="7381" y="1379"/>
                    <a:pt x="7229" y="1534"/>
                    <a:pt x="7229" y="1723"/>
                  </a:cubicBezTo>
                  <a:cubicBezTo>
                    <a:pt x="7227" y="1914"/>
                    <a:pt x="7074" y="2067"/>
                    <a:pt x="6885" y="2067"/>
                  </a:cubicBezTo>
                  <a:lnTo>
                    <a:pt x="4130" y="2067"/>
                  </a:lnTo>
                  <a:cubicBezTo>
                    <a:pt x="3939" y="2067"/>
                    <a:pt x="3786" y="1914"/>
                    <a:pt x="3786" y="1723"/>
                  </a:cubicBezTo>
                  <a:cubicBezTo>
                    <a:pt x="3786" y="1534"/>
                    <a:pt x="3632" y="1379"/>
                    <a:pt x="3442" y="1379"/>
                  </a:cubicBezTo>
                  <a:lnTo>
                    <a:pt x="688" y="1379"/>
                  </a:lnTo>
                  <a:lnTo>
                    <a:pt x="688" y="1035"/>
                  </a:lnTo>
                  <a:cubicBezTo>
                    <a:pt x="688" y="843"/>
                    <a:pt x="841" y="691"/>
                    <a:pt x="1032" y="691"/>
                  </a:cubicBezTo>
                  <a:close/>
                  <a:moveTo>
                    <a:pt x="10327" y="2067"/>
                  </a:moveTo>
                  <a:lnTo>
                    <a:pt x="10327" y="15561"/>
                  </a:lnTo>
                  <a:lnTo>
                    <a:pt x="688" y="15561"/>
                  </a:lnTo>
                  <a:lnTo>
                    <a:pt x="688" y="2067"/>
                  </a:lnTo>
                  <a:lnTo>
                    <a:pt x="3156" y="2067"/>
                  </a:lnTo>
                  <a:cubicBezTo>
                    <a:pt x="3303" y="2480"/>
                    <a:pt x="3692" y="2755"/>
                    <a:pt x="4130" y="2755"/>
                  </a:cubicBezTo>
                  <a:lnTo>
                    <a:pt x="6885" y="2755"/>
                  </a:lnTo>
                  <a:cubicBezTo>
                    <a:pt x="7321" y="2755"/>
                    <a:pt x="7710" y="2480"/>
                    <a:pt x="7857" y="2067"/>
                  </a:cubicBezTo>
                  <a:close/>
                  <a:moveTo>
                    <a:pt x="10327" y="16249"/>
                  </a:moveTo>
                  <a:lnTo>
                    <a:pt x="10327" y="16593"/>
                  </a:lnTo>
                  <a:cubicBezTo>
                    <a:pt x="10325" y="16784"/>
                    <a:pt x="10172" y="16937"/>
                    <a:pt x="9981" y="16937"/>
                  </a:cubicBezTo>
                  <a:lnTo>
                    <a:pt x="1032" y="16937"/>
                  </a:lnTo>
                  <a:cubicBezTo>
                    <a:pt x="841" y="16937"/>
                    <a:pt x="688" y="16784"/>
                    <a:pt x="688" y="16593"/>
                  </a:cubicBezTo>
                  <a:lnTo>
                    <a:pt x="688" y="16249"/>
                  </a:lnTo>
                  <a:close/>
                  <a:moveTo>
                    <a:pt x="1032" y="1"/>
                  </a:moveTo>
                  <a:cubicBezTo>
                    <a:pt x="462" y="3"/>
                    <a:pt x="0" y="465"/>
                    <a:pt x="0" y="1035"/>
                  </a:cubicBezTo>
                  <a:lnTo>
                    <a:pt x="0" y="16593"/>
                  </a:lnTo>
                  <a:cubicBezTo>
                    <a:pt x="0" y="17163"/>
                    <a:pt x="462" y="17625"/>
                    <a:pt x="1032" y="17625"/>
                  </a:cubicBezTo>
                  <a:lnTo>
                    <a:pt x="9981" y="17625"/>
                  </a:lnTo>
                  <a:cubicBezTo>
                    <a:pt x="10551" y="17625"/>
                    <a:pt x="11013" y="17163"/>
                    <a:pt x="11015" y="16593"/>
                  </a:cubicBezTo>
                  <a:lnTo>
                    <a:pt x="11015" y="1035"/>
                  </a:lnTo>
                  <a:cubicBezTo>
                    <a:pt x="11013" y="465"/>
                    <a:pt x="10553" y="3"/>
                    <a:pt x="99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47"/>
            <p:cNvSpPr/>
            <p:nvPr/>
          </p:nvSpPr>
          <p:spPr>
            <a:xfrm>
              <a:off x="7613191" y="4229866"/>
              <a:ext cx="118304" cy="151242"/>
            </a:xfrm>
            <a:custGeom>
              <a:rect b="b" l="l" r="r" t="t"/>
              <a:pathLst>
                <a:path extrusionOk="0" h="6603" w="5165">
                  <a:moveTo>
                    <a:pt x="2583" y="688"/>
                  </a:moveTo>
                  <a:cubicBezTo>
                    <a:pt x="3627" y="688"/>
                    <a:pt x="4477" y="1535"/>
                    <a:pt x="4477" y="2583"/>
                  </a:cubicBezTo>
                  <a:cubicBezTo>
                    <a:pt x="4477" y="3565"/>
                    <a:pt x="3318" y="4905"/>
                    <a:pt x="2583" y="5739"/>
                  </a:cubicBezTo>
                  <a:cubicBezTo>
                    <a:pt x="1847" y="4907"/>
                    <a:pt x="690" y="3565"/>
                    <a:pt x="690" y="2583"/>
                  </a:cubicBezTo>
                  <a:cubicBezTo>
                    <a:pt x="690" y="1535"/>
                    <a:pt x="1538" y="688"/>
                    <a:pt x="2583" y="688"/>
                  </a:cubicBezTo>
                  <a:close/>
                  <a:moveTo>
                    <a:pt x="2583" y="0"/>
                  </a:moveTo>
                  <a:cubicBezTo>
                    <a:pt x="1159" y="2"/>
                    <a:pt x="2" y="1157"/>
                    <a:pt x="0" y="2580"/>
                  </a:cubicBezTo>
                  <a:cubicBezTo>
                    <a:pt x="17" y="3965"/>
                    <a:pt x="1421" y="5449"/>
                    <a:pt x="2325" y="6485"/>
                  </a:cubicBezTo>
                  <a:cubicBezTo>
                    <a:pt x="2393" y="6563"/>
                    <a:pt x="2488" y="6603"/>
                    <a:pt x="2584" y="6603"/>
                  </a:cubicBezTo>
                  <a:cubicBezTo>
                    <a:pt x="2679" y="6603"/>
                    <a:pt x="2774" y="6563"/>
                    <a:pt x="2843" y="6485"/>
                  </a:cubicBezTo>
                  <a:cubicBezTo>
                    <a:pt x="3744" y="5449"/>
                    <a:pt x="5148" y="3965"/>
                    <a:pt x="5165" y="2580"/>
                  </a:cubicBezTo>
                  <a:cubicBezTo>
                    <a:pt x="5163" y="1157"/>
                    <a:pt x="4008" y="2"/>
                    <a:pt x="25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47"/>
            <p:cNvSpPr/>
            <p:nvPr/>
          </p:nvSpPr>
          <p:spPr>
            <a:xfrm>
              <a:off x="7646724" y="4263398"/>
              <a:ext cx="51238" cy="51078"/>
            </a:xfrm>
            <a:custGeom>
              <a:rect b="b" l="l" r="r" t="t"/>
              <a:pathLst>
                <a:path extrusionOk="0" h="2230" w="2237">
                  <a:moveTo>
                    <a:pt x="1119" y="691"/>
                  </a:moveTo>
                  <a:cubicBezTo>
                    <a:pt x="1328" y="691"/>
                    <a:pt x="1538" y="834"/>
                    <a:pt x="1549" y="1119"/>
                  </a:cubicBezTo>
                  <a:cubicBezTo>
                    <a:pt x="1549" y="1355"/>
                    <a:pt x="1357" y="1549"/>
                    <a:pt x="1119" y="1549"/>
                  </a:cubicBezTo>
                  <a:cubicBezTo>
                    <a:pt x="882" y="1549"/>
                    <a:pt x="688" y="1355"/>
                    <a:pt x="688" y="1119"/>
                  </a:cubicBezTo>
                  <a:cubicBezTo>
                    <a:pt x="699" y="834"/>
                    <a:pt x="909" y="691"/>
                    <a:pt x="1119" y="691"/>
                  </a:cubicBezTo>
                  <a:close/>
                  <a:moveTo>
                    <a:pt x="1119" y="0"/>
                  </a:moveTo>
                  <a:cubicBezTo>
                    <a:pt x="501" y="0"/>
                    <a:pt x="0" y="501"/>
                    <a:pt x="0" y="1119"/>
                  </a:cubicBezTo>
                  <a:cubicBezTo>
                    <a:pt x="28" y="1859"/>
                    <a:pt x="573" y="2230"/>
                    <a:pt x="1119" y="2230"/>
                  </a:cubicBezTo>
                  <a:cubicBezTo>
                    <a:pt x="1664" y="2230"/>
                    <a:pt x="2209" y="1859"/>
                    <a:pt x="2237" y="1119"/>
                  </a:cubicBezTo>
                  <a:cubicBezTo>
                    <a:pt x="2237" y="501"/>
                    <a:pt x="1736" y="0"/>
                    <a:pt x="11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bile App Pitch Deck by Slidesgo">
  <a:themeElements>
    <a:clrScheme name="Simple Light">
      <a:dk1>
        <a:srgbClr val="2D3239"/>
      </a:dk1>
      <a:lt1>
        <a:srgbClr val="FDFDFD"/>
      </a:lt1>
      <a:dk2>
        <a:srgbClr val="49505A"/>
      </a:dk2>
      <a:lt2>
        <a:srgbClr val="E2C4FF"/>
      </a:lt2>
      <a:accent1>
        <a:srgbClr val="CF9BFF"/>
      </a:accent1>
      <a:accent2>
        <a:srgbClr val="B2F0FB"/>
      </a:accent2>
      <a:accent3>
        <a:srgbClr val="51DDF6"/>
      </a:accent3>
      <a:accent4>
        <a:srgbClr val="FFF69B"/>
      </a:accent4>
      <a:accent5>
        <a:srgbClr val="FFEE33"/>
      </a:accent5>
      <a:accent6>
        <a:srgbClr val="FFFFFF"/>
      </a:accent6>
      <a:hlink>
        <a:srgbClr val="2D323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