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Nunito"/>
      <p:regular r:id="rId45"/>
      <p:bold r:id="rId46"/>
      <p:italic r:id="rId47"/>
      <p:boldItalic r:id="rId48"/>
    </p:embeddedFont>
    <p:embeddedFont>
      <p:font typeface="Poppins"/>
      <p:regular r:id="rId49"/>
      <p:bold r:id="rId50"/>
      <p:italic r:id="rId51"/>
      <p:boldItalic r:id="rId52"/>
    </p:embeddedFont>
    <p:embeddedFont>
      <p:font typeface="Outfit"/>
      <p:regular r:id="rId53"/>
      <p:bold r:id="rId54"/>
    </p:embeddedFont>
    <p:embeddedFont>
      <p:font typeface="Poppins Black"/>
      <p:bold r:id="rId55"/>
      <p:boldItalic r:id="rId56"/>
    </p:embeddedFont>
    <p:embeddedFont>
      <p:font typeface="Work Sans"/>
      <p:regular r:id="rId57"/>
      <p:bold r:id="rId58"/>
      <p:italic r:id="rId59"/>
      <p:boldItalic r:id="rId60"/>
    </p:embeddedFont>
    <p:embeddedFont>
      <p:font typeface="Outfit Medium"/>
      <p:regular r:id="rId61"/>
      <p:bold r:id="rId62"/>
    </p:embeddedFont>
    <p:embeddedFont>
      <p:font typeface="DM Sans"/>
      <p:regular r:id="rId63"/>
      <p:bold r:id="rId64"/>
      <p:italic r:id="rId65"/>
      <p:boldItalic r:id="rId66"/>
    </p:embeddedFont>
    <p:embeddedFont>
      <p:font typeface="Barlow"/>
      <p:regular r:id="rId67"/>
      <p:bold r:id="rId68"/>
      <p:italic r:id="rId69"/>
      <p:boldItalic r:id="rId70"/>
    </p:embeddedFont>
    <p:embeddedFont>
      <p:font typeface="Poppins ExtraBold"/>
      <p:bold r:id="rId71"/>
      <p:boldItalic r:id="rId72"/>
    </p:embeddedFont>
    <p:embeddedFont>
      <p:font typeface="Century Gothic"/>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7" roundtripDataSignature="AMtx7mhWJktmeiGKdQTeHTdMwrMhMWJN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29F859-1E6C-4421-802E-B0B08EA70BF3}">
  <a:tblStyle styleId="{AA29F859-1E6C-4421-802E-B0B08EA70BF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D7E51DA-5F02-4570-AFEB-0B8E6FE9710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CenturyGothic-regular.fntdata"/><Relationship Id="rId72" Type="http://schemas.openxmlformats.org/officeDocument/2006/relationships/font" Target="fonts/PoppinsExtraBold-boldItalic.fntdata"/><Relationship Id="rId31" Type="http://schemas.openxmlformats.org/officeDocument/2006/relationships/slide" Target="slides/slide26.xml"/><Relationship Id="rId75" Type="http://schemas.openxmlformats.org/officeDocument/2006/relationships/font" Target="fonts/CenturyGothic-italic.fntdata"/><Relationship Id="rId30" Type="http://schemas.openxmlformats.org/officeDocument/2006/relationships/slide" Target="slides/slide25.xml"/><Relationship Id="rId74" Type="http://schemas.openxmlformats.org/officeDocument/2006/relationships/font" Target="fonts/CenturyGothic-bold.fntdata"/><Relationship Id="rId33" Type="http://schemas.openxmlformats.org/officeDocument/2006/relationships/slide" Target="slides/slide28.xml"/><Relationship Id="rId77" Type="http://customschemas.google.com/relationships/presentationmetadata" Target="metadata"/><Relationship Id="rId32" Type="http://schemas.openxmlformats.org/officeDocument/2006/relationships/slide" Target="slides/slide27.xml"/><Relationship Id="rId76" Type="http://schemas.openxmlformats.org/officeDocument/2006/relationships/font" Target="fonts/CenturyGothic-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PoppinsExtraBold-bold.fntdata"/><Relationship Id="rId70" Type="http://schemas.openxmlformats.org/officeDocument/2006/relationships/font" Target="fonts/Barlow-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utfitMedium-bold.fntdata"/><Relationship Id="rId61" Type="http://schemas.openxmlformats.org/officeDocument/2006/relationships/font" Target="fonts/OutfitMedium-regular.fntdata"/><Relationship Id="rId20" Type="http://schemas.openxmlformats.org/officeDocument/2006/relationships/slide" Target="slides/slide15.xml"/><Relationship Id="rId64" Type="http://schemas.openxmlformats.org/officeDocument/2006/relationships/font" Target="fonts/DMSans-bold.fntdata"/><Relationship Id="rId63" Type="http://schemas.openxmlformats.org/officeDocument/2006/relationships/font" Target="fonts/DMSans-regular.fntdata"/><Relationship Id="rId22" Type="http://schemas.openxmlformats.org/officeDocument/2006/relationships/slide" Target="slides/slide17.xml"/><Relationship Id="rId66" Type="http://schemas.openxmlformats.org/officeDocument/2006/relationships/font" Target="fonts/DMSans-boldItalic.fntdata"/><Relationship Id="rId21" Type="http://schemas.openxmlformats.org/officeDocument/2006/relationships/slide" Target="slides/slide16.xml"/><Relationship Id="rId65" Type="http://schemas.openxmlformats.org/officeDocument/2006/relationships/font" Target="fonts/DMSans-italic.fntdata"/><Relationship Id="rId24" Type="http://schemas.openxmlformats.org/officeDocument/2006/relationships/slide" Target="slides/slide19.xml"/><Relationship Id="rId68" Type="http://schemas.openxmlformats.org/officeDocument/2006/relationships/font" Target="fonts/Barlow-bold.fntdata"/><Relationship Id="rId23" Type="http://schemas.openxmlformats.org/officeDocument/2006/relationships/slide" Target="slides/slide18.xml"/><Relationship Id="rId67" Type="http://schemas.openxmlformats.org/officeDocument/2006/relationships/font" Target="fonts/Barlow-regular.fntdata"/><Relationship Id="rId60" Type="http://schemas.openxmlformats.org/officeDocument/2006/relationships/font" Target="fonts/WorkSans-bold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Barlow-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oppins-italic.fntdata"/><Relationship Id="rId50" Type="http://schemas.openxmlformats.org/officeDocument/2006/relationships/font" Target="fonts/Poppins-bold.fntdata"/><Relationship Id="rId53" Type="http://schemas.openxmlformats.org/officeDocument/2006/relationships/font" Target="fonts/Outfit-regular.fntdata"/><Relationship Id="rId52" Type="http://schemas.openxmlformats.org/officeDocument/2006/relationships/font" Target="fonts/Poppins-boldItalic.fntdata"/><Relationship Id="rId11" Type="http://schemas.openxmlformats.org/officeDocument/2006/relationships/slide" Target="slides/slide6.xml"/><Relationship Id="rId55" Type="http://schemas.openxmlformats.org/officeDocument/2006/relationships/font" Target="fonts/PoppinsBlack-bold.fntdata"/><Relationship Id="rId10" Type="http://schemas.openxmlformats.org/officeDocument/2006/relationships/slide" Target="slides/slide5.xml"/><Relationship Id="rId54" Type="http://schemas.openxmlformats.org/officeDocument/2006/relationships/font" Target="fonts/Outfit-bold.fntdata"/><Relationship Id="rId13" Type="http://schemas.openxmlformats.org/officeDocument/2006/relationships/slide" Target="slides/slide8.xml"/><Relationship Id="rId57" Type="http://schemas.openxmlformats.org/officeDocument/2006/relationships/font" Target="fonts/WorkSans-regular.fntdata"/><Relationship Id="rId12" Type="http://schemas.openxmlformats.org/officeDocument/2006/relationships/slide" Target="slides/slide7.xml"/><Relationship Id="rId56" Type="http://schemas.openxmlformats.org/officeDocument/2006/relationships/font" Target="fonts/PoppinsBlack-boldItalic.fntdata"/><Relationship Id="rId15" Type="http://schemas.openxmlformats.org/officeDocument/2006/relationships/slide" Target="slides/slide10.xml"/><Relationship Id="rId59" Type="http://schemas.openxmlformats.org/officeDocument/2006/relationships/font" Target="fonts/WorkSans-italic.fntdata"/><Relationship Id="rId14" Type="http://schemas.openxmlformats.org/officeDocument/2006/relationships/slide" Target="slides/slide9.xml"/><Relationship Id="rId58" Type="http://schemas.openxmlformats.org/officeDocument/2006/relationships/font" Target="fonts/Work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cd5d9d03d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2cd5d9d03d6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6f221452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g26f221452f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Why we use check in</a:t>
            </a:r>
            <a:endParaRPr/>
          </a:p>
          <a:p>
            <a:pPr indent="0" lvl="0" marL="0" rtl="0" algn="l">
              <a:lnSpc>
                <a:spcPct val="100000"/>
              </a:lnSpc>
              <a:spcBef>
                <a:spcPts val="0"/>
              </a:spcBef>
              <a:spcAft>
                <a:spcPts val="0"/>
              </a:spcAft>
              <a:buSzPts val="1100"/>
              <a:buNone/>
            </a:pPr>
            <a:r>
              <a:rPr lang="en"/>
              <a:t>最後解釋primary key and foreign key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cd5d9d03d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2cd5d9d03d6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1" name="Google Shape;72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1" name="Google Shape;75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0" name="Google Shape;78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7" name="Google Shape;78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Google Shape;81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6" name="Google Shape;84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7" name="Google Shape;111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6" name="Google Shape;115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cd5d9d03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2cd5d9d03d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0"/>
          <p:cNvSpPr txBox="1"/>
          <p:nvPr>
            <p:ph type="ctrTitle"/>
          </p:nvPr>
        </p:nvSpPr>
        <p:spPr>
          <a:xfrm>
            <a:off x="713225" y="1156000"/>
            <a:ext cx="4160700" cy="238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3600">
                <a:latin typeface="Outfit"/>
                <a:ea typeface="Outfit"/>
                <a:cs typeface="Outfit"/>
                <a:sym typeface="Outfi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40"/>
          <p:cNvSpPr txBox="1"/>
          <p:nvPr>
            <p:ph idx="1" type="subTitle"/>
          </p:nvPr>
        </p:nvSpPr>
        <p:spPr>
          <a:xfrm>
            <a:off x="713225" y="3541600"/>
            <a:ext cx="4160700" cy="42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2" name="Shape 122"/>
        <p:cNvGrpSpPr/>
        <p:nvPr/>
      </p:nvGrpSpPr>
      <p:grpSpPr>
        <a:xfrm>
          <a:off x="0" y="0"/>
          <a:ext cx="0" cy="0"/>
          <a:chOff x="0" y="0"/>
          <a:chExt cx="0" cy="0"/>
        </a:xfrm>
      </p:grpSpPr>
      <p:sp>
        <p:nvSpPr>
          <p:cNvPr id="123" name="Google Shape;123;p49"/>
          <p:cNvSpPr txBox="1"/>
          <p:nvPr>
            <p:ph type="title"/>
          </p:nvPr>
        </p:nvSpPr>
        <p:spPr>
          <a:xfrm>
            <a:off x="3862975" y="1655500"/>
            <a:ext cx="4567800" cy="116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6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24" name="Google Shape;124;p49"/>
          <p:cNvSpPr txBox="1"/>
          <p:nvPr>
            <p:ph idx="1" type="subTitle"/>
          </p:nvPr>
        </p:nvSpPr>
        <p:spPr>
          <a:xfrm>
            <a:off x="3862975" y="2816925"/>
            <a:ext cx="4567800" cy="67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5" name="Shape 125"/>
        <p:cNvGrpSpPr/>
        <p:nvPr/>
      </p:nvGrpSpPr>
      <p:grpSpPr>
        <a:xfrm>
          <a:off x="0" y="0"/>
          <a:ext cx="0" cy="0"/>
          <a:chOff x="0" y="0"/>
          <a:chExt cx="0" cy="0"/>
        </a:xfrm>
      </p:grpSpPr>
      <p:grpSp>
        <p:nvGrpSpPr>
          <p:cNvPr id="126" name="Google Shape;126;p50"/>
          <p:cNvGrpSpPr/>
          <p:nvPr/>
        </p:nvGrpSpPr>
        <p:grpSpPr>
          <a:xfrm>
            <a:off x="-512036" y="-358023"/>
            <a:ext cx="10169413" cy="5930154"/>
            <a:chOff x="-512036" y="-358023"/>
            <a:chExt cx="10169413" cy="5930154"/>
          </a:xfrm>
        </p:grpSpPr>
        <p:sp>
          <p:nvSpPr>
            <p:cNvPr id="127" name="Google Shape;127;p50"/>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0"/>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0"/>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0"/>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0"/>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0"/>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 name="Google Shape;135;p5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6" name="Google Shape;136;p50"/>
          <p:cNvSpPr txBox="1"/>
          <p:nvPr>
            <p:ph idx="1" type="subTitle"/>
          </p:nvPr>
        </p:nvSpPr>
        <p:spPr>
          <a:xfrm>
            <a:off x="881225"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50"/>
          <p:cNvSpPr txBox="1"/>
          <p:nvPr>
            <p:ph idx="2" type="subTitle"/>
          </p:nvPr>
        </p:nvSpPr>
        <p:spPr>
          <a:xfrm>
            <a:off x="3427950"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50"/>
          <p:cNvSpPr txBox="1"/>
          <p:nvPr>
            <p:ph idx="3" type="subTitle"/>
          </p:nvPr>
        </p:nvSpPr>
        <p:spPr>
          <a:xfrm>
            <a:off x="5974700"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 name="Google Shape;139;p50"/>
          <p:cNvSpPr txBox="1"/>
          <p:nvPr>
            <p:ph idx="4" type="subTitle"/>
          </p:nvPr>
        </p:nvSpPr>
        <p:spPr>
          <a:xfrm>
            <a:off x="881225"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0" name="Google Shape;140;p50"/>
          <p:cNvSpPr txBox="1"/>
          <p:nvPr>
            <p:ph idx="5" type="subTitle"/>
          </p:nvPr>
        </p:nvSpPr>
        <p:spPr>
          <a:xfrm>
            <a:off x="3427954"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1" name="Google Shape;141;p50"/>
          <p:cNvSpPr txBox="1"/>
          <p:nvPr>
            <p:ph idx="6" type="subTitle"/>
          </p:nvPr>
        </p:nvSpPr>
        <p:spPr>
          <a:xfrm>
            <a:off x="5974700"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42" name="Shape 142"/>
        <p:cNvGrpSpPr/>
        <p:nvPr/>
      </p:nvGrpSpPr>
      <p:grpSpPr>
        <a:xfrm>
          <a:off x="0" y="0"/>
          <a:ext cx="0" cy="0"/>
          <a:chOff x="0" y="0"/>
          <a:chExt cx="0" cy="0"/>
        </a:xfrm>
      </p:grpSpPr>
      <p:grpSp>
        <p:nvGrpSpPr>
          <p:cNvPr id="143" name="Google Shape;143;p51"/>
          <p:cNvGrpSpPr/>
          <p:nvPr/>
        </p:nvGrpSpPr>
        <p:grpSpPr>
          <a:xfrm>
            <a:off x="-145083" y="-503840"/>
            <a:ext cx="9434170" cy="6151188"/>
            <a:chOff x="-145083" y="-503840"/>
            <a:chExt cx="9434170" cy="6151188"/>
          </a:xfrm>
        </p:grpSpPr>
        <p:sp>
          <p:nvSpPr>
            <p:cNvPr id="144" name="Google Shape;144;p51"/>
            <p:cNvSpPr/>
            <p:nvPr/>
          </p:nvSpPr>
          <p:spPr>
            <a:xfrm flipH="1" rot="10800000">
              <a:off x="534577" y="46792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1"/>
            <p:cNvSpPr/>
            <p:nvPr/>
          </p:nvSpPr>
          <p:spPr>
            <a:xfrm>
              <a:off x="-145073" y="392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1"/>
            <p:cNvSpPr/>
            <p:nvPr/>
          </p:nvSpPr>
          <p:spPr>
            <a:xfrm>
              <a:off x="-145083" y="44198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1"/>
            <p:cNvSpPr/>
            <p:nvPr/>
          </p:nvSpPr>
          <p:spPr>
            <a:xfrm flipH="1">
              <a:off x="8430777" y="46443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1"/>
            <p:cNvSpPr/>
            <p:nvPr/>
          </p:nvSpPr>
          <p:spPr>
            <a:xfrm flipH="1" rot="10800000">
              <a:off x="-125483" y="-4286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1"/>
            <p:cNvSpPr/>
            <p:nvPr/>
          </p:nvSpPr>
          <p:spPr>
            <a:xfrm flipH="1">
              <a:off x="7770717" y="-5038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1"/>
            <p:cNvSpPr/>
            <p:nvPr/>
          </p:nvSpPr>
          <p:spPr>
            <a:xfrm rot="10800000">
              <a:off x="8450367" y="2513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1"/>
            <p:cNvSpPr/>
            <p:nvPr/>
          </p:nvSpPr>
          <p:spPr>
            <a:xfrm rot="10800000">
              <a:off x="8450377" y="-244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51"/>
          <p:cNvSpPr txBox="1"/>
          <p:nvPr>
            <p:ph type="title"/>
          </p:nvPr>
        </p:nvSpPr>
        <p:spPr>
          <a:xfrm>
            <a:off x="720000" y="1270313"/>
            <a:ext cx="3777300" cy="170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3" name="Google Shape;153;p51"/>
          <p:cNvSpPr txBox="1"/>
          <p:nvPr>
            <p:ph idx="1" type="subTitle"/>
          </p:nvPr>
        </p:nvSpPr>
        <p:spPr>
          <a:xfrm>
            <a:off x="720000" y="2979813"/>
            <a:ext cx="3777300" cy="893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4" name="Google Shape;154;p51"/>
          <p:cNvSpPr/>
          <p:nvPr>
            <p:ph idx="2" type="pic"/>
          </p:nvPr>
        </p:nvSpPr>
        <p:spPr>
          <a:xfrm>
            <a:off x="5121925" y="1060325"/>
            <a:ext cx="3109200" cy="3109200"/>
          </a:xfrm>
          <a:prstGeom prst="ellipse">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5" name="Shape 155"/>
        <p:cNvGrpSpPr/>
        <p:nvPr/>
      </p:nvGrpSpPr>
      <p:grpSpPr>
        <a:xfrm>
          <a:off x="0" y="0"/>
          <a:ext cx="0" cy="0"/>
          <a:chOff x="0" y="0"/>
          <a:chExt cx="0" cy="0"/>
        </a:xfrm>
      </p:grpSpPr>
      <p:grpSp>
        <p:nvGrpSpPr>
          <p:cNvPr id="156" name="Google Shape;156;p52"/>
          <p:cNvGrpSpPr/>
          <p:nvPr/>
        </p:nvGrpSpPr>
        <p:grpSpPr>
          <a:xfrm>
            <a:off x="-519458" y="2674710"/>
            <a:ext cx="10224210" cy="2744938"/>
            <a:chOff x="-519458" y="2674710"/>
            <a:chExt cx="10224210" cy="2744938"/>
          </a:xfrm>
        </p:grpSpPr>
        <p:sp>
          <p:nvSpPr>
            <p:cNvPr id="157" name="Google Shape;157;p52"/>
            <p:cNvSpPr/>
            <p:nvPr/>
          </p:nvSpPr>
          <p:spPr>
            <a:xfrm flipH="1" rot="10800000">
              <a:off x="-118698"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2"/>
            <p:cNvSpPr/>
            <p:nvPr/>
          </p:nvSpPr>
          <p:spPr>
            <a:xfrm flipH="1" rot="10800000">
              <a:off x="-519458"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2"/>
            <p:cNvSpPr/>
            <p:nvPr/>
          </p:nvSpPr>
          <p:spPr>
            <a:xfrm>
              <a:off x="-519448"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2"/>
            <p:cNvSpPr/>
            <p:nvPr/>
          </p:nvSpPr>
          <p:spPr>
            <a:xfrm>
              <a:off x="213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2"/>
            <p:cNvSpPr/>
            <p:nvPr/>
          </p:nvSpPr>
          <p:spPr>
            <a:xfrm rot="10800000">
              <a:off x="8465282"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2"/>
            <p:cNvSpPr/>
            <p:nvPr/>
          </p:nvSpPr>
          <p:spPr>
            <a:xfrm rot="10800000">
              <a:off x="8866042"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2"/>
            <p:cNvSpPr/>
            <p:nvPr/>
          </p:nvSpPr>
          <p:spPr>
            <a:xfrm flipH="1">
              <a:off x="8866032"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2"/>
            <p:cNvSpPr/>
            <p:nvPr/>
          </p:nvSpPr>
          <p:spPr>
            <a:xfrm flipH="1">
              <a:off x="83251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5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6" name="Google Shape;166;p52"/>
          <p:cNvSpPr txBox="1"/>
          <p:nvPr>
            <p:ph idx="1" type="subTitle"/>
          </p:nvPr>
        </p:nvSpPr>
        <p:spPr>
          <a:xfrm>
            <a:off x="1142950" y="221906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52"/>
          <p:cNvSpPr txBox="1"/>
          <p:nvPr>
            <p:ph idx="2" type="subTitle"/>
          </p:nvPr>
        </p:nvSpPr>
        <p:spPr>
          <a:xfrm>
            <a:off x="4749341" y="221906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8" name="Google Shape;168;p52"/>
          <p:cNvSpPr txBox="1"/>
          <p:nvPr>
            <p:ph idx="3" type="subTitle"/>
          </p:nvPr>
        </p:nvSpPr>
        <p:spPr>
          <a:xfrm>
            <a:off x="1142950" y="401031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9" name="Google Shape;169;p52"/>
          <p:cNvSpPr txBox="1"/>
          <p:nvPr>
            <p:ph idx="4" type="subTitle"/>
          </p:nvPr>
        </p:nvSpPr>
        <p:spPr>
          <a:xfrm>
            <a:off x="4749341" y="401031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0" name="Google Shape;170;p52"/>
          <p:cNvSpPr txBox="1"/>
          <p:nvPr>
            <p:ph idx="5" type="subTitle"/>
          </p:nvPr>
        </p:nvSpPr>
        <p:spPr>
          <a:xfrm>
            <a:off x="1142962" y="186058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71" name="Google Shape;171;p52"/>
          <p:cNvSpPr txBox="1"/>
          <p:nvPr>
            <p:ph idx="6" type="subTitle"/>
          </p:nvPr>
        </p:nvSpPr>
        <p:spPr>
          <a:xfrm>
            <a:off x="1142962" y="365193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72" name="Google Shape;172;p52"/>
          <p:cNvSpPr txBox="1"/>
          <p:nvPr>
            <p:ph idx="7" type="subTitle"/>
          </p:nvPr>
        </p:nvSpPr>
        <p:spPr>
          <a:xfrm>
            <a:off x="4749338" y="186058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73" name="Google Shape;173;p52"/>
          <p:cNvSpPr txBox="1"/>
          <p:nvPr>
            <p:ph idx="8" type="subTitle"/>
          </p:nvPr>
        </p:nvSpPr>
        <p:spPr>
          <a:xfrm>
            <a:off x="4749338" y="365193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4" name="Shape 174"/>
        <p:cNvGrpSpPr/>
        <p:nvPr/>
      </p:nvGrpSpPr>
      <p:grpSpPr>
        <a:xfrm>
          <a:off x="0" y="0"/>
          <a:ext cx="0" cy="0"/>
          <a:chOff x="0" y="0"/>
          <a:chExt cx="0" cy="0"/>
        </a:xfrm>
      </p:grpSpPr>
      <p:sp>
        <p:nvSpPr>
          <p:cNvPr id="175" name="Google Shape;175;p53"/>
          <p:cNvSpPr txBox="1"/>
          <p:nvPr>
            <p:ph type="title"/>
          </p:nvPr>
        </p:nvSpPr>
        <p:spPr>
          <a:xfrm>
            <a:off x="4292275" y="1663850"/>
            <a:ext cx="4138500" cy="181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6" name="Shape 176"/>
        <p:cNvGrpSpPr/>
        <p:nvPr/>
      </p:nvGrpSpPr>
      <p:grpSpPr>
        <a:xfrm>
          <a:off x="0" y="0"/>
          <a:ext cx="0" cy="0"/>
          <a:chOff x="0" y="0"/>
          <a:chExt cx="0" cy="0"/>
        </a:xfrm>
      </p:grpSpPr>
      <p:sp>
        <p:nvSpPr>
          <p:cNvPr id="177" name="Google Shape;177;p54"/>
          <p:cNvSpPr txBox="1"/>
          <p:nvPr>
            <p:ph hasCustomPrompt="1" type="title"/>
          </p:nvPr>
        </p:nvSpPr>
        <p:spPr>
          <a:xfrm>
            <a:off x="713225" y="1774100"/>
            <a:ext cx="4676100" cy="1098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78" name="Google Shape;178;p54"/>
          <p:cNvSpPr txBox="1"/>
          <p:nvPr>
            <p:ph idx="1" type="subTitle"/>
          </p:nvPr>
        </p:nvSpPr>
        <p:spPr>
          <a:xfrm>
            <a:off x="713225" y="2872275"/>
            <a:ext cx="4676100" cy="497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79" name="Shape 179"/>
        <p:cNvGrpSpPr/>
        <p:nvPr/>
      </p:nvGrpSpPr>
      <p:grpSpPr>
        <a:xfrm>
          <a:off x="0" y="0"/>
          <a:ext cx="0" cy="0"/>
          <a:chOff x="0" y="0"/>
          <a:chExt cx="0" cy="0"/>
        </a:xfrm>
      </p:grpSpPr>
      <p:sp>
        <p:nvSpPr>
          <p:cNvPr id="180" name="Google Shape;180;p55"/>
          <p:cNvSpPr txBox="1"/>
          <p:nvPr>
            <p:ph type="title"/>
          </p:nvPr>
        </p:nvSpPr>
        <p:spPr>
          <a:xfrm>
            <a:off x="4351975" y="638350"/>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81" name="Google Shape;181;p55"/>
          <p:cNvSpPr txBox="1"/>
          <p:nvPr>
            <p:ph idx="1" type="subTitle"/>
          </p:nvPr>
        </p:nvSpPr>
        <p:spPr>
          <a:xfrm>
            <a:off x="4351975" y="1327275"/>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82" name="Google Shape;182;p55"/>
          <p:cNvSpPr txBox="1"/>
          <p:nvPr>
            <p:ph idx="2" type="title"/>
          </p:nvPr>
        </p:nvSpPr>
        <p:spPr>
          <a:xfrm>
            <a:off x="4351975" y="1990612"/>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83" name="Google Shape;183;p55"/>
          <p:cNvSpPr txBox="1"/>
          <p:nvPr>
            <p:ph idx="3" type="subTitle"/>
          </p:nvPr>
        </p:nvSpPr>
        <p:spPr>
          <a:xfrm>
            <a:off x="4351975" y="2679529"/>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84" name="Google Shape;184;p55"/>
          <p:cNvSpPr txBox="1"/>
          <p:nvPr>
            <p:ph idx="4" type="title"/>
          </p:nvPr>
        </p:nvSpPr>
        <p:spPr>
          <a:xfrm>
            <a:off x="4351975" y="3342874"/>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85" name="Google Shape;185;p55"/>
          <p:cNvSpPr txBox="1"/>
          <p:nvPr>
            <p:ph idx="5" type="subTitle"/>
          </p:nvPr>
        </p:nvSpPr>
        <p:spPr>
          <a:xfrm>
            <a:off x="4351975" y="4031799"/>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6" name="Shape 186"/>
        <p:cNvGrpSpPr/>
        <p:nvPr/>
      </p:nvGrpSpPr>
      <p:grpSpPr>
        <a:xfrm>
          <a:off x="0" y="0"/>
          <a:ext cx="0" cy="0"/>
          <a:chOff x="0" y="0"/>
          <a:chExt cx="0" cy="0"/>
        </a:xfrm>
      </p:grpSpPr>
      <p:grpSp>
        <p:nvGrpSpPr>
          <p:cNvPr id="187" name="Google Shape;187;p56"/>
          <p:cNvGrpSpPr/>
          <p:nvPr/>
        </p:nvGrpSpPr>
        <p:grpSpPr>
          <a:xfrm>
            <a:off x="-247298" y="-284290"/>
            <a:ext cx="9638600" cy="5868163"/>
            <a:chOff x="-247298" y="-284290"/>
            <a:chExt cx="9638600" cy="5868163"/>
          </a:xfrm>
        </p:grpSpPr>
        <p:sp>
          <p:nvSpPr>
            <p:cNvPr id="188" name="Google Shape;188;p56"/>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6"/>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6"/>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6"/>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6"/>
            <p:cNvSpPr/>
            <p:nvPr/>
          </p:nvSpPr>
          <p:spPr>
            <a:xfrm flipH="1" rot="10800000">
              <a:off x="-125473"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6"/>
            <p:cNvSpPr/>
            <p:nvPr/>
          </p:nvSpPr>
          <p:spPr>
            <a:xfrm flipH="1" rot="10800000">
              <a:off x="-125483"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6"/>
            <p:cNvSpPr/>
            <p:nvPr/>
          </p:nvSpPr>
          <p:spPr>
            <a:xfrm flipH="1" rot="10800000">
              <a:off x="8424002"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6"/>
            <p:cNvSpPr/>
            <p:nvPr/>
          </p:nvSpPr>
          <p:spPr>
            <a:xfrm flipH="1" rot="10800000">
              <a:off x="8423992"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 name="Google Shape;196;p5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97" name="Shape 197"/>
        <p:cNvGrpSpPr/>
        <p:nvPr/>
      </p:nvGrpSpPr>
      <p:grpSpPr>
        <a:xfrm>
          <a:off x="0" y="0"/>
          <a:ext cx="0" cy="0"/>
          <a:chOff x="0" y="0"/>
          <a:chExt cx="0" cy="0"/>
        </a:xfrm>
      </p:grpSpPr>
      <p:grpSp>
        <p:nvGrpSpPr>
          <p:cNvPr id="198" name="Google Shape;198;p57"/>
          <p:cNvGrpSpPr/>
          <p:nvPr/>
        </p:nvGrpSpPr>
        <p:grpSpPr>
          <a:xfrm>
            <a:off x="-247298" y="-446215"/>
            <a:ext cx="9638600" cy="6030088"/>
            <a:chOff x="-247298" y="-446215"/>
            <a:chExt cx="9638600" cy="6030088"/>
          </a:xfrm>
        </p:grpSpPr>
        <p:sp>
          <p:nvSpPr>
            <p:cNvPr id="199" name="Google Shape;199;p57"/>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7"/>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7"/>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7"/>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7"/>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7"/>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7"/>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7"/>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 name="Google Shape;207;p57"/>
          <p:cNvSpPr txBox="1"/>
          <p:nvPr>
            <p:ph type="title"/>
          </p:nvPr>
        </p:nvSpPr>
        <p:spPr>
          <a:xfrm>
            <a:off x="720000" y="1637550"/>
            <a:ext cx="35979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8" name="Google Shape;208;p57"/>
          <p:cNvSpPr txBox="1"/>
          <p:nvPr>
            <p:ph idx="1" type="subTitle"/>
          </p:nvPr>
        </p:nvSpPr>
        <p:spPr>
          <a:xfrm>
            <a:off x="720000" y="2700750"/>
            <a:ext cx="3597900" cy="805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09" name="Shape 209"/>
        <p:cNvGrpSpPr/>
        <p:nvPr/>
      </p:nvGrpSpPr>
      <p:grpSpPr>
        <a:xfrm>
          <a:off x="0" y="0"/>
          <a:ext cx="0" cy="0"/>
          <a:chOff x="0" y="0"/>
          <a:chExt cx="0" cy="0"/>
        </a:xfrm>
      </p:grpSpPr>
      <p:grpSp>
        <p:nvGrpSpPr>
          <p:cNvPr id="210" name="Google Shape;210;p58"/>
          <p:cNvGrpSpPr/>
          <p:nvPr/>
        </p:nvGrpSpPr>
        <p:grpSpPr>
          <a:xfrm flipH="1">
            <a:off x="-247298" y="-446215"/>
            <a:ext cx="9638600" cy="6030088"/>
            <a:chOff x="-247298" y="-446215"/>
            <a:chExt cx="9638600" cy="6030088"/>
          </a:xfrm>
        </p:grpSpPr>
        <p:sp>
          <p:nvSpPr>
            <p:cNvPr id="211" name="Google Shape;211;p58"/>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8"/>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8"/>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8"/>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8"/>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8"/>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8"/>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8"/>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 name="Google Shape;219;p58"/>
          <p:cNvSpPr txBox="1"/>
          <p:nvPr>
            <p:ph type="title"/>
          </p:nvPr>
        </p:nvSpPr>
        <p:spPr>
          <a:xfrm>
            <a:off x="4837200" y="1796350"/>
            <a:ext cx="35934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0" name="Google Shape;220;p58"/>
          <p:cNvSpPr txBox="1"/>
          <p:nvPr>
            <p:ph idx="1" type="subTitle"/>
          </p:nvPr>
        </p:nvSpPr>
        <p:spPr>
          <a:xfrm>
            <a:off x="4837375" y="2441150"/>
            <a:ext cx="3593400" cy="9060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grpSp>
        <p:nvGrpSpPr>
          <p:cNvPr id="12" name="Google Shape;12;p41"/>
          <p:cNvGrpSpPr/>
          <p:nvPr/>
        </p:nvGrpSpPr>
        <p:grpSpPr>
          <a:xfrm>
            <a:off x="-247298" y="-446215"/>
            <a:ext cx="9638600" cy="6030088"/>
            <a:chOff x="-247298" y="-446215"/>
            <a:chExt cx="9638600" cy="6030088"/>
          </a:xfrm>
        </p:grpSpPr>
        <p:sp>
          <p:nvSpPr>
            <p:cNvPr id="13" name="Google Shape;13;p41"/>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1"/>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1"/>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1"/>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1"/>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1"/>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4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 name="Google Shape;22;p41"/>
          <p:cNvSpPr txBox="1"/>
          <p:nvPr>
            <p:ph idx="1" type="body"/>
          </p:nvPr>
        </p:nvSpPr>
        <p:spPr>
          <a:xfrm>
            <a:off x="720000" y="1215751"/>
            <a:ext cx="7704000" cy="3978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SzPts val="1400"/>
              <a:buFont typeface="Nunito Light"/>
              <a:buChar char="○"/>
              <a:defRPr/>
            </a:lvl2pPr>
            <a:lvl3pPr indent="-317500" lvl="2" marL="1371600" algn="l">
              <a:lnSpc>
                <a:spcPct val="100000"/>
              </a:lnSpc>
              <a:spcBef>
                <a:spcPts val="0"/>
              </a:spcBef>
              <a:spcAft>
                <a:spcPts val="0"/>
              </a:spcAft>
              <a:buSzPts val="1400"/>
              <a:buFont typeface="Nunito Light"/>
              <a:buChar char="■"/>
              <a:defRPr/>
            </a:lvl3pPr>
            <a:lvl4pPr indent="-317500" lvl="3" marL="1828800" algn="l">
              <a:lnSpc>
                <a:spcPct val="100000"/>
              </a:lnSpc>
              <a:spcBef>
                <a:spcPts val="0"/>
              </a:spcBef>
              <a:spcAft>
                <a:spcPts val="0"/>
              </a:spcAft>
              <a:buSzPts val="1400"/>
              <a:buFont typeface="Nunito Light"/>
              <a:buChar char="●"/>
              <a:defRPr/>
            </a:lvl4pPr>
            <a:lvl5pPr indent="-317500" lvl="4" marL="2286000" algn="l">
              <a:lnSpc>
                <a:spcPct val="100000"/>
              </a:lnSpc>
              <a:spcBef>
                <a:spcPts val="0"/>
              </a:spcBef>
              <a:spcAft>
                <a:spcPts val="0"/>
              </a:spcAft>
              <a:buSzPts val="1400"/>
              <a:buFont typeface="Nunito Light"/>
              <a:buChar char="○"/>
              <a:defRPr/>
            </a:lvl5pPr>
            <a:lvl6pPr indent="-317500" lvl="5" marL="2743200" algn="l">
              <a:lnSpc>
                <a:spcPct val="100000"/>
              </a:lnSpc>
              <a:spcBef>
                <a:spcPts val="0"/>
              </a:spcBef>
              <a:spcAft>
                <a:spcPts val="0"/>
              </a:spcAft>
              <a:buSzPts val="1400"/>
              <a:buFont typeface="Nunito Light"/>
              <a:buChar char="■"/>
              <a:defRPr/>
            </a:lvl6pPr>
            <a:lvl7pPr indent="-317500" lvl="6" marL="3200400" algn="l">
              <a:lnSpc>
                <a:spcPct val="100000"/>
              </a:lnSpc>
              <a:spcBef>
                <a:spcPts val="0"/>
              </a:spcBef>
              <a:spcAft>
                <a:spcPts val="0"/>
              </a:spcAft>
              <a:buSzPts val="1400"/>
              <a:buFont typeface="Nunito Light"/>
              <a:buChar char="●"/>
              <a:defRPr/>
            </a:lvl7pPr>
            <a:lvl8pPr indent="-317500" lvl="7" marL="3657600" algn="l">
              <a:lnSpc>
                <a:spcPct val="100000"/>
              </a:lnSpc>
              <a:spcBef>
                <a:spcPts val="0"/>
              </a:spcBef>
              <a:spcAft>
                <a:spcPts val="0"/>
              </a:spcAft>
              <a:buSzPts val="1400"/>
              <a:buFont typeface="Nunito Light"/>
              <a:buChar char="○"/>
              <a:defRPr/>
            </a:lvl8pPr>
            <a:lvl9pPr indent="-317500" lvl="8" marL="4114800" algn="l">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21" name="Shape 221"/>
        <p:cNvGrpSpPr/>
        <p:nvPr/>
      </p:nvGrpSpPr>
      <p:grpSpPr>
        <a:xfrm>
          <a:off x="0" y="0"/>
          <a:ext cx="0" cy="0"/>
          <a:chOff x="0" y="0"/>
          <a:chExt cx="0" cy="0"/>
        </a:xfrm>
      </p:grpSpPr>
      <p:grpSp>
        <p:nvGrpSpPr>
          <p:cNvPr id="222" name="Google Shape;222;p59"/>
          <p:cNvGrpSpPr/>
          <p:nvPr/>
        </p:nvGrpSpPr>
        <p:grpSpPr>
          <a:xfrm>
            <a:off x="-535133" y="-37823"/>
            <a:ext cx="10207495" cy="5621696"/>
            <a:chOff x="-535133" y="-37823"/>
            <a:chExt cx="10207495" cy="5621696"/>
          </a:xfrm>
        </p:grpSpPr>
        <p:sp>
          <p:nvSpPr>
            <p:cNvPr id="223" name="Google Shape;223;p59"/>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9"/>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9"/>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9"/>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9"/>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9"/>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9"/>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9"/>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 name="Google Shape;231;p5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32" name="Shape 232"/>
        <p:cNvGrpSpPr/>
        <p:nvPr/>
      </p:nvGrpSpPr>
      <p:grpSpPr>
        <a:xfrm>
          <a:off x="0" y="0"/>
          <a:ext cx="0" cy="0"/>
          <a:chOff x="0" y="0"/>
          <a:chExt cx="0" cy="0"/>
        </a:xfrm>
      </p:grpSpPr>
      <p:grpSp>
        <p:nvGrpSpPr>
          <p:cNvPr id="233" name="Google Shape;233;p60"/>
          <p:cNvGrpSpPr/>
          <p:nvPr/>
        </p:nvGrpSpPr>
        <p:grpSpPr>
          <a:xfrm>
            <a:off x="-247298" y="-446215"/>
            <a:ext cx="9638610" cy="6030088"/>
            <a:chOff x="-247298" y="-446215"/>
            <a:chExt cx="9638610" cy="6030088"/>
          </a:xfrm>
        </p:grpSpPr>
        <p:sp>
          <p:nvSpPr>
            <p:cNvPr id="234" name="Google Shape;234;p60"/>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0"/>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0"/>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0"/>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0"/>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0"/>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0"/>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0"/>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 name="Google Shape;242;p6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43" name="Shape 243"/>
        <p:cNvGrpSpPr/>
        <p:nvPr/>
      </p:nvGrpSpPr>
      <p:grpSpPr>
        <a:xfrm>
          <a:off x="0" y="0"/>
          <a:ext cx="0" cy="0"/>
          <a:chOff x="0" y="0"/>
          <a:chExt cx="0" cy="0"/>
        </a:xfrm>
      </p:grpSpPr>
      <p:grpSp>
        <p:nvGrpSpPr>
          <p:cNvPr id="244" name="Google Shape;244;p61"/>
          <p:cNvGrpSpPr/>
          <p:nvPr/>
        </p:nvGrpSpPr>
        <p:grpSpPr>
          <a:xfrm>
            <a:off x="-548808" y="-584898"/>
            <a:ext cx="10241610" cy="6168779"/>
            <a:chOff x="-548808" y="-584898"/>
            <a:chExt cx="10241610" cy="6168779"/>
          </a:xfrm>
        </p:grpSpPr>
        <p:sp>
          <p:nvSpPr>
            <p:cNvPr id="245" name="Google Shape;245;p61"/>
            <p:cNvSpPr/>
            <p:nvPr/>
          </p:nvSpPr>
          <p:spPr>
            <a:xfrm>
              <a:off x="293877" y="46157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1"/>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1"/>
            <p:cNvSpPr/>
            <p:nvPr/>
          </p:nvSpPr>
          <p:spPr>
            <a:xfrm flipH="1" rot="10800000">
              <a:off x="-129123"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1"/>
            <p:cNvSpPr/>
            <p:nvPr/>
          </p:nvSpPr>
          <p:spPr>
            <a:xfrm flipH="1" rot="10800000">
              <a:off x="-548808"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1"/>
            <p:cNvSpPr/>
            <p:nvPr/>
          </p:nvSpPr>
          <p:spPr>
            <a:xfrm>
              <a:off x="1851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1"/>
            <p:cNvSpPr/>
            <p:nvPr/>
          </p:nvSpPr>
          <p:spPr>
            <a:xfrm rot="10800000">
              <a:off x="8434407"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1"/>
            <p:cNvSpPr/>
            <p:nvPr/>
          </p:nvSpPr>
          <p:spPr>
            <a:xfrm rot="10800000">
              <a:off x="8854092"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1"/>
            <p:cNvSpPr/>
            <p:nvPr/>
          </p:nvSpPr>
          <p:spPr>
            <a:xfrm flipH="1">
              <a:off x="81200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 name="Google Shape;253;p6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254" name="Shape 254"/>
        <p:cNvGrpSpPr/>
        <p:nvPr/>
      </p:nvGrpSpPr>
      <p:grpSpPr>
        <a:xfrm>
          <a:off x="0" y="0"/>
          <a:ext cx="0" cy="0"/>
          <a:chOff x="0" y="0"/>
          <a:chExt cx="0" cy="0"/>
        </a:xfrm>
      </p:grpSpPr>
      <p:sp>
        <p:nvSpPr>
          <p:cNvPr id="255" name="Google Shape;255;p6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56" name="Google Shape;256;p62"/>
          <p:cNvGrpSpPr/>
          <p:nvPr/>
        </p:nvGrpSpPr>
        <p:grpSpPr>
          <a:xfrm>
            <a:off x="-476796" y="2900252"/>
            <a:ext cx="10097585" cy="2865204"/>
            <a:chOff x="-476796" y="2900252"/>
            <a:chExt cx="10097585" cy="2865204"/>
          </a:xfrm>
        </p:grpSpPr>
        <p:grpSp>
          <p:nvGrpSpPr>
            <p:cNvPr id="257" name="Google Shape;257;p62"/>
            <p:cNvGrpSpPr/>
            <p:nvPr/>
          </p:nvGrpSpPr>
          <p:grpSpPr>
            <a:xfrm>
              <a:off x="-476796" y="2900252"/>
              <a:ext cx="10097585" cy="2865204"/>
              <a:chOff x="-476796" y="2900252"/>
              <a:chExt cx="10097585" cy="2865204"/>
            </a:xfrm>
          </p:grpSpPr>
          <p:sp>
            <p:nvSpPr>
              <p:cNvPr id="258" name="Google Shape;258;p62"/>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2"/>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2"/>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2"/>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2"/>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2"/>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2"/>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 name="Google Shape;265;p62"/>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6" name="Shape 266"/>
        <p:cNvGrpSpPr/>
        <p:nvPr/>
      </p:nvGrpSpPr>
      <p:grpSpPr>
        <a:xfrm>
          <a:off x="0" y="0"/>
          <a:ext cx="0" cy="0"/>
          <a:chOff x="0" y="0"/>
          <a:chExt cx="0" cy="0"/>
        </a:xfrm>
      </p:grpSpPr>
      <p:grpSp>
        <p:nvGrpSpPr>
          <p:cNvPr id="267" name="Google Shape;267;p63"/>
          <p:cNvGrpSpPr/>
          <p:nvPr/>
        </p:nvGrpSpPr>
        <p:grpSpPr>
          <a:xfrm>
            <a:off x="-247298" y="-446215"/>
            <a:ext cx="9638600" cy="6030088"/>
            <a:chOff x="-247298" y="-446215"/>
            <a:chExt cx="9638600" cy="6030088"/>
          </a:xfrm>
        </p:grpSpPr>
        <p:sp>
          <p:nvSpPr>
            <p:cNvPr id="268" name="Google Shape;268;p63"/>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3"/>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3"/>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3"/>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3"/>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3"/>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3"/>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3"/>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6" name="Google Shape;276;p6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7" name="Google Shape;277;p63"/>
          <p:cNvSpPr txBox="1"/>
          <p:nvPr>
            <p:ph idx="1" type="subTitle"/>
          </p:nvPr>
        </p:nvSpPr>
        <p:spPr>
          <a:xfrm>
            <a:off x="5055284" y="356257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78" name="Google Shape;278;p63"/>
          <p:cNvSpPr txBox="1"/>
          <p:nvPr>
            <p:ph idx="2" type="subTitle"/>
          </p:nvPr>
        </p:nvSpPr>
        <p:spPr>
          <a:xfrm>
            <a:off x="1583300" y="356257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79" name="Google Shape;279;p63"/>
          <p:cNvSpPr txBox="1"/>
          <p:nvPr>
            <p:ph idx="3" type="subTitle"/>
          </p:nvPr>
        </p:nvSpPr>
        <p:spPr>
          <a:xfrm>
            <a:off x="50552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0" name="Google Shape;280;p63"/>
          <p:cNvSpPr txBox="1"/>
          <p:nvPr>
            <p:ph idx="4" type="subTitle"/>
          </p:nvPr>
        </p:nvSpPr>
        <p:spPr>
          <a:xfrm>
            <a:off x="15830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1" name="Shape 281"/>
        <p:cNvGrpSpPr/>
        <p:nvPr/>
      </p:nvGrpSpPr>
      <p:grpSpPr>
        <a:xfrm>
          <a:off x="0" y="0"/>
          <a:ext cx="0" cy="0"/>
          <a:chOff x="0" y="0"/>
          <a:chExt cx="0" cy="0"/>
        </a:xfrm>
      </p:grpSpPr>
      <p:sp>
        <p:nvSpPr>
          <p:cNvPr id="282" name="Google Shape;282;p64"/>
          <p:cNvSpPr txBox="1"/>
          <p:nvPr>
            <p:ph type="title"/>
          </p:nvPr>
        </p:nvSpPr>
        <p:spPr>
          <a:xfrm>
            <a:off x="713225" y="677525"/>
            <a:ext cx="50946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3" name="Google Shape;283;p64"/>
          <p:cNvSpPr txBox="1"/>
          <p:nvPr>
            <p:ph idx="1" type="subTitle"/>
          </p:nvPr>
        </p:nvSpPr>
        <p:spPr>
          <a:xfrm>
            <a:off x="713225" y="1841450"/>
            <a:ext cx="5094600" cy="1058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4" name="Google Shape;284;p64"/>
          <p:cNvSpPr txBox="1"/>
          <p:nvPr/>
        </p:nvSpPr>
        <p:spPr>
          <a:xfrm>
            <a:off x="713225" y="3611950"/>
            <a:ext cx="50946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1" i="0" lang="en" sz="1200" u="none" cap="none" strike="noStrike">
                <a:solidFill>
                  <a:schemeClr val="dk1"/>
                </a:solidFill>
                <a:latin typeface="DM Sans"/>
                <a:ea typeface="DM Sans"/>
                <a:cs typeface="DM Sans"/>
                <a:sym typeface="DM Sans"/>
              </a:rPr>
              <a:t>CREDITS:</a:t>
            </a:r>
            <a:r>
              <a:rPr b="0" i="0" lang="en" sz="1200" u="none" cap="none" strike="noStrike">
                <a:solidFill>
                  <a:schemeClr val="dk1"/>
                </a:solidFill>
                <a:latin typeface="DM Sans"/>
                <a:ea typeface="DM Sans"/>
                <a:cs typeface="DM Sans"/>
                <a:sym typeface="DM Sans"/>
              </a:rPr>
              <a:t> This presentation template was created by </a:t>
            </a:r>
            <a:r>
              <a:rPr b="1" i="0" lang="en" sz="1200" u="sng" cap="none" strike="noStrike">
                <a:solidFill>
                  <a:schemeClr val="dk1"/>
                </a:solidFill>
                <a:latin typeface="DM Sans"/>
                <a:ea typeface="DM Sans"/>
                <a:cs typeface="DM Sans"/>
                <a:sym typeface="DM Sans"/>
                <a:hlinkClick r:id="rId2">
                  <a:extLst>
                    <a:ext uri="{A12FA001-AC4F-418D-AE19-62706E023703}">
                      <ahyp:hlinkClr val="tx"/>
                    </a:ext>
                  </a:extLst>
                </a:hlinkClick>
              </a:rPr>
              <a:t>Slidesgo</a:t>
            </a:r>
            <a:r>
              <a:rPr b="0" i="0" lang="en" sz="1200" u="none" cap="none" strike="noStrike">
                <a:solidFill>
                  <a:schemeClr val="dk1"/>
                </a:solidFill>
                <a:latin typeface="DM Sans"/>
                <a:ea typeface="DM Sans"/>
                <a:cs typeface="DM Sans"/>
                <a:sym typeface="DM Sans"/>
              </a:rPr>
              <a:t>, and includes icons by </a:t>
            </a:r>
            <a:r>
              <a:rPr b="1" i="0" lang="en" sz="1200" u="sng" cap="none" strike="noStrike">
                <a:solidFill>
                  <a:schemeClr val="dk1"/>
                </a:solidFill>
                <a:latin typeface="DM Sans"/>
                <a:ea typeface="DM Sans"/>
                <a:cs typeface="DM Sans"/>
                <a:sym typeface="DM Sans"/>
                <a:hlinkClick r:id="rId3">
                  <a:extLst>
                    <a:ext uri="{A12FA001-AC4F-418D-AE19-62706E023703}">
                      <ahyp:hlinkClr val="tx"/>
                    </a:ext>
                  </a:extLst>
                </a:hlinkClick>
              </a:rPr>
              <a:t>Flaticon</a:t>
            </a:r>
            <a:r>
              <a:rPr b="0" i="0" lang="en" sz="1200" u="none" cap="none" strike="noStrike">
                <a:solidFill>
                  <a:schemeClr val="dk1"/>
                </a:solidFill>
                <a:latin typeface="DM Sans"/>
                <a:ea typeface="DM Sans"/>
                <a:cs typeface="DM Sans"/>
                <a:sym typeface="DM Sans"/>
              </a:rPr>
              <a:t>, and infographics &amp; images by </a:t>
            </a:r>
            <a:r>
              <a:rPr b="1" i="0" lang="en" sz="1200" u="sng" cap="none" strike="noStrike">
                <a:solidFill>
                  <a:schemeClr val="dk1"/>
                </a:solidFill>
                <a:latin typeface="DM Sans"/>
                <a:ea typeface="DM Sans"/>
                <a:cs typeface="DM Sans"/>
                <a:sym typeface="DM Sans"/>
                <a:hlinkClick r:id="rId4">
                  <a:extLst>
                    <a:ext uri="{A12FA001-AC4F-418D-AE19-62706E023703}">
                      <ahyp:hlinkClr val="tx"/>
                    </a:ext>
                  </a:extLst>
                </a:hlinkClick>
              </a:rPr>
              <a:t>Freepik</a:t>
            </a:r>
            <a:r>
              <a:rPr b="0" i="0" lang="en" sz="1200" u="sng" cap="none" strike="noStrike">
                <a:solidFill>
                  <a:schemeClr val="dk1"/>
                </a:solidFill>
                <a:latin typeface="DM Sans"/>
                <a:ea typeface="DM Sans"/>
                <a:cs typeface="DM Sans"/>
                <a:sym typeface="DM Sans"/>
              </a:rPr>
              <a:t> </a:t>
            </a:r>
            <a:endParaRPr b="1" i="0" sz="1200" u="sng"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285" name="Shape 285"/>
        <p:cNvGrpSpPr/>
        <p:nvPr/>
      </p:nvGrpSpPr>
      <p:grpSpPr>
        <a:xfrm>
          <a:off x="0" y="0"/>
          <a:ext cx="0" cy="0"/>
          <a:chOff x="0" y="0"/>
          <a:chExt cx="0" cy="0"/>
        </a:xfrm>
      </p:grpSpPr>
      <p:grpSp>
        <p:nvGrpSpPr>
          <p:cNvPr id="286" name="Google Shape;286;p65"/>
          <p:cNvGrpSpPr/>
          <p:nvPr/>
        </p:nvGrpSpPr>
        <p:grpSpPr>
          <a:xfrm>
            <a:off x="-247298" y="-446215"/>
            <a:ext cx="9638600" cy="6030088"/>
            <a:chOff x="-247298" y="-446215"/>
            <a:chExt cx="9638600" cy="6030088"/>
          </a:xfrm>
        </p:grpSpPr>
        <p:sp>
          <p:nvSpPr>
            <p:cNvPr id="287" name="Google Shape;287;p65"/>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5"/>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5"/>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5"/>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5"/>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5"/>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5"/>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5"/>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 name="Google Shape;295;p6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6" name="Google Shape;296;p65"/>
          <p:cNvSpPr txBox="1"/>
          <p:nvPr>
            <p:ph idx="1" type="body"/>
          </p:nvPr>
        </p:nvSpPr>
        <p:spPr>
          <a:xfrm>
            <a:off x="720000" y="1215742"/>
            <a:ext cx="7704000" cy="1022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Clr>
                <a:srgbClr val="1A1A1A"/>
              </a:buClr>
              <a:buSzPts val="1400"/>
              <a:buFont typeface="Nunito Light"/>
              <a:buChar char="○"/>
              <a:defRPr/>
            </a:lvl2pPr>
            <a:lvl3pPr indent="-317500" lvl="2" marL="1371600" algn="l">
              <a:lnSpc>
                <a:spcPct val="100000"/>
              </a:lnSpc>
              <a:spcBef>
                <a:spcPts val="0"/>
              </a:spcBef>
              <a:spcAft>
                <a:spcPts val="0"/>
              </a:spcAft>
              <a:buClr>
                <a:srgbClr val="1A1A1A"/>
              </a:buClr>
              <a:buSzPts val="1400"/>
              <a:buFont typeface="Nunito Light"/>
              <a:buChar char="■"/>
              <a:defRPr/>
            </a:lvl3pPr>
            <a:lvl4pPr indent="-317500" lvl="3" marL="1828800" algn="l">
              <a:lnSpc>
                <a:spcPct val="100000"/>
              </a:lnSpc>
              <a:spcBef>
                <a:spcPts val="0"/>
              </a:spcBef>
              <a:spcAft>
                <a:spcPts val="0"/>
              </a:spcAft>
              <a:buClr>
                <a:srgbClr val="1A1A1A"/>
              </a:buClr>
              <a:buSzPts val="1400"/>
              <a:buFont typeface="Nunito Light"/>
              <a:buChar char="●"/>
              <a:defRPr/>
            </a:lvl4pPr>
            <a:lvl5pPr indent="-317500" lvl="4" marL="2286000" algn="l">
              <a:lnSpc>
                <a:spcPct val="100000"/>
              </a:lnSpc>
              <a:spcBef>
                <a:spcPts val="0"/>
              </a:spcBef>
              <a:spcAft>
                <a:spcPts val="0"/>
              </a:spcAft>
              <a:buClr>
                <a:srgbClr val="1A1A1A"/>
              </a:buClr>
              <a:buSzPts val="1400"/>
              <a:buFont typeface="Nunito Light"/>
              <a:buChar char="○"/>
              <a:defRPr/>
            </a:lvl5pPr>
            <a:lvl6pPr indent="-317500" lvl="5" marL="2743200" algn="l">
              <a:lnSpc>
                <a:spcPct val="100000"/>
              </a:lnSpc>
              <a:spcBef>
                <a:spcPts val="0"/>
              </a:spcBef>
              <a:spcAft>
                <a:spcPts val="0"/>
              </a:spcAft>
              <a:buClr>
                <a:srgbClr val="1A1A1A"/>
              </a:buClr>
              <a:buSzPts val="1400"/>
              <a:buFont typeface="Nunito Light"/>
              <a:buChar char="■"/>
              <a:defRPr/>
            </a:lvl6pPr>
            <a:lvl7pPr indent="-317500" lvl="6" marL="3200400" algn="l">
              <a:lnSpc>
                <a:spcPct val="100000"/>
              </a:lnSpc>
              <a:spcBef>
                <a:spcPts val="0"/>
              </a:spcBef>
              <a:spcAft>
                <a:spcPts val="0"/>
              </a:spcAft>
              <a:buClr>
                <a:srgbClr val="1A1A1A"/>
              </a:buClr>
              <a:buSzPts val="1400"/>
              <a:buFont typeface="Nunito Light"/>
              <a:buChar char="●"/>
              <a:defRPr/>
            </a:lvl7pPr>
            <a:lvl8pPr indent="-317500" lvl="7" marL="3657600" algn="l">
              <a:lnSpc>
                <a:spcPct val="100000"/>
              </a:lnSpc>
              <a:spcBef>
                <a:spcPts val="0"/>
              </a:spcBef>
              <a:spcAft>
                <a:spcPts val="0"/>
              </a:spcAft>
              <a:buClr>
                <a:srgbClr val="1A1A1A"/>
              </a:buClr>
              <a:buSzPts val="1400"/>
              <a:buFont typeface="Nunito Light"/>
              <a:buChar char="○"/>
              <a:defRPr/>
            </a:lvl8pPr>
            <a:lvl9pPr indent="-317500" lvl="8" marL="4114800" algn="l">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297" name="Shape 297"/>
        <p:cNvGrpSpPr/>
        <p:nvPr/>
      </p:nvGrpSpPr>
      <p:grpSpPr>
        <a:xfrm>
          <a:off x="0" y="0"/>
          <a:ext cx="0" cy="0"/>
          <a:chOff x="0" y="0"/>
          <a:chExt cx="0" cy="0"/>
        </a:xfrm>
      </p:grpSpPr>
      <p:grpSp>
        <p:nvGrpSpPr>
          <p:cNvPr id="298" name="Google Shape;298;p66"/>
          <p:cNvGrpSpPr/>
          <p:nvPr/>
        </p:nvGrpSpPr>
        <p:grpSpPr>
          <a:xfrm>
            <a:off x="-535133" y="-37823"/>
            <a:ext cx="10207495" cy="5621696"/>
            <a:chOff x="-535133" y="-37823"/>
            <a:chExt cx="10207495" cy="5621696"/>
          </a:xfrm>
        </p:grpSpPr>
        <p:sp>
          <p:nvSpPr>
            <p:cNvPr id="299" name="Google Shape;299;p66"/>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6"/>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6"/>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6"/>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6"/>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6"/>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6"/>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6"/>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 name="Google Shape;307;p6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08" name="Google Shape;308;p66"/>
          <p:cNvSpPr txBox="1"/>
          <p:nvPr>
            <p:ph idx="1" type="body"/>
          </p:nvPr>
        </p:nvSpPr>
        <p:spPr>
          <a:xfrm>
            <a:off x="720000" y="1215749"/>
            <a:ext cx="7704000" cy="314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Clr>
                <a:srgbClr val="1A1A1A"/>
              </a:buClr>
              <a:buSzPts val="1400"/>
              <a:buFont typeface="Nunito Light"/>
              <a:buChar char="○"/>
              <a:defRPr/>
            </a:lvl2pPr>
            <a:lvl3pPr indent="-317500" lvl="2" marL="1371600" algn="l">
              <a:lnSpc>
                <a:spcPct val="100000"/>
              </a:lnSpc>
              <a:spcBef>
                <a:spcPts val="0"/>
              </a:spcBef>
              <a:spcAft>
                <a:spcPts val="0"/>
              </a:spcAft>
              <a:buClr>
                <a:srgbClr val="1A1A1A"/>
              </a:buClr>
              <a:buSzPts val="1400"/>
              <a:buFont typeface="Nunito Light"/>
              <a:buChar char="■"/>
              <a:defRPr/>
            </a:lvl3pPr>
            <a:lvl4pPr indent="-317500" lvl="3" marL="1828800" algn="l">
              <a:lnSpc>
                <a:spcPct val="100000"/>
              </a:lnSpc>
              <a:spcBef>
                <a:spcPts val="0"/>
              </a:spcBef>
              <a:spcAft>
                <a:spcPts val="0"/>
              </a:spcAft>
              <a:buClr>
                <a:srgbClr val="1A1A1A"/>
              </a:buClr>
              <a:buSzPts val="1400"/>
              <a:buFont typeface="Nunito Light"/>
              <a:buChar char="●"/>
              <a:defRPr/>
            </a:lvl4pPr>
            <a:lvl5pPr indent="-317500" lvl="4" marL="2286000" algn="l">
              <a:lnSpc>
                <a:spcPct val="100000"/>
              </a:lnSpc>
              <a:spcBef>
                <a:spcPts val="0"/>
              </a:spcBef>
              <a:spcAft>
                <a:spcPts val="0"/>
              </a:spcAft>
              <a:buClr>
                <a:srgbClr val="1A1A1A"/>
              </a:buClr>
              <a:buSzPts val="1400"/>
              <a:buFont typeface="Nunito Light"/>
              <a:buChar char="○"/>
              <a:defRPr/>
            </a:lvl5pPr>
            <a:lvl6pPr indent="-317500" lvl="5" marL="2743200" algn="l">
              <a:lnSpc>
                <a:spcPct val="100000"/>
              </a:lnSpc>
              <a:spcBef>
                <a:spcPts val="0"/>
              </a:spcBef>
              <a:spcAft>
                <a:spcPts val="0"/>
              </a:spcAft>
              <a:buClr>
                <a:srgbClr val="1A1A1A"/>
              </a:buClr>
              <a:buSzPts val="1400"/>
              <a:buFont typeface="Nunito Light"/>
              <a:buChar char="■"/>
              <a:defRPr/>
            </a:lvl6pPr>
            <a:lvl7pPr indent="-317500" lvl="6" marL="3200400" algn="l">
              <a:lnSpc>
                <a:spcPct val="100000"/>
              </a:lnSpc>
              <a:spcBef>
                <a:spcPts val="0"/>
              </a:spcBef>
              <a:spcAft>
                <a:spcPts val="0"/>
              </a:spcAft>
              <a:buClr>
                <a:srgbClr val="1A1A1A"/>
              </a:buClr>
              <a:buSzPts val="1400"/>
              <a:buFont typeface="Nunito Light"/>
              <a:buChar char="●"/>
              <a:defRPr/>
            </a:lvl7pPr>
            <a:lvl8pPr indent="-317500" lvl="7" marL="3657600" algn="l">
              <a:lnSpc>
                <a:spcPct val="100000"/>
              </a:lnSpc>
              <a:spcBef>
                <a:spcPts val="0"/>
              </a:spcBef>
              <a:spcAft>
                <a:spcPts val="0"/>
              </a:spcAft>
              <a:buClr>
                <a:srgbClr val="1A1A1A"/>
              </a:buClr>
              <a:buSzPts val="1400"/>
              <a:buFont typeface="Nunito Light"/>
              <a:buChar char="○"/>
              <a:defRPr/>
            </a:lvl8pPr>
            <a:lvl9pPr indent="-317500" lvl="8" marL="4114800" algn="l">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9" name="Shape 309"/>
        <p:cNvGrpSpPr/>
        <p:nvPr/>
      </p:nvGrpSpPr>
      <p:grpSpPr>
        <a:xfrm>
          <a:off x="0" y="0"/>
          <a:ext cx="0" cy="0"/>
          <a:chOff x="0" y="0"/>
          <a:chExt cx="0" cy="0"/>
        </a:xfrm>
      </p:grpSpPr>
      <p:sp>
        <p:nvSpPr>
          <p:cNvPr id="310" name="Google Shape;310;p67"/>
          <p:cNvSpPr/>
          <p:nvPr>
            <p:ph idx="2" type="pic"/>
          </p:nvPr>
        </p:nvSpPr>
        <p:spPr>
          <a:xfrm>
            <a:off x="-25" y="-13725"/>
            <a:ext cx="9144000" cy="5157300"/>
          </a:xfrm>
          <a:prstGeom prst="rect">
            <a:avLst/>
          </a:prstGeom>
          <a:noFill/>
          <a:ln>
            <a:noFill/>
          </a:ln>
        </p:spPr>
      </p:sp>
      <p:sp>
        <p:nvSpPr>
          <p:cNvPr id="311" name="Google Shape;311;p67"/>
          <p:cNvSpPr txBox="1"/>
          <p:nvPr>
            <p:ph type="title"/>
          </p:nvPr>
        </p:nvSpPr>
        <p:spPr>
          <a:xfrm>
            <a:off x="720000" y="3942625"/>
            <a:ext cx="7704000" cy="6444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2" name="Shape 3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3" name="Shape 23"/>
        <p:cNvGrpSpPr/>
        <p:nvPr/>
      </p:nvGrpSpPr>
      <p:grpSpPr>
        <a:xfrm>
          <a:off x="0" y="0"/>
          <a:ext cx="0" cy="0"/>
          <a:chOff x="0" y="0"/>
          <a:chExt cx="0" cy="0"/>
        </a:xfrm>
      </p:grpSpPr>
      <p:grpSp>
        <p:nvGrpSpPr>
          <p:cNvPr id="24" name="Google Shape;24;p42"/>
          <p:cNvGrpSpPr/>
          <p:nvPr/>
        </p:nvGrpSpPr>
        <p:grpSpPr>
          <a:xfrm>
            <a:off x="-655296" y="3436585"/>
            <a:ext cx="10454595" cy="2311221"/>
            <a:chOff x="-655296" y="3436585"/>
            <a:chExt cx="10454595" cy="2311221"/>
          </a:xfrm>
        </p:grpSpPr>
        <p:sp>
          <p:nvSpPr>
            <p:cNvPr id="25" name="Google Shape;25;p42"/>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2"/>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2"/>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2"/>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2"/>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2"/>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2"/>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2"/>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4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4" name="Google Shape;34;p42"/>
          <p:cNvSpPr txBox="1"/>
          <p:nvPr>
            <p:ph idx="1" type="subTitle"/>
          </p:nvPr>
        </p:nvSpPr>
        <p:spPr>
          <a:xfrm>
            <a:off x="4646250" y="1667625"/>
            <a:ext cx="3398400" cy="1899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42"/>
          <p:cNvSpPr txBox="1"/>
          <p:nvPr>
            <p:ph idx="2" type="subTitle"/>
          </p:nvPr>
        </p:nvSpPr>
        <p:spPr>
          <a:xfrm>
            <a:off x="1099338" y="1667625"/>
            <a:ext cx="3398400" cy="1899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3" name="Shape 313"/>
        <p:cNvGrpSpPr/>
        <p:nvPr/>
      </p:nvGrpSpPr>
      <p:grpSpPr>
        <a:xfrm>
          <a:off x="0" y="0"/>
          <a:ext cx="0" cy="0"/>
          <a:chOff x="0" y="0"/>
          <a:chExt cx="0" cy="0"/>
        </a:xfrm>
      </p:grpSpPr>
      <p:grpSp>
        <p:nvGrpSpPr>
          <p:cNvPr id="314" name="Google Shape;314;p69"/>
          <p:cNvGrpSpPr/>
          <p:nvPr/>
        </p:nvGrpSpPr>
        <p:grpSpPr>
          <a:xfrm>
            <a:off x="-247298" y="-446215"/>
            <a:ext cx="9638610" cy="6030088"/>
            <a:chOff x="-247298" y="-446215"/>
            <a:chExt cx="9638610" cy="6030088"/>
          </a:xfrm>
        </p:grpSpPr>
        <p:sp>
          <p:nvSpPr>
            <p:cNvPr id="315" name="Google Shape;315;p69"/>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9"/>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9"/>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9"/>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9"/>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9"/>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9"/>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9"/>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grpSp>
        <p:nvGrpSpPr>
          <p:cNvPr id="324" name="Google Shape;324;p70"/>
          <p:cNvGrpSpPr/>
          <p:nvPr/>
        </p:nvGrpSpPr>
        <p:grpSpPr>
          <a:xfrm>
            <a:off x="-476796" y="2900252"/>
            <a:ext cx="10097585" cy="2865204"/>
            <a:chOff x="-476796" y="2900252"/>
            <a:chExt cx="10097585" cy="2865204"/>
          </a:xfrm>
        </p:grpSpPr>
        <p:grpSp>
          <p:nvGrpSpPr>
            <p:cNvPr id="325" name="Google Shape;325;p70"/>
            <p:cNvGrpSpPr/>
            <p:nvPr/>
          </p:nvGrpSpPr>
          <p:grpSpPr>
            <a:xfrm>
              <a:off x="-476796" y="2900252"/>
              <a:ext cx="10097585" cy="2865204"/>
              <a:chOff x="-476796" y="2900252"/>
              <a:chExt cx="10097585" cy="2865204"/>
            </a:xfrm>
          </p:grpSpPr>
          <p:sp>
            <p:nvSpPr>
              <p:cNvPr id="326" name="Google Shape;326;p70"/>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0"/>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0"/>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70"/>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0"/>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0"/>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70"/>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p70"/>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6" name="Shape 36"/>
        <p:cNvGrpSpPr/>
        <p:nvPr/>
      </p:nvGrpSpPr>
      <p:grpSpPr>
        <a:xfrm>
          <a:off x="0" y="0"/>
          <a:ext cx="0" cy="0"/>
          <a:chOff x="0" y="0"/>
          <a:chExt cx="0" cy="0"/>
        </a:xfrm>
      </p:grpSpPr>
      <p:grpSp>
        <p:nvGrpSpPr>
          <p:cNvPr id="37" name="Google Shape;37;p43"/>
          <p:cNvGrpSpPr/>
          <p:nvPr/>
        </p:nvGrpSpPr>
        <p:grpSpPr>
          <a:xfrm>
            <a:off x="-417711" y="-428628"/>
            <a:ext cx="9979385" cy="6000759"/>
            <a:chOff x="-417711" y="-428628"/>
            <a:chExt cx="9979385" cy="6000759"/>
          </a:xfrm>
        </p:grpSpPr>
        <p:sp>
          <p:nvSpPr>
            <p:cNvPr id="38" name="Google Shape;38;p43"/>
            <p:cNvSpPr/>
            <p:nvPr/>
          </p:nvSpPr>
          <p:spPr>
            <a:xfrm>
              <a:off x="421002"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3"/>
            <p:cNvSpPr/>
            <p:nvPr/>
          </p:nvSpPr>
          <p:spPr>
            <a:xfrm>
              <a:off x="7884277"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3"/>
            <p:cNvSpPr/>
            <p:nvPr/>
          </p:nvSpPr>
          <p:spPr>
            <a:xfrm>
              <a:off x="8430764"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3"/>
            <p:cNvSpPr/>
            <p:nvPr/>
          </p:nvSpPr>
          <p:spPr>
            <a:xfrm>
              <a:off x="8430764"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3"/>
            <p:cNvSpPr/>
            <p:nvPr/>
          </p:nvSpPr>
          <p:spPr>
            <a:xfrm>
              <a:off x="-125486"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3"/>
            <p:cNvSpPr/>
            <p:nvPr/>
          </p:nvSpPr>
          <p:spPr>
            <a:xfrm>
              <a:off x="-125486"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3"/>
            <p:cNvSpPr/>
            <p:nvPr/>
          </p:nvSpPr>
          <p:spPr>
            <a:xfrm>
              <a:off x="-417711"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3"/>
            <p:cNvSpPr/>
            <p:nvPr/>
          </p:nvSpPr>
          <p:spPr>
            <a:xfrm>
              <a:off x="872296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 name="Google Shape;47;p43"/>
          <p:cNvSpPr txBox="1"/>
          <p:nvPr>
            <p:ph idx="1" type="subTitle"/>
          </p:nvPr>
        </p:nvSpPr>
        <p:spPr>
          <a:xfrm>
            <a:off x="720000"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43"/>
          <p:cNvSpPr txBox="1"/>
          <p:nvPr>
            <p:ph idx="2" type="subTitle"/>
          </p:nvPr>
        </p:nvSpPr>
        <p:spPr>
          <a:xfrm>
            <a:off x="3419271"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43"/>
          <p:cNvSpPr txBox="1"/>
          <p:nvPr>
            <p:ph idx="3" type="subTitle"/>
          </p:nvPr>
        </p:nvSpPr>
        <p:spPr>
          <a:xfrm>
            <a:off x="720000"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43"/>
          <p:cNvSpPr txBox="1"/>
          <p:nvPr>
            <p:ph idx="4" type="subTitle"/>
          </p:nvPr>
        </p:nvSpPr>
        <p:spPr>
          <a:xfrm>
            <a:off x="3419271"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43"/>
          <p:cNvSpPr txBox="1"/>
          <p:nvPr>
            <p:ph idx="5" type="subTitle"/>
          </p:nvPr>
        </p:nvSpPr>
        <p:spPr>
          <a:xfrm>
            <a:off x="6118549"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43"/>
          <p:cNvSpPr txBox="1"/>
          <p:nvPr>
            <p:ph idx="6" type="subTitle"/>
          </p:nvPr>
        </p:nvSpPr>
        <p:spPr>
          <a:xfrm>
            <a:off x="6118549"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43"/>
          <p:cNvSpPr txBox="1"/>
          <p:nvPr>
            <p:ph idx="7" type="title"/>
          </p:nvPr>
        </p:nvSpPr>
        <p:spPr>
          <a:xfrm>
            <a:off x="1505400"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4" name="Google Shape;54;p43"/>
          <p:cNvSpPr txBox="1"/>
          <p:nvPr>
            <p:ph idx="8" type="title"/>
          </p:nvPr>
        </p:nvSpPr>
        <p:spPr>
          <a:xfrm>
            <a:off x="1505400"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5" name="Google Shape;55;p43"/>
          <p:cNvSpPr txBox="1"/>
          <p:nvPr>
            <p:ph idx="9" type="title"/>
          </p:nvPr>
        </p:nvSpPr>
        <p:spPr>
          <a:xfrm>
            <a:off x="4204671"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6" name="Google Shape;56;p43"/>
          <p:cNvSpPr txBox="1"/>
          <p:nvPr>
            <p:ph idx="13" type="title"/>
          </p:nvPr>
        </p:nvSpPr>
        <p:spPr>
          <a:xfrm>
            <a:off x="4204671"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7" name="Google Shape;57;p43"/>
          <p:cNvSpPr txBox="1"/>
          <p:nvPr>
            <p:ph idx="14" type="title"/>
          </p:nvPr>
        </p:nvSpPr>
        <p:spPr>
          <a:xfrm>
            <a:off x="6903950"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8" name="Google Shape;58;p43"/>
          <p:cNvSpPr txBox="1"/>
          <p:nvPr>
            <p:ph idx="15" type="title"/>
          </p:nvPr>
        </p:nvSpPr>
        <p:spPr>
          <a:xfrm>
            <a:off x="6903950"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9" name="Google Shape;59;p43"/>
          <p:cNvSpPr txBox="1"/>
          <p:nvPr>
            <p:ph idx="16" type="subTitle"/>
          </p:nvPr>
        </p:nvSpPr>
        <p:spPr>
          <a:xfrm>
            <a:off x="720000"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0" name="Google Shape;60;p43"/>
          <p:cNvSpPr txBox="1"/>
          <p:nvPr>
            <p:ph idx="17" type="subTitle"/>
          </p:nvPr>
        </p:nvSpPr>
        <p:spPr>
          <a:xfrm>
            <a:off x="3419271"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1" name="Google Shape;61;p43"/>
          <p:cNvSpPr txBox="1"/>
          <p:nvPr>
            <p:ph idx="18" type="subTitle"/>
          </p:nvPr>
        </p:nvSpPr>
        <p:spPr>
          <a:xfrm>
            <a:off x="6118549"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2" name="Google Shape;62;p43"/>
          <p:cNvSpPr txBox="1"/>
          <p:nvPr>
            <p:ph idx="19" type="subTitle"/>
          </p:nvPr>
        </p:nvSpPr>
        <p:spPr>
          <a:xfrm>
            <a:off x="720000"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3" name="Google Shape;63;p43"/>
          <p:cNvSpPr txBox="1"/>
          <p:nvPr>
            <p:ph idx="20" type="subTitle"/>
          </p:nvPr>
        </p:nvSpPr>
        <p:spPr>
          <a:xfrm>
            <a:off x="3419271"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 name="Google Shape;64;p43"/>
          <p:cNvSpPr txBox="1"/>
          <p:nvPr>
            <p:ph idx="21" type="subTitle"/>
          </p:nvPr>
        </p:nvSpPr>
        <p:spPr>
          <a:xfrm>
            <a:off x="6118549"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5" name="Shape 65"/>
        <p:cNvGrpSpPr/>
        <p:nvPr/>
      </p:nvGrpSpPr>
      <p:grpSpPr>
        <a:xfrm>
          <a:off x="0" y="0"/>
          <a:ext cx="0" cy="0"/>
          <a:chOff x="0" y="0"/>
          <a:chExt cx="0" cy="0"/>
        </a:xfrm>
      </p:grpSpPr>
      <p:grpSp>
        <p:nvGrpSpPr>
          <p:cNvPr id="66" name="Google Shape;66;p44"/>
          <p:cNvGrpSpPr/>
          <p:nvPr/>
        </p:nvGrpSpPr>
        <p:grpSpPr>
          <a:xfrm>
            <a:off x="-310473" y="3500727"/>
            <a:ext cx="9764950" cy="2327954"/>
            <a:chOff x="-310473" y="3500727"/>
            <a:chExt cx="9764950" cy="2327954"/>
          </a:xfrm>
        </p:grpSpPr>
        <p:sp>
          <p:nvSpPr>
            <p:cNvPr id="67" name="Google Shape;67;p44"/>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4"/>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4"/>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4"/>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4"/>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4"/>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4"/>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4"/>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6" name="Google Shape;76;p44"/>
          <p:cNvSpPr txBox="1"/>
          <p:nvPr>
            <p:ph idx="1" type="subTitle"/>
          </p:nvPr>
        </p:nvSpPr>
        <p:spPr>
          <a:xfrm>
            <a:off x="4821081" y="2782975"/>
            <a:ext cx="2844000" cy="1161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44"/>
          <p:cNvSpPr txBox="1"/>
          <p:nvPr>
            <p:ph idx="2" type="subTitle"/>
          </p:nvPr>
        </p:nvSpPr>
        <p:spPr>
          <a:xfrm>
            <a:off x="1478950" y="2782975"/>
            <a:ext cx="2844000" cy="1161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44"/>
          <p:cNvSpPr txBox="1"/>
          <p:nvPr>
            <p:ph idx="3" type="subTitle"/>
          </p:nvPr>
        </p:nvSpPr>
        <p:spPr>
          <a:xfrm>
            <a:off x="1478950" y="2370625"/>
            <a:ext cx="2844000" cy="558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79" name="Google Shape;79;p44"/>
          <p:cNvSpPr txBox="1"/>
          <p:nvPr>
            <p:ph idx="4" type="subTitle"/>
          </p:nvPr>
        </p:nvSpPr>
        <p:spPr>
          <a:xfrm>
            <a:off x="4821091" y="2370625"/>
            <a:ext cx="2844000" cy="558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45"/>
          <p:cNvSpPr txBox="1"/>
          <p:nvPr>
            <p:ph type="title"/>
          </p:nvPr>
        </p:nvSpPr>
        <p:spPr>
          <a:xfrm>
            <a:off x="713225" y="2384250"/>
            <a:ext cx="4344300" cy="91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2" name="Google Shape;82;p45"/>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83" name="Google Shape;83;p45"/>
          <p:cNvSpPr txBox="1"/>
          <p:nvPr>
            <p:ph idx="1" type="subTitle"/>
          </p:nvPr>
        </p:nvSpPr>
        <p:spPr>
          <a:xfrm>
            <a:off x="713225" y="3300150"/>
            <a:ext cx="4344300" cy="3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46"/>
          <p:cNvSpPr txBox="1"/>
          <p:nvPr>
            <p:ph type="title"/>
          </p:nvPr>
        </p:nvSpPr>
        <p:spPr>
          <a:xfrm>
            <a:off x="720000" y="445025"/>
            <a:ext cx="5549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6" name="Google Shape;86;p46"/>
          <p:cNvSpPr txBox="1"/>
          <p:nvPr>
            <p:ph idx="1" type="subTitle"/>
          </p:nvPr>
        </p:nvSpPr>
        <p:spPr>
          <a:xfrm>
            <a:off x="720000" y="1652075"/>
            <a:ext cx="4294800" cy="213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7" name="Shape 87"/>
        <p:cNvGrpSpPr/>
        <p:nvPr/>
      </p:nvGrpSpPr>
      <p:grpSpPr>
        <a:xfrm>
          <a:off x="0" y="0"/>
          <a:ext cx="0" cy="0"/>
          <a:chOff x="0" y="0"/>
          <a:chExt cx="0" cy="0"/>
        </a:xfrm>
      </p:grpSpPr>
      <p:grpSp>
        <p:nvGrpSpPr>
          <p:cNvPr id="88" name="Google Shape;88;p47"/>
          <p:cNvGrpSpPr/>
          <p:nvPr/>
        </p:nvGrpSpPr>
        <p:grpSpPr>
          <a:xfrm>
            <a:off x="-266473" y="3341397"/>
            <a:ext cx="9676960" cy="2321921"/>
            <a:chOff x="-266473" y="3341397"/>
            <a:chExt cx="9676960" cy="2321921"/>
          </a:xfrm>
        </p:grpSpPr>
        <p:sp>
          <p:nvSpPr>
            <p:cNvPr id="89" name="Google Shape;89;p47"/>
            <p:cNvSpPr/>
            <p:nvPr/>
          </p:nvSpPr>
          <p:spPr>
            <a:xfrm flipH="1">
              <a:off x="744167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7"/>
            <p:cNvSpPr/>
            <p:nvPr/>
          </p:nvSpPr>
          <p:spPr>
            <a:xfrm>
              <a:off x="86361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7"/>
            <p:cNvSpPr/>
            <p:nvPr/>
          </p:nvSpPr>
          <p:spPr>
            <a:xfrm flipH="1" rot="10800000">
              <a:off x="-266473"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7"/>
            <p:cNvSpPr/>
            <p:nvPr/>
          </p:nvSpPr>
          <p:spPr>
            <a:xfrm>
              <a:off x="15286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7"/>
            <p:cNvSpPr/>
            <p:nvPr/>
          </p:nvSpPr>
          <p:spPr>
            <a:xfrm flipH="1" rot="10800000">
              <a:off x="-151033"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7"/>
            <p:cNvSpPr/>
            <p:nvPr/>
          </p:nvSpPr>
          <p:spPr>
            <a:xfrm rot="10800000">
              <a:off x="8571777"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7"/>
            <p:cNvSpPr/>
            <p:nvPr/>
          </p:nvSpPr>
          <p:spPr>
            <a:xfrm flipH="1">
              <a:off x="815243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7"/>
            <p:cNvSpPr/>
            <p:nvPr/>
          </p:nvSpPr>
          <p:spPr>
            <a:xfrm rot="10800000">
              <a:off x="8456337"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4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8" name="Google Shape;98;p47"/>
          <p:cNvSpPr txBox="1"/>
          <p:nvPr>
            <p:ph idx="1" type="subTitle"/>
          </p:nvPr>
        </p:nvSpPr>
        <p:spPr>
          <a:xfrm>
            <a:off x="968524" y="2235613"/>
            <a:ext cx="22662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47"/>
          <p:cNvSpPr txBox="1"/>
          <p:nvPr>
            <p:ph idx="2" type="subTitle"/>
          </p:nvPr>
        </p:nvSpPr>
        <p:spPr>
          <a:xfrm>
            <a:off x="3439063" y="2235613"/>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0" name="Google Shape;100;p47"/>
          <p:cNvSpPr txBox="1"/>
          <p:nvPr>
            <p:ph idx="3" type="subTitle"/>
          </p:nvPr>
        </p:nvSpPr>
        <p:spPr>
          <a:xfrm>
            <a:off x="968524" y="3967325"/>
            <a:ext cx="22662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47"/>
          <p:cNvSpPr txBox="1"/>
          <p:nvPr>
            <p:ph idx="4" type="subTitle"/>
          </p:nvPr>
        </p:nvSpPr>
        <p:spPr>
          <a:xfrm>
            <a:off x="3439063" y="3967325"/>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 name="Google Shape;102;p47"/>
          <p:cNvSpPr txBox="1"/>
          <p:nvPr>
            <p:ph idx="5" type="subTitle"/>
          </p:nvPr>
        </p:nvSpPr>
        <p:spPr>
          <a:xfrm>
            <a:off x="5909375" y="2235613"/>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 name="Google Shape;103;p47"/>
          <p:cNvSpPr txBox="1"/>
          <p:nvPr>
            <p:ph idx="6" type="subTitle"/>
          </p:nvPr>
        </p:nvSpPr>
        <p:spPr>
          <a:xfrm>
            <a:off x="5909375" y="3967325"/>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 name="Google Shape;104;p47"/>
          <p:cNvSpPr txBox="1"/>
          <p:nvPr>
            <p:ph idx="7" type="subTitle"/>
          </p:nvPr>
        </p:nvSpPr>
        <p:spPr>
          <a:xfrm>
            <a:off x="968524" y="1890138"/>
            <a:ext cx="22662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5" name="Google Shape;105;p47"/>
          <p:cNvSpPr txBox="1"/>
          <p:nvPr>
            <p:ph idx="8" type="subTitle"/>
          </p:nvPr>
        </p:nvSpPr>
        <p:spPr>
          <a:xfrm>
            <a:off x="3439063" y="1890138"/>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6" name="Google Shape;106;p47"/>
          <p:cNvSpPr txBox="1"/>
          <p:nvPr>
            <p:ph idx="9" type="subTitle"/>
          </p:nvPr>
        </p:nvSpPr>
        <p:spPr>
          <a:xfrm>
            <a:off x="5909375" y="1890138"/>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7" name="Google Shape;107;p47"/>
          <p:cNvSpPr txBox="1"/>
          <p:nvPr>
            <p:ph idx="13" type="subTitle"/>
          </p:nvPr>
        </p:nvSpPr>
        <p:spPr>
          <a:xfrm>
            <a:off x="968524" y="3621825"/>
            <a:ext cx="22662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8" name="Google Shape;108;p47"/>
          <p:cNvSpPr txBox="1"/>
          <p:nvPr>
            <p:ph idx="14" type="subTitle"/>
          </p:nvPr>
        </p:nvSpPr>
        <p:spPr>
          <a:xfrm>
            <a:off x="3439063" y="3621825"/>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9" name="Google Shape;109;p47"/>
          <p:cNvSpPr txBox="1"/>
          <p:nvPr>
            <p:ph idx="15" type="subTitle"/>
          </p:nvPr>
        </p:nvSpPr>
        <p:spPr>
          <a:xfrm>
            <a:off x="5909375" y="3621825"/>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0" name="Shape 110"/>
        <p:cNvGrpSpPr/>
        <p:nvPr/>
      </p:nvGrpSpPr>
      <p:grpSpPr>
        <a:xfrm>
          <a:off x="0" y="0"/>
          <a:ext cx="0" cy="0"/>
          <a:chOff x="0" y="0"/>
          <a:chExt cx="0" cy="0"/>
        </a:xfrm>
      </p:grpSpPr>
      <p:grpSp>
        <p:nvGrpSpPr>
          <p:cNvPr id="111" name="Google Shape;111;p48"/>
          <p:cNvGrpSpPr/>
          <p:nvPr/>
        </p:nvGrpSpPr>
        <p:grpSpPr>
          <a:xfrm>
            <a:off x="-247298" y="-446215"/>
            <a:ext cx="9638600" cy="6030088"/>
            <a:chOff x="-247298" y="-446215"/>
            <a:chExt cx="9638600" cy="6030088"/>
          </a:xfrm>
        </p:grpSpPr>
        <p:sp>
          <p:nvSpPr>
            <p:cNvPr id="112" name="Google Shape;112;p48"/>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8"/>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8"/>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8"/>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8"/>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48"/>
          <p:cNvSpPr txBox="1"/>
          <p:nvPr>
            <p:ph type="title"/>
          </p:nvPr>
        </p:nvSpPr>
        <p:spPr>
          <a:xfrm>
            <a:off x="1226425" y="3229500"/>
            <a:ext cx="66912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21" name="Google Shape;121;p48"/>
          <p:cNvSpPr txBox="1"/>
          <p:nvPr>
            <p:ph idx="1" type="subTitle"/>
          </p:nvPr>
        </p:nvSpPr>
        <p:spPr>
          <a:xfrm>
            <a:off x="1226413" y="1366200"/>
            <a:ext cx="6691200" cy="18633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1pPr>
            <a:lvl2pPr lvl="1"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2pPr>
            <a:lvl3pPr lvl="2"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3pPr>
            <a:lvl4pPr lvl="3"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4pPr>
            <a:lvl5pPr lvl="4"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5pPr>
            <a:lvl6pPr lvl="5"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6pPr>
            <a:lvl7pPr lvl="6"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7pPr>
            <a:lvl8pPr lvl="7"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8pPr>
            <a:lvl9pPr lvl="8"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9pPr>
          </a:lstStyle>
          <a:p/>
        </p:txBody>
      </p:sp>
      <p:sp>
        <p:nvSpPr>
          <p:cNvPr id="7" name="Google Shape;7;p39"/>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1pPr>
            <a:lvl2pPr indent="-317500" lvl="1" marL="9144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2pPr>
            <a:lvl3pPr indent="-317500" lvl="2" marL="13716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3pPr>
            <a:lvl4pPr indent="-317500" lvl="3" marL="18288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4pPr>
            <a:lvl5pPr indent="-317500" lvl="4" marL="22860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5pPr>
            <a:lvl6pPr indent="-317500" lvl="5" marL="2743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6pPr>
            <a:lvl7pPr indent="-317500" lvl="6" marL="32004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7pPr>
            <a:lvl8pPr indent="-317500" lvl="7" marL="36576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8pPr>
            <a:lvl9pPr indent="-317500" lvl="8" marL="41148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9.jpg"/><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 Id="rId3" Type="http://schemas.openxmlformats.org/officeDocument/2006/relationships/hyperlink" Target="https://www.freepik.com/free-vector/geometric-models-background-flat-design_6148340.htm/?utm_source=slidesgo_template&amp;utm_medium=referral-link&amp;utm_campaign=sg_resources&amp;utm_content=freepi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 Id="rId3" Type="http://schemas.openxmlformats.org/officeDocument/2006/relationships/hyperlink" Target="https://www.freepik.com/free-psd/flat-design-international-nurses-day-template_24234046.htm/?utm_source=slidesgo_template&amp;utm_medium=referral-link&amp;utm_campaign=sg_resources&amp;utm_content=freepik" TargetMode="External"/><Relationship Id="rId4" Type="http://schemas.openxmlformats.org/officeDocument/2006/relationships/hyperlink" Target="https://www.flaticon.com/packs/research-and-development-93/?utm_source=slidesgo_template&amp;utm_medium=referral-link&amp;utm_campaign=sg_credits&amp;utm_content=flaticon" TargetMode="External"/><Relationship Id="rId5" Type="http://schemas.openxmlformats.org/officeDocument/2006/relationships/hyperlink" Target="https://www.freepik.com/free-photo/student-posing-during-group-study-session-with-colleagues_21076668.htm/?utm_source=slidesgo_template&amp;utm_medium=referral-link&amp;utm_campaign=sg_resources&amp;utm_content=freepik" TargetMode="External"/><Relationship Id="rId6" Type="http://schemas.openxmlformats.org/officeDocument/2006/relationships/hyperlink" Target="https://www.freepik.com/free-photo/friends-learning-study-group_22377244.htm/?utm_source=slidesgo_template&amp;utm_medium=referral-link&amp;utm_campaign=sg_resources&amp;utm_content=freepik" TargetMode="External"/><Relationship Id="rId7" Type="http://schemas.openxmlformats.org/officeDocument/2006/relationships/hyperlink" Target="https://www.freepik.com/free-photo/front-view-smiley-man-holding-laptop_34598307.htm/?utm_source=slidesgo_template&amp;utm_medium=referral-link&amp;utm_campaign=sg_resources&amp;utm_content=freepik" TargetMode="External"/><Relationship Id="rId8" Type="http://schemas.openxmlformats.org/officeDocument/2006/relationships/hyperlink" Target="https://www.freepik.com/free-photo/portrait-senior-woman-professional-blazer-outdoors_40320518.htm/?utm_source=slidesgo_template&amp;utm_medium=referral-link&amp;utm_campaign=sg_resources&amp;utm_content=freepi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
          <p:cNvSpPr txBox="1"/>
          <p:nvPr>
            <p:ph type="ctrTitle"/>
          </p:nvPr>
        </p:nvSpPr>
        <p:spPr>
          <a:xfrm>
            <a:off x="484625" y="1364350"/>
            <a:ext cx="5860200" cy="30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3500"/>
              <a:t>FoxCore Retail </a:t>
            </a:r>
            <a:endParaRPr sz="3500"/>
          </a:p>
          <a:p>
            <a:pPr indent="0" lvl="0" marL="0" rtl="0" algn="l">
              <a:lnSpc>
                <a:spcPct val="100000"/>
              </a:lnSpc>
              <a:spcBef>
                <a:spcPts val="0"/>
              </a:spcBef>
              <a:spcAft>
                <a:spcPts val="0"/>
              </a:spcAft>
              <a:buSzPts val="5200"/>
              <a:buNone/>
            </a:pPr>
            <a:r>
              <a:rPr lang="en" sz="3500"/>
              <a:t>Database Design Project</a:t>
            </a:r>
            <a:endParaRPr sz="3500"/>
          </a:p>
          <a:p>
            <a:pPr indent="0" lvl="0" marL="0" rtl="0" algn="l">
              <a:lnSpc>
                <a:spcPct val="100000"/>
              </a:lnSpc>
              <a:spcBef>
                <a:spcPts val="0"/>
              </a:spcBef>
              <a:spcAft>
                <a:spcPts val="0"/>
              </a:spcAft>
              <a:buSzPts val="5200"/>
              <a:buNone/>
            </a:pPr>
            <a:r>
              <a:t/>
            </a:r>
            <a:endParaRPr sz="1800"/>
          </a:p>
          <a:p>
            <a:pPr indent="0" lvl="0" marL="0" rtl="0" algn="l">
              <a:lnSpc>
                <a:spcPct val="150000"/>
              </a:lnSpc>
              <a:spcBef>
                <a:spcPts val="0"/>
              </a:spcBef>
              <a:spcAft>
                <a:spcPts val="0"/>
              </a:spcAft>
              <a:buSzPts val="5200"/>
              <a:buNone/>
            </a:pPr>
            <a:r>
              <a:rPr lang="en" sz="1400"/>
              <a:t>GROUP 4 MEMBERS</a:t>
            </a:r>
            <a:br>
              <a:rPr b="1" lang="en" sz="1400"/>
            </a:br>
            <a:r>
              <a:rPr b="0" lang="en" sz="1400"/>
              <a:t>Vinutha Chelamallu</a:t>
            </a:r>
            <a:endParaRPr b="0" sz="1400"/>
          </a:p>
          <a:p>
            <a:pPr indent="0" lvl="0" marL="0" rtl="0" algn="l">
              <a:lnSpc>
                <a:spcPct val="150000"/>
              </a:lnSpc>
              <a:spcBef>
                <a:spcPts val="0"/>
              </a:spcBef>
              <a:spcAft>
                <a:spcPts val="0"/>
              </a:spcAft>
              <a:buSzPts val="5200"/>
              <a:buNone/>
            </a:pPr>
            <a:r>
              <a:rPr b="0" lang="en" sz="1400"/>
              <a:t>Hsiao Tien (Tammy) Chow</a:t>
            </a:r>
            <a:endParaRPr b="0" sz="1400"/>
          </a:p>
          <a:p>
            <a:pPr indent="0" lvl="0" marL="0" rtl="0" algn="l">
              <a:lnSpc>
                <a:spcPct val="150000"/>
              </a:lnSpc>
              <a:spcBef>
                <a:spcPts val="0"/>
              </a:spcBef>
              <a:spcAft>
                <a:spcPts val="0"/>
              </a:spcAft>
              <a:buSzPts val="5200"/>
              <a:buNone/>
            </a:pPr>
            <a:r>
              <a:rPr b="0" lang="en" sz="1400"/>
              <a:t>Somya Garg</a:t>
            </a:r>
            <a:endParaRPr b="0" sz="1400"/>
          </a:p>
          <a:p>
            <a:pPr indent="0" lvl="0" marL="0" rtl="0" algn="l">
              <a:lnSpc>
                <a:spcPct val="150000"/>
              </a:lnSpc>
              <a:spcBef>
                <a:spcPts val="0"/>
              </a:spcBef>
              <a:spcAft>
                <a:spcPts val="0"/>
              </a:spcAft>
              <a:buSzPts val="5200"/>
              <a:buNone/>
            </a:pPr>
            <a:r>
              <a:rPr b="0" lang="en" sz="1400"/>
              <a:t>Ta-Chin (Meek) Ho</a:t>
            </a:r>
            <a:endParaRPr b="0" sz="1400"/>
          </a:p>
          <a:p>
            <a:pPr indent="0" lvl="0" marL="0" rtl="0" algn="l">
              <a:lnSpc>
                <a:spcPct val="150000"/>
              </a:lnSpc>
              <a:spcBef>
                <a:spcPts val="0"/>
              </a:spcBef>
              <a:spcAft>
                <a:spcPts val="0"/>
              </a:spcAft>
              <a:buSzPts val="5200"/>
              <a:buNone/>
            </a:pPr>
            <a:r>
              <a:rPr b="0" lang="en" sz="1400"/>
              <a:t>Sai Pradeep Vallabhaneni</a:t>
            </a:r>
            <a:endParaRPr b="0" sz="1400"/>
          </a:p>
        </p:txBody>
      </p:sp>
      <p:cxnSp>
        <p:nvCxnSpPr>
          <p:cNvPr id="339" name="Google Shape;339;p1"/>
          <p:cNvCxnSpPr/>
          <p:nvPr/>
        </p:nvCxnSpPr>
        <p:spPr>
          <a:xfrm>
            <a:off x="594825" y="911013"/>
            <a:ext cx="373500" cy="0"/>
          </a:xfrm>
          <a:prstGeom prst="straightConnector1">
            <a:avLst/>
          </a:prstGeom>
          <a:noFill/>
          <a:ln cap="flat" cmpd="sng" w="19050">
            <a:solidFill>
              <a:schemeClr val="dk1"/>
            </a:solidFill>
            <a:prstDash val="solid"/>
            <a:round/>
            <a:headEnd len="sm" w="sm" type="none"/>
            <a:tailEnd len="sm" w="sm" type="none"/>
          </a:ln>
        </p:spPr>
      </p:cxnSp>
      <p:grpSp>
        <p:nvGrpSpPr>
          <p:cNvPr id="340" name="Google Shape;340;p1"/>
          <p:cNvGrpSpPr/>
          <p:nvPr/>
        </p:nvGrpSpPr>
        <p:grpSpPr>
          <a:xfrm>
            <a:off x="5115337" y="-428624"/>
            <a:ext cx="4275118" cy="6450405"/>
            <a:chOff x="5115337" y="-428624"/>
            <a:chExt cx="4275118" cy="6450405"/>
          </a:xfrm>
        </p:grpSpPr>
        <p:sp>
          <p:nvSpPr>
            <p:cNvPr id="341" name="Google Shape;341;p1"/>
            <p:cNvSpPr/>
            <p:nvPr/>
          </p:nvSpPr>
          <p:spPr>
            <a:xfrm flipH="1" rot="10800000">
              <a:off x="8492525" y="-1927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8551745" y="32678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6606686"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7103477"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6684072"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6109895" y="1194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6109895" y="697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7587339" y="1194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5634170" y="-42862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7017892"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5193798" y="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8068891" y="16222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flipH="1" rot="10800000">
              <a:off x="5115337" y="3655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flipH="1" rot="10800000">
              <a:off x="6606680" y="39247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flipH="1" rot="10800000">
              <a:off x="5983934" y="50536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flipH="1" rot="10800000">
              <a:off x="7178797" y="35333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flipH="1" rot="10800000">
              <a:off x="6606686" y="4609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flipH="1" rot="10800000">
              <a:off x="5526543" y="41283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8117298" y="28522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8172542" y="3036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graphicFrame>
        <p:nvGraphicFramePr>
          <p:cNvPr id="485" name="Google Shape;485;g2cd5d9d03d6_0_40"/>
          <p:cNvGraphicFramePr/>
          <p:nvPr/>
        </p:nvGraphicFramePr>
        <p:xfrm>
          <a:off x="5018175" y="1104775"/>
          <a:ext cx="3000000" cy="3000000"/>
        </p:xfrm>
        <a:graphic>
          <a:graphicData uri="http://schemas.openxmlformats.org/drawingml/2006/table">
            <a:tbl>
              <a:tblPr>
                <a:noFill/>
                <a:tableStyleId>{CD7E51DA-5F02-4570-AFEB-0B8E6FE9710A}</a:tableStyleId>
              </a:tblPr>
              <a:tblGrid>
                <a:gridCol w="972750"/>
                <a:gridCol w="452025"/>
                <a:gridCol w="514450"/>
                <a:gridCol w="697575"/>
                <a:gridCol w="723975"/>
              </a:tblGrid>
              <a:tr h="228600">
                <a:tc>
                  <a:txBody>
                    <a:bodyPr/>
                    <a:lstStyle/>
                    <a:p>
                      <a:pPr indent="0" lvl="0" marL="0" rtl="0" algn="l">
                        <a:lnSpc>
                          <a:spcPct val="115000"/>
                        </a:lnSpc>
                        <a:spcBef>
                          <a:spcPts val="0"/>
                        </a:spcBef>
                        <a:spcAft>
                          <a:spcPts val="0"/>
                        </a:spcAft>
                        <a:buNone/>
                      </a:pPr>
                      <a:r>
                        <a:rPr b="1" lang="en" sz="600"/>
                        <a:t>Entity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Attributes</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Primary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Foreign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Data Type</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209550">
                <a:tc rowSpan="3">
                  <a:txBody>
                    <a:bodyPr/>
                    <a:lstStyle/>
                    <a:p>
                      <a:pPr indent="0" lvl="0" marL="0" rtl="0" algn="l">
                        <a:lnSpc>
                          <a:spcPct val="115000"/>
                        </a:lnSpc>
                        <a:spcBef>
                          <a:spcPts val="0"/>
                        </a:spcBef>
                        <a:spcAft>
                          <a:spcPts val="0"/>
                        </a:spcAft>
                        <a:buNone/>
                      </a:pPr>
                      <a:r>
                        <a:rPr lang="en" sz="600"/>
                        <a:t>Booth</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u="sng"/>
                        <a:t>BoothID</a:t>
                      </a:r>
                      <a:endParaRPr sz="600" u="sng"/>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BoothID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EventID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EventID </a:t>
                      </a:r>
                      <a:r>
                        <a:rPr b="1" lang="en" sz="600"/>
                        <a:t>(References Event.EventID)</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Location</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VARCHAR(255)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86" name="Google Shape;486;g2cd5d9d03d6_0_40"/>
          <p:cNvGraphicFramePr/>
          <p:nvPr/>
        </p:nvGraphicFramePr>
        <p:xfrm>
          <a:off x="817275" y="1104775"/>
          <a:ext cx="3000000" cy="3000000"/>
        </p:xfrm>
        <a:graphic>
          <a:graphicData uri="http://schemas.openxmlformats.org/drawingml/2006/table">
            <a:tbl>
              <a:tblPr>
                <a:noFill/>
                <a:tableStyleId>{CD7E51DA-5F02-4570-AFEB-0B8E6FE9710A}</a:tableStyleId>
              </a:tblPr>
              <a:tblGrid>
                <a:gridCol w="785925"/>
                <a:gridCol w="520025"/>
                <a:gridCol w="529075"/>
                <a:gridCol w="1533825"/>
                <a:gridCol w="629750"/>
              </a:tblGrid>
              <a:tr h="214350">
                <a:tc>
                  <a:txBody>
                    <a:bodyPr/>
                    <a:lstStyle/>
                    <a:p>
                      <a:pPr indent="0" lvl="0" marL="0" rtl="0" algn="l">
                        <a:lnSpc>
                          <a:spcPct val="115000"/>
                        </a:lnSpc>
                        <a:spcBef>
                          <a:spcPts val="0"/>
                        </a:spcBef>
                        <a:spcAft>
                          <a:spcPts val="0"/>
                        </a:spcAft>
                        <a:buNone/>
                      </a:pPr>
                      <a:r>
                        <a:rPr b="1" lang="en" sz="600"/>
                        <a:t>Entity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Attributes</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Primary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Foreign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Data Type</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196475">
                <a:tc rowSpan="7">
                  <a:txBody>
                    <a:bodyPr/>
                    <a:lstStyle/>
                    <a:p>
                      <a:pPr indent="0" lvl="0" marL="0" rtl="0" algn="l">
                        <a:lnSpc>
                          <a:spcPct val="115000"/>
                        </a:lnSpc>
                        <a:spcBef>
                          <a:spcPts val="0"/>
                        </a:spcBef>
                        <a:spcAft>
                          <a:spcPts val="0"/>
                        </a:spcAft>
                        <a:buNone/>
                      </a:pPr>
                      <a:r>
                        <a:rPr lang="en" sz="600"/>
                        <a:t>Sales</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u="sng"/>
                        <a:t>SalesID</a:t>
                      </a:r>
                      <a:endParaRPr sz="600" u="sng"/>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SalesID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475">
                <a:tc vMerge="1"/>
                <a:tc>
                  <a:txBody>
                    <a:bodyPr/>
                    <a:lstStyle/>
                    <a:p>
                      <a:pPr indent="0" lvl="0" marL="0" rtl="0" algn="l">
                        <a:lnSpc>
                          <a:spcPct val="115000"/>
                        </a:lnSpc>
                        <a:spcBef>
                          <a:spcPts val="0"/>
                        </a:spcBef>
                        <a:spcAft>
                          <a:spcPts val="0"/>
                        </a:spcAft>
                        <a:buNone/>
                      </a:pPr>
                      <a:r>
                        <a:rPr lang="en" sz="600"/>
                        <a:t>EventID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EventID </a:t>
                      </a:r>
                      <a:r>
                        <a:rPr b="1" lang="en" sz="600"/>
                        <a:t>(References Event.EventID)</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475">
                <a:tc vMerge="1"/>
                <a:tc>
                  <a:txBody>
                    <a:bodyPr/>
                    <a:lstStyle/>
                    <a:p>
                      <a:pPr indent="0" lvl="0" marL="0" rtl="0" algn="l">
                        <a:lnSpc>
                          <a:spcPct val="115000"/>
                        </a:lnSpc>
                        <a:spcBef>
                          <a:spcPts val="0"/>
                        </a:spcBef>
                        <a:spcAft>
                          <a:spcPts val="0"/>
                        </a:spcAft>
                        <a:buNone/>
                      </a:pPr>
                      <a:r>
                        <a:rPr lang="en" sz="600"/>
                        <a:t>ShiftID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ShiftID </a:t>
                      </a:r>
                      <a:r>
                        <a:rPr b="1" lang="en" sz="600"/>
                        <a:t>(References Shift.ShiftID)</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475">
                <a:tc vMerge="1"/>
                <a:tc>
                  <a:txBody>
                    <a:bodyPr/>
                    <a:lstStyle/>
                    <a:p>
                      <a:pPr indent="0" lvl="0" marL="0" rtl="0" algn="l">
                        <a:lnSpc>
                          <a:spcPct val="115000"/>
                        </a:lnSpc>
                        <a:spcBef>
                          <a:spcPts val="0"/>
                        </a:spcBef>
                        <a:spcAft>
                          <a:spcPts val="0"/>
                        </a:spcAft>
                        <a:buNone/>
                      </a:pPr>
                      <a:r>
                        <a:rPr lang="en" sz="600"/>
                        <a:t>ProductID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600"/>
                        <a:t>ProductID (References Product.ProductID)</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475">
                <a:tc vMerge="1"/>
                <a:tc>
                  <a:txBody>
                    <a:bodyPr/>
                    <a:lstStyle/>
                    <a:p>
                      <a:pPr indent="0" lvl="0" marL="0" rtl="0" algn="l">
                        <a:lnSpc>
                          <a:spcPct val="115000"/>
                        </a:lnSpc>
                        <a:spcBef>
                          <a:spcPts val="0"/>
                        </a:spcBef>
                        <a:spcAft>
                          <a:spcPts val="0"/>
                        </a:spcAft>
                        <a:buNone/>
                      </a:pPr>
                      <a:r>
                        <a:rPr lang="en" sz="600"/>
                        <a:t>QuantitySold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INT</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475">
                <a:tc vMerge="1"/>
                <a:tc>
                  <a:txBody>
                    <a:bodyPr/>
                    <a:lstStyle/>
                    <a:p>
                      <a:pPr indent="0" lvl="0" marL="0" rtl="0" algn="l">
                        <a:lnSpc>
                          <a:spcPct val="115000"/>
                        </a:lnSpc>
                        <a:spcBef>
                          <a:spcPts val="0"/>
                        </a:spcBef>
                        <a:spcAft>
                          <a:spcPts val="0"/>
                        </a:spcAft>
                        <a:buNone/>
                      </a:pPr>
                      <a:r>
                        <a:rPr lang="en" sz="600"/>
                        <a:t>SellingPrice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DECIMAL(10,2)</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6475">
                <a:tc vMerge="1"/>
                <a:tc>
                  <a:txBody>
                    <a:bodyPr/>
                    <a:lstStyle/>
                    <a:p>
                      <a:pPr indent="0" lvl="0" marL="0" rtl="0" algn="l">
                        <a:lnSpc>
                          <a:spcPct val="115000"/>
                        </a:lnSpc>
                        <a:spcBef>
                          <a:spcPts val="0"/>
                        </a:spcBef>
                        <a:spcAft>
                          <a:spcPts val="0"/>
                        </a:spcAft>
                        <a:buNone/>
                      </a:pPr>
                      <a:r>
                        <a:rPr lang="en" sz="600"/>
                        <a:t>SaleDate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DATE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87" name="Google Shape;487;g2cd5d9d03d6_0_40"/>
          <p:cNvGraphicFramePr/>
          <p:nvPr/>
        </p:nvGraphicFramePr>
        <p:xfrm>
          <a:off x="817275" y="2883900"/>
          <a:ext cx="3000000" cy="3000000"/>
        </p:xfrm>
        <a:graphic>
          <a:graphicData uri="http://schemas.openxmlformats.org/drawingml/2006/table">
            <a:tbl>
              <a:tblPr>
                <a:noFill/>
                <a:tableStyleId>{CD7E51DA-5F02-4570-AFEB-0B8E6FE9710A}</a:tableStyleId>
              </a:tblPr>
              <a:tblGrid>
                <a:gridCol w="707075"/>
                <a:gridCol w="499175"/>
                <a:gridCol w="607400"/>
                <a:gridCol w="1244475"/>
                <a:gridCol w="940500"/>
              </a:tblGrid>
              <a:tr h="228600">
                <a:tc>
                  <a:txBody>
                    <a:bodyPr/>
                    <a:lstStyle/>
                    <a:p>
                      <a:pPr indent="0" lvl="0" marL="0" rtl="0" algn="l">
                        <a:lnSpc>
                          <a:spcPct val="115000"/>
                        </a:lnSpc>
                        <a:spcBef>
                          <a:spcPts val="0"/>
                        </a:spcBef>
                        <a:spcAft>
                          <a:spcPts val="0"/>
                        </a:spcAft>
                        <a:buNone/>
                      </a:pPr>
                      <a:r>
                        <a:rPr b="1" lang="en" sz="600"/>
                        <a:t>Entity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Attributes</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Primary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Foreign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Data Type</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209550">
                <a:tc rowSpan="5">
                  <a:txBody>
                    <a:bodyPr/>
                    <a:lstStyle/>
                    <a:p>
                      <a:pPr indent="0" lvl="0" marL="0" rtl="0" algn="l">
                        <a:lnSpc>
                          <a:spcPct val="115000"/>
                        </a:lnSpc>
                        <a:spcBef>
                          <a:spcPts val="0"/>
                        </a:spcBef>
                        <a:spcAft>
                          <a:spcPts val="0"/>
                        </a:spcAft>
                        <a:buNone/>
                      </a:pPr>
                      <a:r>
                        <a:rPr lang="en" sz="600"/>
                        <a:t>Shift</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u="sng"/>
                        <a:t>ShiftID</a:t>
                      </a:r>
                      <a:endParaRPr sz="600" u="sng"/>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ShiftID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1950">
                <a:tc vMerge="1"/>
                <a:tc>
                  <a:txBody>
                    <a:bodyPr/>
                    <a:lstStyle/>
                    <a:p>
                      <a:pPr indent="0" lvl="0" marL="0" rtl="0" algn="l">
                        <a:lnSpc>
                          <a:spcPct val="115000"/>
                        </a:lnSpc>
                        <a:spcBef>
                          <a:spcPts val="0"/>
                        </a:spcBef>
                        <a:spcAft>
                          <a:spcPts val="0"/>
                        </a:spcAft>
                        <a:buNone/>
                      </a:pPr>
                      <a:r>
                        <a:rPr lang="en" sz="600"/>
                        <a:t>SalesPersonID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SalesPersonID </a:t>
                      </a:r>
                      <a:r>
                        <a:rPr b="1" lang="en" sz="600"/>
                        <a:t>(References SalesPerson.SalesPersonID)</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BoothID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BoothID </a:t>
                      </a:r>
                      <a:r>
                        <a:rPr b="1" lang="en" sz="600"/>
                        <a:t>(References Booth.BoothID)</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StartTime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TIME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EndTime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TIME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88" name="Google Shape;488;g2cd5d9d03d6_0_40"/>
          <p:cNvSpPr txBox="1"/>
          <p:nvPr/>
        </p:nvSpPr>
        <p:spPr>
          <a:xfrm>
            <a:off x="0" y="0"/>
            <a:ext cx="8219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262626"/>
                </a:solidFill>
                <a:latin typeface="Century Gothic"/>
                <a:ea typeface="Century Gothic"/>
                <a:cs typeface="Century Gothic"/>
                <a:sym typeface="Century Gothic"/>
              </a:rPr>
              <a:t>Primary Key &amp; Foreign Key</a:t>
            </a:r>
            <a:br>
              <a:rPr b="1" lang="en" sz="2500">
                <a:solidFill>
                  <a:srgbClr val="262626"/>
                </a:solidFill>
                <a:latin typeface="Century Gothic"/>
                <a:ea typeface="Century Gothic"/>
                <a:cs typeface="Century Gothic"/>
                <a:sym typeface="Century Gothic"/>
              </a:rPr>
            </a:br>
            <a:r>
              <a:rPr b="1" lang="en" sz="2500">
                <a:solidFill>
                  <a:srgbClr val="262626"/>
                </a:solidFill>
                <a:latin typeface="Century Gothic"/>
                <a:ea typeface="Century Gothic"/>
                <a:cs typeface="Century Gothic"/>
                <a:sym typeface="Century Gothic"/>
              </a:rPr>
              <a:t> (Enity : Sales/ Booth/Shift)</a:t>
            </a:r>
            <a:endParaRPr b="1" sz="2500">
              <a:solidFill>
                <a:srgbClr val="262626"/>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0"/>
          <p:cNvSpPr txBox="1"/>
          <p:nvPr>
            <p:ph type="title"/>
          </p:nvPr>
        </p:nvSpPr>
        <p:spPr>
          <a:xfrm>
            <a:off x="3862975" y="1655500"/>
            <a:ext cx="4567800" cy="116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b="0" lang="en" sz="3400">
                <a:solidFill>
                  <a:srgbClr val="202331"/>
                </a:solidFill>
                <a:latin typeface="Poppins Black"/>
                <a:ea typeface="Poppins Black"/>
                <a:cs typeface="Poppins Black"/>
                <a:sym typeface="Poppins Black"/>
              </a:rPr>
              <a:t>Logical Database </a:t>
            </a:r>
            <a:br>
              <a:rPr b="0" lang="en" sz="3400">
                <a:solidFill>
                  <a:srgbClr val="202331"/>
                </a:solidFill>
                <a:latin typeface="Poppins Black"/>
                <a:ea typeface="Poppins Black"/>
                <a:cs typeface="Poppins Black"/>
                <a:sym typeface="Poppins Black"/>
              </a:rPr>
            </a:br>
            <a:r>
              <a:rPr b="0" lang="en" sz="3400">
                <a:solidFill>
                  <a:srgbClr val="202331"/>
                </a:solidFill>
                <a:latin typeface="Poppins Black"/>
                <a:ea typeface="Poppins Black"/>
                <a:cs typeface="Poppins Black"/>
                <a:sym typeface="Poppins Black"/>
              </a:rPr>
              <a:t>Design</a:t>
            </a:r>
            <a:endParaRPr/>
          </a:p>
        </p:txBody>
      </p:sp>
      <p:sp>
        <p:nvSpPr>
          <p:cNvPr id="494" name="Google Shape;494;p10"/>
          <p:cNvSpPr txBox="1"/>
          <p:nvPr>
            <p:ph idx="1" type="subTitle"/>
          </p:nvPr>
        </p:nvSpPr>
        <p:spPr>
          <a:xfrm>
            <a:off x="3862975" y="2816925"/>
            <a:ext cx="4567800" cy="67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This can be the part of the presentation where you introduce yourself, write your email…</a:t>
            </a:r>
            <a:endParaRPr/>
          </a:p>
        </p:txBody>
      </p:sp>
      <p:grpSp>
        <p:nvGrpSpPr>
          <p:cNvPr id="495" name="Google Shape;495;p10"/>
          <p:cNvGrpSpPr/>
          <p:nvPr/>
        </p:nvGrpSpPr>
        <p:grpSpPr>
          <a:xfrm>
            <a:off x="-541907" y="-622274"/>
            <a:ext cx="4136119" cy="6091166"/>
            <a:chOff x="-541907" y="-622274"/>
            <a:chExt cx="4136119" cy="6091166"/>
          </a:xfrm>
        </p:grpSpPr>
        <p:sp>
          <p:nvSpPr>
            <p:cNvPr id="496" name="Google Shape;496;p10"/>
            <p:cNvSpPr/>
            <p:nvPr/>
          </p:nvSpPr>
          <p:spPr>
            <a:xfrm rot="10800000">
              <a:off x="84193" y="4041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0"/>
            <p:cNvSpPr/>
            <p:nvPr/>
          </p:nvSpPr>
          <p:spPr>
            <a:xfrm rot="10800000">
              <a:off x="993581" y="4569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0"/>
            <p:cNvSpPr/>
            <p:nvPr/>
          </p:nvSpPr>
          <p:spPr>
            <a:xfrm rot="10800000">
              <a:off x="2040588" y="96213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0"/>
            <p:cNvSpPr/>
            <p:nvPr/>
          </p:nvSpPr>
          <p:spPr>
            <a:xfrm rot="10800000">
              <a:off x="-541907" y="9621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0"/>
            <p:cNvSpPr/>
            <p:nvPr/>
          </p:nvSpPr>
          <p:spPr>
            <a:xfrm flipH="1">
              <a:off x="993584" y="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0"/>
            <p:cNvSpPr/>
            <p:nvPr/>
          </p:nvSpPr>
          <p:spPr>
            <a:xfrm flipH="1">
              <a:off x="713235" y="227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0"/>
            <p:cNvSpPr/>
            <p:nvPr/>
          </p:nvSpPr>
          <p:spPr>
            <a:xfrm flipH="1">
              <a:off x="421473" y="17788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0"/>
            <p:cNvSpPr/>
            <p:nvPr/>
          </p:nvSpPr>
          <p:spPr>
            <a:xfrm flipH="1">
              <a:off x="1611716" y="147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0"/>
            <p:cNvSpPr/>
            <p:nvPr/>
          </p:nvSpPr>
          <p:spPr>
            <a:xfrm flipH="1">
              <a:off x="2597873" y="-62227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0"/>
            <p:cNvSpPr/>
            <p:nvPr/>
          </p:nvSpPr>
          <p:spPr>
            <a:xfrm flipH="1">
              <a:off x="1260177" y="26512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0"/>
            <p:cNvSpPr/>
            <p:nvPr/>
          </p:nvSpPr>
          <p:spPr>
            <a:xfrm flipH="1">
              <a:off x="2180770" y="-1382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0"/>
            <p:cNvSpPr/>
            <p:nvPr/>
          </p:nvSpPr>
          <p:spPr>
            <a:xfrm rot="10800000">
              <a:off x="1759176" y="40451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0"/>
            <p:cNvSpPr/>
            <p:nvPr/>
          </p:nvSpPr>
          <p:spPr>
            <a:xfrm rot="10800000">
              <a:off x="2367643" y="26512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0"/>
            <p:cNvSpPr/>
            <p:nvPr/>
          </p:nvSpPr>
          <p:spPr>
            <a:xfrm rot="10800000">
              <a:off x="503546" y="35577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0"/>
            <p:cNvSpPr/>
            <p:nvPr/>
          </p:nvSpPr>
          <p:spPr>
            <a:xfrm rot="10800000">
              <a:off x="1759170" y="450077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0"/>
            <p:cNvSpPr/>
            <p:nvPr/>
          </p:nvSpPr>
          <p:spPr>
            <a:xfrm flipH="1">
              <a:off x="-125473" y="53949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0"/>
            <p:cNvSpPr/>
            <p:nvPr/>
          </p:nvSpPr>
          <p:spPr>
            <a:xfrm flipH="1">
              <a:off x="2755502" y="3194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3" name="Google Shape;513;p10"/>
          <p:cNvCxnSpPr/>
          <p:nvPr/>
        </p:nvCxnSpPr>
        <p:spPr>
          <a:xfrm>
            <a:off x="3967400" y="1655488"/>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11"/>
          <p:cNvSpPr txBox="1"/>
          <p:nvPr/>
        </p:nvSpPr>
        <p:spPr>
          <a:xfrm>
            <a:off x="1395225" y="364200"/>
            <a:ext cx="6039900" cy="530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lang="en" sz="2500">
                <a:solidFill>
                  <a:srgbClr val="262626"/>
                </a:solidFill>
                <a:latin typeface="Century Gothic"/>
                <a:ea typeface="Century Gothic"/>
                <a:cs typeface="Century Gothic"/>
                <a:sym typeface="Century Gothic"/>
              </a:rPr>
              <a:t>Normalization</a:t>
            </a:r>
            <a:endParaRPr b="1" sz="2500">
              <a:solidFill>
                <a:srgbClr val="262626"/>
              </a:solidFill>
              <a:latin typeface="Century Gothic"/>
              <a:ea typeface="Century Gothic"/>
              <a:cs typeface="Century Gothic"/>
              <a:sym typeface="Century Gothic"/>
            </a:endParaRPr>
          </a:p>
        </p:txBody>
      </p:sp>
      <p:grpSp>
        <p:nvGrpSpPr>
          <p:cNvPr id="519" name="Google Shape;519;p11"/>
          <p:cNvGrpSpPr/>
          <p:nvPr/>
        </p:nvGrpSpPr>
        <p:grpSpPr>
          <a:xfrm>
            <a:off x="518775" y="1494373"/>
            <a:ext cx="8106451" cy="2154745"/>
            <a:chOff x="5378" y="644952"/>
            <a:chExt cx="7130939" cy="1934936"/>
          </a:xfrm>
        </p:grpSpPr>
        <p:sp>
          <p:nvSpPr>
            <p:cNvPr id="520" name="Google Shape;520;p11"/>
            <p:cNvSpPr/>
            <p:nvPr/>
          </p:nvSpPr>
          <p:spPr>
            <a:xfrm>
              <a:off x="5378" y="644952"/>
              <a:ext cx="1701900" cy="510600"/>
            </a:xfrm>
            <a:prstGeom prst="rect">
              <a:avLst/>
            </a:prstGeom>
            <a:solidFill>
              <a:srgbClr val="FFFFFF"/>
            </a:solidFill>
            <a:ln cap="rnd" cmpd="sng" w="15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1"/>
            <p:cNvSpPr txBox="1"/>
            <p:nvPr/>
          </p:nvSpPr>
          <p:spPr>
            <a:xfrm>
              <a:off x="5378" y="644952"/>
              <a:ext cx="1701900" cy="510600"/>
            </a:xfrm>
            <a:prstGeom prst="rect">
              <a:avLst/>
            </a:prstGeom>
            <a:solidFill>
              <a:schemeClr val="accent1"/>
            </a:solidFill>
            <a:ln>
              <a:noFill/>
            </a:ln>
          </p:spPr>
          <p:txBody>
            <a:bodyPr anchorCtr="0" anchor="ctr" bIns="134475" lIns="134475" spcFirstLastPara="1" rIns="134475" wrap="square" tIns="134475">
              <a:noAutofit/>
            </a:bodyPr>
            <a:lstStyle/>
            <a:p>
              <a:pPr indent="0" lvl="0" marL="0" marR="0" rtl="0" algn="ctr">
                <a:lnSpc>
                  <a:spcPct val="90000"/>
                </a:lnSpc>
                <a:spcBef>
                  <a:spcPts val="0"/>
                </a:spcBef>
                <a:spcAft>
                  <a:spcPts val="0"/>
                </a:spcAft>
                <a:buClr>
                  <a:srgbClr val="F8F4F4"/>
                </a:buClr>
                <a:buSzPts val="1700"/>
                <a:buFont typeface="Century Gothic"/>
                <a:buNone/>
              </a:pPr>
              <a:r>
                <a:rPr b="1" i="0" lang="en" sz="1700" u="none" cap="none" strike="noStrike">
                  <a:solidFill>
                    <a:schemeClr val="lt1"/>
                  </a:solidFill>
                  <a:latin typeface="Century Gothic"/>
                  <a:ea typeface="Century Gothic"/>
                  <a:cs typeface="Century Gothic"/>
                  <a:sym typeface="Century Gothic"/>
                </a:rPr>
                <a:t>Identify</a:t>
              </a:r>
              <a:endParaRPr b="1" i="0" sz="1400" u="none" cap="none" strike="noStrike">
                <a:solidFill>
                  <a:schemeClr val="lt1"/>
                </a:solidFill>
                <a:latin typeface="Arial"/>
                <a:ea typeface="Arial"/>
                <a:cs typeface="Arial"/>
                <a:sym typeface="Arial"/>
              </a:endParaRPr>
            </a:p>
          </p:txBody>
        </p:sp>
        <p:sp>
          <p:nvSpPr>
            <p:cNvPr id="522" name="Google Shape;522;p11"/>
            <p:cNvSpPr/>
            <p:nvPr/>
          </p:nvSpPr>
          <p:spPr>
            <a:xfrm>
              <a:off x="5378" y="1155488"/>
              <a:ext cx="1701900" cy="1424400"/>
            </a:xfrm>
            <a:prstGeom prst="rect">
              <a:avLst/>
            </a:prstGeom>
            <a:solidFill>
              <a:srgbClr val="C9DDF0">
                <a:alpha val="89411"/>
              </a:srgbClr>
            </a:solidFill>
            <a:ln cap="rnd" cmpd="sng" w="15875">
              <a:solidFill>
                <a:srgbClr val="C9DDF0">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1"/>
            <p:cNvSpPr txBox="1"/>
            <p:nvPr/>
          </p:nvSpPr>
          <p:spPr>
            <a:xfrm>
              <a:off x="5378" y="1155488"/>
              <a:ext cx="1701900" cy="1424400"/>
            </a:xfrm>
            <a:prstGeom prst="rect">
              <a:avLst/>
            </a:prstGeom>
            <a:noFill/>
            <a:ln>
              <a:noFill/>
            </a:ln>
          </p:spPr>
          <p:txBody>
            <a:bodyPr anchorCtr="0" anchor="t" bIns="168075" lIns="168075" spcFirstLastPara="1" rIns="168075" wrap="square" tIns="168075">
              <a:noAutofit/>
            </a:bodyPr>
            <a:lstStyle/>
            <a:p>
              <a:pPr indent="0" lvl="0" marL="0" marR="0" rtl="0" algn="l">
                <a:lnSpc>
                  <a:spcPct val="90000"/>
                </a:lnSpc>
                <a:spcBef>
                  <a:spcPts val="0"/>
                </a:spcBef>
                <a:spcAft>
                  <a:spcPts val="0"/>
                </a:spcAft>
                <a:buClr>
                  <a:srgbClr val="202331"/>
                </a:buClr>
                <a:buSzPts val="1300"/>
                <a:buFont typeface="Century Gothic"/>
                <a:buNone/>
              </a:pPr>
              <a:r>
                <a:rPr b="0" i="0" lang="en" sz="1300" u="none" cap="none" strike="noStrike">
                  <a:solidFill>
                    <a:srgbClr val="202331"/>
                  </a:solidFill>
                  <a:latin typeface="Century Gothic"/>
                  <a:ea typeface="Century Gothic"/>
                  <a:cs typeface="Century Gothic"/>
                  <a:sym typeface="Century Gothic"/>
                </a:rPr>
                <a:t>Identify entities, relationships, and attributes</a:t>
              </a:r>
              <a:endParaRPr b="0" i="0" sz="1400" u="none" cap="none" strike="noStrike">
                <a:solidFill>
                  <a:srgbClr val="000000"/>
                </a:solidFill>
                <a:latin typeface="Arial"/>
                <a:ea typeface="Arial"/>
                <a:cs typeface="Arial"/>
                <a:sym typeface="Arial"/>
              </a:endParaRPr>
            </a:p>
          </p:txBody>
        </p:sp>
        <p:sp>
          <p:nvSpPr>
            <p:cNvPr id="524" name="Google Shape;524;p11"/>
            <p:cNvSpPr/>
            <p:nvPr/>
          </p:nvSpPr>
          <p:spPr>
            <a:xfrm>
              <a:off x="1815058" y="644952"/>
              <a:ext cx="1701900" cy="510600"/>
            </a:xfrm>
            <a:prstGeom prst="rect">
              <a:avLst/>
            </a:prstGeom>
            <a:solidFill>
              <a:srgbClr val="FFFFFF"/>
            </a:solidFill>
            <a:ln cap="rnd" cmpd="sng" w="15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1"/>
            <p:cNvSpPr txBox="1"/>
            <p:nvPr/>
          </p:nvSpPr>
          <p:spPr>
            <a:xfrm>
              <a:off x="1815058" y="644952"/>
              <a:ext cx="1701900" cy="510600"/>
            </a:xfrm>
            <a:prstGeom prst="rect">
              <a:avLst/>
            </a:prstGeom>
            <a:solidFill>
              <a:schemeClr val="accent1"/>
            </a:solidFill>
            <a:ln>
              <a:noFill/>
            </a:ln>
          </p:spPr>
          <p:txBody>
            <a:bodyPr anchorCtr="0" anchor="ctr" bIns="134475" lIns="134475" spcFirstLastPara="1" rIns="134475" wrap="square" tIns="134475">
              <a:noAutofit/>
            </a:bodyPr>
            <a:lstStyle/>
            <a:p>
              <a:pPr indent="0" lvl="0" marL="0" marR="0" rtl="0" algn="ctr">
                <a:lnSpc>
                  <a:spcPct val="90000"/>
                </a:lnSpc>
                <a:spcBef>
                  <a:spcPts val="0"/>
                </a:spcBef>
                <a:spcAft>
                  <a:spcPts val="0"/>
                </a:spcAft>
                <a:buClr>
                  <a:srgbClr val="F8F4F4"/>
                </a:buClr>
                <a:buSzPts val="1700"/>
                <a:buFont typeface="Century Gothic"/>
                <a:buNone/>
              </a:pPr>
              <a:r>
                <a:rPr b="1" i="0" lang="en" sz="1700" u="none" cap="none" strike="noStrike">
                  <a:solidFill>
                    <a:schemeClr val="lt1"/>
                  </a:solidFill>
                  <a:latin typeface="Century Gothic"/>
                  <a:ea typeface="Century Gothic"/>
                  <a:cs typeface="Century Gothic"/>
                  <a:sym typeface="Century Gothic"/>
                </a:rPr>
                <a:t>Ensure</a:t>
              </a:r>
              <a:endParaRPr b="1" i="0" sz="1400" u="none" cap="none" strike="noStrike">
                <a:solidFill>
                  <a:schemeClr val="lt1"/>
                </a:solidFill>
                <a:latin typeface="Arial"/>
                <a:ea typeface="Arial"/>
                <a:cs typeface="Arial"/>
                <a:sym typeface="Arial"/>
              </a:endParaRPr>
            </a:p>
          </p:txBody>
        </p:sp>
        <p:sp>
          <p:nvSpPr>
            <p:cNvPr id="526" name="Google Shape;526;p11"/>
            <p:cNvSpPr/>
            <p:nvPr/>
          </p:nvSpPr>
          <p:spPr>
            <a:xfrm>
              <a:off x="1815058" y="1155488"/>
              <a:ext cx="1701900" cy="1424400"/>
            </a:xfrm>
            <a:prstGeom prst="rect">
              <a:avLst/>
            </a:prstGeom>
            <a:solidFill>
              <a:srgbClr val="C9DDF0">
                <a:alpha val="89411"/>
              </a:srgbClr>
            </a:solidFill>
            <a:ln cap="rnd" cmpd="sng" w="15875">
              <a:solidFill>
                <a:srgbClr val="C9DDF0">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1"/>
            <p:cNvSpPr txBox="1"/>
            <p:nvPr/>
          </p:nvSpPr>
          <p:spPr>
            <a:xfrm>
              <a:off x="1815058" y="1155488"/>
              <a:ext cx="1701900" cy="1424400"/>
            </a:xfrm>
            <a:prstGeom prst="rect">
              <a:avLst/>
            </a:prstGeom>
            <a:noFill/>
            <a:ln>
              <a:noFill/>
            </a:ln>
          </p:spPr>
          <p:txBody>
            <a:bodyPr anchorCtr="0" anchor="t" bIns="168075" lIns="168075" spcFirstLastPara="1" rIns="168075" wrap="square" tIns="168075">
              <a:noAutofit/>
            </a:bodyPr>
            <a:lstStyle/>
            <a:p>
              <a:pPr indent="0" lvl="0" marL="0" marR="0" rtl="0" algn="l">
                <a:lnSpc>
                  <a:spcPct val="90000"/>
                </a:lnSpc>
                <a:spcBef>
                  <a:spcPts val="0"/>
                </a:spcBef>
                <a:spcAft>
                  <a:spcPts val="0"/>
                </a:spcAft>
                <a:buClr>
                  <a:srgbClr val="202331"/>
                </a:buClr>
                <a:buSzPts val="1300"/>
                <a:buFont typeface="Century Gothic"/>
                <a:buNone/>
              </a:pPr>
              <a:r>
                <a:rPr b="0" i="0" lang="en" sz="1300" u="none" cap="none" strike="noStrike">
                  <a:solidFill>
                    <a:srgbClr val="202331"/>
                  </a:solidFill>
                  <a:latin typeface="Century Gothic"/>
                  <a:ea typeface="Century Gothic"/>
                  <a:cs typeface="Century Gothic"/>
                  <a:sym typeface="Century Gothic"/>
                </a:rPr>
                <a:t>Ensure the relations support required transactions</a:t>
              </a:r>
              <a:endParaRPr b="0" i="0" sz="1400" u="none" cap="none" strike="noStrike">
                <a:solidFill>
                  <a:srgbClr val="000000"/>
                </a:solidFill>
                <a:latin typeface="Arial"/>
                <a:ea typeface="Arial"/>
                <a:cs typeface="Arial"/>
                <a:sym typeface="Arial"/>
              </a:endParaRPr>
            </a:p>
          </p:txBody>
        </p:sp>
        <p:sp>
          <p:nvSpPr>
            <p:cNvPr id="528" name="Google Shape;528;p11"/>
            <p:cNvSpPr/>
            <p:nvPr/>
          </p:nvSpPr>
          <p:spPr>
            <a:xfrm>
              <a:off x="3624737" y="644952"/>
              <a:ext cx="1701900" cy="510600"/>
            </a:xfrm>
            <a:prstGeom prst="rect">
              <a:avLst/>
            </a:prstGeom>
            <a:solidFill>
              <a:srgbClr val="FFFFFF"/>
            </a:solidFill>
            <a:ln cap="rnd" cmpd="sng" w="15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1"/>
            <p:cNvSpPr txBox="1"/>
            <p:nvPr/>
          </p:nvSpPr>
          <p:spPr>
            <a:xfrm>
              <a:off x="3624737" y="644952"/>
              <a:ext cx="1701900" cy="510600"/>
            </a:xfrm>
            <a:prstGeom prst="rect">
              <a:avLst/>
            </a:prstGeom>
            <a:solidFill>
              <a:schemeClr val="accent1"/>
            </a:solidFill>
            <a:ln>
              <a:noFill/>
            </a:ln>
          </p:spPr>
          <p:txBody>
            <a:bodyPr anchorCtr="0" anchor="ctr" bIns="134475" lIns="134475" spcFirstLastPara="1" rIns="134475" wrap="square" tIns="134475">
              <a:noAutofit/>
            </a:bodyPr>
            <a:lstStyle/>
            <a:p>
              <a:pPr indent="0" lvl="0" marL="0" marR="0" rtl="0" algn="ctr">
                <a:lnSpc>
                  <a:spcPct val="90000"/>
                </a:lnSpc>
                <a:spcBef>
                  <a:spcPts val="0"/>
                </a:spcBef>
                <a:spcAft>
                  <a:spcPts val="0"/>
                </a:spcAft>
                <a:buClr>
                  <a:srgbClr val="F8F4F4"/>
                </a:buClr>
                <a:buSzPts val="1700"/>
                <a:buFont typeface="Century Gothic"/>
                <a:buNone/>
              </a:pPr>
              <a:r>
                <a:rPr b="1" i="0" lang="en" sz="1700" u="none" cap="none" strike="noStrike">
                  <a:solidFill>
                    <a:schemeClr val="lt1"/>
                  </a:solidFill>
                  <a:latin typeface="Century Gothic"/>
                  <a:ea typeface="Century Gothic"/>
                  <a:cs typeface="Century Gothic"/>
                  <a:sym typeface="Century Gothic"/>
                </a:rPr>
                <a:t>Check</a:t>
              </a:r>
              <a:endParaRPr b="1" i="0" sz="1400" u="none" cap="none" strike="noStrike">
                <a:solidFill>
                  <a:schemeClr val="lt1"/>
                </a:solidFill>
                <a:latin typeface="Arial"/>
                <a:ea typeface="Arial"/>
                <a:cs typeface="Arial"/>
                <a:sym typeface="Arial"/>
              </a:endParaRPr>
            </a:p>
          </p:txBody>
        </p:sp>
        <p:sp>
          <p:nvSpPr>
            <p:cNvPr id="530" name="Google Shape;530;p11"/>
            <p:cNvSpPr/>
            <p:nvPr/>
          </p:nvSpPr>
          <p:spPr>
            <a:xfrm>
              <a:off x="3624737" y="1155488"/>
              <a:ext cx="1701900" cy="1424400"/>
            </a:xfrm>
            <a:prstGeom prst="rect">
              <a:avLst/>
            </a:prstGeom>
            <a:solidFill>
              <a:srgbClr val="C9DDF0">
                <a:alpha val="89411"/>
              </a:srgbClr>
            </a:solidFill>
            <a:ln cap="rnd" cmpd="sng" w="15875">
              <a:solidFill>
                <a:srgbClr val="C9DDF0">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1"/>
            <p:cNvSpPr txBox="1"/>
            <p:nvPr/>
          </p:nvSpPr>
          <p:spPr>
            <a:xfrm>
              <a:off x="3624737" y="1155488"/>
              <a:ext cx="1701900" cy="1424400"/>
            </a:xfrm>
            <a:prstGeom prst="rect">
              <a:avLst/>
            </a:prstGeom>
            <a:noFill/>
            <a:ln>
              <a:noFill/>
            </a:ln>
          </p:spPr>
          <p:txBody>
            <a:bodyPr anchorCtr="0" anchor="t" bIns="168075" lIns="168075" spcFirstLastPara="1" rIns="168075" wrap="square" tIns="168075">
              <a:noAutofit/>
            </a:bodyPr>
            <a:lstStyle/>
            <a:p>
              <a:pPr indent="0" lvl="0" marL="0" marR="0" rtl="0" algn="l">
                <a:lnSpc>
                  <a:spcPct val="90000"/>
                </a:lnSpc>
                <a:spcBef>
                  <a:spcPts val="0"/>
                </a:spcBef>
                <a:spcAft>
                  <a:spcPts val="0"/>
                </a:spcAft>
                <a:buClr>
                  <a:srgbClr val="202331"/>
                </a:buClr>
                <a:buSzPts val="1300"/>
                <a:buFont typeface="Century Gothic"/>
                <a:buNone/>
              </a:pPr>
              <a:r>
                <a:rPr b="0" i="0" lang="en" sz="1300" u="none" cap="none" strike="noStrike">
                  <a:solidFill>
                    <a:srgbClr val="202331"/>
                  </a:solidFill>
                  <a:latin typeface="Century Gothic"/>
                  <a:ea typeface="Century Gothic"/>
                  <a:cs typeface="Century Gothic"/>
                  <a:sym typeface="Century Gothic"/>
                </a:rPr>
                <a:t>Check integrity constraints</a:t>
              </a:r>
              <a:endParaRPr b="0" i="0" sz="1400" u="none" cap="none" strike="noStrike">
                <a:solidFill>
                  <a:srgbClr val="000000"/>
                </a:solidFill>
                <a:latin typeface="Arial"/>
                <a:ea typeface="Arial"/>
                <a:cs typeface="Arial"/>
                <a:sym typeface="Arial"/>
              </a:endParaRPr>
            </a:p>
          </p:txBody>
        </p:sp>
        <p:sp>
          <p:nvSpPr>
            <p:cNvPr id="532" name="Google Shape;532;p11"/>
            <p:cNvSpPr/>
            <p:nvPr/>
          </p:nvSpPr>
          <p:spPr>
            <a:xfrm>
              <a:off x="5434417" y="644952"/>
              <a:ext cx="1701900" cy="510600"/>
            </a:xfrm>
            <a:prstGeom prst="rect">
              <a:avLst/>
            </a:prstGeom>
            <a:solidFill>
              <a:srgbClr val="FFFFFF"/>
            </a:solidFill>
            <a:ln cap="rnd" cmpd="sng" w="158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1"/>
            <p:cNvSpPr txBox="1"/>
            <p:nvPr/>
          </p:nvSpPr>
          <p:spPr>
            <a:xfrm>
              <a:off x="5434417" y="644952"/>
              <a:ext cx="1701900" cy="510600"/>
            </a:xfrm>
            <a:prstGeom prst="rect">
              <a:avLst/>
            </a:prstGeom>
            <a:solidFill>
              <a:schemeClr val="accent1"/>
            </a:solidFill>
            <a:ln>
              <a:noFill/>
            </a:ln>
          </p:spPr>
          <p:txBody>
            <a:bodyPr anchorCtr="0" anchor="ctr" bIns="134475" lIns="134475" spcFirstLastPara="1" rIns="134475" wrap="square" tIns="134475">
              <a:noAutofit/>
            </a:bodyPr>
            <a:lstStyle/>
            <a:p>
              <a:pPr indent="0" lvl="0" marL="0" marR="0" rtl="0" algn="ctr">
                <a:lnSpc>
                  <a:spcPct val="90000"/>
                </a:lnSpc>
                <a:spcBef>
                  <a:spcPts val="0"/>
                </a:spcBef>
                <a:spcAft>
                  <a:spcPts val="0"/>
                </a:spcAft>
                <a:buClr>
                  <a:srgbClr val="F8F4F4"/>
                </a:buClr>
                <a:buSzPts val="1700"/>
                <a:buFont typeface="Century Gothic"/>
                <a:buNone/>
              </a:pPr>
              <a:r>
                <a:rPr b="1" i="0" lang="en" sz="1700" u="none" cap="none" strike="noStrike">
                  <a:solidFill>
                    <a:schemeClr val="lt1"/>
                  </a:solidFill>
                  <a:latin typeface="Century Gothic"/>
                  <a:ea typeface="Century Gothic"/>
                  <a:cs typeface="Century Gothic"/>
                  <a:sym typeface="Century Gothic"/>
                </a:rPr>
                <a:t>Review</a:t>
              </a:r>
              <a:endParaRPr b="1" i="0" sz="1400" u="none" cap="none" strike="noStrike">
                <a:solidFill>
                  <a:schemeClr val="lt1"/>
                </a:solidFill>
                <a:latin typeface="Arial"/>
                <a:ea typeface="Arial"/>
                <a:cs typeface="Arial"/>
                <a:sym typeface="Arial"/>
              </a:endParaRPr>
            </a:p>
          </p:txBody>
        </p:sp>
        <p:sp>
          <p:nvSpPr>
            <p:cNvPr id="534" name="Google Shape;534;p11"/>
            <p:cNvSpPr/>
            <p:nvPr/>
          </p:nvSpPr>
          <p:spPr>
            <a:xfrm>
              <a:off x="5434417" y="1155488"/>
              <a:ext cx="1701900" cy="1424400"/>
            </a:xfrm>
            <a:prstGeom prst="rect">
              <a:avLst/>
            </a:prstGeom>
            <a:solidFill>
              <a:srgbClr val="C9DDF0">
                <a:alpha val="89411"/>
              </a:srgbClr>
            </a:solidFill>
            <a:ln cap="rnd" cmpd="sng" w="15875">
              <a:solidFill>
                <a:srgbClr val="C9DDF0">
                  <a:alpha val="89411"/>
                </a:srgbClr>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1"/>
            <p:cNvSpPr txBox="1"/>
            <p:nvPr/>
          </p:nvSpPr>
          <p:spPr>
            <a:xfrm>
              <a:off x="5434417" y="1155488"/>
              <a:ext cx="1701900" cy="1424400"/>
            </a:xfrm>
            <a:prstGeom prst="rect">
              <a:avLst/>
            </a:prstGeom>
            <a:noFill/>
            <a:ln>
              <a:noFill/>
            </a:ln>
          </p:spPr>
          <p:txBody>
            <a:bodyPr anchorCtr="0" anchor="t" bIns="168075" lIns="168075" spcFirstLastPara="1" rIns="168075" wrap="square" tIns="168075">
              <a:noAutofit/>
            </a:bodyPr>
            <a:lstStyle/>
            <a:p>
              <a:pPr indent="0" lvl="0" marL="0" marR="0" rtl="0" algn="l">
                <a:lnSpc>
                  <a:spcPct val="90000"/>
                </a:lnSpc>
                <a:spcBef>
                  <a:spcPts val="0"/>
                </a:spcBef>
                <a:spcAft>
                  <a:spcPts val="0"/>
                </a:spcAft>
                <a:buClr>
                  <a:srgbClr val="202331"/>
                </a:buClr>
                <a:buSzPts val="1300"/>
                <a:buFont typeface="Century Gothic"/>
                <a:buNone/>
              </a:pPr>
              <a:r>
                <a:rPr b="0" i="0" lang="en" sz="1300" u="none" cap="none" strike="noStrike">
                  <a:solidFill>
                    <a:srgbClr val="202331"/>
                  </a:solidFill>
                  <a:latin typeface="Century Gothic"/>
                  <a:ea typeface="Century Gothic"/>
                  <a:cs typeface="Century Gothic"/>
                  <a:sym typeface="Century Gothic"/>
                </a:rPr>
                <a:t>Review logical data model with user</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
          <p:cNvSpPr txBox="1"/>
          <p:nvPr/>
        </p:nvSpPr>
        <p:spPr>
          <a:xfrm>
            <a:off x="720000" y="-12175"/>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lang="en" sz="2500">
                <a:solidFill>
                  <a:srgbClr val="262626"/>
                </a:solidFill>
                <a:latin typeface="Century Gothic"/>
                <a:ea typeface="Century Gothic"/>
                <a:cs typeface="Century Gothic"/>
                <a:sym typeface="Century Gothic"/>
              </a:rPr>
              <a:t>ER DIAGRAM</a:t>
            </a:r>
            <a:endParaRPr b="0" i="0" sz="2400" u="none" cap="none" strike="noStrike">
              <a:solidFill>
                <a:srgbClr val="202331"/>
              </a:solidFill>
              <a:latin typeface="Poppins Black"/>
              <a:ea typeface="Poppins Black"/>
              <a:cs typeface="Poppins Black"/>
              <a:sym typeface="Poppins Black"/>
            </a:endParaRPr>
          </a:p>
        </p:txBody>
      </p:sp>
      <p:pic>
        <p:nvPicPr>
          <p:cNvPr id="541" name="Google Shape;541;p9"/>
          <p:cNvPicPr preferRelativeResize="0"/>
          <p:nvPr/>
        </p:nvPicPr>
        <p:blipFill>
          <a:blip r:embed="rId3">
            <a:alphaModFix/>
          </a:blip>
          <a:stretch>
            <a:fillRect/>
          </a:stretch>
        </p:blipFill>
        <p:spPr>
          <a:xfrm>
            <a:off x="780650" y="753750"/>
            <a:ext cx="7582700" cy="394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12"/>
          <p:cNvSpPr txBox="1"/>
          <p:nvPr>
            <p:ph type="title"/>
          </p:nvPr>
        </p:nvSpPr>
        <p:spPr>
          <a:xfrm>
            <a:off x="1562700" y="102875"/>
            <a:ext cx="6018600" cy="62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500">
                <a:solidFill>
                  <a:srgbClr val="262626"/>
                </a:solidFill>
                <a:latin typeface="Century Gothic"/>
                <a:ea typeface="Century Gothic"/>
                <a:cs typeface="Century Gothic"/>
                <a:sym typeface="Century Gothic"/>
              </a:rPr>
              <a:t>Normalization Schema</a:t>
            </a:r>
            <a:endParaRPr sz="2400"/>
          </a:p>
        </p:txBody>
      </p:sp>
      <p:pic>
        <p:nvPicPr>
          <p:cNvPr id="547" name="Google Shape;547;p12"/>
          <p:cNvPicPr preferRelativeResize="0"/>
          <p:nvPr/>
        </p:nvPicPr>
        <p:blipFill>
          <a:blip r:embed="rId3">
            <a:alphaModFix/>
          </a:blip>
          <a:stretch>
            <a:fillRect/>
          </a:stretch>
        </p:blipFill>
        <p:spPr>
          <a:xfrm>
            <a:off x="998975" y="852325"/>
            <a:ext cx="7146049" cy="4080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g26f221452f1_0_4"/>
          <p:cNvSpPr txBox="1"/>
          <p:nvPr>
            <p:ph type="title"/>
          </p:nvPr>
        </p:nvSpPr>
        <p:spPr>
          <a:xfrm>
            <a:off x="1562700" y="102875"/>
            <a:ext cx="6018600" cy="627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500"/>
              <a:buNone/>
            </a:pPr>
            <a:r>
              <a:rPr lang="en" sz="2500">
                <a:solidFill>
                  <a:srgbClr val="262626"/>
                </a:solidFill>
                <a:latin typeface="Century Gothic"/>
                <a:ea typeface="Century Gothic"/>
                <a:cs typeface="Century Gothic"/>
                <a:sym typeface="Century Gothic"/>
              </a:rPr>
              <a:t>Normalization From ER Diagram</a:t>
            </a:r>
            <a:endParaRPr sz="2400"/>
          </a:p>
        </p:txBody>
      </p:sp>
      <p:pic>
        <p:nvPicPr>
          <p:cNvPr id="553" name="Google Shape;553;g26f221452f1_0_4"/>
          <p:cNvPicPr preferRelativeResize="0"/>
          <p:nvPr/>
        </p:nvPicPr>
        <p:blipFill>
          <a:blip r:embed="rId3">
            <a:alphaModFix/>
          </a:blip>
          <a:stretch>
            <a:fillRect/>
          </a:stretch>
        </p:blipFill>
        <p:spPr>
          <a:xfrm>
            <a:off x="2245163" y="979987"/>
            <a:ext cx="4507925" cy="2150150"/>
          </a:xfrm>
          <a:prstGeom prst="rect">
            <a:avLst/>
          </a:prstGeom>
          <a:noFill/>
          <a:ln>
            <a:noFill/>
          </a:ln>
        </p:spPr>
      </p:pic>
      <p:sp>
        <p:nvSpPr>
          <p:cNvPr id="554" name="Google Shape;554;g26f221452f1_0_4"/>
          <p:cNvSpPr/>
          <p:nvPr/>
        </p:nvSpPr>
        <p:spPr>
          <a:xfrm>
            <a:off x="3992525" y="1349563"/>
            <a:ext cx="915550" cy="339475"/>
          </a:xfrm>
          <a:prstGeom prst="flowChartDecision">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DM Sans"/>
                <a:ea typeface="DM Sans"/>
                <a:cs typeface="DM Sans"/>
                <a:sym typeface="DM Sans"/>
              </a:rPr>
              <a:t>Host</a:t>
            </a:r>
            <a:endParaRPr b="1" sz="900">
              <a:latin typeface="DM Sans"/>
              <a:ea typeface="DM Sans"/>
              <a:cs typeface="DM Sans"/>
              <a:sym typeface="DM Sans"/>
            </a:endParaRPr>
          </a:p>
        </p:txBody>
      </p:sp>
      <p:pic>
        <p:nvPicPr>
          <p:cNvPr id="555" name="Google Shape;555;g26f221452f1_0_4"/>
          <p:cNvPicPr preferRelativeResize="0"/>
          <p:nvPr/>
        </p:nvPicPr>
        <p:blipFill>
          <a:blip r:embed="rId4">
            <a:alphaModFix/>
          </a:blip>
          <a:stretch>
            <a:fillRect/>
          </a:stretch>
        </p:blipFill>
        <p:spPr>
          <a:xfrm>
            <a:off x="1437138" y="4252999"/>
            <a:ext cx="6123975" cy="750575"/>
          </a:xfrm>
          <a:prstGeom prst="rect">
            <a:avLst/>
          </a:prstGeom>
          <a:noFill/>
          <a:ln>
            <a:noFill/>
          </a:ln>
        </p:spPr>
      </p:pic>
      <p:pic>
        <p:nvPicPr>
          <p:cNvPr id="556" name="Google Shape;556;g26f221452f1_0_4"/>
          <p:cNvPicPr preferRelativeResize="0"/>
          <p:nvPr/>
        </p:nvPicPr>
        <p:blipFill>
          <a:blip r:embed="rId5">
            <a:alphaModFix/>
          </a:blip>
          <a:stretch>
            <a:fillRect/>
          </a:stretch>
        </p:blipFill>
        <p:spPr>
          <a:xfrm>
            <a:off x="1460675" y="3242375"/>
            <a:ext cx="6076900" cy="83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14"/>
          <p:cNvSpPr txBox="1"/>
          <p:nvPr>
            <p:ph type="title"/>
          </p:nvPr>
        </p:nvSpPr>
        <p:spPr>
          <a:xfrm>
            <a:off x="4292275" y="1740050"/>
            <a:ext cx="5593500" cy="181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b="0" lang="en" sz="3400">
                <a:solidFill>
                  <a:srgbClr val="202331"/>
                </a:solidFill>
                <a:latin typeface="Poppins Black"/>
                <a:ea typeface="Poppins Black"/>
                <a:cs typeface="Poppins Black"/>
                <a:sym typeface="Poppins Black"/>
              </a:rPr>
              <a:t>Physical Database </a:t>
            </a:r>
            <a:br>
              <a:rPr b="0" lang="en" sz="3400">
                <a:solidFill>
                  <a:srgbClr val="202331"/>
                </a:solidFill>
                <a:latin typeface="Poppins Black"/>
                <a:ea typeface="Poppins Black"/>
                <a:cs typeface="Poppins Black"/>
                <a:sym typeface="Poppins Black"/>
              </a:rPr>
            </a:br>
            <a:r>
              <a:rPr b="0" lang="en" sz="3400">
                <a:solidFill>
                  <a:srgbClr val="202331"/>
                </a:solidFill>
                <a:latin typeface="Poppins Black"/>
                <a:ea typeface="Poppins Black"/>
                <a:cs typeface="Poppins Black"/>
                <a:sym typeface="Poppins Black"/>
              </a:rPr>
              <a:t>Design</a:t>
            </a:r>
            <a:endParaRPr b="0" sz="3400">
              <a:solidFill>
                <a:srgbClr val="202331"/>
              </a:solidFill>
              <a:latin typeface="Poppins Black"/>
              <a:ea typeface="Poppins Black"/>
              <a:cs typeface="Poppins Black"/>
              <a:sym typeface="Poppins Black"/>
            </a:endParaRPr>
          </a:p>
          <a:p>
            <a:pPr indent="0" lvl="0" marL="0" rtl="0" algn="l">
              <a:lnSpc>
                <a:spcPct val="100000"/>
              </a:lnSpc>
              <a:spcBef>
                <a:spcPts val="0"/>
              </a:spcBef>
              <a:spcAft>
                <a:spcPts val="0"/>
              </a:spcAft>
              <a:buSzPts val="4800"/>
              <a:buNone/>
            </a:pPr>
            <a:r>
              <a:t/>
            </a:r>
            <a:endParaRPr/>
          </a:p>
        </p:txBody>
      </p:sp>
      <p:grpSp>
        <p:nvGrpSpPr>
          <p:cNvPr id="562" name="Google Shape;562;p14"/>
          <p:cNvGrpSpPr/>
          <p:nvPr/>
        </p:nvGrpSpPr>
        <p:grpSpPr>
          <a:xfrm>
            <a:off x="-311973" y="-106034"/>
            <a:ext cx="3997531" cy="5454467"/>
            <a:chOff x="-311973" y="-106034"/>
            <a:chExt cx="3997531" cy="5454467"/>
          </a:xfrm>
        </p:grpSpPr>
        <p:sp>
          <p:nvSpPr>
            <p:cNvPr id="563" name="Google Shape;563;p14"/>
            <p:cNvSpPr/>
            <p:nvPr/>
          </p:nvSpPr>
          <p:spPr>
            <a:xfrm>
              <a:off x="2084909" y="6430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4"/>
            <p:cNvSpPr/>
            <p:nvPr/>
          </p:nvSpPr>
          <p:spPr>
            <a:xfrm>
              <a:off x="1401408" y="27017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4"/>
            <p:cNvSpPr/>
            <p:nvPr/>
          </p:nvSpPr>
          <p:spPr>
            <a:xfrm>
              <a:off x="1061727" y="4905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4"/>
            <p:cNvSpPr/>
            <p:nvPr/>
          </p:nvSpPr>
          <p:spPr>
            <a:xfrm>
              <a:off x="644984" y="-10603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4"/>
            <p:cNvSpPr/>
            <p:nvPr/>
          </p:nvSpPr>
          <p:spPr>
            <a:xfrm>
              <a:off x="822495" y="15961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4"/>
            <p:cNvSpPr/>
            <p:nvPr/>
          </p:nvSpPr>
          <p:spPr>
            <a:xfrm>
              <a:off x="1401408" y="199529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4"/>
            <p:cNvSpPr/>
            <p:nvPr/>
          </p:nvSpPr>
          <p:spPr>
            <a:xfrm>
              <a:off x="2008129" y="17131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4"/>
            <p:cNvSpPr/>
            <p:nvPr/>
          </p:nvSpPr>
          <p:spPr>
            <a:xfrm flipH="1" rot="10800000">
              <a:off x="-72150" y="24780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4"/>
            <p:cNvSpPr/>
            <p:nvPr/>
          </p:nvSpPr>
          <p:spPr>
            <a:xfrm flipH="1" rot="10800000">
              <a:off x="876630" y="37414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4"/>
            <p:cNvSpPr/>
            <p:nvPr/>
          </p:nvSpPr>
          <p:spPr>
            <a:xfrm flipH="1" rot="10800000">
              <a:off x="324034" y="41605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4"/>
            <p:cNvSpPr/>
            <p:nvPr/>
          </p:nvSpPr>
          <p:spPr>
            <a:xfrm>
              <a:off x="2455608" y="27831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4"/>
            <p:cNvSpPr/>
            <p:nvPr/>
          </p:nvSpPr>
          <p:spPr>
            <a:xfrm>
              <a:off x="2846848" y="326636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4"/>
            <p:cNvSpPr/>
            <p:nvPr/>
          </p:nvSpPr>
          <p:spPr>
            <a:xfrm flipH="1" rot="10800000">
              <a:off x="1900437" y="38532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4"/>
            <p:cNvSpPr/>
            <p:nvPr/>
          </p:nvSpPr>
          <p:spPr>
            <a:xfrm flipH="1" rot="10800000">
              <a:off x="2417668" y="43803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4"/>
            <p:cNvSpPr/>
            <p:nvPr/>
          </p:nvSpPr>
          <p:spPr>
            <a:xfrm>
              <a:off x="347208" y="29254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4"/>
            <p:cNvSpPr/>
            <p:nvPr/>
          </p:nvSpPr>
          <p:spPr>
            <a:xfrm>
              <a:off x="2523872" y="2239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4"/>
            <p:cNvSpPr/>
            <p:nvPr/>
          </p:nvSpPr>
          <p:spPr>
            <a:xfrm>
              <a:off x="-311973" y="13865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4"/>
            <p:cNvSpPr/>
            <p:nvPr/>
          </p:nvSpPr>
          <p:spPr>
            <a:xfrm>
              <a:off x="96929" y="8031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81" name="Google Shape;581;p14"/>
          <p:cNvCxnSpPr/>
          <p:nvPr/>
        </p:nvCxnSpPr>
        <p:spPr>
          <a:xfrm>
            <a:off x="4394150" y="1562388"/>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5"/>
          <p:cNvSpPr txBox="1"/>
          <p:nvPr/>
        </p:nvSpPr>
        <p:spPr>
          <a:xfrm>
            <a:off x="1760099" y="1588050"/>
            <a:ext cx="6663900" cy="954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202331"/>
              </a:buClr>
              <a:buSzPts val="1600"/>
              <a:buFont typeface="Barlow"/>
              <a:buChar char="●"/>
            </a:pPr>
            <a:r>
              <a:rPr lang="en" sz="1600">
                <a:solidFill>
                  <a:srgbClr val="202331"/>
                </a:solidFill>
                <a:latin typeface="Barlow"/>
                <a:ea typeface="Barlow"/>
                <a:cs typeface="Barlow"/>
                <a:sym typeface="Barlow"/>
              </a:rPr>
              <a:t>Primary key uniquely identifies records</a:t>
            </a:r>
            <a:endParaRPr sz="1600">
              <a:solidFill>
                <a:srgbClr val="202331"/>
              </a:solidFill>
              <a:latin typeface="Barlow"/>
              <a:ea typeface="Barlow"/>
              <a:cs typeface="Barlow"/>
              <a:sym typeface="Barlow"/>
            </a:endParaRPr>
          </a:p>
          <a:p>
            <a:pPr indent="-330200" lvl="0" marL="457200" rtl="0" algn="l">
              <a:lnSpc>
                <a:spcPct val="150000"/>
              </a:lnSpc>
              <a:spcBef>
                <a:spcPts val="0"/>
              </a:spcBef>
              <a:spcAft>
                <a:spcPts val="0"/>
              </a:spcAft>
              <a:buClr>
                <a:srgbClr val="202331"/>
              </a:buClr>
              <a:buSzPts val="1600"/>
              <a:buFont typeface="Barlow"/>
              <a:buChar char="●"/>
            </a:pPr>
            <a:r>
              <a:rPr lang="en" sz="1600">
                <a:solidFill>
                  <a:srgbClr val="202331"/>
                </a:solidFill>
                <a:latin typeface="Barlow"/>
                <a:ea typeface="Barlow"/>
                <a:cs typeface="Barlow"/>
                <a:sym typeface="Barlow"/>
              </a:rPr>
              <a:t>Attribute domains specify data types</a:t>
            </a:r>
            <a:endParaRPr sz="1600">
              <a:solidFill>
                <a:srgbClr val="202331"/>
              </a:solidFill>
              <a:latin typeface="Barlow"/>
              <a:ea typeface="Barlow"/>
              <a:cs typeface="Barlow"/>
              <a:sym typeface="Barlow"/>
            </a:endParaRPr>
          </a:p>
          <a:p>
            <a:pPr indent="-330200" lvl="0" marL="457200" rtl="0" algn="l">
              <a:lnSpc>
                <a:spcPct val="150000"/>
              </a:lnSpc>
              <a:spcBef>
                <a:spcPts val="0"/>
              </a:spcBef>
              <a:spcAft>
                <a:spcPts val="0"/>
              </a:spcAft>
              <a:buClr>
                <a:srgbClr val="202331"/>
              </a:buClr>
              <a:buSzPts val="1600"/>
              <a:buFont typeface="Barlow"/>
              <a:buChar char="●"/>
            </a:pPr>
            <a:r>
              <a:rPr lang="en" sz="1600">
                <a:solidFill>
                  <a:srgbClr val="202331"/>
                </a:solidFill>
                <a:latin typeface="Barlow"/>
                <a:ea typeface="Barlow"/>
                <a:cs typeface="Barlow"/>
                <a:sym typeface="Barlow"/>
              </a:rPr>
              <a:t>Required attribute values specified in DDL</a:t>
            </a:r>
            <a:endParaRPr sz="1600">
              <a:solidFill>
                <a:srgbClr val="202331"/>
              </a:solidFill>
              <a:latin typeface="Barlow"/>
              <a:ea typeface="Barlow"/>
              <a:cs typeface="Barlow"/>
              <a:sym typeface="Barlow"/>
            </a:endParaRPr>
          </a:p>
          <a:p>
            <a:pPr indent="-330200" lvl="0" marL="457200" rtl="0" algn="l">
              <a:lnSpc>
                <a:spcPct val="150000"/>
              </a:lnSpc>
              <a:spcBef>
                <a:spcPts val="0"/>
              </a:spcBef>
              <a:spcAft>
                <a:spcPts val="0"/>
              </a:spcAft>
              <a:buClr>
                <a:srgbClr val="202331"/>
              </a:buClr>
              <a:buSzPts val="1600"/>
              <a:buFont typeface="Barlow"/>
              <a:buChar char="●"/>
            </a:pPr>
            <a:r>
              <a:rPr lang="en" sz="1600">
                <a:solidFill>
                  <a:srgbClr val="202331"/>
                </a:solidFill>
                <a:latin typeface="Barlow"/>
                <a:ea typeface="Barlow"/>
                <a:cs typeface="Barlow"/>
                <a:sym typeface="Barlow"/>
              </a:rPr>
              <a:t>General constraints also in DDL</a:t>
            </a:r>
            <a:endParaRPr sz="1600">
              <a:solidFill>
                <a:srgbClr val="202331"/>
              </a:solidFill>
              <a:latin typeface="Barlow"/>
              <a:ea typeface="Barlow"/>
              <a:cs typeface="Barlow"/>
              <a:sym typeface="Barlow"/>
            </a:endParaRPr>
          </a:p>
          <a:p>
            <a:pPr indent="-330200" lvl="0" marL="457200" rtl="0" algn="l">
              <a:lnSpc>
                <a:spcPct val="150000"/>
              </a:lnSpc>
              <a:spcBef>
                <a:spcPts val="0"/>
              </a:spcBef>
              <a:spcAft>
                <a:spcPts val="0"/>
              </a:spcAft>
              <a:buClr>
                <a:srgbClr val="202331"/>
              </a:buClr>
              <a:buSzPts val="1600"/>
              <a:buFont typeface="Barlow"/>
              <a:buChar char="●"/>
            </a:pPr>
            <a:r>
              <a:rPr lang="en" sz="1600">
                <a:solidFill>
                  <a:srgbClr val="202331"/>
                </a:solidFill>
                <a:latin typeface="Barlow"/>
                <a:ea typeface="Barlow"/>
                <a:cs typeface="Barlow"/>
                <a:sym typeface="Barlow"/>
              </a:rPr>
              <a:t>CREATE script defines SQL commands, tables, keys, and constraints.</a:t>
            </a:r>
            <a:endParaRPr sz="1600">
              <a:solidFill>
                <a:srgbClr val="202331"/>
              </a:solidFill>
              <a:latin typeface="Barlow"/>
              <a:ea typeface="Barlow"/>
              <a:cs typeface="Barlow"/>
              <a:sym typeface="Barlow"/>
            </a:endParaRPr>
          </a:p>
        </p:txBody>
      </p:sp>
      <p:sp>
        <p:nvSpPr>
          <p:cNvPr id="587" name="Google Shape;587;p15"/>
          <p:cNvSpPr txBox="1"/>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262626"/>
                </a:solidFill>
                <a:latin typeface="Century Gothic"/>
                <a:ea typeface="Century Gothic"/>
                <a:cs typeface="Century Gothic"/>
                <a:sym typeface="Century Gothic"/>
              </a:rPr>
              <a:t>Design Base Relations</a:t>
            </a:r>
            <a:endParaRPr b="1" sz="2500">
              <a:solidFill>
                <a:srgbClr val="262626"/>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3"/>
          <p:cNvSpPr txBox="1"/>
          <p:nvPr/>
        </p:nvSpPr>
        <p:spPr>
          <a:xfrm>
            <a:off x="1259102" y="257215"/>
            <a:ext cx="3102900" cy="9606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t/>
            </a:r>
            <a:endParaRPr sz="2000">
              <a:solidFill>
                <a:srgbClr val="262626"/>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rPr b="1" lang="en" sz="2000">
                <a:solidFill>
                  <a:srgbClr val="262626"/>
                </a:solidFill>
                <a:latin typeface="Century Gothic"/>
                <a:ea typeface="Century Gothic"/>
                <a:cs typeface="Century Gothic"/>
                <a:sym typeface="Century Gothic"/>
              </a:rPr>
              <a:t>Scripts for Database Design (Unfinished)</a:t>
            </a:r>
            <a:endParaRPr sz="2400">
              <a:solidFill>
                <a:srgbClr val="262626"/>
              </a:solidFill>
              <a:latin typeface="Century Gothic"/>
              <a:ea typeface="Century Gothic"/>
              <a:cs typeface="Century Gothic"/>
              <a:sym typeface="Century Gothic"/>
            </a:endParaRPr>
          </a:p>
        </p:txBody>
      </p:sp>
      <p:sp>
        <p:nvSpPr>
          <p:cNvPr id="593" name="Google Shape;593;p13"/>
          <p:cNvSpPr txBox="1"/>
          <p:nvPr/>
        </p:nvSpPr>
        <p:spPr>
          <a:xfrm>
            <a:off x="906304" y="1291725"/>
            <a:ext cx="3455700" cy="3141600"/>
          </a:xfrm>
          <a:prstGeom prst="rect">
            <a:avLst/>
          </a:prstGeom>
          <a:noFill/>
          <a:ln>
            <a:noFill/>
          </a:ln>
        </p:spPr>
        <p:txBody>
          <a:bodyPr anchorCtr="0" anchor="t" bIns="45700" lIns="91425" spcFirstLastPara="1" rIns="91425" wrap="square" tIns="45700">
            <a:normAutofit fontScale="85000" lnSpcReduction="20000"/>
          </a:bodyPr>
          <a:lstStyle/>
          <a:p>
            <a:pPr indent="-292417" lvl="0" marL="285750" marR="0" rtl="0" algn="l">
              <a:lnSpc>
                <a:spcPct val="120000"/>
              </a:lnSpc>
              <a:spcBef>
                <a:spcPts val="0"/>
              </a:spcBef>
              <a:spcAft>
                <a:spcPts val="0"/>
              </a:spcAft>
              <a:buClr>
                <a:srgbClr val="0F6FC6"/>
              </a:buClr>
              <a:buSzPct val="100000"/>
              <a:buFont typeface="Noto Sans Symbols"/>
              <a:buChar char="🠶"/>
            </a:pPr>
            <a:r>
              <a:rPr lang="en" sz="1400">
                <a:solidFill>
                  <a:srgbClr val="000000"/>
                </a:solidFill>
                <a:latin typeface="Century Gothic"/>
                <a:ea typeface="Century Gothic"/>
                <a:cs typeface="Century Gothic"/>
                <a:sym typeface="Century Gothic"/>
              </a:rPr>
              <a:t>We used </a:t>
            </a:r>
            <a:r>
              <a:rPr lang="en" sz="1400">
                <a:solidFill>
                  <a:srgbClr val="C00000"/>
                </a:solidFill>
                <a:latin typeface="Century Gothic"/>
                <a:ea typeface="Century Gothic"/>
                <a:cs typeface="Century Gothic"/>
                <a:sym typeface="Century Gothic"/>
              </a:rPr>
              <a:t>NOT NULL </a:t>
            </a:r>
            <a:r>
              <a:rPr lang="en" sz="1400">
                <a:solidFill>
                  <a:srgbClr val="000000"/>
                </a:solidFill>
                <a:latin typeface="Century Gothic"/>
                <a:ea typeface="Century Gothic"/>
                <a:cs typeface="Century Gothic"/>
                <a:sym typeface="Century Gothic"/>
              </a:rPr>
              <a:t>for primary key attribute to reject any attempt to insert a null values in the column </a:t>
            </a:r>
            <a:endParaRPr sz="1400">
              <a:solidFill>
                <a:srgbClr val="000000"/>
              </a:solidFill>
              <a:latin typeface="Century Gothic"/>
              <a:ea typeface="Century Gothic"/>
              <a:cs typeface="Century Gothic"/>
              <a:sym typeface="Century Gothic"/>
            </a:endParaRPr>
          </a:p>
          <a:p>
            <a:pPr indent="0" lvl="0" marL="457200" marR="0" rtl="0" algn="l">
              <a:lnSpc>
                <a:spcPct val="120000"/>
              </a:lnSpc>
              <a:spcBef>
                <a:spcPts val="0"/>
              </a:spcBef>
              <a:spcAft>
                <a:spcPts val="0"/>
              </a:spcAft>
              <a:buNone/>
            </a:pPr>
            <a:r>
              <a:t/>
            </a:r>
            <a:endParaRPr>
              <a:latin typeface="Century Gothic"/>
              <a:ea typeface="Century Gothic"/>
              <a:cs typeface="Century Gothic"/>
              <a:sym typeface="Century Gothic"/>
            </a:endParaRPr>
          </a:p>
          <a:p>
            <a:pPr indent="-292417" lvl="0" marL="285750" marR="0" rtl="0" algn="l">
              <a:lnSpc>
                <a:spcPct val="120000"/>
              </a:lnSpc>
              <a:spcBef>
                <a:spcPts val="0"/>
              </a:spcBef>
              <a:spcAft>
                <a:spcPts val="0"/>
              </a:spcAft>
              <a:buSzPct val="127272"/>
              <a:buFont typeface="Century Gothic"/>
              <a:buChar char="🠶"/>
            </a:pPr>
            <a:r>
              <a:rPr lang="en">
                <a:latin typeface="Century Gothic"/>
                <a:ea typeface="Century Gothic"/>
                <a:cs typeface="Century Gothic"/>
                <a:sym typeface="Century Gothic"/>
              </a:rPr>
              <a:t>The </a:t>
            </a:r>
            <a:r>
              <a:rPr lang="en">
                <a:solidFill>
                  <a:srgbClr val="C00000"/>
                </a:solidFill>
                <a:latin typeface="Century Gothic"/>
                <a:ea typeface="Century Gothic"/>
                <a:cs typeface="Century Gothic"/>
                <a:sym typeface="Century Gothic"/>
              </a:rPr>
              <a:t>Check in </a:t>
            </a:r>
            <a:r>
              <a:rPr lang="en">
                <a:latin typeface="Century Gothic"/>
                <a:ea typeface="Century Gothic"/>
                <a:cs typeface="Century Gothic"/>
                <a:sym typeface="Century Gothic"/>
              </a:rPr>
              <a:t>constraint helps us maintain consistency and accuracy in the database by preventing invalid or unexpected data from being entered into the Eventtype column.</a:t>
            </a:r>
            <a:endParaRPr sz="1100">
              <a:solidFill>
                <a:srgbClr val="9900FF"/>
              </a:solidFill>
              <a:latin typeface="Work Sans"/>
              <a:ea typeface="Work Sans"/>
              <a:cs typeface="Work Sans"/>
              <a:sym typeface="Work Sans"/>
            </a:endParaRPr>
          </a:p>
          <a:p>
            <a:pPr indent="-292417" lvl="0" marL="285750" marR="0" rtl="0" algn="l">
              <a:lnSpc>
                <a:spcPct val="120000"/>
              </a:lnSpc>
              <a:spcBef>
                <a:spcPts val="1000"/>
              </a:spcBef>
              <a:spcAft>
                <a:spcPts val="0"/>
              </a:spcAft>
              <a:buClr>
                <a:srgbClr val="0F6FC6"/>
              </a:buClr>
              <a:buSzPct val="116666"/>
              <a:buFont typeface="Noto Sans Symbols"/>
              <a:buChar char="🠶"/>
            </a:pPr>
            <a:r>
              <a:rPr lang="en">
                <a:latin typeface="Century Gothic"/>
                <a:ea typeface="Century Gothic"/>
                <a:cs typeface="Century Gothic"/>
                <a:sym typeface="Century Gothic"/>
              </a:rPr>
              <a:t>The </a:t>
            </a:r>
            <a:r>
              <a:rPr lang="en">
                <a:solidFill>
                  <a:srgbClr val="C00000"/>
                </a:solidFill>
                <a:latin typeface="Century Gothic"/>
                <a:ea typeface="Century Gothic"/>
                <a:cs typeface="Century Gothic"/>
                <a:sym typeface="Century Gothic"/>
              </a:rPr>
              <a:t>FOREIGN KEY </a:t>
            </a:r>
            <a:r>
              <a:rPr lang="en">
                <a:latin typeface="Century Gothic"/>
                <a:ea typeface="Century Gothic"/>
                <a:cs typeface="Century Gothic"/>
                <a:sym typeface="Century Gothic"/>
              </a:rPr>
              <a:t>constraint establishes a relationship between the VenueID column in the current table and the VenueID column in another table named Venue.</a:t>
            </a:r>
            <a:endParaRPr sz="1200">
              <a:solidFill>
                <a:srgbClr val="0D0D0D"/>
              </a:solidFill>
              <a:latin typeface="Roboto"/>
              <a:ea typeface="Roboto"/>
              <a:cs typeface="Roboto"/>
              <a:sym typeface="Roboto"/>
            </a:endParaRPr>
          </a:p>
          <a:p>
            <a:pPr indent="0" lvl="0" marL="0" marR="0" rtl="0" algn="l">
              <a:lnSpc>
                <a:spcPct val="90000"/>
              </a:lnSpc>
              <a:spcBef>
                <a:spcPts val="1000"/>
              </a:spcBef>
              <a:spcAft>
                <a:spcPts val="0"/>
              </a:spcAft>
              <a:buClr>
                <a:srgbClr val="0F6FC6"/>
              </a:buClr>
              <a:buSzPct val="100000"/>
              <a:buFont typeface="Noto Sans Symbols"/>
              <a:buNone/>
            </a:pPr>
            <a:r>
              <a:t/>
            </a:r>
            <a:endParaRPr sz="900">
              <a:solidFill>
                <a:srgbClr val="000000"/>
              </a:solidFill>
              <a:latin typeface="Century Gothic"/>
              <a:ea typeface="Century Gothic"/>
              <a:cs typeface="Century Gothic"/>
              <a:sym typeface="Century Gothic"/>
            </a:endParaRPr>
          </a:p>
        </p:txBody>
      </p:sp>
      <p:sp>
        <p:nvSpPr>
          <p:cNvPr id="594" name="Google Shape;594;p13"/>
          <p:cNvSpPr txBox="1"/>
          <p:nvPr/>
        </p:nvSpPr>
        <p:spPr>
          <a:xfrm>
            <a:off x="4362000" y="459200"/>
            <a:ext cx="4053000" cy="39096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100">
                <a:solidFill>
                  <a:srgbClr val="9900FF"/>
                </a:solidFill>
                <a:latin typeface="Work Sans"/>
                <a:ea typeface="Work Sans"/>
                <a:cs typeface="Work Sans"/>
                <a:sym typeface="Work Sans"/>
              </a:rPr>
              <a:t>CREATE TABLE</a:t>
            </a:r>
            <a:r>
              <a:rPr lang="en" sz="1100">
                <a:latin typeface="Work Sans"/>
                <a:ea typeface="Work Sans"/>
                <a:cs typeface="Work Sans"/>
                <a:sym typeface="Work Sans"/>
              </a:rPr>
              <a:t> Event(</a:t>
            </a:r>
            <a:endParaRPr sz="1100">
              <a:latin typeface="Work Sans"/>
              <a:ea typeface="Work Sans"/>
              <a:cs typeface="Work Sans"/>
              <a:sym typeface="Work Sans"/>
            </a:endParaRPr>
          </a:p>
          <a:p>
            <a:pPr indent="0" lvl="0" marL="0" rtl="0" algn="l">
              <a:lnSpc>
                <a:spcPct val="150000"/>
              </a:lnSpc>
              <a:spcBef>
                <a:spcPts val="0"/>
              </a:spcBef>
              <a:spcAft>
                <a:spcPts val="0"/>
              </a:spcAft>
              <a:buNone/>
            </a:pPr>
            <a:r>
              <a:rPr lang="en" sz="1100">
                <a:latin typeface="Work Sans"/>
                <a:ea typeface="Work Sans"/>
                <a:cs typeface="Work Sans"/>
                <a:sym typeface="Work Sans"/>
              </a:rPr>
              <a:t>  EventID </a:t>
            </a:r>
            <a:r>
              <a:rPr lang="en" sz="1100">
                <a:solidFill>
                  <a:srgbClr val="9900FF"/>
                </a:solidFill>
                <a:latin typeface="Work Sans"/>
                <a:ea typeface="Work Sans"/>
                <a:cs typeface="Work Sans"/>
                <a:sym typeface="Work Sans"/>
              </a:rPr>
              <a:t>VARCHAR</a:t>
            </a:r>
            <a:r>
              <a:rPr lang="en" sz="1100">
                <a:latin typeface="Work Sans"/>
                <a:ea typeface="Work Sans"/>
                <a:cs typeface="Work Sans"/>
                <a:sym typeface="Work Sans"/>
              </a:rPr>
              <a:t>(</a:t>
            </a:r>
            <a:r>
              <a:rPr lang="en" sz="1100">
                <a:solidFill>
                  <a:srgbClr val="B45F06"/>
                </a:solidFill>
                <a:latin typeface="Work Sans"/>
                <a:ea typeface="Work Sans"/>
                <a:cs typeface="Work Sans"/>
                <a:sym typeface="Work Sans"/>
              </a:rPr>
              <a:t>10</a:t>
            </a: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NOT</a:t>
            </a:r>
            <a:r>
              <a:rPr lang="en" sz="1100">
                <a:solidFill>
                  <a:srgbClr val="0000FF"/>
                </a:solidFill>
                <a:latin typeface="Work Sans"/>
                <a:ea typeface="Work Sans"/>
                <a:cs typeface="Work Sans"/>
                <a:sym typeface="Work Sans"/>
              </a:rPr>
              <a:t> </a:t>
            </a:r>
            <a:r>
              <a:rPr lang="en" sz="1100">
                <a:solidFill>
                  <a:srgbClr val="9900FF"/>
                </a:solidFill>
                <a:latin typeface="Work Sans"/>
                <a:ea typeface="Work Sans"/>
                <a:cs typeface="Work Sans"/>
                <a:sym typeface="Work Sans"/>
              </a:rPr>
              <a:t>NULL</a:t>
            </a:r>
            <a:r>
              <a:rPr lang="en" sz="1100">
                <a:latin typeface="Work Sans"/>
                <a:ea typeface="Work Sans"/>
                <a:cs typeface="Work Sans"/>
                <a:sym typeface="Work Sans"/>
              </a:rPr>
              <a:t>,</a:t>
            </a:r>
            <a:endParaRPr sz="1100">
              <a:latin typeface="Work Sans"/>
              <a:ea typeface="Work Sans"/>
              <a:cs typeface="Work Sans"/>
              <a:sym typeface="Work Sans"/>
            </a:endParaRPr>
          </a:p>
          <a:p>
            <a:pPr indent="0" lvl="0" marL="0" rtl="0" algn="l">
              <a:lnSpc>
                <a:spcPct val="150000"/>
              </a:lnSpc>
              <a:spcBef>
                <a:spcPts val="0"/>
              </a:spcBef>
              <a:spcAft>
                <a:spcPts val="0"/>
              </a:spcAft>
              <a:buNone/>
            </a:pPr>
            <a:r>
              <a:rPr lang="en" sz="1100">
                <a:latin typeface="Work Sans"/>
                <a:ea typeface="Work Sans"/>
                <a:cs typeface="Work Sans"/>
                <a:sym typeface="Work Sans"/>
              </a:rPr>
              <a:t>  VenueID </a:t>
            </a:r>
            <a:r>
              <a:rPr lang="en" sz="1100">
                <a:solidFill>
                  <a:srgbClr val="9900FF"/>
                </a:solidFill>
                <a:latin typeface="Work Sans"/>
                <a:ea typeface="Work Sans"/>
                <a:cs typeface="Work Sans"/>
                <a:sym typeface="Work Sans"/>
              </a:rPr>
              <a:t>VARCHAR</a:t>
            </a:r>
            <a:r>
              <a:rPr lang="en" sz="1100">
                <a:latin typeface="Work Sans"/>
                <a:ea typeface="Work Sans"/>
                <a:cs typeface="Work Sans"/>
                <a:sym typeface="Work Sans"/>
              </a:rPr>
              <a:t>(</a:t>
            </a:r>
            <a:r>
              <a:rPr lang="en" sz="1100">
                <a:solidFill>
                  <a:srgbClr val="B45F06"/>
                </a:solidFill>
                <a:latin typeface="Work Sans"/>
                <a:ea typeface="Work Sans"/>
                <a:cs typeface="Work Sans"/>
                <a:sym typeface="Work Sans"/>
              </a:rPr>
              <a:t>10</a:t>
            </a: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NOT</a:t>
            </a:r>
            <a:r>
              <a:rPr lang="en" sz="1100">
                <a:solidFill>
                  <a:srgbClr val="0000FF"/>
                </a:solidFill>
                <a:latin typeface="Work Sans"/>
                <a:ea typeface="Work Sans"/>
                <a:cs typeface="Work Sans"/>
                <a:sym typeface="Work Sans"/>
              </a:rPr>
              <a:t> </a:t>
            </a:r>
            <a:r>
              <a:rPr lang="en" sz="1100">
                <a:solidFill>
                  <a:srgbClr val="9900FF"/>
                </a:solidFill>
                <a:latin typeface="Work Sans"/>
                <a:ea typeface="Work Sans"/>
                <a:cs typeface="Work Sans"/>
                <a:sym typeface="Work Sans"/>
              </a:rPr>
              <a:t>NULL</a:t>
            </a:r>
            <a:r>
              <a:rPr lang="en" sz="1100">
                <a:latin typeface="Work Sans"/>
                <a:ea typeface="Work Sans"/>
                <a:cs typeface="Work Sans"/>
                <a:sym typeface="Work Sans"/>
              </a:rPr>
              <a:t>,</a:t>
            </a:r>
            <a:endParaRPr sz="1100">
              <a:latin typeface="Work Sans"/>
              <a:ea typeface="Work Sans"/>
              <a:cs typeface="Work Sans"/>
              <a:sym typeface="Work Sans"/>
            </a:endParaRPr>
          </a:p>
          <a:p>
            <a:pPr indent="0" lvl="0" marL="0" rtl="0" algn="l">
              <a:lnSpc>
                <a:spcPct val="150000"/>
              </a:lnSpc>
              <a:spcBef>
                <a:spcPts val="0"/>
              </a:spcBef>
              <a:spcAft>
                <a:spcPts val="0"/>
              </a:spcAft>
              <a:buNone/>
            </a:pPr>
            <a:r>
              <a:rPr lang="en" sz="1100">
                <a:latin typeface="Work Sans"/>
                <a:ea typeface="Work Sans"/>
                <a:cs typeface="Work Sans"/>
                <a:sym typeface="Work Sans"/>
              </a:rPr>
              <a:t>  EventName </a:t>
            </a:r>
            <a:r>
              <a:rPr lang="en" sz="1100">
                <a:solidFill>
                  <a:srgbClr val="9900FF"/>
                </a:solidFill>
                <a:latin typeface="Work Sans"/>
                <a:ea typeface="Work Sans"/>
                <a:cs typeface="Work Sans"/>
                <a:sym typeface="Work Sans"/>
              </a:rPr>
              <a:t>VARCHAR</a:t>
            </a:r>
            <a:r>
              <a:rPr lang="en" sz="1100">
                <a:latin typeface="Work Sans"/>
                <a:ea typeface="Work Sans"/>
                <a:cs typeface="Work Sans"/>
                <a:sym typeface="Work Sans"/>
              </a:rPr>
              <a:t>(</a:t>
            </a:r>
            <a:r>
              <a:rPr lang="en" sz="1100">
                <a:solidFill>
                  <a:srgbClr val="B45F06"/>
                </a:solidFill>
                <a:latin typeface="Work Sans"/>
                <a:ea typeface="Work Sans"/>
                <a:cs typeface="Work Sans"/>
                <a:sym typeface="Work Sans"/>
              </a:rPr>
              <a:t>5</a:t>
            </a:r>
            <a:r>
              <a:rPr lang="en" sz="1100">
                <a:solidFill>
                  <a:srgbClr val="B45F06"/>
                </a:solidFill>
                <a:latin typeface="Work Sans"/>
                <a:ea typeface="Work Sans"/>
                <a:cs typeface="Work Sans"/>
                <a:sym typeface="Work Sans"/>
              </a:rPr>
              <a:t>0</a:t>
            </a: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NOT</a:t>
            </a:r>
            <a:r>
              <a:rPr lang="en" sz="1100">
                <a:solidFill>
                  <a:srgbClr val="0000FF"/>
                </a:solidFill>
                <a:latin typeface="Work Sans"/>
                <a:ea typeface="Work Sans"/>
                <a:cs typeface="Work Sans"/>
                <a:sym typeface="Work Sans"/>
              </a:rPr>
              <a:t> </a:t>
            </a:r>
            <a:r>
              <a:rPr lang="en" sz="1100">
                <a:solidFill>
                  <a:srgbClr val="9900FF"/>
                </a:solidFill>
                <a:latin typeface="Work Sans"/>
                <a:ea typeface="Work Sans"/>
                <a:cs typeface="Work Sans"/>
                <a:sym typeface="Work Sans"/>
              </a:rPr>
              <a:t>NULL</a:t>
            </a:r>
            <a:r>
              <a:rPr lang="en" sz="1100">
                <a:latin typeface="Work Sans"/>
                <a:ea typeface="Work Sans"/>
                <a:cs typeface="Work Sans"/>
                <a:sym typeface="Work Sans"/>
              </a:rPr>
              <a:t>,</a:t>
            </a:r>
            <a:endParaRPr sz="1100">
              <a:latin typeface="Work Sans"/>
              <a:ea typeface="Work Sans"/>
              <a:cs typeface="Work Sans"/>
              <a:sym typeface="Work Sans"/>
            </a:endParaRPr>
          </a:p>
          <a:p>
            <a:pPr indent="0" lvl="0" marL="0" rtl="0" algn="l">
              <a:lnSpc>
                <a:spcPct val="150000"/>
              </a:lnSpc>
              <a:spcBef>
                <a:spcPts val="0"/>
              </a:spcBef>
              <a:spcAft>
                <a:spcPts val="0"/>
              </a:spcAft>
              <a:buNone/>
            </a:pPr>
            <a:r>
              <a:rPr lang="en" sz="1100">
                <a:latin typeface="Work Sans"/>
                <a:ea typeface="Work Sans"/>
                <a:cs typeface="Work Sans"/>
                <a:sym typeface="Work Sans"/>
              </a:rPr>
              <a:t>  StartDate </a:t>
            </a:r>
            <a:r>
              <a:rPr lang="en" sz="1100">
                <a:solidFill>
                  <a:srgbClr val="9900FF"/>
                </a:solidFill>
                <a:latin typeface="Work Sans"/>
                <a:ea typeface="Work Sans"/>
                <a:cs typeface="Work Sans"/>
                <a:sym typeface="Work Sans"/>
              </a:rPr>
              <a:t>DATE</a:t>
            </a: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NOT</a:t>
            </a:r>
            <a:r>
              <a:rPr lang="en" sz="1100">
                <a:solidFill>
                  <a:srgbClr val="0000FF"/>
                </a:solidFill>
                <a:latin typeface="Work Sans"/>
                <a:ea typeface="Work Sans"/>
                <a:cs typeface="Work Sans"/>
                <a:sym typeface="Work Sans"/>
              </a:rPr>
              <a:t> </a:t>
            </a:r>
            <a:r>
              <a:rPr lang="en" sz="1100">
                <a:solidFill>
                  <a:srgbClr val="9900FF"/>
                </a:solidFill>
                <a:latin typeface="Work Sans"/>
                <a:ea typeface="Work Sans"/>
                <a:cs typeface="Work Sans"/>
                <a:sym typeface="Work Sans"/>
              </a:rPr>
              <a:t>NULL</a:t>
            </a:r>
            <a:r>
              <a:rPr lang="en" sz="1100">
                <a:latin typeface="Work Sans"/>
                <a:ea typeface="Work Sans"/>
                <a:cs typeface="Work Sans"/>
                <a:sym typeface="Work Sans"/>
              </a:rPr>
              <a:t>,</a:t>
            </a:r>
            <a:endParaRPr sz="1100">
              <a:latin typeface="Work Sans"/>
              <a:ea typeface="Work Sans"/>
              <a:cs typeface="Work Sans"/>
              <a:sym typeface="Work Sans"/>
            </a:endParaRPr>
          </a:p>
          <a:p>
            <a:pPr indent="0" lvl="0" marL="0" rtl="0" algn="l">
              <a:lnSpc>
                <a:spcPct val="150000"/>
              </a:lnSpc>
              <a:spcBef>
                <a:spcPts val="0"/>
              </a:spcBef>
              <a:spcAft>
                <a:spcPts val="0"/>
              </a:spcAft>
              <a:buNone/>
            </a:pPr>
            <a:r>
              <a:rPr lang="en" sz="1100">
                <a:latin typeface="Work Sans"/>
                <a:ea typeface="Work Sans"/>
                <a:cs typeface="Work Sans"/>
                <a:sym typeface="Work Sans"/>
              </a:rPr>
              <a:t>  EndDate </a:t>
            </a:r>
            <a:r>
              <a:rPr lang="en" sz="1100">
                <a:solidFill>
                  <a:srgbClr val="9900FF"/>
                </a:solidFill>
                <a:latin typeface="Work Sans"/>
                <a:ea typeface="Work Sans"/>
                <a:cs typeface="Work Sans"/>
                <a:sym typeface="Work Sans"/>
              </a:rPr>
              <a:t>DATE</a:t>
            </a: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NOT</a:t>
            </a:r>
            <a:r>
              <a:rPr lang="en" sz="1100">
                <a:solidFill>
                  <a:srgbClr val="0000FF"/>
                </a:solidFill>
                <a:latin typeface="Work Sans"/>
                <a:ea typeface="Work Sans"/>
                <a:cs typeface="Work Sans"/>
                <a:sym typeface="Work Sans"/>
              </a:rPr>
              <a:t> </a:t>
            </a:r>
            <a:r>
              <a:rPr lang="en" sz="1100">
                <a:solidFill>
                  <a:srgbClr val="9900FF"/>
                </a:solidFill>
                <a:latin typeface="Work Sans"/>
                <a:ea typeface="Work Sans"/>
                <a:cs typeface="Work Sans"/>
                <a:sym typeface="Work Sans"/>
              </a:rPr>
              <a:t>NULL</a:t>
            </a:r>
            <a:r>
              <a:rPr lang="en" sz="1100">
                <a:latin typeface="Work Sans"/>
                <a:ea typeface="Work Sans"/>
                <a:cs typeface="Work Sans"/>
                <a:sym typeface="Work Sans"/>
              </a:rPr>
              <a:t>,</a:t>
            </a:r>
            <a:endParaRPr sz="1100">
              <a:latin typeface="Work Sans"/>
              <a:ea typeface="Work Sans"/>
              <a:cs typeface="Work Sans"/>
              <a:sym typeface="Work Sans"/>
            </a:endParaRPr>
          </a:p>
          <a:p>
            <a:pPr indent="0" lvl="0" marL="0" rtl="0" algn="l">
              <a:lnSpc>
                <a:spcPct val="150000"/>
              </a:lnSpc>
              <a:spcBef>
                <a:spcPts val="0"/>
              </a:spcBef>
              <a:spcAft>
                <a:spcPts val="0"/>
              </a:spcAft>
              <a:buNone/>
            </a:pPr>
            <a:r>
              <a:rPr lang="en" sz="1100">
                <a:latin typeface="Work Sans"/>
                <a:ea typeface="Work Sans"/>
                <a:cs typeface="Work Sans"/>
                <a:sym typeface="Work Sans"/>
              </a:rPr>
              <a:t>  Description </a:t>
            </a:r>
            <a:r>
              <a:rPr lang="en" sz="1100">
                <a:solidFill>
                  <a:srgbClr val="9900FF"/>
                </a:solidFill>
                <a:latin typeface="Work Sans"/>
                <a:ea typeface="Work Sans"/>
                <a:cs typeface="Work Sans"/>
                <a:sym typeface="Work Sans"/>
              </a:rPr>
              <a:t>VARCHAR</a:t>
            </a:r>
            <a:r>
              <a:rPr lang="en" sz="1100">
                <a:latin typeface="Work Sans"/>
                <a:ea typeface="Work Sans"/>
                <a:cs typeface="Work Sans"/>
                <a:sym typeface="Work Sans"/>
              </a:rPr>
              <a:t>(</a:t>
            </a:r>
            <a:r>
              <a:rPr lang="en" sz="1100">
                <a:solidFill>
                  <a:srgbClr val="B45F06"/>
                </a:solidFill>
                <a:latin typeface="Work Sans"/>
                <a:ea typeface="Work Sans"/>
                <a:cs typeface="Work Sans"/>
                <a:sym typeface="Work Sans"/>
              </a:rPr>
              <a:t>255</a:t>
            </a:r>
            <a:r>
              <a:rPr lang="en" sz="1100">
                <a:latin typeface="Work Sans"/>
                <a:ea typeface="Work Sans"/>
                <a:cs typeface="Work Sans"/>
                <a:sym typeface="Work Sans"/>
              </a:rPr>
              <a:t>),</a:t>
            </a:r>
            <a:endParaRPr sz="1100">
              <a:latin typeface="Work Sans"/>
              <a:ea typeface="Work Sans"/>
              <a:cs typeface="Work Sans"/>
              <a:sym typeface="Work Sans"/>
            </a:endParaRPr>
          </a:p>
          <a:p>
            <a:pPr indent="0" lvl="0" marL="0" rtl="0" algn="l">
              <a:lnSpc>
                <a:spcPct val="150000"/>
              </a:lnSpc>
              <a:spcBef>
                <a:spcPts val="0"/>
              </a:spcBef>
              <a:spcAft>
                <a:spcPts val="0"/>
              </a:spcAft>
              <a:buNone/>
            </a:pPr>
            <a:r>
              <a:rPr lang="en" sz="1100">
                <a:latin typeface="Work Sans"/>
                <a:ea typeface="Work Sans"/>
                <a:cs typeface="Work Sans"/>
                <a:sym typeface="Work Sans"/>
              </a:rPr>
              <a:t>  EventType </a:t>
            </a:r>
            <a:r>
              <a:rPr lang="en" sz="1100">
                <a:solidFill>
                  <a:srgbClr val="9900FF"/>
                </a:solidFill>
                <a:latin typeface="Work Sans"/>
                <a:ea typeface="Work Sans"/>
                <a:cs typeface="Work Sans"/>
                <a:sym typeface="Work Sans"/>
              </a:rPr>
              <a:t>VARCHAR</a:t>
            </a:r>
            <a:r>
              <a:rPr lang="en" sz="1100">
                <a:latin typeface="Work Sans"/>
                <a:ea typeface="Work Sans"/>
                <a:cs typeface="Work Sans"/>
                <a:sym typeface="Work Sans"/>
              </a:rPr>
              <a:t>(</a:t>
            </a:r>
            <a:r>
              <a:rPr lang="en" sz="1100">
                <a:solidFill>
                  <a:srgbClr val="B45F06"/>
                </a:solidFill>
                <a:latin typeface="Work Sans"/>
                <a:ea typeface="Work Sans"/>
                <a:cs typeface="Work Sans"/>
                <a:sym typeface="Work Sans"/>
              </a:rPr>
              <a:t>25</a:t>
            </a:r>
            <a:r>
              <a:rPr lang="en" sz="1100">
                <a:latin typeface="Work Sans"/>
                <a:ea typeface="Work Sans"/>
                <a:cs typeface="Work Sans"/>
                <a:sym typeface="Work Sans"/>
              </a:rPr>
              <a:t>),</a:t>
            </a:r>
            <a:endParaRPr sz="1100">
              <a:latin typeface="Work Sans"/>
              <a:ea typeface="Work Sans"/>
              <a:cs typeface="Work Sans"/>
              <a:sym typeface="Work Sans"/>
            </a:endParaRPr>
          </a:p>
          <a:p>
            <a:pPr indent="0" lvl="0" marL="0" rtl="0" algn="l">
              <a:lnSpc>
                <a:spcPct val="150000"/>
              </a:lnSpc>
              <a:spcBef>
                <a:spcPts val="0"/>
              </a:spcBef>
              <a:spcAft>
                <a:spcPts val="0"/>
              </a:spcAft>
              <a:buNone/>
            </a:pP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CHECK</a:t>
            </a:r>
            <a:r>
              <a:rPr lang="en" sz="1100">
                <a:latin typeface="Work Sans"/>
                <a:ea typeface="Work Sans"/>
                <a:cs typeface="Work Sans"/>
                <a:sym typeface="Work Sans"/>
              </a:rPr>
              <a:t> (Eventtype </a:t>
            </a:r>
            <a:r>
              <a:rPr lang="en" sz="1100">
                <a:solidFill>
                  <a:srgbClr val="9900FF"/>
                </a:solidFill>
                <a:latin typeface="Work Sans"/>
                <a:ea typeface="Work Sans"/>
                <a:cs typeface="Work Sans"/>
                <a:sym typeface="Work Sans"/>
              </a:rPr>
              <a:t>IN</a:t>
            </a:r>
            <a:r>
              <a:rPr lang="en" sz="1100">
                <a:latin typeface="Work Sans"/>
                <a:ea typeface="Work Sans"/>
                <a:cs typeface="Work Sans"/>
                <a:sym typeface="Work Sans"/>
              </a:rPr>
              <a:t> (</a:t>
            </a:r>
            <a:r>
              <a:rPr lang="en" sz="1100">
                <a:solidFill>
                  <a:srgbClr val="188038"/>
                </a:solidFill>
                <a:latin typeface="Work Sans"/>
                <a:ea typeface="Work Sans"/>
                <a:cs typeface="Work Sans"/>
                <a:sym typeface="Work Sans"/>
              </a:rPr>
              <a:t>'Trade Show', 'Rib Fest', 'Waterfront festival', 'Music Festival', 'Beer Festival', 'Sporting Event', 'Street Festival'</a:t>
            </a:r>
            <a:r>
              <a:rPr lang="en" sz="1100">
                <a:latin typeface="Work Sans"/>
                <a:ea typeface="Work Sans"/>
                <a:cs typeface="Work Sans"/>
                <a:sym typeface="Work Sans"/>
              </a:rPr>
              <a:t>)),</a:t>
            </a:r>
            <a:endParaRPr sz="1100">
              <a:latin typeface="Work Sans"/>
              <a:ea typeface="Work Sans"/>
              <a:cs typeface="Work Sans"/>
              <a:sym typeface="Work Sans"/>
            </a:endParaRPr>
          </a:p>
          <a:p>
            <a:pPr indent="0" lvl="0" marL="0" rtl="0" algn="l">
              <a:lnSpc>
                <a:spcPct val="150000"/>
              </a:lnSpc>
              <a:spcBef>
                <a:spcPts val="0"/>
              </a:spcBef>
              <a:spcAft>
                <a:spcPts val="0"/>
              </a:spcAft>
              <a:buNone/>
            </a:pP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PRIMARY</a:t>
            </a:r>
            <a:r>
              <a:rPr lang="en" sz="1100">
                <a:solidFill>
                  <a:srgbClr val="0000FF"/>
                </a:solidFill>
                <a:latin typeface="Work Sans"/>
                <a:ea typeface="Work Sans"/>
                <a:cs typeface="Work Sans"/>
                <a:sym typeface="Work Sans"/>
              </a:rPr>
              <a:t> </a:t>
            </a:r>
            <a:r>
              <a:rPr lang="en" sz="1100">
                <a:solidFill>
                  <a:srgbClr val="9900FF"/>
                </a:solidFill>
                <a:latin typeface="Work Sans"/>
                <a:ea typeface="Work Sans"/>
                <a:cs typeface="Work Sans"/>
                <a:sym typeface="Work Sans"/>
              </a:rPr>
              <a:t>KEY</a:t>
            </a:r>
            <a:r>
              <a:rPr lang="en" sz="1100">
                <a:latin typeface="Work Sans"/>
                <a:ea typeface="Work Sans"/>
                <a:cs typeface="Work Sans"/>
                <a:sym typeface="Work Sans"/>
              </a:rPr>
              <a:t> (EventID),</a:t>
            </a:r>
            <a:endParaRPr sz="1100">
              <a:latin typeface="Work Sans"/>
              <a:ea typeface="Work Sans"/>
              <a:cs typeface="Work Sans"/>
              <a:sym typeface="Work Sans"/>
            </a:endParaRPr>
          </a:p>
          <a:p>
            <a:pPr indent="0" lvl="0" marL="0" rtl="0" algn="l">
              <a:lnSpc>
                <a:spcPct val="150000"/>
              </a:lnSpc>
              <a:spcBef>
                <a:spcPts val="0"/>
              </a:spcBef>
              <a:spcAft>
                <a:spcPts val="0"/>
              </a:spcAft>
              <a:buNone/>
            </a:pP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FOREIGN</a:t>
            </a:r>
            <a:r>
              <a:rPr lang="en" sz="1100">
                <a:solidFill>
                  <a:srgbClr val="0000FF"/>
                </a:solidFill>
                <a:latin typeface="Work Sans"/>
                <a:ea typeface="Work Sans"/>
                <a:cs typeface="Work Sans"/>
                <a:sym typeface="Work Sans"/>
              </a:rPr>
              <a:t> </a:t>
            </a:r>
            <a:r>
              <a:rPr lang="en" sz="1100">
                <a:solidFill>
                  <a:srgbClr val="9900FF"/>
                </a:solidFill>
                <a:latin typeface="Work Sans"/>
                <a:ea typeface="Work Sans"/>
                <a:cs typeface="Work Sans"/>
                <a:sym typeface="Work Sans"/>
              </a:rPr>
              <a:t>KEY</a:t>
            </a:r>
            <a:r>
              <a:rPr lang="en" sz="1100">
                <a:latin typeface="Work Sans"/>
                <a:ea typeface="Work Sans"/>
                <a:cs typeface="Work Sans"/>
                <a:sym typeface="Work Sans"/>
              </a:rPr>
              <a:t> (VenueID) REFERENCES Venue(VenueID)</a:t>
            </a:r>
            <a:endParaRPr sz="1100">
              <a:latin typeface="Work Sans"/>
              <a:ea typeface="Work Sans"/>
              <a:cs typeface="Work Sans"/>
              <a:sym typeface="Work Sans"/>
            </a:endParaRPr>
          </a:p>
          <a:p>
            <a:pPr indent="0" lvl="0" marL="0" rtl="0" algn="l">
              <a:lnSpc>
                <a:spcPct val="150000"/>
              </a:lnSpc>
              <a:spcBef>
                <a:spcPts val="0"/>
              </a:spcBef>
              <a:spcAft>
                <a:spcPts val="0"/>
              </a:spcAft>
              <a:buNone/>
            </a:pP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ON</a:t>
            </a:r>
            <a:r>
              <a:rPr lang="en" sz="1100">
                <a:latin typeface="Work Sans"/>
                <a:ea typeface="Work Sans"/>
                <a:cs typeface="Work Sans"/>
                <a:sym typeface="Work Sans"/>
              </a:rPr>
              <a:t> UPDATE CASCADE</a:t>
            </a:r>
            <a:endParaRPr sz="1100">
              <a:latin typeface="Work Sans"/>
              <a:ea typeface="Work Sans"/>
              <a:cs typeface="Work Sans"/>
              <a:sym typeface="Work Sans"/>
            </a:endParaRPr>
          </a:p>
          <a:p>
            <a:pPr indent="0" lvl="0" marL="0" rtl="0" algn="l">
              <a:lnSpc>
                <a:spcPct val="150000"/>
              </a:lnSpc>
              <a:spcBef>
                <a:spcPts val="0"/>
              </a:spcBef>
              <a:spcAft>
                <a:spcPts val="0"/>
              </a:spcAft>
              <a:buNone/>
            </a:pP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ON</a:t>
            </a: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DELETE</a:t>
            </a: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NO</a:t>
            </a:r>
            <a:r>
              <a:rPr lang="en" sz="1100">
                <a:latin typeface="Work Sans"/>
                <a:ea typeface="Work Sans"/>
                <a:cs typeface="Work Sans"/>
                <a:sym typeface="Work Sans"/>
              </a:rPr>
              <a:t> ACTION);</a:t>
            </a:r>
            <a:endParaRPr sz="1100">
              <a:latin typeface="Work Sans"/>
              <a:ea typeface="Work Sans"/>
              <a:cs typeface="Work Sans"/>
              <a:sym typeface="Work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2cd5d9d03d6_0_62"/>
          <p:cNvSpPr txBox="1"/>
          <p:nvPr/>
        </p:nvSpPr>
        <p:spPr>
          <a:xfrm>
            <a:off x="1020325" y="41525"/>
            <a:ext cx="7211100" cy="8421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90000"/>
              </a:lnSpc>
              <a:spcBef>
                <a:spcPts val="0"/>
              </a:spcBef>
              <a:spcAft>
                <a:spcPts val="0"/>
              </a:spcAft>
              <a:buNone/>
            </a:pPr>
            <a:r>
              <a:t/>
            </a:r>
            <a:endParaRPr b="1" sz="2500">
              <a:solidFill>
                <a:srgbClr val="262626"/>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b="1" lang="en" sz="2500">
                <a:solidFill>
                  <a:srgbClr val="262626"/>
                </a:solidFill>
                <a:latin typeface="Century Gothic"/>
                <a:ea typeface="Century Gothic"/>
                <a:cs typeface="Century Gothic"/>
                <a:sym typeface="Century Gothic"/>
              </a:rPr>
              <a:t>Data Manipulation Language (DML) Statements (V)</a:t>
            </a:r>
            <a:endParaRPr b="1" sz="2500">
              <a:solidFill>
                <a:srgbClr val="262626"/>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t/>
            </a:r>
            <a:endParaRPr b="1" sz="2500">
              <a:solidFill>
                <a:srgbClr val="262626"/>
              </a:solidFill>
              <a:latin typeface="Century Gothic"/>
              <a:ea typeface="Century Gothic"/>
              <a:cs typeface="Century Gothic"/>
              <a:sym typeface="Century Gothic"/>
            </a:endParaRPr>
          </a:p>
        </p:txBody>
      </p:sp>
      <p:sp>
        <p:nvSpPr>
          <p:cNvPr id="600" name="Google Shape;600;g2cd5d9d03d6_0_62"/>
          <p:cNvSpPr txBox="1"/>
          <p:nvPr/>
        </p:nvSpPr>
        <p:spPr>
          <a:xfrm>
            <a:off x="740450" y="935050"/>
            <a:ext cx="4043100" cy="3517200"/>
          </a:xfrm>
          <a:prstGeom prst="rect">
            <a:avLst/>
          </a:prstGeom>
          <a:solidFill>
            <a:srgbClr val="EFEFEF"/>
          </a:solidFill>
          <a:ln>
            <a:noFill/>
          </a:ln>
        </p:spPr>
        <p:txBody>
          <a:bodyPr anchorCtr="0" anchor="t" bIns="91425" lIns="91425" spcFirstLastPara="1" rIns="91425" wrap="square" tIns="91425">
            <a:spAutoFit/>
          </a:bodyPr>
          <a:lstStyle/>
          <a:p>
            <a:pPr indent="-304800" lvl="0" marL="228600" rtl="0" algn="l">
              <a:lnSpc>
                <a:spcPct val="150000"/>
              </a:lnSpc>
              <a:spcBef>
                <a:spcPts val="0"/>
              </a:spcBef>
              <a:spcAft>
                <a:spcPts val="0"/>
              </a:spcAft>
              <a:buSzPts val="1200"/>
              <a:buFont typeface="Times New Roman"/>
              <a:buChar char="●"/>
            </a:pPr>
            <a:r>
              <a:rPr lang="en" sz="1200">
                <a:solidFill>
                  <a:srgbClr val="202331"/>
                </a:solidFill>
                <a:latin typeface="Poppins ExtraBold"/>
                <a:ea typeface="Poppins ExtraBold"/>
                <a:cs typeface="Poppins ExtraBold"/>
                <a:sym typeface="Poppins ExtraBold"/>
              </a:rPr>
              <a:t>INSERT: Insert new data into a table.</a:t>
            </a:r>
            <a:endParaRPr sz="1200">
              <a:solidFill>
                <a:srgbClr val="202331"/>
              </a:solidFill>
              <a:latin typeface="Poppins ExtraBold"/>
              <a:ea typeface="Poppins ExtraBold"/>
              <a:cs typeface="Poppins ExtraBold"/>
              <a:sym typeface="Poppins ExtraBold"/>
            </a:endParaRPr>
          </a:p>
          <a:p>
            <a:pPr indent="0" lvl="0" marL="0" rtl="0" algn="l">
              <a:lnSpc>
                <a:spcPct val="150000"/>
              </a:lnSpc>
              <a:spcBef>
                <a:spcPts val="0"/>
              </a:spcBef>
              <a:spcAft>
                <a:spcPts val="0"/>
              </a:spcAft>
              <a:buNone/>
            </a:pPr>
            <a:r>
              <a:rPr lang="en" sz="1100">
                <a:solidFill>
                  <a:srgbClr val="9900FF"/>
                </a:solidFill>
                <a:latin typeface="Work Sans"/>
                <a:ea typeface="Work Sans"/>
                <a:cs typeface="Work Sans"/>
                <a:sym typeface="Work Sans"/>
              </a:rPr>
              <a:t>INSERT INTO</a:t>
            </a:r>
            <a:r>
              <a:rPr lang="en" sz="1100">
                <a:latin typeface="Work Sans"/>
                <a:ea typeface="Work Sans"/>
                <a:cs typeface="Work Sans"/>
                <a:sym typeface="Work Sans"/>
              </a:rPr>
              <a:t> Venue (VenueID, VenueName, StreetAddress, City, State, PostalCode, Description) </a:t>
            </a:r>
            <a:r>
              <a:rPr lang="en" sz="1100">
                <a:solidFill>
                  <a:srgbClr val="9900FF"/>
                </a:solidFill>
                <a:latin typeface="Work Sans"/>
                <a:ea typeface="Work Sans"/>
                <a:cs typeface="Work Sans"/>
                <a:sym typeface="Work Sans"/>
              </a:rPr>
              <a:t>VALUES</a:t>
            </a:r>
            <a:r>
              <a:rPr lang="en" sz="1100">
                <a:latin typeface="Work Sans"/>
                <a:ea typeface="Work Sans"/>
                <a:cs typeface="Work Sans"/>
                <a:sym typeface="Work Sans"/>
              </a:rPr>
              <a:t> (</a:t>
            </a:r>
            <a:r>
              <a:rPr lang="en" sz="1100">
                <a:solidFill>
                  <a:srgbClr val="188038"/>
                </a:solidFill>
                <a:latin typeface="Work Sans"/>
                <a:ea typeface="Work Sans"/>
                <a:cs typeface="Work Sans"/>
                <a:sym typeface="Work Sans"/>
              </a:rPr>
              <a:t>'V001', 'Convention Center', '123 Main St', Toronto, Ontario, '12345', 'Large venue for conventions and trade shows'</a:t>
            </a:r>
            <a:r>
              <a:rPr lang="en" sz="1100">
                <a:latin typeface="Work Sans"/>
                <a:ea typeface="Work Sans"/>
                <a:cs typeface="Work Sans"/>
                <a:sym typeface="Work Sans"/>
              </a:rPr>
              <a:t>);</a:t>
            </a:r>
            <a:endParaRPr sz="1100">
              <a:latin typeface="Work Sans"/>
              <a:ea typeface="Work Sans"/>
              <a:cs typeface="Work Sans"/>
              <a:sym typeface="Work Sans"/>
            </a:endParaRPr>
          </a:p>
          <a:p>
            <a:pPr indent="0" lvl="0" marL="0" rtl="0" algn="l">
              <a:lnSpc>
                <a:spcPct val="150000"/>
              </a:lnSpc>
              <a:spcBef>
                <a:spcPts val="0"/>
              </a:spcBef>
              <a:spcAft>
                <a:spcPts val="0"/>
              </a:spcAft>
              <a:buNone/>
            </a:pPr>
            <a:r>
              <a:t/>
            </a:r>
            <a:endParaRPr sz="1100">
              <a:latin typeface="Work Sans"/>
              <a:ea typeface="Work Sans"/>
              <a:cs typeface="Work Sans"/>
              <a:sym typeface="Work Sans"/>
            </a:endParaRPr>
          </a:p>
          <a:p>
            <a:pPr indent="-304800" lvl="0" marL="228600" rtl="0" algn="l">
              <a:lnSpc>
                <a:spcPct val="150000"/>
              </a:lnSpc>
              <a:spcBef>
                <a:spcPts val="0"/>
              </a:spcBef>
              <a:spcAft>
                <a:spcPts val="0"/>
              </a:spcAft>
              <a:buSzPts val="1200"/>
              <a:buFont typeface="Times New Roman"/>
              <a:buChar char="●"/>
            </a:pPr>
            <a:r>
              <a:rPr lang="en" sz="1200">
                <a:solidFill>
                  <a:srgbClr val="202331"/>
                </a:solidFill>
                <a:latin typeface="Poppins ExtraBold"/>
                <a:ea typeface="Poppins ExtraBold"/>
                <a:cs typeface="Poppins ExtraBold"/>
                <a:sym typeface="Poppins ExtraBold"/>
              </a:rPr>
              <a:t>UPDATE: Modify existing data in a table.</a:t>
            </a:r>
            <a:endParaRPr b="1"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 </a:t>
            </a:r>
            <a:r>
              <a:rPr lang="en" sz="1100">
                <a:solidFill>
                  <a:srgbClr val="9900FF"/>
                </a:solidFill>
                <a:latin typeface="Work Sans"/>
                <a:ea typeface="Work Sans"/>
                <a:cs typeface="Work Sans"/>
                <a:sym typeface="Work Sans"/>
              </a:rPr>
              <a:t>UPDATE</a:t>
            </a:r>
            <a:r>
              <a:rPr lang="en" sz="1100">
                <a:latin typeface="Work Sans"/>
                <a:ea typeface="Work Sans"/>
                <a:cs typeface="Work Sans"/>
                <a:sym typeface="Work Sans"/>
              </a:rPr>
              <a:t> Event </a:t>
            </a:r>
            <a:r>
              <a:rPr lang="en" sz="1100">
                <a:solidFill>
                  <a:srgbClr val="9900FF"/>
                </a:solidFill>
                <a:latin typeface="Work Sans"/>
                <a:ea typeface="Work Sans"/>
                <a:cs typeface="Work Sans"/>
                <a:sym typeface="Work Sans"/>
              </a:rPr>
              <a:t>SET</a:t>
            </a:r>
            <a:r>
              <a:rPr lang="en" sz="1100">
                <a:latin typeface="Work Sans"/>
                <a:ea typeface="Work Sans"/>
                <a:cs typeface="Work Sans"/>
                <a:sym typeface="Work Sans"/>
              </a:rPr>
              <a:t> EventName = </a:t>
            </a:r>
            <a:r>
              <a:rPr lang="en" sz="1100">
                <a:solidFill>
                  <a:srgbClr val="188038"/>
                </a:solidFill>
                <a:latin typeface="Work Sans"/>
                <a:ea typeface="Work Sans"/>
                <a:cs typeface="Work Sans"/>
                <a:sym typeface="Work Sans"/>
              </a:rPr>
              <a:t>‘FoxCore Summer Festival’</a:t>
            </a:r>
            <a:r>
              <a:rPr lang="en" sz="1100">
                <a:latin typeface="Work Sans"/>
                <a:ea typeface="Work Sans"/>
                <a:cs typeface="Work Sans"/>
                <a:sym typeface="Work Sans"/>
              </a:rPr>
              <a:t> </a:t>
            </a:r>
            <a:r>
              <a:rPr lang="en" sz="1100">
                <a:solidFill>
                  <a:srgbClr val="9900FF"/>
                </a:solidFill>
                <a:latin typeface="Work Sans"/>
                <a:ea typeface="Work Sans"/>
                <a:cs typeface="Work Sans"/>
                <a:sym typeface="Work Sans"/>
              </a:rPr>
              <a:t>WHERE</a:t>
            </a:r>
            <a:r>
              <a:rPr lang="en" sz="1100">
                <a:latin typeface="Work Sans"/>
                <a:ea typeface="Work Sans"/>
                <a:cs typeface="Work Sans"/>
                <a:sym typeface="Work Sans"/>
              </a:rPr>
              <a:t> EventID = </a:t>
            </a:r>
            <a:r>
              <a:rPr lang="en" sz="1100">
                <a:solidFill>
                  <a:srgbClr val="188038"/>
                </a:solidFill>
                <a:latin typeface="Work Sans"/>
                <a:ea typeface="Work Sans"/>
                <a:cs typeface="Work Sans"/>
                <a:sym typeface="Work Sans"/>
              </a:rPr>
              <a:t>‘E002’</a:t>
            </a:r>
            <a:r>
              <a:rPr lang="en" sz="1100">
                <a:latin typeface="Work Sans"/>
                <a:ea typeface="Work Sans"/>
                <a:cs typeface="Work Sans"/>
                <a:sym typeface="Work Sans"/>
              </a:rPr>
              <a:t>;</a:t>
            </a:r>
            <a:br>
              <a:rPr lang="en" sz="1200">
                <a:latin typeface="Work Sans"/>
                <a:ea typeface="Work Sans"/>
                <a:cs typeface="Work Sans"/>
                <a:sym typeface="Work Sans"/>
              </a:rPr>
            </a:br>
            <a:endParaRPr sz="1200">
              <a:latin typeface="Work Sans"/>
              <a:ea typeface="Work Sans"/>
              <a:cs typeface="Work Sans"/>
              <a:sym typeface="Work Sans"/>
            </a:endParaRPr>
          </a:p>
          <a:p>
            <a:pPr indent="-304800" lvl="0" marL="228600" rtl="0" algn="l">
              <a:lnSpc>
                <a:spcPct val="150000"/>
              </a:lnSpc>
              <a:spcBef>
                <a:spcPts val="0"/>
              </a:spcBef>
              <a:spcAft>
                <a:spcPts val="0"/>
              </a:spcAft>
              <a:buSzPts val="1200"/>
              <a:buFont typeface="Times New Roman"/>
              <a:buChar char="●"/>
            </a:pPr>
            <a:r>
              <a:rPr lang="en" sz="1200">
                <a:solidFill>
                  <a:srgbClr val="202331"/>
                </a:solidFill>
                <a:latin typeface="Poppins ExtraBold"/>
                <a:ea typeface="Poppins ExtraBold"/>
                <a:cs typeface="Poppins ExtraBold"/>
                <a:sym typeface="Poppins ExtraBold"/>
              </a:rPr>
              <a:t>DELETE: Remove data from a table.</a:t>
            </a:r>
            <a:endParaRPr b="1" sz="12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100">
                <a:solidFill>
                  <a:srgbClr val="9900FF"/>
                </a:solidFill>
                <a:latin typeface="Work Sans"/>
                <a:ea typeface="Work Sans"/>
                <a:cs typeface="Work Sans"/>
                <a:sym typeface="Work Sans"/>
              </a:rPr>
              <a:t>DELETE FROM</a:t>
            </a:r>
            <a:r>
              <a:rPr lang="en" sz="1100">
                <a:latin typeface="Work Sans"/>
                <a:ea typeface="Work Sans"/>
                <a:cs typeface="Work Sans"/>
                <a:sym typeface="Work Sans"/>
              </a:rPr>
              <a:t> Product </a:t>
            </a:r>
            <a:r>
              <a:rPr lang="en" sz="1100">
                <a:solidFill>
                  <a:srgbClr val="9900FF"/>
                </a:solidFill>
                <a:latin typeface="Work Sans"/>
                <a:ea typeface="Work Sans"/>
                <a:cs typeface="Work Sans"/>
                <a:sym typeface="Work Sans"/>
              </a:rPr>
              <a:t>WHERE</a:t>
            </a:r>
            <a:r>
              <a:rPr lang="en" sz="1100">
                <a:latin typeface="Work Sans"/>
                <a:ea typeface="Work Sans"/>
                <a:cs typeface="Work Sans"/>
                <a:sym typeface="Work Sans"/>
              </a:rPr>
              <a:t> ProductID = </a:t>
            </a:r>
            <a:r>
              <a:rPr lang="en" sz="1100">
                <a:solidFill>
                  <a:srgbClr val="188038"/>
                </a:solidFill>
                <a:latin typeface="Work Sans"/>
                <a:ea typeface="Work Sans"/>
                <a:cs typeface="Work Sans"/>
                <a:sym typeface="Work Sans"/>
              </a:rPr>
              <a:t>‘P001’</a:t>
            </a:r>
            <a:r>
              <a:rPr lang="en" sz="1100">
                <a:latin typeface="Work Sans"/>
                <a:ea typeface="Work Sans"/>
                <a:cs typeface="Work Sans"/>
                <a:sym typeface="Work Sans"/>
              </a:rPr>
              <a:t>;</a:t>
            </a:r>
            <a:endParaRPr sz="1100">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
          <p:cNvSpPr txBox="1"/>
          <p:nvPr/>
        </p:nvSpPr>
        <p:spPr>
          <a:xfrm>
            <a:off x="720000" y="445025"/>
            <a:ext cx="77109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lang="en" sz="2400">
                <a:solidFill>
                  <a:srgbClr val="262626"/>
                </a:solidFill>
                <a:latin typeface="Century Gothic"/>
                <a:ea typeface="Century Gothic"/>
                <a:cs typeface="Century Gothic"/>
                <a:sym typeface="Century Gothic"/>
              </a:rPr>
              <a:t>Agenda</a:t>
            </a:r>
            <a:endParaRPr b="1" sz="2400">
              <a:solidFill>
                <a:srgbClr val="262626"/>
              </a:solidFill>
              <a:latin typeface="Century Gothic"/>
              <a:ea typeface="Century Gothic"/>
              <a:cs typeface="Century Gothic"/>
              <a:sym typeface="Century Gothic"/>
            </a:endParaRPr>
          </a:p>
        </p:txBody>
      </p:sp>
      <p:sp>
        <p:nvSpPr>
          <p:cNvPr id="366" name="Google Shape;366;p2"/>
          <p:cNvSpPr txBox="1"/>
          <p:nvPr/>
        </p:nvSpPr>
        <p:spPr>
          <a:xfrm>
            <a:off x="1084599" y="1303388"/>
            <a:ext cx="3057000" cy="22983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15000"/>
              </a:lnSpc>
              <a:spcBef>
                <a:spcPts val="0"/>
              </a:spcBef>
              <a:spcAft>
                <a:spcPts val="0"/>
              </a:spcAft>
              <a:buClr>
                <a:srgbClr val="202331"/>
              </a:buClr>
              <a:buSzPts val="1900"/>
              <a:buFont typeface="Barlow"/>
              <a:buChar char="➢"/>
            </a:pPr>
            <a:r>
              <a:rPr b="1" i="0" lang="en" sz="1500" u="none" cap="none" strike="noStrike">
                <a:solidFill>
                  <a:srgbClr val="202331"/>
                </a:solidFill>
                <a:latin typeface="Barlow"/>
                <a:ea typeface="Barlow"/>
                <a:cs typeface="Barlow"/>
                <a:sym typeface="Barlow"/>
              </a:rPr>
              <a:t>Background</a:t>
            </a:r>
            <a:endParaRPr b="1" i="0" sz="1500" u="none" cap="none" strike="noStrike">
              <a:solidFill>
                <a:srgbClr val="202331"/>
              </a:solidFill>
              <a:latin typeface="Barlow"/>
              <a:ea typeface="Barlow"/>
              <a:cs typeface="Barlow"/>
              <a:sym typeface="Barlow"/>
            </a:endParaRPr>
          </a:p>
          <a:p>
            <a:pPr indent="-317500" lvl="0" marL="457200" marR="0" rtl="0" algn="l">
              <a:lnSpc>
                <a:spcPct val="115000"/>
              </a:lnSpc>
              <a:spcBef>
                <a:spcPts val="1000"/>
              </a:spcBef>
              <a:spcAft>
                <a:spcPts val="0"/>
              </a:spcAft>
              <a:buClr>
                <a:srgbClr val="202331"/>
              </a:buClr>
              <a:buSzPts val="1400"/>
              <a:buFont typeface="Barlow Light"/>
              <a:buChar char="●"/>
            </a:pPr>
            <a:r>
              <a:rPr b="0" i="0" lang="en" sz="1200" u="none" cap="none" strike="noStrike">
                <a:solidFill>
                  <a:srgbClr val="202331"/>
                </a:solidFill>
                <a:latin typeface="Barlow"/>
                <a:ea typeface="Barlow"/>
                <a:cs typeface="Barlow"/>
                <a:sym typeface="Barlow"/>
              </a:rPr>
              <a:t>Origin and Growth</a:t>
            </a:r>
            <a:endParaRPr b="0" i="0" sz="1200" u="none" cap="none" strike="noStrike">
              <a:solidFill>
                <a:srgbClr val="202331"/>
              </a:solidFill>
              <a:latin typeface="Barlow"/>
              <a:ea typeface="Barlow"/>
              <a:cs typeface="Barlow"/>
              <a:sym typeface="Barlow"/>
            </a:endParaRPr>
          </a:p>
          <a:p>
            <a:pPr indent="-317500" lvl="0" marL="457200" marR="0" rtl="0" algn="l">
              <a:lnSpc>
                <a:spcPct val="115000"/>
              </a:lnSpc>
              <a:spcBef>
                <a:spcPts val="0"/>
              </a:spcBef>
              <a:spcAft>
                <a:spcPts val="0"/>
              </a:spcAft>
              <a:buClr>
                <a:srgbClr val="202331"/>
              </a:buClr>
              <a:buSzPts val="1400"/>
              <a:buFont typeface="Barlow Light"/>
              <a:buChar char="●"/>
            </a:pPr>
            <a:r>
              <a:rPr b="0" i="0" lang="en" sz="1200" u="none" cap="none" strike="noStrike">
                <a:solidFill>
                  <a:srgbClr val="202331"/>
                </a:solidFill>
                <a:latin typeface="Barlow"/>
                <a:ea typeface="Barlow"/>
                <a:cs typeface="Barlow"/>
                <a:sym typeface="Barlow"/>
              </a:rPr>
              <a:t>Challenges</a:t>
            </a:r>
            <a:endParaRPr b="0" i="0" sz="1200" u="none" cap="none" strike="noStrike">
              <a:solidFill>
                <a:srgbClr val="202331"/>
              </a:solidFill>
              <a:latin typeface="Barlow"/>
              <a:ea typeface="Barlow"/>
              <a:cs typeface="Barlow"/>
              <a:sym typeface="Barlow"/>
            </a:endParaRPr>
          </a:p>
          <a:p>
            <a:pPr indent="-317500" lvl="0" marL="457200" marR="0" rtl="0" algn="l">
              <a:lnSpc>
                <a:spcPct val="115000"/>
              </a:lnSpc>
              <a:spcBef>
                <a:spcPts val="0"/>
              </a:spcBef>
              <a:spcAft>
                <a:spcPts val="0"/>
              </a:spcAft>
              <a:buClr>
                <a:srgbClr val="202331"/>
              </a:buClr>
              <a:buSzPts val="1400"/>
              <a:buFont typeface="Barlow Light"/>
              <a:buChar char="●"/>
            </a:pPr>
            <a:r>
              <a:rPr b="0" i="0" lang="en" sz="1200" u="none" cap="none" strike="noStrike">
                <a:solidFill>
                  <a:srgbClr val="202331"/>
                </a:solidFill>
                <a:latin typeface="Barlow"/>
                <a:ea typeface="Barlow"/>
                <a:cs typeface="Barlow"/>
                <a:sym typeface="Barlow"/>
              </a:rPr>
              <a:t>Constraints</a:t>
            </a:r>
            <a:endParaRPr b="0" i="0" sz="1200" u="none" cap="none" strike="noStrike">
              <a:solidFill>
                <a:srgbClr val="202331"/>
              </a:solidFill>
              <a:latin typeface="Barlow"/>
              <a:ea typeface="Barlow"/>
              <a:cs typeface="Barlow"/>
              <a:sym typeface="Barlow"/>
            </a:endParaRPr>
          </a:p>
          <a:p>
            <a:pPr indent="-349250" lvl="0" marL="457200" marR="0" rtl="0" algn="l">
              <a:lnSpc>
                <a:spcPct val="115000"/>
              </a:lnSpc>
              <a:spcBef>
                <a:spcPts val="0"/>
              </a:spcBef>
              <a:spcAft>
                <a:spcPts val="0"/>
              </a:spcAft>
              <a:buClr>
                <a:srgbClr val="202331"/>
              </a:buClr>
              <a:buSzPts val="1900"/>
              <a:buFont typeface="Barlow"/>
              <a:buChar char="➢"/>
            </a:pPr>
            <a:r>
              <a:rPr b="1" i="0" lang="en" sz="1500" u="none" cap="none" strike="noStrike">
                <a:solidFill>
                  <a:srgbClr val="202331"/>
                </a:solidFill>
                <a:latin typeface="Barlow"/>
                <a:ea typeface="Barlow"/>
                <a:cs typeface="Barlow"/>
                <a:sym typeface="Barlow"/>
              </a:rPr>
              <a:t>Creation of Database</a:t>
            </a:r>
            <a:endParaRPr b="1" i="0" sz="1500" u="none" cap="none" strike="noStrike">
              <a:solidFill>
                <a:srgbClr val="202331"/>
              </a:solidFill>
              <a:latin typeface="Barlow"/>
              <a:ea typeface="Barlow"/>
              <a:cs typeface="Barlow"/>
              <a:sym typeface="Barlow"/>
            </a:endParaRPr>
          </a:p>
          <a:p>
            <a:pPr indent="-317500" lvl="0" marL="457200" marR="0" rtl="0" algn="l">
              <a:lnSpc>
                <a:spcPct val="115000"/>
              </a:lnSpc>
              <a:spcBef>
                <a:spcPts val="0"/>
              </a:spcBef>
              <a:spcAft>
                <a:spcPts val="0"/>
              </a:spcAft>
              <a:buClr>
                <a:srgbClr val="202331"/>
              </a:buClr>
              <a:buSzPts val="1400"/>
              <a:buFont typeface="Barlow Light"/>
              <a:buChar char="●"/>
            </a:pPr>
            <a:r>
              <a:rPr b="0" i="0" lang="en" sz="1200" u="none" cap="none" strike="noStrike">
                <a:solidFill>
                  <a:srgbClr val="202331"/>
                </a:solidFill>
                <a:latin typeface="Barlow"/>
                <a:ea typeface="Barlow"/>
                <a:cs typeface="Barlow"/>
                <a:sym typeface="Barlow"/>
              </a:rPr>
              <a:t>Conceptual</a:t>
            </a:r>
            <a:endParaRPr b="0" i="0" sz="1200" u="none" cap="none" strike="noStrike">
              <a:solidFill>
                <a:srgbClr val="202331"/>
              </a:solidFill>
              <a:latin typeface="Barlow"/>
              <a:ea typeface="Barlow"/>
              <a:cs typeface="Barlow"/>
              <a:sym typeface="Barlow"/>
            </a:endParaRPr>
          </a:p>
          <a:p>
            <a:pPr indent="-317500" lvl="0" marL="457200" marR="0" rtl="0" algn="l">
              <a:lnSpc>
                <a:spcPct val="115000"/>
              </a:lnSpc>
              <a:spcBef>
                <a:spcPts val="0"/>
              </a:spcBef>
              <a:spcAft>
                <a:spcPts val="0"/>
              </a:spcAft>
              <a:buClr>
                <a:srgbClr val="202331"/>
              </a:buClr>
              <a:buSzPts val="1400"/>
              <a:buFont typeface="Barlow Light"/>
              <a:buChar char="●"/>
            </a:pPr>
            <a:r>
              <a:rPr b="0" i="0" lang="en" sz="1200" u="none" cap="none" strike="noStrike">
                <a:solidFill>
                  <a:srgbClr val="202331"/>
                </a:solidFill>
                <a:latin typeface="Barlow"/>
                <a:ea typeface="Barlow"/>
                <a:cs typeface="Barlow"/>
                <a:sym typeface="Barlow"/>
              </a:rPr>
              <a:t>Logical</a:t>
            </a:r>
            <a:endParaRPr b="0" i="0" sz="1200" u="none" cap="none" strike="noStrike">
              <a:solidFill>
                <a:srgbClr val="202331"/>
              </a:solidFill>
              <a:latin typeface="Barlow"/>
              <a:ea typeface="Barlow"/>
              <a:cs typeface="Barlow"/>
              <a:sym typeface="Barlow"/>
            </a:endParaRPr>
          </a:p>
          <a:p>
            <a:pPr indent="-317500" lvl="0" marL="457200" marR="0" rtl="0" algn="l">
              <a:lnSpc>
                <a:spcPct val="115000"/>
              </a:lnSpc>
              <a:spcBef>
                <a:spcPts val="0"/>
              </a:spcBef>
              <a:spcAft>
                <a:spcPts val="0"/>
              </a:spcAft>
              <a:buClr>
                <a:srgbClr val="202331"/>
              </a:buClr>
              <a:buSzPts val="1400"/>
              <a:buFont typeface="Barlow Light"/>
              <a:buChar char="●"/>
            </a:pPr>
            <a:r>
              <a:rPr b="0" i="0" lang="en" sz="1200" u="none" cap="none" strike="noStrike">
                <a:solidFill>
                  <a:srgbClr val="202331"/>
                </a:solidFill>
                <a:latin typeface="Barlow"/>
                <a:ea typeface="Barlow"/>
                <a:cs typeface="Barlow"/>
                <a:sym typeface="Barlow"/>
              </a:rPr>
              <a:t>Physical</a:t>
            </a:r>
            <a:endParaRPr b="0" i="0" sz="1200" u="none" cap="none" strike="noStrike">
              <a:solidFill>
                <a:srgbClr val="202331"/>
              </a:solidFill>
              <a:latin typeface="Barlow"/>
              <a:ea typeface="Barlow"/>
              <a:cs typeface="Barlow"/>
              <a:sym typeface="Barlow"/>
            </a:endParaRPr>
          </a:p>
          <a:p>
            <a:pPr indent="-349250" lvl="0" marL="457200" marR="0" rtl="0" algn="l">
              <a:lnSpc>
                <a:spcPct val="115000"/>
              </a:lnSpc>
              <a:spcBef>
                <a:spcPts val="0"/>
              </a:spcBef>
              <a:spcAft>
                <a:spcPts val="0"/>
              </a:spcAft>
              <a:buClr>
                <a:srgbClr val="202331"/>
              </a:buClr>
              <a:buSzPts val="1900"/>
              <a:buFont typeface="Barlow"/>
              <a:buChar char="➢"/>
            </a:pPr>
            <a:r>
              <a:rPr b="1" i="0" lang="en" sz="1500" u="none" cap="none" strike="noStrike">
                <a:solidFill>
                  <a:srgbClr val="202331"/>
                </a:solidFill>
                <a:latin typeface="Barlow"/>
                <a:ea typeface="Barlow"/>
                <a:cs typeface="Barlow"/>
                <a:sym typeface="Barlow"/>
              </a:rPr>
              <a:t>Scripts for Database Design</a:t>
            </a:r>
            <a:endParaRPr b="1" i="0" sz="1500" u="none" cap="none" strike="noStrike">
              <a:solidFill>
                <a:srgbClr val="202331"/>
              </a:solidFill>
              <a:latin typeface="Barlow"/>
              <a:ea typeface="Barlow"/>
              <a:cs typeface="Barlow"/>
              <a:sym typeface="Barlow"/>
            </a:endParaRPr>
          </a:p>
          <a:p>
            <a:pPr indent="0" lvl="0" marL="0" marR="0" rtl="0" algn="l">
              <a:lnSpc>
                <a:spcPct val="100000"/>
              </a:lnSpc>
              <a:spcBef>
                <a:spcPts val="1000"/>
              </a:spcBef>
              <a:spcAft>
                <a:spcPts val="0"/>
              </a:spcAft>
              <a:buClr>
                <a:srgbClr val="000000"/>
              </a:buClr>
              <a:buSzPts val="1200"/>
              <a:buFont typeface="Arial"/>
              <a:buNone/>
            </a:pPr>
            <a:r>
              <a:t/>
            </a:r>
            <a:endParaRPr b="0" i="0" sz="1200" u="none" cap="none" strike="noStrike">
              <a:solidFill>
                <a:srgbClr val="202331"/>
              </a:solidFill>
              <a:latin typeface="Barlow"/>
              <a:ea typeface="Barlow"/>
              <a:cs typeface="Barlow"/>
              <a:sym typeface="Barlow"/>
            </a:endParaRPr>
          </a:p>
        </p:txBody>
      </p:sp>
      <p:pic>
        <p:nvPicPr>
          <p:cNvPr id="367" name="Google Shape;367;p2"/>
          <p:cNvPicPr preferRelativeResize="0"/>
          <p:nvPr/>
        </p:nvPicPr>
        <p:blipFill rotWithShape="1">
          <a:blip r:embed="rId3">
            <a:alphaModFix/>
          </a:blip>
          <a:srcRect b="0" l="7912" r="6264" t="0"/>
          <a:stretch/>
        </p:blipFill>
        <p:spPr>
          <a:xfrm>
            <a:off x="4393775" y="1379599"/>
            <a:ext cx="3660948" cy="284517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8"/>
          <p:cNvSpPr txBox="1"/>
          <p:nvPr/>
        </p:nvSpPr>
        <p:spPr>
          <a:xfrm>
            <a:off x="692826" y="445025"/>
            <a:ext cx="7304100" cy="50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262626"/>
                </a:solidFill>
                <a:latin typeface="Century Gothic"/>
                <a:ea typeface="Century Gothic"/>
                <a:cs typeface="Century Gothic"/>
                <a:sym typeface="Century Gothic"/>
              </a:rPr>
              <a:t>SQL Commands for Database</a:t>
            </a:r>
            <a:endParaRPr sz="2600">
              <a:solidFill>
                <a:srgbClr val="202331"/>
              </a:solidFill>
              <a:latin typeface="Poppins Black"/>
              <a:ea typeface="Poppins Black"/>
              <a:cs typeface="Poppins Black"/>
              <a:sym typeface="Poppins Black"/>
            </a:endParaRPr>
          </a:p>
        </p:txBody>
      </p:sp>
      <p:sp>
        <p:nvSpPr>
          <p:cNvPr id="606" name="Google Shape;606;p18"/>
          <p:cNvSpPr txBox="1"/>
          <p:nvPr/>
        </p:nvSpPr>
        <p:spPr>
          <a:xfrm>
            <a:off x="4497253" y="1105985"/>
            <a:ext cx="4188600" cy="21063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9900FF"/>
                </a:solidFill>
                <a:latin typeface="Work Sans"/>
                <a:ea typeface="Work Sans"/>
                <a:cs typeface="Work Sans"/>
                <a:sym typeface="Work Sans"/>
              </a:rPr>
              <a:t>Select</a:t>
            </a:r>
            <a:r>
              <a:rPr lang="en" sz="1100">
                <a:solidFill>
                  <a:schemeClr val="dk1"/>
                </a:solidFill>
                <a:latin typeface="Work Sans"/>
                <a:ea typeface="Work Sans"/>
                <a:cs typeface="Work Sans"/>
                <a:sym typeface="Work Sans"/>
              </a:rPr>
              <a:t> sp.Firstname, sp.Lastname,e.eventname, p.productname, </a:t>
            </a:r>
            <a:r>
              <a:rPr lang="en" sz="1100">
                <a:solidFill>
                  <a:srgbClr val="9900FF"/>
                </a:solidFill>
                <a:latin typeface="Work Sans"/>
                <a:ea typeface="Work Sans"/>
                <a:cs typeface="Work Sans"/>
                <a:sym typeface="Work Sans"/>
              </a:rPr>
              <a:t>SUM</a:t>
            </a:r>
            <a:r>
              <a:rPr lang="en" sz="1100">
                <a:solidFill>
                  <a:schemeClr val="dk1"/>
                </a:solidFill>
                <a:latin typeface="Work Sans"/>
                <a:ea typeface="Work Sans"/>
                <a:cs typeface="Work Sans"/>
                <a:sym typeface="Work Sans"/>
              </a:rPr>
              <a:t>(s.quantitysold) </a:t>
            </a:r>
            <a:r>
              <a:rPr lang="en" sz="1100">
                <a:solidFill>
                  <a:srgbClr val="9900FF"/>
                </a:solidFill>
                <a:latin typeface="Work Sans"/>
                <a:ea typeface="Work Sans"/>
                <a:cs typeface="Work Sans"/>
                <a:sym typeface="Work Sans"/>
              </a:rPr>
              <a:t>AS </a:t>
            </a:r>
            <a:r>
              <a:rPr lang="en" sz="1100">
                <a:solidFill>
                  <a:schemeClr val="dk1"/>
                </a:solidFill>
                <a:latin typeface="Work Sans"/>
                <a:ea typeface="Work Sans"/>
                <a:cs typeface="Work Sans"/>
                <a:sym typeface="Work Sans"/>
              </a:rPr>
              <a:t>Totalquantitysold</a:t>
            </a:r>
            <a:endParaRPr sz="11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 sz="1100">
                <a:solidFill>
                  <a:srgbClr val="9900FF"/>
                </a:solidFill>
                <a:latin typeface="Work Sans"/>
                <a:ea typeface="Work Sans"/>
                <a:cs typeface="Work Sans"/>
                <a:sym typeface="Work Sans"/>
              </a:rPr>
              <a:t>From </a:t>
            </a:r>
            <a:r>
              <a:rPr lang="en" sz="1100">
                <a:solidFill>
                  <a:schemeClr val="dk1"/>
                </a:solidFill>
                <a:latin typeface="Work Sans"/>
                <a:ea typeface="Work Sans"/>
                <a:cs typeface="Work Sans"/>
                <a:sym typeface="Work Sans"/>
              </a:rPr>
              <a:t>sales s</a:t>
            </a:r>
            <a:endParaRPr sz="11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 sz="1100">
                <a:solidFill>
                  <a:srgbClr val="9900FF"/>
                </a:solidFill>
                <a:latin typeface="Work Sans"/>
                <a:ea typeface="Work Sans"/>
                <a:cs typeface="Work Sans"/>
                <a:sym typeface="Work Sans"/>
              </a:rPr>
              <a:t>JOIN</a:t>
            </a:r>
            <a:r>
              <a:rPr lang="en" sz="1100">
                <a:solidFill>
                  <a:schemeClr val="dk1"/>
                </a:solidFill>
                <a:latin typeface="Work Sans"/>
                <a:ea typeface="Work Sans"/>
                <a:cs typeface="Work Sans"/>
                <a:sym typeface="Work Sans"/>
              </a:rPr>
              <a:t> Shift sh </a:t>
            </a:r>
            <a:r>
              <a:rPr lang="en" sz="1100">
                <a:solidFill>
                  <a:srgbClr val="9900FF"/>
                </a:solidFill>
                <a:latin typeface="Work Sans"/>
                <a:ea typeface="Work Sans"/>
                <a:cs typeface="Work Sans"/>
                <a:sym typeface="Work Sans"/>
              </a:rPr>
              <a:t>ON</a:t>
            </a:r>
            <a:r>
              <a:rPr lang="en" sz="1100">
                <a:solidFill>
                  <a:schemeClr val="dk1"/>
                </a:solidFill>
                <a:latin typeface="Work Sans"/>
                <a:ea typeface="Work Sans"/>
                <a:cs typeface="Work Sans"/>
                <a:sym typeface="Work Sans"/>
              </a:rPr>
              <a:t> s.Shiftid=sh.shiftid</a:t>
            </a:r>
            <a:endParaRPr sz="11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 sz="1100">
                <a:solidFill>
                  <a:srgbClr val="9900FF"/>
                </a:solidFill>
                <a:latin typeface="Work Sans"/>
                <a:ea typeface="Work Sans"/>
                <a:cs typeface="Work Sans"/>
                <a:sym typeface="Work Sans"/>
              </a:rPr>
              <a:t>JOIN</a:t>
            </a:r>
            <a:r>
              <a:rPr lang="en" sz="1100">
                <a:solidFill>
                  <a:schemeClr val="dk1"/>
                </a:solidFill>
                <a:latin typeface="Work Sans"/>
                <a:ea typeface="Work Sans"/>
                <a:cs typeface="Work Sans"/>
                <a:sym typeface="Work Sans"/>
              </a:rPr>
              <a:t> event e </a:t>
            </a:r>
            <a:r>
              <a:rPr lang="en" sz="1100">
                <a:solidFill>
                  <a:srgbClr val="9900FF"/>
                </a:solidFill>
                <a:latin typeface="Work Sans"/>
                <a:ea typeface="Work Sans"/>
                <a:cs typeface="Work Sans"/>
                <a:sym typeface="Work Sans"/>
              </a:rPr>
              <a:t>ON</a:t>
            </a:r>
            <a:r>
              <a:rPr lang="en" sz="1100">
                <a:solidFill>
                  <a:schemeClr val="dk1"/>
                </a:solidFill>
                <a:latin typeface="Work Sans"/>
                <a:ea typeface="Work Sans"/>
                <a:cs typeface="Work Sans"/>
                <a:sym typeface="Work Sans"/>
              </a:rPr>
              <a:t> e.eventid=s.eventid</a:t>
            </a:r>
            <a:endParaRPr sz="11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 sz="1100">
                <a:solidFill>
                  <a:srgbClr val="9900FF"/>
                </a:solidFill>
                <a:latin typeface="Work Sans"/>
                <a:ea typeface="Work Sans"/>
                <a:cs typeface="Work Sans"/>
                <a:sym typeface="Work Sans"/>
              </a:rPr>
              <a:t>JOIN</a:t>
            </a:r>
            <a:r>
              <a:rPr lang="en" sz="1100">
                <a:solidFill>
                  <a:schemeClr val="dk1"/>
                </a:solidFill>
                <a:latin typeface="Work Sans"/>
                <a:ea typeface="Work Sans"/>
                <a:cs typeface="Work Sans"/>
                <a:sym typeface="Work Sans"/>
              </a:rPr>
              <a:t> product p </a:t>
            </a:r>
            <a:r>
              <a:rPr lang="en" sz="1100">
                <a:solidFill>
                  <a:srgbClr val="9900FF"/>
                </a:solidFill>
                <a:latin typeface="Work Sans"/>
                <a:ea typeface="Work Sans"/>
                <a:cs typeface="Work Sans"/>
                <a:sym typeface="Work Sans"/>
              </a:rPr>
              <a:t>ON</a:t>
            </a:r>
            <a:r>
              <a:rPr lang="en" sz="1100">
                <a:solidFill>
                  <a:schemeClr val="dk1"/>
                </a:solidFill>
                <a:latin typeface="Work Sans"/>
                <a:ea typeface="Work Sans"/>
                <a:cs typeface="Work Sans"/>
                <a:sym typeface="Work Sans"/>
              </a:rPr>
              <a:t> s.productid=p.productid</a:t>
            </a:r>
            <a:endParaRPr sz="11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 sz="1100">
                <a:solidFill>
                  <a:srgbClr val="9900FF"/>
                </a:solidFill>
                <a:latin typeface="Work Sans"/>
                <a:ea typeface="Work Sans"/>
                <a:cs typeface="Work Sans"/>
                <a:sym typeface="Work Sans"/>
              </a:rPr>
              <a:t>JOIN</a:t>
            </a:r>
            <a:r>
              <a:rPr lang="en" sz="1100">
                <a:solidFill>
                  <a:schemeClr val="dk1"/>
                </a:solidFill>
                <a:latin typeface="Work Sans"/>
                <a:ea typeface="Work Sans"/>
                <a:cs typeface="Work Sans"/>
                <a:sym typeface="Work Sans"/>
              </a:rPr>
              <a:t> salesperson sp </a:t>
            </a:r>
            <a:r>
              <a:rPr lang="en" sz="1100">
                <a:solidFill>
                  <a:srgbClr val="9900FF"/>
                </a:solidFill>
                <a:latin typeface="Work Sans"/>
                <a:ea typeface="Work Sans"/>
                <a:cs typeface="Work Sans"/>
                <a:sym typeface="Work Sans"/>
              </a:rPr>
              <a:t>ON</a:t>
            </a:r>
            <a:r>
              <a:rPr lang="en" sz="1100">
                <a:solidFill>
                  <a:schemeClr val="dk1"/>
                </a:solidFill>
                <a:latin typeface="Work Sans"/>
                <a:ea typeface="Work Sans"/>
                <a:cs typeface="Work Sans"/>
                <a:sym typeface="Work Sans"/>
              </a:rPr>
              <a:t> sh.salespersonid=sp.salespersonid</a:t>
            </a:r>
            <a:endParaRPr sz="1100">
              <a:solidFill>
                <a:schemeClr val="dk1"/>
              </a:solidFill>
              <a:latin typeface="Work Sans"/>
              <a:ea typeface="Work Sans"/>
              <a:cs typeface="Work Sans"/>
              <a:sym typeface="Work Sans"/>
            </a:endParaRPr>
          </a:p>
          <a:p>
            <a:pPr indent="0" lvl="0" marL="0" rtl="0" algn="l">
              <a:lnSpc>
                <a:spcPct val="115000"/>
              </a:lnSpc>
              <a:spcBef>
                <a:spcPts val="0"/>
              </a:spcBef>
              <a:spcAft>
                <a:spcPts val="0"/>
              </a:spcAft>
              <a:buNone/>
            </a:pPr>
            <a:r>
              <a:rPr lang="en" sz="1100">
                <a:solidFill>
                  <a:srgbClr val="9900FF"/>
                </a:solidFill>
                <a:latin typeface="Work Sans"/>
                <a:ea typeface="Work Sans"/>
                <a:cs typeface="Work Sans"/>
                <a:sym typeface="Work Sans"/>
              </a:rPr>
              <a:t>Group by</a:t>
            </a:r>
            <a:r>
              <a:rPr lang="en" sz="1100">
                <a:solidFill>
                  <a:schemeClr val="dk1"/>
                </a:solidFill>
                <a:latin typeface="Work Sans"/>
                <a:ea typeface="Work Sans"/>
                <a:cs typeface="Work Sans"/>
                <a:sym typeface="Work Sans"/>
              </a:rPr>
              <a:t> sp.salespersonid,e.eventid, p.productid;</a:t>
            </a:r>
            <a:endParaRPr sz="1100">
              <a:latin typeface="Work Sans"/>
              <a:ea typeface="Work Sans"/>
              <a:cs typeface="Work Sans"/>
              <a:sym typeface="Work Sans"/>
            </a:endParaRPr>
          </a:p>
          <a:p>
            <a:pPr indent="0" lvl="0" marL="0" rtl="0" algn="l">
              <a:lnSpc>
                <a:spcPct val="115000"/>
              </a:lnSpc>
              <a:spcBef>
                <a:spcPts val="0"/>
              </a:spcBef>
              <a:spcAft>
                <a:spcPts val="0"/>
              </a:spcAft>
              <a:buNone/>
            </a:pPr>
            <a:r>
              <a:t/>
            </a:r>
            <a:endParaRPr sz="1100">
              <a:solidFill>
                <a:srgbClr val="9900FF"/>
              </a:solidFill>
              <a:latin typeface="Work Sans"/>
              <a:ea typeface="Work Sans"/>
              <a:cs typeface="Work Sans"/>
              <a:sym typeface="Work Sans"/>
            </a:endParaRPr>
          </a:p>
        </p:txBody>
      </p:sp>
      <p:sp>
        <p:nvSpPr>
          <p:cNvPr id="607" name="Google Shape;607;p18"/>
          <p:cNvSpPr txBox="1"/>
          <p:nvPr/>
        </p:nvSpPr>
        <p:spPr>
          <a:xfrm>
            <a:off x="196550" y="1206150"/>
            <a:ext cx="4102200" cy="200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202331"/>
                </a:solidFill>
                <a:latin typeface="Poppins"/>
                <a:ea typeface="Poppins"/>
                <a:cs typeface="Poppins"/>
                <a:sym typeface="Poppins"/>
              </a:rPr>
              <a:t>“The result from the SELECT statement provides the first name and last name of the salesperson, the event name, and the product name. It shows the total quantity of the product sold for each group combination of salesperson ID, event ID, and product ID. The results are grouped by salesperson ID, event ID, and product ID.”</a:t>
            </a:r>
            <a:endParaRPr sz="1200">
              <a:solidFill>
                <a:srgbClr val="202331"/>
              </a:solidFill>
              <a:latin typeface="Poppins"/>
              <a:ea typeface="Poppins"/>
              <a:cs typeface="Poppins"/>
              <a:sym typeface="Poppins"/>
            </a:endParaRPr>
          </a:p>
        </p:txBody>
      </p:sp>
      <p:pic>
        <p:nvPicPr>
          <p:cNvPr id="608" name="Google Shape;608;p18"/>
          <p:cNvPicPr preferRelativeResize="0"/>
          <p:nvPr/>
        </p:nvPicPr>
        <p:blipFill>
          <a:blip r:embed="rId3">
            <a:alphaModFix/>
          </a:blip>
          <a:stretch>
            <a:fillRect/>
          </a:stretch>
        </p:blipFill>
        <p:spPr>
          <a:xfrm>
            <a:off x="1781175" y="3575938"/>
            <a:ext cx="5581650" cy="1019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5"/>
          <p:cNvSpPr txBox="1"/>
          <p:nvPr>
            <p:ph type="title"/>
          </p:nvPr>
        </p:nvSpPr>
        <p:spPr>
          <a:xfrm>
            <a:off x="713225" y="677525"/>
            <a:ext cx="50946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Thanks!</a:t>
            </a:r>
            <a:endParaRPr/>
          </a:p>
        </p:txBody>
      </p:sp>
      <p:sp>
        <p:nvSpPr>
          <p:cNvPr id="614" name="Google Shape;614;p35"/>
          <p:cNvSpPr txBox="1"/>
          <p:nvPr/>
        </p:nvSpPr>
        <p:spPr>
          <a:xfrm>
            <a:off x="713225" y="4125850"/>
            <a:ext cx="5094600" cy="35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DM Sans"/>
                <a:ea typeface="DM Sans"/>
                <a:cs typeface="DM Sans"/>
                <a:sym typeface="DM Sans"/>
              </a:rPr>
              <a:t>Please keep this slide for attribution</a:t>
            </a:r>
            <a:endParaRPr b="0" i="0" sz="1200" u="none" cap="none" strike="noStrike">
              <a:solidFill>
                <a:schemeClr val="dk1"/>
              </a:solidFill>
              <a:latin typeface="DM Sans"/>
              <a:ea typeface="DM Sans"/>
              <a:cs typeface="DM Sans"/>
              <a:sym typeface="DM Sans"/>
            </a:endParaRPr>
          </a:p>
        </p:txBody>
      </p:sp>
      <p:sp>
        <p:nvSpPr>
          <p:cNvPr id="615" name="Google Shape;615;p35"/>
          <p:cNvSpPr/>
          <p:nvPr/>
        </p:nvSpPr>
        <p:spPr>
          <a:xfrm flipH="1" rot="10800000">
            <a:off x="7185836" y="1838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5"/>
          <p:cNvSpPr/>
          <p:nvPr/>
        </p:nvSpPr>
        <p:spPr>
          <a:xfrm flipH="1" rot="10800000">
            <a:off x="7137014" y="45389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5"/>
          <p:cNvSpPr/>
          <p:nvPr/>
        </p:nvSpPr>
        <p:spPr>
          <a:xfrm flipH="1" rot="10800000">
            <a:off x="6717609" y="40671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5"/>
          <p:cNvSpPr/>
          <p:nvPr/>
        </p:nvSpPr>
        <p:spPr>
          <a:xfrm flipH="1" rot="10800000">
            <a:off x="6249883" y="3014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5"/>
          <p:cNvSpPr/>
          <p:nvPr/>
        </p:nvSpPr>
        <p:spPr>
          <a:xfrm flipH="1" rot="10800000">
            <a:off x="5843383" y="3511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5"/>
          <p:cNvSpPr/>
          <p:nvPr/>
        </p:nvSpPr>
        <p:spPr>
          <a:xfrm flipH="1" rot="10800000">
            <a:off x="7591814" y="33956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5"/>
          <p:cNvSpPr/>
          <p:nvPr/>
        </p:nvSpPr>
        <p:spPr>
          <a:xfrm flipH="1" rot="10800000">
            <a:off x="7185829" y="231055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5"/>
          <p:cNvSpPr/>
          <p:nvPr/>
        </p:nvSpPr>
        <p:spPr>
          <a:xfrm flipH="1" rot="10800000">
            <a:off x="8073366" y="298153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5"/>
          <p:cNvSpPr/>
          <p:nvPr/>
        </p:nvSpPr>
        <p:spPr>
          <a:xfrm>
            <a:off x="6147012" y="126063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5"/>
          <p:cNvSpPr/>
          <p:nvPr/>
        </p:nvSpPr>
        <p:spPr>
          <a:xfrm>
            <a:off x="6466130" y="283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5"/>
          <p:cNvSpPr/>
          <p:nvPr/>
        </p:nvSpPr>
        <p:spPr>
          <a:xfrm>
            <a:off x="5843384" y="-4934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5"/>
          <p:cNvSpPr/>
          <p:nvPr/>
        </p:nvSpPr>
        <p:spPr>
          <a:xfrm>
            <a:off x="6794122" y="8701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5"/>
          <p:cNvSpPr/>
          <p:nvPr/>
        </p:nvSpPr>
        <p:spPr>
          <a:xfrm>
            <a:off x="5215805"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5"/>
          <p:cNvSpPr/>
          <p:nvPr/>
        </p:nvSpPr>
        <p:spPr>
          <a:xfrm flipH="1" rot="10800000">
            <a:off x="8595683" y="19475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5"/>
          <p:cNvSpPr/>
          <p:nvPr/>
        </p:nvSpPr>
        <p:spPr>
          <a:xfrm flipH="1" rot="10800000">
            <a:off x="8149185" y="14643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5"/>
          <p:cNvSpPr/>
          <p:nvPr/>
        </p:nvSpPr>
        <p:spPr>
          <a:xfrm>
            <a:off x="7964287" y="423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5"/>
          <p:cNvSpPr/>
          <p:nvPr/>
        </p:nvSpPr>
        <p:spPr>
          <a:xfrm>
            <a:off x="8372430"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2" name="Google Shape;632;p35"/>
          <p:cNvCxnSpPr/>
          <p:nvPr/>
        </p:nvCxnSpPr>
        <p:spPr>
          <a:xfrm>
            <a:off x="814225" y="677513"/>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7"/>
          <p:cNvSpPr/>
          <p:nvPr/>
        </p:nvSpPr>
        <p:spPr>
          <a:xfrm>
            <a:off x="2757270" y="287695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7"/>
          <p:cNvSpPr txBox="1"/>
          <p:nvPr>
            <p:ph idx="1" type="subTitle"/>
          </p:nvPr>
        </p:nvSpPr>
        <p:spPr>
          <a:xfrm>
            <a:off x="4351975" y="1327275"/>
            <a:ext cx="4078800" cy="41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Jupiter’s rotation period</a:t>
            </a:r>
            <a:endParaRPr/>
          </a:p>
        </p:txBody>
      </p:sp>
      <p:sp>
        <p:nvSpPr>
          <p:cNvPr id="643" name="Google Shape;643;p17"/>
          <p:cNvSpPr txBox="1"/>
          <p:nvPr>
            <p:ph type="title"/>
          </p:nvPr>
        </p:nvSpPr>
        <p:spPr>
          <a:xfrm>
            <a:off x="4351975" y="638350"/>
            <a:ext cx="4078800" cy="76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9h 55m 23s</a:t>
            </a:r>
            <a:endParaRPr/>
          </a:p>
        </p:txBody>
      </p:sp>
      <p:sp>
        <p:nvSpPr>
          <p:cNvPr id="644" name="Google Shape;644;p17"/>
          <p:cNvSpPr txBox="1"/>
          <p:nvPr>
            <p:ph idx="2" type="title"/>
          </p:nvPr>
        </p:nvSpPr>
        <p:spPr>
          <a:xfrm>
            <a:off x="4351975" y="1990612"/>
            <a:ext cx="4078800" cy="76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333,000</a:t>
            </a:r>
            <a:endParaRPr/>
          </a:p>
        </p:txBody>
      </p:sp>
      <p:sp>
        <p:nvSpPr>
          <p:cNvPr id="645" name="Google Shape;645;p17"/>
          <p:cNvSpPr txBox="1"/>
          <p:nvPr>
            <p:ph idx="3" type="subTitle"/>
          </p:nvPr>
        </p:nvSpPr>
        <p:spPr>
          <a:xfrm>
            <a:off x="4351975" y="2679529"/>
            <a:ext cx="4078800" cy="41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The Sun’s mass compared to Earth’s</a:t>
            </a:r>
            <a:endParaRPr/>
          </a:p>
        </p:txBody>
      </p:sp>
      <p:sp>
        <p:nvSpPr>
          <p:cNvPr id="646" name="Google Shape;646;p17"/>
          <p:cNvSpPr txBox="1"/>
          <p:nvPr>
            <p:ph idx="4" type="title"/>
          </p:nvPr>
        </p:nvSpPr>
        <p:spPr>
          <a:xfrm>
            <a:off x="4351975" y="3342874"/>
            <a:ext cx="4078800" cy="76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
              <a:t>386,000 km</a:t>
            </a:r>
            <a:endParaRPr/>
          </a:p>
        </p:txBody>
      </p:sp>
      <p:sp>
        <p:nvSpPr>
          <p:cNvPr id="647" name="Google Shape;647;p17"/>
          <p:cNvSpPr txBox="1"/>
          <p:nvPr>
            <p:ph idx="5" type="subTitle"/>
          </p:nvPr>
        </p:nvSpPr>
        <p:spPr>
          <a:xfrm>
            <a:off x="4351975" y="4031799"/>
            <a:ext cx="4078800" cy="41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Distance between Earth and the Moon</a:t>
            </a:r>
            <a:endParaRPr/>
          </a:p>
        </p:txBody>
      </p:sp>
      <p:grpSp>
        <p:nvGrpSpPr>
          <p:cNvPr id="648" name="Google Shape;648;p17"/>
          <p:cNvGrpSpPr/>
          <p:nvPr/>
        </p:nvGrpSpPr>
        <p:grpSpPr>
          <a:xfrm>
            <a:off x="-130025" y="-312465"/>
            <a:ext cx="3330702" cy="5732674"/>
            <a:chOff x="-130025" y="-312465"/>
            <a:chExt cx="3330702" cy="5732674"/>
          </a:xfrm>
        </p:grpSpPr>
        <p:sp>
          <p:nvSpPr>
            <p:cNvPr id="649" name="Google Shape;649;p17"/>
            <p:cNvSpPr/>
            <p:nvPr/>
          </p:nvSpPr>
          <p:spPr>
            <a:xfrm>
              <a:off x="1575672" y="423331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7"/>
            <p:cNvSpPr/>
            <p:nvPr/>
          </p:nvSpPr>
          <p:spPr>
            <a:xfrm>
              <a:off x="1955986" y="23050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7"/>
            <p:cNvSpPr/>
            <p:nvPr/>
          </p:nvSpPr>
          <p:spPr>
            <a:xfrm>
              <a:off x="173058" y="13833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7"/>
            <p:cNvSpPr/>
            <p:nvPr/>
          </p:nvSpPr>
          <p:spPr>
            <a:xfrm>
              <a:off x="-96967" y="9018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7"/>
            <p:cNvSpPr/>
            <p:nvPr/>
          </p:nvSpPr>
          <p:spPr>
            <a:xfrm>
              <a:off x="1575664" y="10205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7"/>
            <p:cNvSpPr/>
            <p:nvPr/>
          </p:nvSpPr>
          <p:spPr>
            <a:xfrm>
              <a:off x="2361967" y="283544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7"/>
            <p:cNvSpPr/>
            <p:nvPr/>
          </p:nvSpPr>
          <p:spPr>
            <a:xfrm>
              <a:off x="1144579" y="15147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7"/>
            <p:cNvSpPr/>
            <p:nvPr/>
          </p:nvSpPr>
          <p:spPr>
            <a:xfrm flipH="1" rot="10800000">
              <a:off x="618137" y="24749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7"/>
            <p:cNvSpPr/>
            <p:nvPr/>
          </p:nvSpPr>
          <p:spPr>
            <a:xfrm flipH="1" rot="10800000">
              <a:off x="869355" y="34993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7"/>
            <p:cNvSpPr/>
            <p:nvPr/>
          </p:nvSpPr>
          <p:spPr>
            <a:xfrm flipH="1" rot="10800000">
              <a:off x="1396209" y="-3124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7"/>
            <p:cNvSpPr/>
            <p:nvPr/>
          </p:nvSpPr>
          <p:spPr>
            <a:xfrm flipH="1" rot="10800000">
              <a:off x="301247" y="30080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7"/>
            <p:cNvSpPr/>
            <p:nvPr/>
          </p:nvSpPr>
          <p:spPr>
            <a:xfrm flipH="1" rot="10800000">
              <a:off x="1011780" y="16415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7"/>
            <p:cNvSpPr/>
            <p:nvPr/>
          </p:nvSpPr>
          <p:spPr>
            <a:xfrm flipH="1" rot="10800000">
              <a:off x="-130025" y="4047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7"/>
            <p:cNvSpPr/>
            <p:nvPr/>
          </p:nvSpPr>
          <p:spPr>
            <a:xfrm flipH="1" rot="10800000">
              <a:off x="1994793" y="37492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7"/>
            <p:cNvSpPr/>
            <p:nvPr/>
          </p:nvSpPr>
          <p:spPr>
            <a:xfrm flipH="1" rot="10800000">
              <a:off x="2150368" y="86088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7"/>
            <p:cNvSpPr/>
            <p:nvPr/>
          </p:nvSpPr>
          <p:spPr>
            <a:xfrm>
              <a:off x="236023" y="445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Data collection: best practices</a:t>
            </a:r>
            <a:endParaRPr/>
          </a:p>
        </p:txBody>
      </p:sp>
      <p:sp>
        <p:nvSpPr>
          <p:cNvPr id="670" name="Google Shape;670;p23"/>
          <p:cNvSpPr/>
          <p:nvPr/>
        </p:nvSpPr>
        <p:spPr>
          <a:xfrm>
            <a:off x="3426850" y="1498063"/>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71" name="Google Shape;671;p23"/>
          <p:cNvSpPr txBox="1"/>
          <p:nvPr/>
        </p:nvSpPr>
        <p:spPr>
          <a:xfrm>
            <a:off x="6408601" y="3748750"/>
            <a:ext cx="20154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Venus has extremely high temperatures</a:t>
            </a:r>
            <a:endParaRPr b="0" i="0" sz="1400" u="none" cap="none" strike="noStrike">
              <a:solidFill>
                <a:schemeClr val="dk1"/>
              </a:solidFill>
              <a:latin typeface="DM Sans"/>
              <a:ea typeface="DM Sans"/>
              <a:cs typeface="DM Sans"/>
              <a:sym typeface="DM Sans"/>
            </a:endParaRPr>
          </a:p>
        </p:txBody>
      </p:sp>
      <p:sp>
        <p:nvSpPr>
          <p:cNvPr id="672" name="Google Shape;672;p23"/>
          <p:cNvSpPr txBox="1"/>
          <p:nvPr/>
        </p:nvSpPr>
        <p:spPr>
          <a:xfrm>
            <a:off x="720075" y="1728348"/>
            <a:ext cx="2015400" cy="6354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Mars is actually a very cold place</a:t>
            </a:r>
            <a:endParaRPr b="0" i="0" sz="1400" u="none" cap="none" strike="noStrike">
              <a:solidFill>
                <a:schemeClr val="dk1"/>
              </a:solidFill>
              <a:latin typeface="DM Sans"/>
              <a:ea typeface="DM Sans"/>
              <a:cs typeface="DM Sans"/>
              <a:sym typeface="DM Sans"/>
            </a:endParaRPr>
          </a:p>
        </p:txBody>
      </p:sp>
      <p:sp>
        <p:nvSpPr>
          <p:cNvPr id="673" name="Google Shape;673;p23"/>
          <p:cNvSpPr txBox="1"/>
          <p:nvPr/>
        </p:nvSpPr>
        <p:spPr>
          <a:xfrm>
            <a:off x="720086" y="3748775"/>
            <a:ext cx="2015400" cy="6354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Mercury is the closest planet to the Sun</a:t>
            </a:r>
            <a:endParaRPr b="0" i="0" sz="1400" u="none" cap="none" strike="noStrike">
              <a:solidFill>
                <a:schemeClr val="dk1"/>
              </a:solidFill>
              <a:latin typeface="DM Sans"/>
              <a:ea typeface="DM Sans"/>
              <a:cs typeface="DM Sans"/>
              <a:sym typeface="DM Sans"/>
            </a:endParaRPr>
          </a:p>
        </p:txBody>
      </p:sp>
      <p:sp>
        <p:nvSpPr>
          <p:cNvPr id="674" name="Google Shape;674;p23"/>
          <p:cNvSpPr txBox="1"/>
          <p:nvPr/>
        </p:nvSpPr>
        <p:spPr>
          <a:xfrm>
            <a:off x="6408612" y="1728375"/>
            <a:ext cx="2015400" cy="63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Saturn is a gas giant and has several rings</a:t>
            </a:r>
            <a:endParaRPr b="0" i="0" sz="1400" u="none" cap="none" strike="noStrike">
              <a:solidFill>
                <a:schemeClr val="dk1"/>
              </a:solidFill>
              <a:latin typeface="DM Sans"/>
              <a:ea typeface="DM Sans"/>
              <a:cs typeface="DM Sans"/>
              <a:sym typeface="DM Sans"/>
            </a:endParaRPr>
          </a:p>
        </p:txBody>
      </p:sp>
      <p:sp>
        <p:nvSpPr>
          <p:cNvPr id="675" name="Google Shape;675;p23"/>
          <p:cNvSpPr txBox="1"/>
          <p:nvPr/>
        </p:nvSpPr>
        <p:spPr>
          <a:xfrm>
            <a:off x="720075" y="1382875"/>
            <a:ext cx="2015400" cy="492600"/>
          </a:xfrm>
          <a:prstGeom prst="rect">
            <a:avLst/>
          </a:prstGeom>
          <a:noFill/>
          <a:ln>
            <a:noFill/>
          </a:ln>
        </p:spPr>
        <p:txBody>
          <a:bodyPr anchorCtr="0" anchor="b" bIns="91425" lIns="91425" spcFirstLastPara="1" rIns="91425" wrap="square" tIns="91425">
            <a:noAutofit/>
          </a:bodyPr>
          <a:lstStyle/>
          <a:p>
            <a:pPr indent="0" lvl="0" marL="0" marR="0" rtl="0" algn="r">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Clarity</a:t>
            </a:r>
            <a:endParaRPr b="1" i="0" sz="2400" u="none" cap="none" strike="noStrike">
              <a:solidFill>
                <a:schemeClr val="dk1"/>
              </a:solidFill>
              <a:latin typeface="Outfit"/>
              <a:ea typeface="Outfit"/>
              <a:cs typeface="Outfit"/>
              <a:sym typeface="Outfit"/>
            </a:endParaRPr>
          </a:p>
        </p:txBody>
      </p:sp>
      <p:sp>
        <p:nvSpPr>
          <p:cNvPr id="676" name="Google Shape;676;p23"/>
          <p:cNvSpPr txBox="1"/>
          <p:nvPr/>
        </p:nvSpPr>
        <p:spPr>
          <a:xfrm>
            <a:off x="6408601" y="3403275"/>
            <a:ext cx="2015400" cy="4926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Variety</a:t>
            </a:r>
            <a:endParaRPr b="1" i="0" sz="2400" u="none" cap="none" strike="noStrike">
              <a:solidFill>
                <a:schemeClr val="dk1"/>
              </a:solidFill>
              <a:latin typeface="Outfit"/>
              <a:ea typeface="Outfit"/>
              <a:cs typeface="Outfit"/>
              <a:sym typeface="Outfit"/>
            </a:endParaRPr>
          </a:p>
        </p:txBody>
      </p:sp>
      <p:sp>
        <p:nvSpPr>
          <p:cNvPr id="677" name="Google Shape;677;p23"/>
          <p:cNvSpPr txBox="1"/>
          <p:nvPr/>
        </p:nvSpPr>
        <p:spPr>
          <a:xfrm>
            <a:off x="720086" y="3403278"/>
            <a:ext cx="2015400" cy="492600"/>
          </a:xfrm>
          <a:prstGeom prst="rect">
            <a:avLst/>
          </a:prstGeom>
          <a:noFill/>
          <a:ln>
            <a:noFill/>
          </a:ln>
        </p:spPr>
        <p:txBody>
          <a:bodyPr anchorCtr="0" anchor="b" bIns="91425" lIns="91425" spcFirstLastPara="1" rIns="91425" wrap="square" tIns="91425">
            <a:noAutofit/>
          </a:bodyPr>
          <a:lstStyle/>
          <a:p>
            <a:pPr indent="0" lvl="0" marL="0" marR="0" rtl="0" algn="r">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Privacy</a:t>
            </a:r>
            <a:endParaRPr b="1" i="0" sz="2400" u="none" cap="none" strike="noStrike">
              <a:solidFill>
                <a:schemeClr val="dk1"/>
              </a:solidFill>
              <a:latin typeface="Outfit"/>
              <a:ea typeface="Outfit"/>
              <a:cs typeface="Outfit"/>
              <a:sym typeface="Outfit"/>
            </a:endParaRPr>
          </a:p>
        </p:txBody>
      </p:sp>
      <p:sp>
        <p:nvSpPr>
          <p:cNvPr id="678" name="Google Shape;678;p23"/>
          <p:cNvSpPr txBox="1"/>
          <p:nvPr/>
        </p:nvSpPr>
        <p:spPr>
          <a:xfrm>
            <a:off x="6408612" y="1382875"/>
            <a:ext cx="2015400" cy="4926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Precision</a:t>
            </a:r>
            <a:endParaRPr b="1" i="0" sz="2400" u="none" cap="none" strike="noStrike">
              <a:solidFill>
                <a:schemeClr val="dk1"/>
              </a:solidFill>
              <a:latin typeface="Outfit"/>
              <a:ea typeface="Outfit"/>
              <a:cs typeface="Outfit"/>
              <a:sym typeface="Outfit"/>
            </a:endParaRPr>
          </a:p>
        </p:txBody>
      </p:sp>
      <p:sp>
        <p:nvSpPr>
          <p:cNvPr id="679" name="Google Shape;679;p23"/>
          <p:cNvSpPr/>
          <p:nvPr/>
        </p:nvSpPr>
        <p:spPr>
          <a:xfrm>
            <a:off x="4942175" y="1498063"/>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80" name="Google Shape;680;p23"/>
          <p:cNvSpPr/>
          <p:nvPr/>
        </p:nvSpPr>
        <p:spPr>
          <a:xfrm>
            <a:off x="4942150" y="3012538"/>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81" name="Google Shape;681;p23"/>
          <p:cNvSpPr/>
          <p:nvPr/>
        </p:nvSpPr>
        <p:spPr>
          <a:xfrm>
            <a:off x="3426850" y="3012538"/>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nvGrpSpPr>
          <p:cNvPr id="682" name="Google Shape;682;p23"/>
          <p:cNvGrpSpPr/>
          <p:nvPr/>
        </p:nvGrpSpPr>
        <p:grpSpPr>
          <a:xfrm>
            <a:off x="5128099" y="3198535"/>
            <a:ext cx="392133" cy="392132"/>
            <a:chOff x="6706751" y="1332817"/>
            <a:chExt cx="392133" cy="392132"/>
          </a:xfrm>
        </p:grpSpPr>
        <p:sp>
          <p:nvSpPr>
            <p:cNvPr id="683" name="Google Shape;683;p23"/>
            <p:cNvSpPr/>
            <p:nvPr/>
          </p:nvSpPr>
          <p:spPr>
            <a:xfrm>
              <a:off x="6815186" y="1332817"/>
              <a:ext cx="283698" cy="284783"/>
            </a:xfrm>
            <a:custGeom>
              <a:rect b="b" l="l" r="r" t="t"/>
              <a:pathLst>
                <a:path extrusionOk="0" h="12601" w="12553">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3"/>
            <p:cNvSpPr/>
            <p:nvPr/>
          </p:nvSpPr>
          <p:spPr>
            <a:xfrm>
              <a:off x="6706751" y="1494904"/>
              <a:ext cx="297936" cy="230045"/>
            </a:xfrm>
            <a:custGeom>
              <a:rect b="b" l="l" r="r" t="t"/>
              <a:pathLst>
                <a:path extrusionOk="0" h="10179" w="13183">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3"/>
            <p:cNvSpPr/>
            <p:nvPr/>
          </p:nvSpPr>
          <p:spPr>
            <a:xfrm>
              <a:off x="6857900" y="1420437"/>
              <a:ext cx="23029" cy="23007"/>
            </a:xfrm>
            <a:custGeom>
              <a:rect b="b" l="l" r="r" t="t"/>
              <a:pathLst>
                <a:path extrusionOk="0" h="1018" w="1019">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3"/>
            <p:cNvSpPr/>
            <p:nvPr/>
          </p:nvSpPr>
          <p:spPr>
            <a:xfrm>
              <a:off x="6901721" y="1420437"/>
              <a:ext cx="23007" cy="23007"/>
            </a:xfrm>
            <a:custGeom>
              <a:rect b="b" l="l" r="r" t="t"/>
              <a:pathLst>
                <a:path extrusionOk="0" h="1018" w="1018">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3"/>
            <p:cNvSpPr/>
            <p:nvPr/>
          </p:nvSpPr>
          <p:spPr>
            <a:xfrm>
              <a:off x="6946627" y="1420437"/>
              <a:ext cx="23029" cy="23007"/>
            </a:xfrm>
            <a:custGeom>
              <a:rect b="b" l="l" r="r" t="t"/>
              <a:pathLst>
                <a:path extrusionOk="0" h="1018" w="1019">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23"/>
          <p:cNvGrpSpPr/>
          <p:nvPr/>
        </p:nvGrpSpPr>
        <p:grpSpPr>
          <a:xfrm>
            <a:off x="3612799" y="3199066"/>
            <a:ext cx="392155" cy="391048"/>
            <a:chOff x="2619044" y="2636227"/>
            <a:chExt cx="392155" cy="391048"/>
          </a:xfrm>
        </p:grpSpPr>
        <p:sp>
          <p:nvSpPr>
            <p:cNvPr id="689" name="Google Shape;689;p23"/>
            <p:cNvSpPr/>
            <p:nvPr/>
          </p:nvSpPr>
          <p:spPr>
            <a:xfrm>
              <a:off x="2711048" y="2818044"/>
              <a:ext cx="208146" cy="209231"/>
            </a:xfrm>
            <a:custGeom>
              <a:rect b="b" l="l" r="r" t="t"/>
              <a:pathLst>
                <a:path extrusionOk="0" h="9258" w="9210">
                  <a:moveTo>
                    <a:pt x="5138" y="1018"/>
                  </a:moveTo>
                  <a:lnTo>
                    <a:pt x="5138" y="1648"/>
                  </a:lnTo>
                  <a:lnTo>
                    <a:pt x="5138" y="1793"/>
                  </a:lnTo>
                  <a:lnTo>
                    <a:pt x="5235" y="1939"/>
                  </a:lnTo>
                  <a:lnTo>
                    <a:pt x="5332" y="2036"/>
                  </a:lnTo>
                  <a:lnTo>
                    <a:pt x="5477" y="2133"/>
                  </a:lnTo>
                  <a:lnTo>
                    <a:pt x="5962" y="2327"/>
                  </a:lnTo>
                  <a:lnTo>
                    <a:pt x="6350" y="2617"/>
                  </a:lnTo>
                  <a:lnTo>
                    <a:pt x="6495" y="2714"/>
                  </a:lnTo>
                  <a:lnTo>
                    <a:pt x="6641" y="2763"/>
                  </a:lnTo>
                  <a:lnTo>
                    <a:pt x="6834" y="2763"/>
                  </a:lnTo>
                  <a:lnTo>
                    <a:pt x="6980" y="2666"/>
                  </a:lnTo>
                  <a:lnTo>
                    <a:pt x="7513" y="2375"/>
                  </a:lnTo>
                  <a:lnTo>
                    <a:pt x="7998" y="3247"/>
                  </a:lnTo>
                  <a:lnTo>
                    <a:pt x="7464" y="3587"/>
                  </a:lnTo>
                  <a:lnTo>
                    <a:pt x="7368" y="3684"/>
                  </a:lnTo>
                  <a:lnTo>
                    <a:pt x="7271" y="3781"/>
                  </a:lnTo>
                  <a:lnTo>
                    <a:pt x="7222" y="3926"/>
                  </a:lnTo>
                  <a:lnTo>
                    <a:pt x="7222" y="4120"/>
                  </a:lnTo>
                  <a:lnTo>
                    <a:pt x="7271" y="4653"/>
                  </a:lnTo>
                  <a:lnTo>
                    <a:pt x="7222" y="5138"/>
                  </a:lnTo>
                  <a:lnTo>
                    <a:pt x="7222" y="5331"/>
                  </a:lnTo>
                  <a:lnTo>
                    <a:pt x="7271" y="5477"/>
                  </a:lnTo>
                  <a:lnTo>
                    <a:pt x="7368" y="5574"/>
                  </a:lnTo>
                  <a:lnTo>
                    <a:pt x="7464" y="5671"/>
                  </a:lnTo>
                  <a:lnTo>
                    <a:pt x="7998" y="6010"/>
                  </a:lnTo>
                  <a:lnTo>
                    <a:pt x="7513" y="6882"/>
                  </a:lnTo>
                  <a:lnTo>
                    <a:pt x="6980" y="6591"/>
                  </a:lnTo>
                  <a:lnTo>
                    <a:pt x="6834" y="6495"/>
                  </a:lnTo>
                  <a:lnTo>
                    <a:pt x="6641" y="6495"/>
                  </a:lnTo>
                  <a:lnTo>
                    <a:pt x="6495" y="6543"/>
                  </a:lnTo>
                  <a:lnTo>
                    <a:pt x="6350" y="6640"/>
                  </a:lnTo>
                  <a:lnTo>
                    <a:pt x="5962" y="6931"/>
                  </a:lnTo>
                  <a:lnTo>
                    <a:pt x="5477" y="7173"/>
                  </a:lnTo>
                  <a:lnTo>
                    <a:pt x="5332" y="7222"/>
                  </a:lnTo>
                  <a:lnTo>
                    <a:pt x="5235" y="7318"/>
                  </a:lnTo>
                  <a:lnTo>
                    <a:pt x="5138" y="7464"/>
                  </a:lnTo>
                  <a:lnTo>
                    <a:pt x="5138" y="7609"/>
                  </a:lnTo>
                  <a:lnTo>
                    <a:pt x="5138" y="8288"/>
                  </a:lnTo>
                  <a:lnTo>
                    <a:pt x="4120" y="8288"/>
                  </a:lnTo>
                  <a:lnTo>
                    <a:pt x="4120" y="7609"/>
                  </a:lnTo>
                  <a:lnTo>
                    <a:pt x="4072" y="7464"/>
                  </a:lnTo>
                  <a:lnTo>
                    <a:pt x="4023" y="7318"/>
                  </a:lnTo>
                  <a:lnTo>
                    <a:pt x="3927" y="7222"/>
                  </a:lnTo>
                  <a:lnTo>
                    <a:pt x="3781" y="7173"/>
                  </a:lnTo>
                  <a:lnTo>
                    <a:pt x="3296" y="6931"/>
                  </a:lnTo>
                  <a:lnTo>
                    <a:pt x="2860" y="6640"/>
                  </a:lnTo>
                  <a:lnTo>
                    <a:pt x="2715" y="6543"/>
                  </a:lnTo>
                  <a:lnTo>
                    <a:pt x="2570" y="6495"/>
                  </a:lnTo>
                  <a:lnTo>
                    <a:pt x="2424" y="6495"/>
                  </a:lnTo>
                  <a:lnTo>
                    <a:pt x="2279" y="6591"/>
                  </a:lnTo>
                  <a:lnTo>
                    <a:pt x="1746" y="6882"/>
                  </a:lnTo>
                  <a:lnTo>
                    <a:pt x="1212" y="6010"/>
                  </a:lnTo>
                  <a:lnTo>
                    <a:pt x="1746" y="5671"/>
                  </a:lnTo>
                  <a:lnTo>
                    <a:pt x="1891" y="5574"/>
                  </a:lnTo>
                  <a:lnTo>
                    <a:pt x="1988" y="5477"/>
                  </a:lnTo>
                  <a:lnTo>
                    <a:pt x="2036" y="5331"/>
                  </a:lnTo>
                  <a:lnTo>
                    <a:pt x="1988" y="5138"/>
                  </a:lnTo>
                  <a:lnTo>
                    <a:pt x="1939" y="4653"/>
                  </a:lnTo>
                  <a:lnTo>
                    <a:pt x="1988" y="4120"/>
                  </a:lnTo>
                  <a:lnTo>
                    <a:pt x="2036" y="3926"/>
                  </a:lnTo>
                  <a:lnTo>
                    <a:pt x="1988" y="3781"/>
                  </a:lnTo>
                  <a:lnTo>
                    <a:pt x="1891" y="3684"/>
                  </a:lnTo>
                  <a:lnTo>
                    <a:pt x="1746" y="3587"/>
                  </a:lnTo>
                  <a:lnTo>
                    <a:pt x="1212" y="3247"/>
                  </a:lnTo>
                  <a:lnTo>
                    <a:pt x="1746" y="2375"/>
                  </a:lnTo>
                  <a:lnTo>
                    <a:pt x="2279" y="2666"/>
                  </a:lnTo>
                  <a:lnTo>
                    <a:pt x="2424" y="2763"/>
                  </a:lnTo>
                  <a:lnTo>
                    <a:pt x="2570" y="2763"/>
                  </a:lnTo>
                  <a:lnTo>
                    <a:pt x="2715" y="2714"/>
                  </a:lnTo>
                  <a:lnTo>
                    <a:pt x="2860" y="2617"/>
                  </a:lnTo>
                  <a:lnTo>
                    <a:pt x="3296" y="2327"/>
                  </a:lnTo>
                  <a:lnTo>
                    <a:pt x="3781" y="2133"/>
                  </a:lnTo>
                  <a:lnTo>
                    <a:pt x="3927" y="2036"/>
                  </a:lnTo>
                  <a:lnTo>
                    <a:pt x="4023" y="1939"/>
                  </a:lnTo>
                  <a:lnTo>
                    <a:pt x="4072" y="1793"/>
                  </a:lnTo>
                  <a:lnTo>
                    <a:pt x="4120" y="1648"/>
                  </a:lnTo>
                  <a:lnTo>
                    <a:pt x="4120" y="1018"/>
                  </a:lnTo>
                  <a:close/>
                  <a:moveTo>
                    <a:pt x="3393" y="0"/>
                  </a:moveTo>
                  <a:lnTo>
                    <a:pt x="3248" y="146"/>
                  </a:lnTo>
                  <a:lnTo>
                    <a:pt x="3151" y="291"/>
                  </a:lnTo>
                  <a:lnTo>
                    <a:pt x="3103" y="485"/>
                  </a:lnTo>
                  <a:lnTo>
                    <a:pt x="3103" y="1260"/>
                  </a:lnTo>
                  <a:lnTo>
                    <a:pt x="2763" y="1454"/>
                  </a:lnTo>
                  <a:lnTo>
                    <a:pt x="2473" y="1648"/>
                  </a:lnTo>
                  <a:lnTo>
                    <a:pt x="1794" y="1260"/>
                  </a:lnTo>
                  <a:lnTo>
                    <a:pt x="1600" y="1163"/>
                  </a:lnTo>
                  <a:lnTo>
                    <a:pt x="1406" y="1212"/>
                  </a:lnTo>
                  <a:lnTo>
                    <a:pt x="1212" y="1260"/>
                  </a:lnTo>
                  <a:lnTo>
                    <a:pt x="1116" y="1406"/>
                  </a:lnTo>
                  <a:lnTo>
                    <a:pt x="98" y="3199"/>
                  </a:lnTo>
                  <a:lnTo>
                    <a:pt x="1" y="3393"/>
                  </a:lnTo>
                  <a:lnTo>
                    <a:pt x="49" y="3587"/>
                  </a:lnTo>
                  <a:lnTo>
                    <a:pt x="98" y="3732"/>
                  </a:lnTo>
                  <a:lnTo>
                    <a:pt x="243" y="3877"/>
                  </a:lnTo>
                  <a:lnTo>
                    <a:pt x="970" y="4265"/>
                  </a:lnTo>
                  <a:lnTo>
                    <a:pt x="922" y="4653"/>
                  </a:lnTo>
                  <a:lnTo>
                    <a:pt x="970" y="4992"/>
                  </a:lnTo>
                  <a:lnTo>
                    <a:pt x="243" y="5380"/>
                  </a:lnTo>
                  <a:lnTo>
                    <a:pt x="98" y="5525"/>
                  </a:lnTo>
                  <a:lnTo>
                    <a:pt x="49" y="5671"/>
                  </a:lnTo>
                  <a:lnTo>
                    <a:pt x="1" y="5865"/>
                  </a:lnTo>
                  <a:lnTo>
                    <a:pt x="98" y="6058"/>
                  </a:lnTo>
                  <a:lnTo>
                    <a:pt x="1116" y="7852"/>
                  </a:lnTo>
                  <a:lnTo>
                    <a:pt x="1212" y="7997"/>
                  </a:lnTo>
                  <a:lnTo>
                    <a:pt x="1406" y="8094"/>
                  </a:lnTo>
                  <a:lnTo>
                    <a:pt x="1600" y="8094"/>
                  </a:lnTo>
                  <a:lnTo>
                    <a:pt x="1794" y="7997"/>
                  </a:lnTo>
                  <a:lnTo>
                    <a:pt x="2473" y="7609"/>
                  </a:lnTo>
                  <a:lnTo>
                    <a:pt x="2763" y="7803"/>
                  </a:lnTo>
                  <a:lnTo>
                    <a:pt x="3103" y="7997"/>
                  </a:lnTo>
                  <a:lnTo>
                    <a:pt x="3103" y="8772"/>
                  </a:lnTo>
                  <a:lnTo>
                    <a:pt x="3151" y="8966"/>
                  </a:lnTo>
                  <a:lnTo>
                    <a:pt x="3248" y="9112"/>
                  </a:lnTo>
                  <a:lnTo>
                    <a:pt x="3393" y="9257"/>
                  </a:lnTo>
                  <a:lnTo>
                    <a:pt x="5817" y="9257"/>
                  </a:lnTo>
                  <a:lnTo>
                    <a:pt x="6011" y="9112"/>
                  </a:lnTo>
                  <a:lnTo>
                    <a:pt x="6107" y="8966"/>
                  </a:lnTo>
                  <a:lnTo>
                    <a:pt x="6156" y="8772"/>
                  </a:lnTo>
                  <a:lnTo>
                    <a:pt x="6156" y="7997"/>
                  </a:lnTo>
                  <a:lnTo>
                    <a:pt x="6447" y="7803"/>
                  </a:lnTo>
                  <a:lnTo>
                    <a:pt x="6738" y="7609"/>
                  </a:lnTo>
                  <a:lnTo>
                    <a:pt x="7464" y="7997"/>
                  </a:lnTo>
                  <a:lnTo>
                    <a:pt x="7610" y="8094"/>
                  </a:lnTo>
                  <a:lnTo>
                    <a:pt x="7804" y="8094"/>
                  </a:lnTo>
                  <a:lnTo>
                    <a:pt x="7998" y="7997"/>
                  </a:lnTo>
                  <a:lnTo>
                    <a:pt x="8143" y="7852"/>
                  </a:lnTo>
                  <a:lnTo>
                    <a:pt x="9161" y="6058"/>
                  </a:lnTo>
                  <a:lnTo>
                    <a:pt x="9209" y="5865"/>
                  </a:lnTo>
                  <a:lnTo>
                    <a:pt x="9209" y="5671"/>
                  </a:lnTo>
                  <a:lnTo>
                    <a:pt x="9112" y="5525"/>
                  </a:lnTo>
                  <a:lnTo>
                    <a:pt x="8967" y="5380"/>
                  </a:lnTo>
                  <a:lnTo>
                    <a:pt x="8288" y="4992"/>
                  </a:lnTo>
                  <a:lnTo>
                    <a:pt x="8288" y="4653"/>
                  </a:lnTo>
                  <a:lnTo>
                    <a:pt x="8288" y="4265"/>
                  </a:lnTo>
                  <a:lnTo>
                    <a:pt x="8967" y="3877"/>
                  </a:lnTo>
                  <a:lnTo>
                    <a:pt x="9112" y="3732"/>
                  </a:lnTo>
                  <a:lnTo>
                    <a:pt x="9209" y="3587"/>
                  </a:lnTo>
                  <a:lnTo>
                    <a:pt x="9209" y="3393"/>
                  </a:lnTo>
                  <a:lnTo>
                    <a:pt x="9161" y="3199"/>
                  </a:lnTo>
                  <a:lnTo>
                    <a:pt x="8143" y="1406"/>
                  </a:lnTo>
                  <a:lnTo>
                    <a:pt x="7998" y="1260"/>
                  </a:lnTo>
                  <a:lnTo>
                    <a:pt x="7804" y="1212"/>
                  </a:lnTo>
                  <a:lnTo>
                    <a:pt x="7610" y="1163"/>
                  </a:lnTo>
                  <a:lnTo>
                    <a:pt x="7464" y="1260"/>
                  </a:lnTo>
                  <a:lnTo>
                    <a:pt x="6738" y="1648"/>
                  </a:lnTo>
                  <a:lnTo>
                    <a:pt x="6447" y="1454"/>
                  </a:lnTo>
                  <a:lnTo>
                    <a:pt x="6156" y="1260"/>
                  </a:lnTo>
                  <a:lnTo>
                    <a:pt x="6156" y="485"/>
                  </a:lnTo>
                  <a:lnTo>
                    <a:pt x="6107" y="291"/>
                  </a:lnTo>
                  <a:lnTo>
                    <a:pt x="6011" y="146"/>
                  </a:lnTo>
                  <a:lnTo>
                    <a:pt x="58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3"/>
            <p:cNvSpPr/>
            <p:nvPr/>
          </p:nvSpPr>
          <p:spPr>
            <a:xfrm>
              <a:off x="2781153" y="2888149"/>
              <a:ext cx="69020" cy="69020"/>
            </a:xfrm>
            <a:custGeom>
              <a:rect b="b" l="l" r="r" t="t"/>
              <a:pathLst>
                <a:path extrusionOk="0" h="3054" w="3054">
                  <a:moveTo>
                    <a:pt x="1503" y="1018"/>
                  </a:moveTo>
                  <a:lnTo>
                    <a:pt x="1697" y="1066"/>
                  </a:lnTo>
                  <a:lnTo>
                    <a:pt x="1891" y="1163"/>
                  </a:lnTo>
                  <a:lnTo>
                    <a:pt x="1988" y="1309"/>
                  </a:lnTo>
                  <a:lnTo>
                    <a:pt x="2036" y="1551"/>
                  </a:lnTo>
                  <a:lnTo>
                    <a:pt x="1988" y="1745"/>
                  </a:lnTo>
                  <a:lnTo>
                    <a:pt x="1891" y="1890"/>
                  </a:lnTo>
                  <a:lnTo>
                    <a:pt x="1697" y="1987"/>
                  </a:lnTo>
                  <a:lnTo>
                    <a:pt x="1503" y="2036"/>
                  </a:lnTo>
                  <a:lnTo>
                    <a:pt x="1309" y="1987"/>
                  </a:lnTo>
                  <a:lnTo>
                    <a:pt x="1164" y="1890"/>
                  </a:lnTo>
                  <a:lnTo>
                    <a:pt x="1067" y="1745"/>
                  </a:lnTo>
                  <a:lnTo>
                    <a:pt x="1018" y="1551"/>
                  </a:lnTo>
                  <a:lnTo>
                    <a:pt x="1067" y="1309"/>
                  </a:lnTo>
                  <a:lnTo>
                    <a:pt x="1164" y="1163"/>
                  </a:lnTo>
                  <a:lnTo>
                    <a:pt x="1309" y="1066"/>
                  </a:lnTo>
                  <a:lnTo>
                    <a:pt x="1503" y="1018"/>
                  </a:lnTo>
                  <a:close/>
                  <a:moveTo>
                    <a:pt x="1503" y="0"/>
                  </a:moveTo>
                  <a:lnTo>
                    <a:pt x="1212" y="48"/>
                  </a:lnTo>
                  <a:lnTo>
                    <a:pt x="921" y="145"/>
                  </a:lnTo>
                  <a:lnTo>
                    <a:pt x="679" y="242"/>
                  </a:lnTo>
                  <a:lnTo>
                    <a:pt x="437" y="436"/>
                  </a:lnTo>
                  <a:lnTo>
                    <a:pt x="243" y="679"/>
                  </a:lnTo>
                  <a:lnTo>
                    <a:pt x="98" y="921"/>
                  </a:lnTo>
                  <a:lnTo>
                    <a:pt x="1" y="1212"/>
                  </a:lnTo>
                  <a:lnTo>
                    <a:pt x="1" y="1551"/>
                  </a:lnTo>
                  <a:lnTo>
                    <a:pt x="1" y="1842"/>
                  </a:lnTo>
                  <a:lnTo>
                    <a:pt x="98" y="2132"/>
                  </a:lnTo>
                  <a:lnTo>
                    <a:pt x="243" y="2375"/>
                  </a:lnTo>
                  <a:lnTo>
                    <a:pt x="437" y="2617"/>
                  </a:lnTo>
                  <a:lnTo>
                    <a:pt x="679" y="2811"/>
                  </a:lnTo>
                  <a:lnTo>
                    <a:pt x="921" y="2956"/>
                  </a:lnTo>
                  <a:lnTo>
                    <a:pt x="1212" y="3005"/>
                  </a:lnTo>
                  <a:lnTo>
                    <a:pt x="1503" y="3053"/>
                  </a:lnTo>
                  <a:lnTo>
                    <a:pt x="1842" y="3005"/>
                  </a:lnTo>
                  <a:lnTo>
                    <a:pt x="2085" y="2956"/>
                  </a:lnTo>
                  <a:lnTo>
                    <a:pt x="2375" y="2811"/>
                  </a:lnTo>
                  <a:lnTo>
                    <a:pt x="2569" y="2617"/>
                  </a:lnTo>
                  <a:lnTo>
                    <a:pt x="2763" y="2375"/>
                  </a:lnTo>
                  <a:lnTo>
                    <a:pt x="2909" y="2132"/>
                  </a:lnTo>
                  <a:lnTo>
                    <a:pt x="3005" y="1842"/>
                  </a:lnTo>
                  <a:lnTo>
                    <a:pt x="3054" y="1551"/>
                  </a:lnTo>
                  <a:lnTo>
                    <a:pt x="3005" y="1212"/>
                  </a:lnTo>
                  <a:lnTo>
                    <a:pt x="2909" y="921"/>
                  </a:lnTo>
                  <a:lnTo>
                    <a:pt x="2763" y="679"/>
                  </a:lnTo>
                  <a:lnTo>
                    <a:pt x="2569" y="436"/>
                  </a:lnTo>
                  <a:lnTo>
                    <a:pt x="2375" y="242"/>
                  </a:lnTo>
                  <a:lnTo>
                    <a:pt x="2085" y="145"/>
                  </a:lnTo>
                  <a:lnTo>
                    <a:pt x="1842" y="48"/>
                  </a:lnTo>
                  <a:lnTo>
                    <a:pt x="15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3"/>
            <p:cNvSpPr/>
            <p:nvPr/>
          </p:nvSpPr>
          <p:spPr>
            <a:xfrm>
              <a:off x="2619044" y="2636227"/>
              <a:ext cx="168709" cy="155556"/>
            </a:xfrm>
            <a:custGeom>
              <a:rect b="b" l="l" r="r" t="t"/>
              <a:pathLst>
                <a:path extrusionOk="0" h="6883" w="7465">
                  <a:moveTo>
                    <a:pt x="6447" y="1018"/>
                  </a:moveTo>
                  <a:lnTo>
                    <a:pt x="6447" y="4071"/>
                  </a:lnTo>
                  <a:lnTo>
                    <a:pt x="2521" y="4071"/>
                  </a:lnTo>
                  <a:lnTo>
                    <a:pt x="2376" y="4168"/>
                  </a:lnTo>
                  <a:lnTo>
                    <a:pt x="1019" y="5283"/>
                  </a:lnTo>
                  <a:lnTo>
                    <a:pt x="1019" y="1018"/>
                  </a:lnTo>
                  <a:close/>
                  <a:moveTo>
                    <a:pt x="534" y="0"/>
                  </a:moveTo>
                  <a:lnTo>
                    <a:pt x="340" y="49"/>
                  </a:lnTo>
                  <a:lnTo>
                    <a:pt x="146" y="146"/>
                  </a:lnTo>
                  <a:lnTo>
                    <a:pt x="49" y="291"/>
                  </a:lnTo>
                  <a:lnTo>
                    <a:pt x="1" y="485"/>
                  </a:lnTo>
                  <a:lnTo>
                    <a:pt x="1" y="6397"/>
                  </a:lnTo>
                  <a:lnTo>
                    <a:pt x="49" y="6543"/>
                  </a:lnTo>
                  <a:lnTo>
                    <a:pt x="98" y="6688"/>
                  </a:lnTo>
                  <a:lnTo>
                    <a:pt x="195" y="6785"/>
                  </a:lnTo>
                  <a:lnTo>
                    <a:pt x="292" y="6834"/>
                  </a:lnTo>
                  <a:lnTo>
                    <a:pt x="437" y="6882"/>
                  </a:lnTo>
                  <a:lnTo>
                    <a:pt x="728" y="6882"/>
                  </a:lnTo>
                  <a:lnTo>
                    <a:pt x="873" y="6785"/>
                  </a:lnTo>
                  <a:lnTo>
                    <a:pt x="2909" y="5040"/>
                  </a:lnTo>
                  <a:lnTo>
                    <a:pt x="7174" y="5040"/>
                  </a:lnTo>
                  <a:lnTo>
                    <a:pt x="7319" y="4895"/>
                  </a:lnTo>
                  <a:lnTo>
                    <a:pt x="7416" y="4750"/>
                  </a:lnTo>
                  <a:lnTo>
                    <a:pt x="7464" y="4556"/>
                  </a:lnTo>
                  <a:lnTo>
                    <a:pt x="7464" y="485"/>
                  </a:lnTo>
                  <a:lnTo>
                    <a:pt x="7416" y="291"/>
                  </a:lnTo>
                  <a:lnTo>
                    <a:pt x="7319" y="146"/>
                  </a:lnTo>
                  <a:lnTo>
                    <a:pt x="7174" y="49"/>
                  </a:lnTo>
                  <a:lnTo>
                    <a:pt x="6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3"/>
            <p:cNvSpPr/>
            <p:nvPr/>
          </p:nvSpPr>
          <p:spPr>
            <a:xfrm>
              <a:off x="2667249" y="2682218"/>
              <a:ext cx="73405" cy="23029"/>
            </a:xfrm>
            <a:custGeom>
              <a:rect b="b" l="l" r="r" t="t"/>
              <a:pathLst>
                <a:path extrusionOk="0" h="1019" w="3248">
                  <a:moveTo>
                    <a:pt x="291" y="1"/>
                  </a:moveTo>
                  <a:lnTo>
                    <a:pt x="146" y="146"/>
                  </a:lnTo>
                  <a:lnTo>
                    <a:pt x="49" y="291"/>
                  </a:lnTo>
                  <a:lnTo>
                    <a:pt x="0" y="485"/>
                  </a:lnTo>
                  <a:lnTo>
                    <a:pt x="49" y="679"/>
                  </a:lnTo>
                  <a:lnTo>
                    <a:pt x="146" y="873"/>
                  </a:lnTo>
                  <a:lnTo>
                    <a:pt x="291" y="970"/>
                  </a:lnTo>
                  <a:lnTo>
                    <a:pt x="485" y="1018"/>
                  </a:lnTo>
                  <a:lnTo>
                    <a:pt x="2763" y="1018"/>
                  </a:lnTo>
                  <a:lnTo>
                    <a:pt x="2957" y="970"/>
                  </a:lnTo>
                  <a:lnTo>
                    <a:pt x="3102" y="873"/>
                  </a:lnTo>
                  <a:lnTo>
                    <a:pt x="3199" y="679"/>
                  </a:lnTo>
                  <a:lnTo>
                    <a:pt x="3247" y="485"/>
                  </a:lnTo>
                  <a:lnTo>
                    <a:pt x="3199" y="291"/>
                  </a:lnTo>
                  <a:lnTo>
                    <a:pt x="3102" y="146"/>
                  </a:lnTo>
                  <a:lnTo>
                    <a:pt x="29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3"/>
            <p:cNvSpPr/>
            <p:nvPr/>
          </p:nvSpPr>
          <p:spPr>
            <a:xfrm>
              <a:off x="2842490" y="2674557"/>
              <a:ext cx="168709" cy="155556"/>
            </a:xfrm>
            <a:custGeom>
              <a:rect b="b" l="l" r="r" t="t"/>
              <a:pathLst>
                <a:path extrusionOk="0" h="6883" w="7465">
                  <a:moveTo>
                    <a:pt x="6447" y="1018"/>
                  </a:moveTo>
                  <a:lnTo>
                    <a:pt x="6447" y="5283"/>
                  </a:lnTo>
                  <a:lnTo>
                    <a:pt x="5138" y="4168"/>
                  </a:lnTo>
                  <a:lnTo>
                    <a:pt x="4944" y="4071"/>
                  </a:lnTo>
                  <a:lnTo>
                    <a:pt x="4799" y="4023"/>
                  </a:lnTo>
                  <a:lnTo>
                    <a:pt x="1018" y="4023"/>
                  </a:lnTo>
                  <a:lnTo>
                    <a:pt x="1018" y="1018"/>
                  </a:lnTo>
                  <a:close/>
                  <a:moveTo>
                    <a:pt x="340" y="0"/>
                  </a:moveTo>
                  <a:lnTo>
                    <a:pt x="146" y="146"/>
                  </a:lnTo>
                  <a:lnTo>
                    <a:pt x="49" y="291"/>
                  </a:lnTo>
                  <a:lnTo>
                    <a:pt x="1" y="485"/>
                  </a:lnTo>
                  <a:lnTo>
                    <a:pt x="1" y="4556"/>
                  </a:lnTo>
                  <a:lnTo>
                    <a:pt x="49" y="4750"/>
                  </a:lnTo>
                  <a:lnTo>
                    <a:pt x="146" y="4895"/>
                  </a:lnTo>
                  <a:lnTo>
                    <a:pt x="340" y="5041"/>
                  </a:lnTo>
                  <a:lnTo>
                    <a:pt x="4605" y="5041"/>
                  </a:lnTo>
                  <a:lnTo>
                    <a:pt x="6640" y="6785"/>
                  </a:lnTo>
                  <a:lnTo>
                    <a:pt x="6786" y="6882"/>
                  </a:lnTo>
                  <a:lnTo>
                    <a:pt x="6980" y="6882"/>
                  </a:lnTo>
                  <a:lnTo>
                    <a:pt x="7174" y="6834"/>
                  </a:lnTo>
                  <a:lnTo>
                    <a:pt x="7319" y="6785"/>
                  </a:lnTo>
                  <a:lnTo>
                    <a:pt x="7367" y="6640"/>
                  </a:lnTo>
                  <a:lnTo>
                    <a:pt x="7464" y="6543"/>
                  </a:lnTo>
                  <a:lnTo>
                    <a:pt x="7464" y="6398"/>
                  </a:lnTo>
                  <a:lnTo>
                    <a:pt x="7464" y="485"/>
                  </a:lnTo>
                  <a:lnTo>
                    <a:pt x="7416" y="291"/>
                  </a:lnTo>
                  <a:lnTo>
                    <a:pt x="7319" y="146"/>
                  </a:lnTo>
                  <a:lnTo>
                    <a:pt x="717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3"/>
            <p:cNvSpPr/>
            <p:nvPr/>
          </p:nvSpPr>
          <p:spPr>
            <a:xfrm>
              <a:off x="2889588" y="2720548"/>
              <a:ext cx="74512" cy="23029"/>
            </a:xfrm>
            <a:custGeom>
              <a:rect b="b" l="l" r="r" t="t"/>
              <a:pathLst>
                <a:path extrusionOk="0" h="1019" w="3297">
                  <a:moveTo>
                    <a:pt x="340" y="1"/>
                  </a:moveTo>
                  <a:lnTo>
                    <a:pt x="146" y="146"/>
                  </a:lnTo>
                  <a:lnTo>
                    <a:pt x="49" y="292"/>
                  </a:lnTo>
                  <a:lnTo>
                    <a:pt x="1" y="486"/>
                  </a:lnTo>
                  <a:lnTo>
                    <a:pt x="49" y="679"/>
                  </a:lnTo>
                  <a:lnTo>
                    <a:pt x="146" y="825"/>
                  </a:lnTo>
                  <a:lnTo>
                    <a:pt x="340" y="970"/>
                  </a:lnTo>
                  <a:lnTo>
                    <a:pt x="534" y="1019"/>
                  </a:lnTo>
                  <a:lnTo>
                    <a:pt x="2763" y="1019"/>
                  </a:lnTo>
                  <a:lnTo>
                    <a:pt x="2957" y="970"/>
                  </a:lnTo>
                  <a:lnTo>
                    <a:pt x="3151" y="825"/>
                  </a:lnTo>
                  <a:lnTo>
                    <a:pt x="3248" y="679"/>
                  </a:lnTo>
                  <a:lnTo>
                    <a:pt x="3296" y="486"/>
                  </a:lnTo>
                  <a:lnTo>
                    <a:pt x="3248" y="292"/>
                  </a:lnTo>
                  <a:lnTo>
                    <a:pt x="3151" y="146"/>
                  </a:lnTo>
                  <a:lnTo>
                    <a:pt x="29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23"/>
          <p:cNvGrpSpPr/>
          <p:nvPr/>
        </p:nvGrpSpPr>
        <p:grpSpPr>
          <a:xfrm>
            <a:off x="3613387" y="1684062"/>
            <a:ext cx="391048" cy="392133"/>
            <a:chOff x="1363817" y="3315312"/>
            <a:chExt cx="391048" cy="392133"/>
          </a:xfrm>
        </p:grpSpPr>
        <p:sp>
          <p:nvSpPr>
            <p:cNvPr id="696" name="Google Shape;696;p23"/>
            <p:cNvSpPr/>
            <p:nvPr/>
          </p:nvSpPr>
          <p:spPr>
            <a:xfrm>
              <a:off x="1363817" y="3315312"/>
              <a:ext cx="391048" cy="392133"/>
            </a:xfrm>
            <a:custGeom>
              <a:rect b="b" l="l" r="r" t="t"/>
              <a:pathLst>
                <a:path extrusionOk="0" h="17351" w="17303">
                  <a:moveTo>
                    <a:pt x="6447" y="1018"/>
                  </a:moveTo>
                  <a:lnTo>
                    <a:pt x="6786" y="1067"/>
                  </a:lnTo>
                  <a:lnTo>
                    <a:pt x="7125" y="1163"/>
                  </a:lnTo>
                  <a:lnTo>
                    <a:pt x="7416" y="1309"/>
                  </a:lnTo>
                  <a:lnTo>
                    <a:pt x="7658" y="1503"/>
                  </a:lnTo>
                  <a:lnTo>
                    <a:pt x="7852" y="1745"/>
                  </a:lnTo>
                  <a:lnTo>
                    <a:pt x="7998" y="2036"/>
                  </a:lnTo>
                  <a:lnTo>
                    <a:pt x="8095" y="2375"/>
                  </a:lnTo>
                  <a:lnTo>
                    <a:pt x="8143" y="2714"/>
                  </a:lnTo>
                  <a:lnTo>
                    <a:pt x="8143" y="3974"/>
                  </a:lnTo>
                  <a:lnTo>
                    <a:pt x="7755" y="4023"/>
                  </a:lnTo>
                  <a:lnTo>
                    <a:pt x="7368" y="4120"/>
                  </a:lnTo>
                  <a:lnTo>
                    <a:pt x="6980" y="4265"/>
                  </a:lnTo>
                  <a:lnTo>
                    <a:pt x="6641" y="4459"/>
                  </a:lnTo>
                  <a:lnTo>
                    <a:pt x="6301" y="4653"/>
                  </a:lnTo>
                  <a:lnTo>
                    <a:pt x="5962" y="4895"/>
                  </a:lnTo>
                  <a:lnTo>
                    <a:pt x="5671" y="5138"/>
                  </a:lnTo>
                  <a:lnTo>
                    <a:pt x="5380" y="5428"/>
                  </a:lnTo>
                  <a:lnTo>
                    <a:pt x="5138" y="5719"/>
                  </a:lnTo>
                  <a:lnTo>
                    <a:pt x="4944" y="6010"/>
                  </a:lnTo>
                  <a:lnTo>
                    <a:pt x="4750" y="6398"/>
                  </a:lnTo>
                  <a:lnTo>
                    <a:pt x="4557" y="6737"/>
                  </a:lnTo>
                  <a:lnTo>
                    <a:pt x="4460" y="7125"/>
                  </a:lnTo>
                  <a:lnTo>
                    <a:pt x="4363" y="7512"/>
                  </a:lnTo>
                  <a:lnTo>
                    <a:pt x="4266" y="7900"/>
                  </a:lnTo>
                  <a:lnTo>
                    <a:pt x="4266" y="8336"/>
                  </a:lnTo>
                  <a:lnTo>
                    <a:pt x="4266" y="8724"/>
                  </a:lnTo>
                  <a:lnTo>
                    <a:pt x="4314" y="9063"/>
                  </a:lnTo>
                  <a:lnTo>
                    <a:pt x="4411" y="9451"/>
                  </a:lnTo>
                  <a:lnTo>
                    <a:pt x="4508" y="9790"/>
                  </a:lnTo>
                  <a:lnTo>
                    <a:pt x="4653" y="10129"/>
                  </a:lnTo>
                  <a:lnTo>
                    <a:pt x="4799" y="10420"/>
                  </a:lnTo>
                  <a:lnTo>
                    <a:pt x="5187" y="11002"/>
                  </a:lnTo>
                  <a:lnTo>
                    <a:pt x="1019" y="11002"/>
                  </a:lnTo>
                  <a:lnTo>
                    <a:pt x="1019" y="1018"/>
                  </a:lnTo>
                  <a:close/>
                  <a:moveTo>
                    <a:pt x="16285" y="1018"/>
                  </a:moveTo>
                  <a:lnTo>
                    <a:pt x="16285" y="11002"/>
                  </a:lnTo>
                  <a:lnTo>
                    <a:pt x="12117" y="11002"/>
                  </a:lnTo>
                  <a:lnTo>
                    <a:pt x="12505" y="10420"/>
                  </a:lnTo>
                  <a:lnTo>
                    <a:pt x="12650" y="10129"/>
                  </a:lnTo>
                  <a:lnTo>
                    <a:pt x="12796" y="9790"/>
                  </a:lnTo>
                  <a:lnTo>
                    <a:pt x="12893" y="9451"/>
                  </a:lnTo>
                  <a:lnTo>
                    <a:pt x="12989" y="9063"/>
                  </a:lnTo>
                  <a:lnTo>
                    <a:pt x="12989" y="8724"/>
                  </a:lnTo>
                  <a:lnTo>
                    <a:pt x="13038" y="8336"/>
                  </a:lnTo>
                  <a:lnTo>
                    <a:pt x="12989" y="7900"/>
                  </a:lnTo>
                  <a:lnTo>
                    <a:pt x="12941" y="7512"/>
                  </a:lnTo>
                  <a:lnTo>
                    <a:pt x="12844" y="7125"/>
                  </a:lnTo>
                  <a:lnTo>
                    <a:pt x="12747" y="6737"/>
                  </a:lnTo>
                  <a:lnTo>
                    <a:pt x="12553" y="6398"/>
                  </a:lnTo>
                  <a:lnTo>
                    <a:pt x="12359" y="6010"/>
                  </a:lnTo>
                  <a:lnTo>
                    <a:pt x="12166" y="5719"/>
                  </a:lnTo>
                  <a:lnTo>
                    <a:pt x="11923" y="5428"/>
                  </a:lnTo>
                  <a:lnTo>
                    <a:pt x="11632" y="5138"/>
                  </a:lnTo>
                  <a:lnTo>
                    <a:pt x="11342" y="4895"/>
                  </a:lnTo>
                  <a:lnTo>
                    <a:pt x="11002" y="4653"/>
                  </a:lnTo>
                  <a:lnTo>
                    <a:pt x="10663" y="4459"/>
                  </a:lnTo>
                  <a:lnTo>
                    <a:pt x="10324" y="4265"/>
                  </a:lnTo>
                  <a:lnTo>
                    <a:pt x="9936" y="4120"/>
                  </a:lnTo>
                  <a:lnTo>
                    <a:pt x="9548" y="4023"/>
                  </a:lnTo>
                  <a:lnTo>
                    <a:pt x="9161" y="3974"/>
                  </a:lnTo>
                  <a:lnTo>
                    <a:pt x="9161" y="2714"/>
                  </a:lnTo>
                  <a:lnTo>
                    <a:pt x="9209" y="2375"/>
                  </a:lnTo>
                  <a:lnTo>
                    <a:pt x="9306" y="2036"/>
                  </a:lnTo>
                  <a:lnTo>
                    <a:pt x="9452" y="1745"/>
                  </a:lnTo>
                  <a:lnTo>
                    <a:pt x="9645" y="1503"/>
                  </a:lnTo>
                  <a:lnTo>
                    <a:pt x="9888" y="1309"/>
                  </a:lnTo>
                  <a:lnTo>
                    <a:pt x="10178" y="1163"/>
                  </a:lnTo>
                  <a:lnTo>
                    <a:pt x="10518" y="1067"/>
                  </a:lnTo>
                  <a:lnTo>
                    <a:pt x="10857" y="1018"/>
                  </a:lnTo>
                  <a:close/>
                  <a:moveTo>
                    <a:pt x="8628" y="4944"/>
                  </a:moveTo>
                  <a:lnTo>
                    <a:pt x="9015" y="4992"/>
                  </a:lnTo>
                  <a:lnTo>
                    <a:pt x="9306" y="5041"/>
                  </a:lnTo>
                  <a:lnTo>
                    <a:pt x="9645" y="5138"/>
                  </a:lnTo>
                  <a:lnTo>
                    <a:pt x="9936" y="5234"/>
                  </a:lnTo>
                  <a:lnTo>
                    <a:pt x="10275" y="5380"/>
                  </a:lnTo>
                  <a:lnTo>
                    <a:pt x="10518" y="5525"/>
                  </a:lnTo>
                  <a:lnTo>
                    <a:pt x="10809" y="5719"/>
                  </a:lnTo>
                  <a:lnTo>
                    <a:pt x="11051" y="5961"/>
                  </a:lnTo>
                  <a:lnTo>
                    <a:pt x="11245" y="6204"/>
                  </a:lnTo>
                  <a:lnTo>
                    <a:pt x="11439" y="6446"/>
                  </a:lnTo>
                  <a:lnTo>
                    <a:pt x="11584" y="6737"/>
                  </a:lnTo>
                  <a:lnTo>
                    <a:pt x="11729" y="7028"/>
                  </a:lnTo>
                  <a:lnTo>
                    <a:pt x="11875" y="7318"/>
                  </a:lnTo>
                  <a:lnTo>
                    <a:pt x="11923" y="7658"/>
                  </a:lnTo>
                  <a:lnTo>
                    <a:pt x="11972" y="7997"/>
                  </a:lnTo>
                  <a:lnTo>
                    <a:pt x="12020" y="8336"/>
                  </a:lnTo>
                  <a:lnTo>
                    <a:pt x="11972" y="8675"/>
                  </a:lnTo>
                  <a:lnTo>
                    <a:pt x="11923" y="9015"/>
                  </a:lnTo>
                  <a:lnTo>
                    <a:pt x="11875" y="9306"/>
                  </a:lnTo>
                  <a:lnTo>
                    <a:pt x="11729" y="9645"/>
                  </a:lnTo>
                  <a:lnTo>
                    <a:pt x="11584" y="9936"/>
                  </a:lnTo>
                  <a:lnTo>
                    <a:pt x="11439" y="10226"/>
                  </a:lnTo>
                  <a:lnTo>
                    <a:pt x="11245" y="10469"/>
                  </a:lnTo>
                  <a:lnTo>
                    <a:pt x="11051" y="10711"/>
                  </a:lnTo>
                  <a:lnTo>
                    <a:pt x="10809" y="10905"/>
                  </a:lnTo>
                  <a:lnTo>
                    <a:pt x="10518" y="11099"/>
                  </a:lnTo>
                  <a:lnTo>
                    <a:pt x="10275" y="11293"/>
                  </a:lnTo>
                  <a:lnTo>
                    <a:pt x="9936" y="11438"/>
                  </a:lnTo>
                  <a:lnTo>
                    <a:pt x="9645" y="11535"/>
                  </a:lnTo>
                  <a:lnTo>
                    <a:pt x="9306" y="11632"/>
                  </a:lnTo>
                  <a:lnTo>
                    <a:pt x="9015" y="11680"/>
                  </a:lnTo>
                  <a:lnTo>
                    <a:pt x="8288" y="11680"/>
                  </a:lnTo>
                  <a:lnTo>
                    <a:pt x="7949" y="11632"/>
                  </a:lnTo>
                  <a:lnTo>
                    <a:pt x="7658" y="11535"/>
                  </a:lnTo>
                  <a:lnTo>
                    <a:pt x="7319" y="11438"/>
                  </a:lnTo>
                  <a:lnTo>
                    <a:pt x="7028" y="11293"/>
                  </a:lnTo>
                  <a:lnTo>
                    <a:pt x="6786" y="11099"/>
                  </a:lnTo>
                  <a:lnTo>
                    <a:pt x="6495" y="10905"/>
                  </a:lnTo>
                  <a:lnTo>
                    <a:pt x="6253" y="10711"/>
                  </a:lnTo>
                  <a:lnTo>
                    <a:pt x="6059" y="10469"/>
                  </a:lnTo>
                  <a:lnTo>
                    <a:pt x="5865" y="10226"/>
                  </a:lnTo>
                  <a:lnTo>
                    <a:pt x="5671" y="9936"/>
                  </a:lnTo>
                  <a:lnTo>
                    <a:pt x="5574" y="9645"/>
                  </a:lnTo>
                  <a:lnTo>
                    <a:pt x="5429" y="9306"/>
                  </a:lnTo>
                  <a:lnTo>
                    <a:pt x="5332" y="9015"/>
                  </a:lnTo>
                  <a:lnTo>
                    <a:pt x="5284" y="8675"/>
                  </a:lnTo>
                  <a:lnTo>
                    <a:pt x="5284" y="8336"/>
                  </a:lnTo>
                  <a:lnTo>
                    <a:pt x="5284" y="7997"/>
                  </a:lnTo>
                  <a:lnTo>
                    <a:pt x="5332" y="7658"/>
                  </a:lnTo>
                  <a:lnTo>
                    <a:pt x="5429" y="7318"/>
                  </a:lnTo>
                  <a:lnTo>
                    <a:pt x="5574" y="7028"/>
                  </a:lnTo>
                  <a:lnTo>
                    <a:pt x="5671" y="6737"/>
                  </a:lnTo>
                  <a:lnTo>
                    <a:pt x="5865" y="6446"/>
                  </a:lnTo>
                  <a:lnTo>
                    <a:pt x="6059" y="6204"/>
                  </a:lnTo>
                  <a:lnTo>
                    <a:pt x="6253" y="5961"/>
                  </a:lnTo>
                  <a:lnTo>
                    <a:pt x="6495" y="5719"/>
                  </a:lnTo>
                  <a:lnTo>
                    <a:pt x="6786" y="5525"/>
                  </a:lnTo>
                  <a:lnTo>
                    <a:pt x="7028" y="5380"/>
                  </a:lnTo>
                  <a:lnTo>
                    <a:pt x="7319" y="5234"/>
                  </a:lnTo>
                  <a:lnTo>
                    <a:pt x="7658" y="5138"/>
                  </a:lnTo>
                  <a:lnTo>
                    <a:pt x="7949" y="5041"/>
                  </a:lnTo>
                  <a:lnTo>
                    <a:pt x="8288" y="4992"/>
                  </a:lnTo>
                  <a:lnTo>
                    <a:pt x="8628" y="4944"/>
                  </a:lnTo>
                  <a:close/>
                  <a:moveTo>
                    <a:pt x="9161" y="12698"/>
                  </a:moveTo>
                  <a:lnTo>
                    <a:pt x="9161" y="15848"/>
                  </a:lnTo>
                  <a:lnTo>
                    <a:pt x="9112" y="16042"/>
                  </a:lnTo>
                  <a:lnTo>
                    <a:pt x="9015" y="16188"/>
                  </a:lnTo>
                  <a:lnTo>
                    <a:pt x="8870" y="16284"/>
                  </a:lnTo>
                  <a:lnTo>
                    <a:pt x="8628" y="16333"/>
                  </a:lnTo>
                  <a:lnTo>
                    <a:pt x="8434" y="16284"/>
                  </a:lnTo>
                  <a:lnTo>
                    <a:pt x="8288" y="16188"/>
                  </a:lnTo>
                  <a:lnTo>
                    <a:pt x="8191" y="16042"/>
                  </a:lnTo>
                  <a:lnTo>
                    <a:pt x="8143" y="15848"/>
                  </a:lnTo>
                  <a:lnTo>
                    <a:pt x="8143" y="12698"/>
                  </a:lnTo>
                  <a:close/>
                  <a:moveTo>
                    <a:pt x="485" y="0"/>
                  </a:moveTo>
                  <a:lnTo>
                    <a:pt x="292" y="49"/>
                  </a:lnTo>
                  <a:lnTo>
                    <a:pt x="146" y="146"/>
                  </a:lnTo>
                  <a:lnTo>
                    <a:pt x="1" y="340"/>
                  </a:lnTo>
                  <a:lnTo>
                    <a:pt x="1" y="533"/>
                  </a:lnTo>
                  <a:lnTo>
                    <a:pt x="1" y="11535"/>
                  </a:lnTo>
                  <a:lnTo>
                    <a:pt x="1" y="11729"/>
                  </a:lnTo>
                  <a:lnTo>
                    <a:pt x="146" y="11874"/>
                  </a:lnTo>
                  <a:lnTo>
                    <a:pt x="292" y="11971"/>
                  </a:lnTo>
                  <a:lnTo>
                    <a:pt x="485" y="12020"/>
                  </a:lnTo>
                  <a:lnTo>
                    <a:pt x="6301" y="12020"/>
                  </a:lnTo>
                  <a:lnTo>
                    <a:pt x="6689" y="12262"/>
                  </a:lnTo>
                  <a:lnTo>
                    <a:pt x="7125" y="12456"/>
                  </a:lnTo>
                  <a:lnTo>
                    <a:pt x="7125" y="15848"/>
                  </a:lnTo>
                  <a:lnTo>
                    <a:pt x="7174" y="16139"/>
                  </a:lnTo>
                  <a:lnTo>
                    <a:pt x="7222" y="16430"/>
                  </a:lnTo>
                  <a:lnTo>
                    <a:pt x="7368" y="16672"/>
                  </a:lnTo>
                  <a:lnTo>
                    <a:pt x="7561" y="16915"/>
                  </a:lnTo>
                  <a:lnTo>
                    <a:pt x="7804" y="17108"/>
                  </a:lnTo>
                  <a:lnTo>
                    <a:pt x="8046" y="17254"/>
                  </a:lnTo>
                  <a:lnTo>
                    <a:pt x="8337" y="17302"/>
                  </a:lnTo>
                  <a:lnTo>
                    <a:pt x="8628" y="17351"/>
                  </a:lnTo>
                  <a:lnTo>
                    <a:pt x="8967" y="17302"/>
                  </a:lnTo>
                  <a:lnTo>
                    <a:pt x="9258" y="17254"/>
                  </a:lnTo>
                  <a:lnTo>
                    <a:pt x="9500" y="17108"/>
                  </a:lnTo>
                  <a:lnTo>
                    <a:pt x="9742" y="16915"/>
                  </a:lnTo>
                  <a:lnTo>
                    <a:pt x="9936" y="16672"/>
                  </a:lnTo>
                  <a:lnTo>
                    <a:pt x="10033" y="16430"/>
                  </a:lnTo>
                  <a:lnTo>
                    <a:pt x="10130" y="16139"/>
                  </a:lnTo>
                  <a:lnTo>
                    <a:pt x="10178" y="15848"/>
                  </a:lnTo>
                  <a:lnTo>
                    <a:pt x="10178" y="12456"/>
                  </a:lnTo>
                  <a:lnTo>
                    <a:pt x="10566" y="12262"/>
                  </a:lnTo>
                  <a:lnTo>
                    <a:pt x="10954" y="12020"/>
                  </a:lnTo>
                  <a:lnTo>
                    <a:pt x="16818" y="12020"/>
                  </a:lnTo>
                  <a:lnTo>
                    <a:pt x="17012" y="11971"/>
                  </a:lnTo>
                  <a:lnTo>
                    <a:pt x="17157" y="11874"/>
                  </a:lnTo>
                  <a:lnTo>
                    <a:pt x="17303" y="11729"/>
                  </a:lnTo>
                  <a:lnTo>
                    <a:pt x="17303" y="11535"/>
                  </a:lnTo>
                  <a:lnTo>
                    <a:pt x="17303" y="533"/>
                  </a:lnTo>
                  <a:lnTo>
                    <a:pt x="17303" y="340"/>
                  </a:lnTo>
                  <a:lnTo>
                    <a:pt x="17157" y="146"/>
                  </a:lnTo>
                  <a:lnTo>
                    <a:pt x="17012" y="49"/>
                  </a:lnTo>
                  <a:lnTo>
                    <a:pt x="16818" y="0"/>
                  </a:lnTo>
                  <a:lnTo>
                    <a:pt x="10857" y="0"/>
                  </a:lnTo>
                  <a:lnTo>
                    <a:pt x="10518" y="49"/>
                  </a:lnTo>
                  <a:lnTo>
                    <a:pt x="10178" y="97"/>
                  </a:lnTo>
                  <a:lnTo>
                    <a:pt x="9888" y="194"/>
                  </a:lnTo>
                  <a:lnTo>
                    <a:pt x="9597" y="340"/>
                  </a:lnTo>
                  <a:lnTo>
                    <a:pt x="9306" y="485"/>
                  </a:lnTo>
                  <a:lnTo>
                    <a:pt x="9064" y="679"/>
                  </a:lnTo>
                  <a:lnTo>
                    <a:pt x="8870" y="873"/>
                  </a:lnTo>
                  <a:lnTo>
                    <a:pt x="8628" y="1115"/>
                  </a:lnTo>
                  <a:lnTo>
                    <a:pt x="8434" y="873"/>
                  </a:lnTo>
                  <a:lnTo>
                    <a:pt x="8240" y="679"/>
                  </a:lnTo>
                  <a:lnTo>
                    <a:pt x="7998" y="485"/>
                  </a:lnTo>
                  <a:lnTo>
                    <a:pt x="7707" y="340"/>
                  </a:lnTo>
                  <a:lnTo>
                    <a:pt x="7416" y="194"/>
                  </a:lnTo>
                  <a:lnTo>
                    <a:pt x="7125" y="97"/>
                  </a:lnTo>
                  <a:lnTo>
                    <a:pt x="6786" y="49"/>
                  </a:lnTo>
                  <a:lnTo>
                    <a:pt x="6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3"/>
            <p:cNvSpPr/>
            <p:nvPr/>
          </p:nvSpPr>
          <p:spPr>
            <a:xfrm>
              <a:off x="1504027" y="3491660"/>
              <a:ext cx="23029" cy="23007"/>
            </a:xfrm>
            <a:custGeom>
              <a:rect b="b" l="l" r="r" t="t"/>
              <a:pathLst>
                <a:path extrusionOk="0" h="1018" w="1019">
                  <a:moveTo>
                    <a:pt x="533" y="0"/>
                  </a:moveTo>
                  <a:lnTo>
                    <a:pt x="340" y="49"/>
                  </a:lnTo>
                  <a:lnTo>
                    <a:pt x="146" y="146"/>
                  </a:lnTo>
                  <a:lnTo>
                    <a:pt x="49" y="291"/>
                  </a:lnTo>
                  <a:lnTo>
                    <a:pt x="0" y="485"/>
                  </a:lnTo>
                  <a:lnTo>
                    <a:pt x="49" y="727"/>
                  </a:lnTo>
                  <a:lnTo>
                    <a:pt x="146" y="872"/>
                  </a:lnTo>
                  <a:lnTo>
                    <a:pt x="340" y="969"/>
                  </a:lnTo>
                  <a:lnTo>
                    <a:pt x="533" y="1018"/>
                  </a:lnTo>
                  <a:lnTo>
                    <a:pt x="727" y="969"/>
                  </a:lnTo>
                  <a:lnTo>
                    <a:pt x="873" y="872"/>
                  </a:lnTo>
                  <a:lnTo>
                    <a:pt x="970" y="727"/>
                  </a:lnTo>
                  <a:lnTo>
                    <a:pt x="1018" y="485"/>
                  </a:lnTo>
                  <a:lnTo>
                    <a:pt x="970" y="291"/>
                  </a:lnTo>
                  <a:lnTo>
                    <a:pt x="873"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3"/>
            <p:cNvSpPr/>
            <p:nvPr/>
          </p:nvSpPr>
          <p:spPr>
            <a:xfrm>
              <a:off x="1591648" y="3491660"/>
              <a:ext cx="23029" cy="23007"/>
            </a:xfrm>
            <a:custGeom>
              <a:rect b="b" l="l" r="r" t="t"/>
              <a:pathLst>
                <a:path extrusionOk="0" h="1018" w="1019">
                  <a:moveTo>
                    <a:pt x="485" y="0"/>
                  </a:moveTo>
                  <a:lnTo>
                    <a:pt x="291" y="49"/>
                  </a:lnTo>
                  <a:lnTo>
                    <a:pt x="146" y="146"/>
                  </a:lnTo>
                  <a:lnTo>
                    <a:pt x="49" y="291"/>
                  </a:lnTo>
                  <a:lnTo>
                    <a:pt x="1" y="485"/>
                  </a:lnTo>
                  <a:lnTo>
                    <a:pt x="49" y="727"/>
                  </a:lnTo>
                  <a:lnTo>
                    <a:pt x="146" y="872"/>
                  </a:lnTo>
                  <a:lnTo>
                    <a:pt x="291" y="969"/>
                  </a:lnTo>
                  <a:lnTo>
                    <a:pt x="485" y="1018"/>
                  </a:lnTo>
                  <a:lnTo>
                    <a:pt x="679" y="969"/>
                  </a:lnTo>
                  <a:lnTo>
                    <a:pt x="873" y="872"/>
                  </a:lnTo>
                  <a:lnTo>
                    <a:pt x="970" y="727"/>
                  </a:lnTo>
                  <a:lnTo>
                    <a:pt x="1018" y="485"/>
                  </a:lnTo>
                  <a:lnTo>
                    <a:pt x="970" y="291"/>
                  </a:lnTo>
                  <a:lnTo>
                    <a:pt x="873"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3"/>
            <p:cNvSpPr/>
            <p:nvPr/>
          </p:nvSpPr>
          <p:spPr>
            <a:xfrm>
              <a:off x="1547826" y="3491660"/>
              <a:ext cx="23029" cy="23007"/>
            </a:xfrm>
            <a:custGeom>
              <a:rect b="b" l="l" r="r" t="t"/>
              <a:pathLst>
                <a:path extrusionOk="0" h="1018" w="1019">
                  <a:moveTo>
                    <a:pt x="486" y="0"/>
                  </a:moveTo>
                  <a:lnTo>
                    <a:pt x="292" y="49"/>
                  </a:lnTo>
                  <a:lnTo>
                    <a:pt x="146" y="146"/>
                  </a:lnTo>
                  <a:lnTo>
                    <a:pt x="49" y="291"/>
                  </a:lnTo>
                  <a:lnTo>
                    <a:pt x="1" y="485"/>
                  </a:lnTo>
                  <a:lnTo>
                    <a:pt x="49" y="727"/>
                  </a:lnTo>
                  <a:lnTo>
                    <a:pt x="146" y="872"/>
                  </a:lnTo>
                  <a:lnTo>
                    <a:pt x="292" y="969"/>
                  </a:lnTo>
                  <a:lnTo>
                    <a:pt x="486" y="1018"/>
                  </a:lnTo>
                  <a:lnTo>
                    <a:pt x="728" y="969"/>
                  </a:lnTo>
                  <a:lnTo>
                    <a:pt x="873" y="872"/>
                  </a:lnTo>
                  <a:lnTo>
                    <a:pt x="970" y="727"/>
                  </a:lnTo>
                  <a:lnTo>
                    <a:pt x="1019" y="485"/>
                  </a:lnTo>
                  <a:lnTo>
                    <a:pt x="970" y="291"/>
                  </a:lnTo>
                  <a:lnTo>
                    <a:pt x="873" y="146"/>
                  </a:lnTo>
                  <a:lnTo>
                    <a:pt x="728" y="49"/>
                  </a:lnTo>
                  <a:lnTo>
                    <a:pt x="4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3"/>
            <p:cNvSpPr/>
            <p:nvPr/>
          </p:nvSpPr>
          <p:spPr>
            <a:xfrm>
              <a:off x="1597117" y="3361303"/>
              <a:ext cx="111757" cy="23029"/>
            </a:xfrm>
            <a:custGeom>
              <a:rect b="b" l="l" r="r" t="t"/>
              <a:pathLst>
                <a:path extrusionOk="0" h="1019" w="4945">
                  <a:moveTo>
                    <a:pt x="534" y="1"/>
                  </a:moveTo>
                  <a:lnTo>
                    <a:pt x="292" y="49"/>
                  </a:lnTo>
                  <a:lnTo>
                    <a:pt x="146" y="146"/>
                  </a:lnTo>
                  <a:lnTo>
                    <a:pt x="49" y="340"/>
                  </a:lnTo>
                  <a:lnTo>
                    <a:pt x="1" y="534"/>
                  </a:lnTo>
                  <a:lnTo>
                    <a:pt x="49" y="728"/>
                  </a:lnTo>
                  <a:lnTo>
                    <a:pt x="146" y="873"/>
                  </a:lnTo>
                  <a:lnTo>
                    <a:pt x="292" y="970"/>
                  </a:lnTo>
                  <a:lnTo>
                    <a:pt x="534" y="1019"/>
                  </a:lnTo>
                  <a:lnTo>
                    <a:pt x="4460" y="1019"/>
                  </a:lnTo>
                  <a:lnTo>
                    <a:pt x="4654" y="970"/>
                  </a:lnTo>
                  <a:lnTo>
                    <a:pt x="4799" y="873"/>
                  </a:lnTo>
                  <a:lnTo>
                    <a:pt x="4944" y="728"/>
                  </a:lnTo>
                  <a:lnTo>
                    <a:pt x="4944" y="534"/>
                  </a:lnTo>
                  <a:lnTo>
                    <a:pt x="4944" y="340"/>
                  </a:lnTo>
                  <a:lnTo>
                    <a:pt x="4799" y="146"/>
                  </a:lnTo>
                  <a:lnTo>
                    <a:pt x="4654" y="49"/>
                  </a:lnTo>
                  <a:lnTo>
                    <a:pt x="44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3"/>
            <p:cNvSpPr/>
            <p:nvPr/>
          </p:nvSpPr>
          <p:spPr>
            <a:xfrm>
              <a:off x="1650792" y="3407316"/>
              <a:ext cx="58082" cy="23029"/>
            </a:xfrm>
            <a:custGeom>
              <a:rect b="b" l="l" r="r" t="t"/>
              <a:pathLst>
                <a:path extrusionOk="0" h="1019" w="2570">
                  <a:moveTo>
                    <a:pt x="534" y="0"/>
                  </a:moveTo>
                  <a:lnTo>
                    <a:pt x="340" y="49"/>
                  </a:lnTo>
                  <a:lnTo>
                    <a:pt x="146" y="146"/>
                  </a:lnTo>
                  <a:lnTo>
                    <a:pt x="49" y="291"/>
                  </a:lnTo>
                  <a:lnTo>
                    <a:pt x="1" y="533"/>
                  </a:lnTo>
                  <a:lnTo>
                    <a:pt x="49" y="727"/>
                  </a:lnTo>
                  <a:lnTo>
                    <a:pt x="146" y="873"/>
                  </a:lnTo>
                  <a:lnTo>
                    <a:pt x="340" y="970"/>
                  </a:lnTo>
                  <a:lnTo>
                    <a:pt x="534" y="1018"/>
                  </a:lnTo>
                  <a:lnTo>
                    <a:pt x="2085" y="1018"/>
                  </a:lnTo>
                  <a:lnTo>
                    <a:pt x="2279" y="970"/>
                  </a:lnTo>
                  <a:lnTo>
                    <a:pt x="2424" y="873"/>
                  </a:lnTo>
                  <a:lnTo>
                    <a:pt x="2569" y="727"/>
                  </a:lnTo>
                  <a:lnTo>
                    <a:pt x="2569" y="533"/>
                  </a:lnTo>
                  <a:lnTo>
                    <a:pt x="2569" y="291"/>
                  </a:lnTo>
                  <a:lnTo>
                    <a:pt x="2424" y="146"/>
                  </a:lnTo>
                  <a:lnTo>
                    <a:pt x="2279" y="49"/>
                  </a:lnTo>
                  <a:lnTo>
                    <a:pt x="20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3"/>
            <p:cNvSpPr/>
            <p:nvPr/>
          </p:nvSpPr>
          <p:spPr>
            <a:xfrm>
              <a:off x="1408723" y="3361303"/>
              <a:ext cx="112842" cy="23029"/>
            </a:xfrm>
            <a:custGeom>
              <a:rect b="b" l="l" r="r" t="t"/>
              <a:pathLst>
                <a:path extrusionOk="0" h="1019" w="4993">
                  <a:moveTo>
                    <a:pt x="534" y="1"/>
                  </a:moveTo>
                  <a:lnTo>
                    <a:pt x="340" y="49"/>
                  </a:lnTo>
                  <a:lnTo>
                    <a:pt x="195" y="146"/>
                  </a:lnTo>
                  <a:lnTo>
                    <a:pt x="49" y="340"/>
                  </a:lnTo>
                  <a:lnTo>
                    <a:pt x="1" y="534"/>
                  </a:lnTo>
                  <a:lnTo>
                    <a:pt x="49" y="728"/>
                  </a:lnTo>
                  <a:lnTo>
                    <a:pt x="195" y="873"/>
                  </a:lnTo>
                  <a:lnTo>
                    <a:pt x="340" y="970"/>
                  </a:lnTo>
                  <a:lnTo>
                    <a:pt x="534" y="1019"/>
                  </a:lnTo>
                  <a:lnTo>
                    <a:pt x="4460" y="1019"/>
                  </a:lnTo>
                  <a:lnTo>
                    <a:pt x="4654" y="970"/>
                  </a:lnTo>
                  <a:lnTo>
                    <a:pt x="4847" y="873"/>
                  </a:lnTo>
                  <a:lnTo>
                    <a:pt x="4944" y="728"/>
                  </a:lnTo>
                  <a:lnTo>
                    <a:pt x="4993" y="534"/>
                  </a:lnTo>
                  <a:lnTo>
                    <a:pt x="4944" y="340"/>
                  </a:lnTo>
                  <a:lnTo>
                    <a:pt x="4847" y="146"/>
                  </a:lnTo>
                  <a:lnTo>
                    <a:pt x="4654" y="49"/>
                  </a:lnTo>
                  <a:lnTo>
                    <a:pt x="44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3"/>
            <p:cNvSpPr/>
            <p:nvPr/>
          </p:nvSpPr>
          <p:spPr>
            <a:xfrm>
              <a:off x="1408723" y="3407316"/>
              <a:ext cx="59189" cy="23029"/>
            </a:xfrm>
            <a:custGeom>
              <a:rect b="b" l="l" r="r" t="t"/>
              <a:pathLst>
                <a:path extrusionOk="0" h="1019" w="2619">
                  <a:moveTo>
                    <a:pt x="534" y="0"/>
                  </a:moveTo>
                  <a:lnTo>
                    <a:pt x="340" y="49"/>
                  </a:lnTo>
                  <a:lnTo>
                    <a:pt x="195" y="146"/>
                  </a:lnTo>
                  <a:lnTo>
                    <a:pt x="49" y="291"/>
                  </a:lnTo>
                  <a:lnTo>
                    <a:pt x="1" y="533"/>
                  </a:lnTo>
                  <a:lnTo>
                    <a:pt x="49" y="727"/>
                  </a:lnTo>
                  <a:lnTo>
                    <a:pt x="195" y="873"/>
                  </a:lnTo>
                  <a:lnTo>
                    <a:pt x="340" y="970"/>
                  </a:lnTo>
                  <a:lnTo>
                    <a:pt x="534" y="1018"/>
                  </a:lnTo>
                  <a:lnTo>
                    <a:pt x="2085" y="1018"/>
                  </a:lnTo>
                  <a:lnTo>
                    <a:pt x="2279" y="970"/>
                  </a:lnTo>
                  <a:lnTo>
                    <a:pt x="2473" y="873"/>
                  </a:lnTo>
                  <a:lnTo>
                    <a:pt x="2570" y="727"/>
                  </a:lnTo>
                  <a:lnTo>
                    <a:pt x="2618" y="533"/>
                  </a:lnTo>
                  <a:lnTo>
                    <a:pt x="2570" y="291"/>
                  </a:lnTo>
                  <a:lnTo>
                    <a:pt x="2473" y="146"/>
                  </a:lnTo>
                  <a:lnTo>
                    <a:pt x="2279" y="49"/>
                  </a:lnTo>
                  <a:lnTo>
                    <a:pt x="20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4" name="Google Shape;704;p23"/>
          <p:cNvGrpSpPr/>
          <p:nvPr/>
        </p:nvGrpSpPr>
        <p:grpSpPr>
          <a:xfrm>
            <a:off x="5128675" y="1684062"/>
            <a:ext cx="391048" cy="392133"/>
            <a:chOff x="3288275" y="3315312"/>
            <a:chExt cx="391048" cy="392133"/>
          </a:xfrm>
        </p:grpSpPr>
        <p:sp>
          <p:nvSpPr>
            <p:cNvPr id="705" name="Google Shape;705;p23"/>
            <p:cNvSpPr/>
            <p:nvPr/>
          </p:nvSpPr>
          <p:spPr>
            <a:xfrm>
              <a:off x="3391240" y="3419362"/>
              <a:ext cx="185139" cy="185117"/>
            </a:xfrm>
            <a:custGeom>
              <a:rect b="b" l="l" r="r" t="t"/>
              <a:pathLst>
                <a:path extrusionOk="0" h="8191" w="8192">
                  <a:moveTo>
                    <a:pt x="5186" y="1018"/>
                  </a:moveTo>
                  <a:lnTo>
                    <a:pt x="5283" y="1357"/>
                  </a:lnTo>
                  <a:lnTo>
                    <a:pt x="5477" y="1697"/>
                  </a:lnTo>
                  <a:lnTo>
                    <a:pt x="5671" y="1988"/>
                  </a:lnTo>
                  <a:lnTo>
                    <a:pt x="5913" y="2278"/>
                  </a:lnTo>
                  <a:lnTo>
                    <a:pt x="6156" y="2521"/>
                  </a:lnTo>
                  <a:lnTo>
                    <a:pt x="6495" y="2714"/>
                  </a:lnTo>
                  <a:lnTo>
                    <a:pt x="6834" y="2860"/>
                  </a:lnTo>
                  <a:lnTo>
                    <a:pt x="7173" y="2957"/>
                  </a:lnTo>
                  <a:lnTo>
                    <a:pt x="7173" y="5186"/>
                  </a:lnTo>
                  <a:lnTo>
                    <a:pt x="6834" y="5283"/>
                  </a:lnTo>
                  <a:lnTo>
                    <a:pt x="6495" y="5429"/>
                  </a:lnTo>
                  <a:lnTo>
                    <a:pt x="6156" y="5622"/>
                  </a:lnTo>
                  <a:lnTo>
                    <a:pt x="5913" y="5865"/>
                  </a:lnTo>
                  <a:lnTo>
                    <a:pt x="5671" y="6155"/>
                  </a:lnTo>
                  <a:lnTo>
                    <a:pt x="5477" y="6446"/>
                  </a:lnTo>
                  <a:lnTo>
                    <a:pt x="5283" y="6786"/>
                  </a:lnTo>
                  <a:lnTo>
                    <a:pt x="5186" y="7173"/>
                  </a:lnTo>
                  <a:lnTo>
                    <a:pt x="3006" y="7173"/>
                  </a:lnTo>
                  <a:lnTo>
                    <a:pt x="2860" y="6737"/>
                  </a:lnTo>
                  <a:lnTo>
                    <a:pt x="2666" y="6349"/>
                  </a:lnTo>
                  <a:lnTo>
                    <a:pt x="2424" y="6010"/>
                  </a:lnTo>
                  <a:lnTo>
                    <a:pt x="2133" y="5719"/>
                  </a:lnTo>
                  <a:lnTo>
                    <a:pt x="1891" y="5525"/>
                  </a:lnTo>
                  <a:lnTo>
                    <a:pt x="1600" y="5380"/>
                  </a:lnTo>
                  <a:lnTo>
                    <a:pt x="1309" y="5283"/>
                  </a:lnTo>
                  <a:lnTo>
                    <a:pt x="1018" y="5186"/>
                  </a:lnTo>
                  <a:lnTo>
                    <a:pt x="1018" y="2957"/>
                  </a:lnTo>
                  <a:lnTo>
                    <a:pt x="1358" y="2860"/>
                  </a:lnTo>
                  <a:lnTo>
                    <a:pt x="1697" y="2714"/>
                  </a:lnTo>
                  <a:lnTo>
                    <a:pt x="2036" y="2521"/>
                  </a:lnTo>
                  <a:lnTo>
                    <a:pt x="2327" y="2278"/>
                  </a:lnTo>
                  <a:lnTo>
                    <a:pt x="2521" y="1988"/>
                  </a:lnTo>
                  <a:lnTo>
                    <a:pt x="2763" y="1697"/>
                  </a:lnTo>
                  <a:lnTo>
                    <a:pt x="2909" y="1357"/>
                  </a:lnTo>
                  <a:lnTo>
                    <a:pt x="3006" y="1018"/>
                  </a:lnTo>
                  <a:close/>
                  <a:moveTo>
                    <a:pt x="2327" y="0"/>
                  </a:moveTo>
                  <a:lnTo>
                    <a:pt x="2182" y="146"/>
                  </a:lnTo>
                  <a:lnTo>
                    <a:pt x="2085" y="291"/>
                  </a:lnTo>
                  <a:lnTo>
                    <a:pt x="2036" y="485"/>
                  </a:lnTo>
                  <a:lnTo>
                    <a:pt x="1988" y="776"/>
                  </a:lnTo>
                  <a:lnTo>
                    <a:pt x="1891" y="1067"/>
                  </a:lnTo>
                  <a:lnTo>
                    <a:pt x="1794" y="1357"/>
                  </a:lnTo>
                  <a:lnTo>
                    <a:pt x="1600" y="1551"/>
                  </a:lnTo>
                  <a:lnTo>
                    <a:pt x="1358" y="1745"/>
                  </a:lnTo>
                  <a:lnTo>
                    <a:pt x="1115" y="1891"/>
                  </a:lnTo>
                  <a:lnTo>
                    <a:pt x="825" y="1988"/>
                  </a:lnTo>
                  <a:lnTo>
                    <a:pt x="485" y="2036"/>
                  </a:lnTo>
                  <a:lnTo>
                    <a:pt x="291" y="2036"/>
                  </a:lnTo>
                  <a:lnTo>
                    <a:pt x="146" y="2181"/>
                  </a:lnTo>
                  <a:lnTo>
                    <a:pt x="49" y="2327"/>
                  </a:lnTo>
                  <a:lnTo>
                    <a:pt x="1" y="2521"/>
                  </a:lnTo>
                  <a:lnTo>
                    <a:pt x="1" y="5622"/>
                  </a:lnTo>
                  <a:lnTo>
                    <a:pt x="49" y="5816"/>
                  </a:lnTo>
                  <a:lnTo>
                    <a:pt x="146" y="6010"/>
                  </a:lnTo>
                  <a:lnTo>
                    <a:pt x="291" y="6107"/>
                  </a:lnTo>
                  <a:lnTo>
                    <a:pt x="485" y="6155"/>
                  </a:lnTo>
                  <a:lnTo>
                    <a:pt x="776" y="6155"/>
                  </a:lnTo>
                  <a:lnTo>
                    <a:pt x="1018" y="6252"/>
                  </a:lnTo>
                  <a:lnTo>
                    <a:pt x="1261" y="6349"/>
                  </a:lnTo>
                  <a:lnTo>
                    <a:pt x="1503" y="6495"/>
                  </a:lnTo>
                  <a:lnTo>
                    <a:pt x="1697" y="6737"/>
                  </a:lnTo>
                  <a:lnTo>
                    <a:pt x="1891" y="7028"/>
                  </a:lnTo>
                  <a:lnTo>
                    <a:pt x="1988" y="7319"/>
                  </a:lnTo>
                  <a:lnTo>
                    <a:pt x="2036" y="7658"/>
                  </a:lnTo>
                  <a:lnTo>
                    <a:pt x="2085" y="7852"/>
                  </a:lnTo>
                  <a:lnTo>
                    <a:pt x="2182" y="8046"/>
                  </a:lnTo>
                  <a:lnTo>
                    <a:pt x="2327" y="8143"/>
                  </a:lnTo>
                  <a:lnTo>
                    <a:pt x="2521" y="8191"/>
                  </a:lnTo>
                  <a:lnTo>
                    <a:pt x="5671" y="8191"/>
                  </a:lnTo>
                  <a:lnTo>
                    <a:pt x="5865" y="8143"/>
                  </a:lnTo>
                  <a:lnTo>
                    <a:pt x="6010" y="8046"/>
                  </a:lnTo>
                  <a:lnTo>
                    <a:pt x="6107" y="7852"/>
                  </a:lnTo>
                  <a:lnTo>
                    <a:pt x="6156" y="7658"/>
                  </a:lnTo>
                  <a:lnTo>
                    <a:pt x="6204" y="7367"/>
                  </a:lnTo>
                  <a:lnTo>
                    <a:pt x="6301" y="7076"/>
                  </a:lnTo>
                  <a:lnTo>
                    <a:pt x="6447" y="6834"/>
                  </a:lnTo>
                  <a:lnTo>
                    <a:pt x="6592" y="6592"/>
                  </a:lnTo>
                  <a:lnTo>
                    <a:pt x="6834" y="6398"/>
                  </a:lnTo>
                  <a:lnTo>
                    <a:pt x="7077" y="6252"/>
                  </a:lnTo>
                  <a:lnTo>
                    <a:pt x="7367" y="6155"/>
                  </a:lnTo>
                  <a:lnTo>
                    <a:pt x="7707" y="6155"/>
                  </a:lnTo>
                  <a:lnTo>
                    <a:pt x="7900" y="6107"/>
                  </a:lnTo>
                  <a:lnTo>
                    <a:pt x="8046" y="6010"/>
                  </a:lnTo>
                  <a:lnTo>
                    <a:pt x="8143" y="5816"/>
                  </a:lnTo>
                  <a:lnTo>
                    <a:pt x="8191" y="5622"/>
                  </a:lnTo>
                  <a:lnTo>
                    <a:pt x="8191" y="2521"/>
                  </a:lnTo>
                  <a:lnTo>
                    <a:pt x="8143" y="2327"/>
                  </a:lnTo>
                  <a:lnTo>
                    <a:pt x="8046" y="2181"/>
                  </a:lnTo>
                  <a:lnTo>
                    <a:pt x="7900" y="2036"/>
                  </a:lnTo>
                  <a:lnTo>
                    <a:pt x="7707" y="2036"/>
                  </a:lnTo>
                  <a:lnTo>
                    <a:pt x="7367" y="1988"/>
                  </a:lnTo>
                  <a:lnTo>
                    <a:pt x="7077" y="1891"/>
                  </a:lnTo>
                  <a:lnTo>
                    <a:pt x="6834" y="1745"/>
                  </a:lnTo>
                  <a:lnTo>
                    <a:pt x="6592" y="1551"/>
                  </a:lnTo>
                  <a:lnTo>
                    <a:pt x="6447" y="1357"/>
                  </a:lnTo>
                  <a:lnTo>
                    <a:pt x="6301" y="1067"/>
                  </a:lnTo>
                  <a:lnTo>
                    <a:pt x="6204" y="776"/>
                  </a:lnTo>
                  <a:lnTo>
                    <a:pt x="6156" y="485"/>
                  </a:lnTo>
                  <a:lnTo>
                    <a:pt x="6107" y="291"/>
                  </a:lnTo>
                  <a:lnTo>
                    <a:pt x="6010" y="146"/>
                  </a:lnTo>
                  <a:lnTo>
                    <a:pt x="58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3"/>
            <p:cNvSpPr/>
            <p:nvPr/>
          </p:nvSpPr>
          <p:spPr>
            <a:xfrm>
              <a:off x="3288275" y="3315312"/>
              <a:ext cx="391048" cy="392133"/>
            </a:xfrm>
            <a:custGeom>
              <a:rect b="b" l="l" r="r" t="t"/>
              <a:pathLst>
                <a:path extrusionOk="0" h="17351" w="17303">
                  <a:moveTo>
                    <a:pt x="13765" y="3587"/>
                  </a:moveTo>
                  <a:lnTo>
                    <a:pt x="13765" y="13813"/>
                  </a:lnTo>
                  <a:lnTo>
                    <a:pt x="3539" y="13813"/>
                  </a:lnTo>
                  <a:lnTo>
                    <a:pt x="3539" y="3587"/>
                  </a:lnTo>
                  <a:close/>
                  <a:moveTo>
                    <a:pt x="3054" y="0"/>
                  </a:moveTo>
                  <a:lnTo>
                    <a:pt x="2812" y="49"/>
                  </a:lnTo>
                  <a:lnTo>
                    <a:pt x="2667" y="146"/>
                  </a:lnTo>
                  <a:lnTo>
                    <a:pt x="2570" y="340"/>
                  </a:lnTo>
                  <a:lnTo>
                    <a:pt x="2521" y="533"/>
                  </a:lnTo>
                  <a:lnTo>
                    <a:pt x="2570" y="727"/>
                  </a:lnTo>
                  <a:lnTo>
                    <a:pt x="2667" y="873"/>
                  </a:lnTo>
                  <a:lnTo>
                    <a:pt x="2812" y="970"/>
                  </a:lnTo>
                  <a:lnTo>
                    <a:pt x="3054" y="1018"/>
                  </a:lnTo>
                  <a:lnTo>
                    <a:pt x="4557" y="1018"/>
                  </a:lnTo>
                  <a:lnTo>
                    <a:pt x="4557" y="2569"/>
                  </a:lnTo>
                  <a:lnTo>
                    <a:pt x="2812" y="2569"/>
                  </a:lnTo>
                  <a:lnTo>
                    <a:pt x="2667" y="2714"/>
                  </a:lnTo>
                  <a:lnTo>
                    <a:pt x="2570" y="2860"/>
                  </a:lnTo>
                  <a:lnTo>
                    <a:pt x="2521" y="3054"/>
                  </a:lnTo>
                  <a:lnTo>
                    <a:pt x="2521" y="4604"/>
                  </a:lnTo>
                  <a:lnTo>
                    <a:pt x="1019" y="4604"/>
                  </a:lnTo>
                  <a:lnTo>
                    <a:pt x="1019" y="3054"/>
                  </a:lnTo>
                  <a:lnTo>
                    <a:pt x="970" y="2860"/>
                  </a:lnTo>
                  <a:lnTo>
                    <a:pt x="873" y="2714"/>
                  </a:lnTo>
                  <a:lnTo>
                    <a:pt x="679" y="2569"/>
                  </a:lnTo>
                  <a:lnTo>
                    <a:pt x="292" y="2569"/>
                  </a:lnTo>
                  <a:lnTo>
                    <a:pt x="146" y="2714"/>
                  </a:lnTo>
                  <a:lnTo>
                    <a:pt x="1" y="2860"/>
                  </a:lnTo>
                  <a:lnTo>
                    <a:pt x="1" y="3054"/>
                  </a:lnTo>
                  <a:lnTo>
                    <a:pt x="1" y="5089"/>
                  </a:lnTo>
                  <a:lnTo>
                    <a:pt x="1" y="5283"/>
                  </a:lnTo>
                  <a:lnTo>
                    <a:pt x="146" y="5428"/>
                  </a:lnTo>
                  <a:lnTo>
                    <a:pt x="292" y="5574"/>
                  </a:lnTo>
                  <a:lnTo>
                    <a:pt x="486" y="5622"/>
                  </a:lnTo>
                  <a:lnTo>
                    <a:pt x="2521" y="5622"/>
                  </a:lnTo>
                  <a:lnTo>
                    <a:pt x="2521" y="6979"/>
                  </a:lnTo>
                  <a:lnTo>
                    <a:pt x="486" y="6979"/>
                  </a:lnTo>
                  <a:lnTo>
                    <a:pt x="292" y="7028"/>
                  </a:lnTo>
                  <a:lnTo>
                    <a:pt x="146" y="7125"/>
                  </a:lnTo>
                  <a:lnTo>
                    <a:pt x="1" y="7270"/>
                  </a:lnTo>
                  <a:lnTo>
                    <a:pt x="1" y="7464"/>
                  </a:lnTo>
                  <a:lnTo>
                    <a:pt x="1" y="7706"/>
                  </a:lnTo>
                  <a:lnTo>
                    <a:pt x="146" y="7852"/>
                  </a:lnTo>
                  <a:lnTo>
                    <a:pt x="292" y="7949"/>
                  </a:lnTo>
                  <a:lnTo>
                    <a:pt x="486" y="7997"/>
                  </a:lnTo>
                  <a:lnTo>
                    <a:pt x="2521" y="7997"/>
                  </a:lnTo>
                  <a:lnTo>
                    <a:pt x="2521" y="9354"/>
                  </a:lnTo>
                  <a:lnTo>
                    <a:pt x="486" y="9354"/>
                  </a:lnTo>
                  <a:lnTo>
                    <a:pt x="292" y="9402"/>
                  </a:lnTo>
                  <a:lnTo>
                    <a:pt x="146" y="9499"/>
                  </a:lnTo>
                  <a:lnTo>
                    <a:pt x="1" y="9693"/>
                  </a:lnTo>
                  <a:lnTo>
                    <a:pt x="1" y="9887"/>
                  </a:lnTo>
                  <a:lnTo>
                    <a:pt x="1" y="10081"/>
                  </a:lnTo>
                  <a:lnTo>
                    <a:pt x="146" y="10226"/>
                  </a:lnTo>
                  <a:lnTo>
                    <a:pt x="292" y="10323"/>
                  </a:lnTo>
                  <a:lnTo>
                    <a:pt x="486" y="10372"/>
                  </a:lnTo>
                  <a:lnTo>
                    <a:pt x="2521" y="10372"/>
                  </a:lnTo>
                  <a:lnTo>
                    <a:pt x="2521" y="11777"/>
                  </a:lnTo>
                  <a:lnTo>
                    <a:pt x="486" y="11777"/>
                  </a:lnTo>
                  <a:lnTo>
                    <a:pt x="292" y="11826"/>
                  </a:lnTo>
                  <a:lnTo>
                    <a:pt x="146" y="11923"/>
                  </a:lnTo>
                  <a:lnTo>
                    <a:pt x="1" y="12068"/>
                  </a:lnTo>
                  <a:lnTo>
                    <a:pt x="1" y="12262"/>
                  </a:lnTo>
                  <a:lnTo>
                    <a:pt x="1" y="14297"/>
                  </a:lnTo>
                  <a:lnTo>
                    <a:pt x="1" y="14491"/>
                  </a:lnTo>
                  <a:lnTo>
                    <a:pt x="146" y="14685"/>
                  </a:lnTo>
                  <a:lnTo>
                    <a:pt x="292" y="14782"/>
                  </a:lnTo>
                  <a:lnTo>
                    <a:pt x="486" y="14831"/>
                  </a:lnTo>
                  <a:lnTo>
                    <a:pt x="679" y="14782"/>
                  </a:lnTo>
                  <a:lnTo>
                    <a:pt x="873" y="14685"/>
                  </a:lnTo>
                  <a:lnTo>
                    <a:pt x="970" y="14491"/>
                  </a:lnTo>
                  <a:lnTo>
                    <a:pt x="1019" y="14297"/>
                  </a:lnTo>
                  <a:lnTo>
                    <a:pt x="1019" y="12795"/>
                  </a:lnTo>
                  <a:lnTo>
                    <a:pt x="2521" y="12795"/>
                  </a:lnTo>
                  <a:lnTo>
                    <a:pt x="2521" y="14297"/>
                  </a:lnTo>
                  <a:lnTo>
                    <a:pt x="2570" y="14491"/>
                  </a:lnTo>
                  <a:lnTo>
                    <a:pt x="2667" y="14685"/>
                  </a:lnTo>
                  <a:lnTo>
                    <a:pt x="2812" y="14782"/>
                  </a:lnTo>
                  <a:lnTo>
                    <a:pt x="3054" y="14831"/>
                  </a:lnTo>
                  <a:lnTo>
                    <a:pt x="4557" y="14831"/>
                  </a:lnTo>
                  <a:lnTo>
                    <a:pt x="4557" y="16333"/>
                  </a:lnTo>
                  <a:lnTo>
                    <a:pt x="3054" y="16333"/>
                  </a:lnTo>
                  <a:lnTo>
                    <a:pt x="2812" y="16381"/>
                  </a:lnTo>
                  <a:lnTo>
                    <a:pt x="2667" y="16478"/>
                  </a:lnTo>
                  <a:lnTo>
                    <a:pt x="2570" y="16624"/>
                  </a:lnTo>
                  <a:lnTo>
                    <a:pt x="2521" y="16866"/>
                  </a:lnTo>
                  <a:lnTo>
                    <a:pt x="2570" y="17060"/>
                  </a:lnTo>
                  <a:lnTo>
                    <a:pt x="2667" y="17205"/>
                  </a:lnTo>
                  <a:lnTo>
                    <a:pt x="2812" y="17302"/>
                  </a:lnTo>
                  <a:lnTo>
                    <a:pt x="3054" y="17351"/>
                  </a:lnTo>
                  <a:lnTo>
                    <a:pt x="5041" y="17351"/>
                  </a:lnTo>
                  <a:lnTo>
                    <a:pt x="5284" y="17302"/>
                  </a:lnTo>
                  <a:lnTo>
                    <a:pt x="5429" y="17205"/>
                  </a:lnTo>
                  <a:lnTo>
                    <a:pt x="5526" y="17060"/>
                  </a:lnTo>
                  <a:lnTo>
                    <a:pt x="5574" y="16866"/>
                  </a:lnTo>
                  <a:lnTo>
                    <a:pt x="5574" y="14831"/>
                  </a:lnTo>
                  <a:lnTo>
                    <a:pt x="6931" y="14831"/>
                  </a:lnTo>
                  <a:lnTo>
                    <a:pt x="6931" y="16866"/>
                  </a:lnTo>
                  <a:lnTo>
                    <a:pt x="6980" y="17060"/>
                  </a:lnTo>
                  <a:lnTo>
                    <a:pt x="7077" y="17205"/>
                  </a:lnTo>
                  <a:lnTo>
                    <a:pt x="7271" y="17302"/>
                  </a:lnTo>
                  <a:lnTo>
                    <a:pt x="7465" y="17351"/>
                  </a:lnTo>
                  <a:lnTo>
                    <a:pt x="7658" y="17302"/>
                  </a:lnTo>
                  <a:lnTo>
                    <a:pt x="7804" y="17205"/>
                  </a:lnTo>
                  <a:lnTo>
                    <a:pt x="7949" y="17060"/>
                  </a:lnTo>
                  <a:lnTo>
                    <a:pt x="7949" y="16866"/>
                  </a:lnTo>
                  <a:lnTo>
                    <a:pt x="7949" y="14831"/>
                  </a:lnTo>
                  <a:lnTo>
                    <a:pt x="9355" y="14831"/>
                  </a:lnTo>
                  <a:lnTo>
                    <a:pt x="9355" y="16866"/>
                  </a:lnTo>
                  <a:lnTo>
                    <a:pt x="9403" y="17060"/>
                  </a:lnTo>
                  <a:lnTo>
                    <a:pt x="9500" y="17205"/>
                  </a:lnTo>
                  <a:lnTo>
                    <a:pt x="9645" y="17302"/>
                  </a:lnTo>
                  <a:lnTo>
                    <a:pt x="9839" y="17351"/>
                  </a:lnTo>
                  <a:lnTo>
                    <a:pt x="10033" y="17302"/>
                  </a:lnTo>
                  <a:lnTo>
                    <a:pt x="10227" y="17205"/>
                  </a:lnTo>
                  <a:lnTo>
                    <a:pt x="10324" y="17060"/>
                  </a:lnTo>
                  <a:lnTo>
                    <a:pt x="10372" y="16866"/>
                  </a:lnTo>
                  <a:lnTo>
                    <a:pt x="10372" y="14831"/>
                  </a:lnTo>
                  <a:lnTo>
                    <a:pt x="11729" y="14831"/>
                  </a:lnTo>
                  <a:lnTo>
                    <a:pt x="11729" y="16866"/>
                  </a:lnTo>
                  <a:lnTo>
                    <a:pt x="11778" y="17060"/>
                  </a:lnTo>
                  <a:lnTo>
                    <a:pt x="11875" y="17205"/>
                  </a:lnTo>
                  <a:lnTo>
                    <a:pt x="12069" y="17302"/>
                  </a:lnTo>
                  <a:lnTo>
                    <a:pt x="12263" y="17351"/>
                  </a:lnTo>
                  <a:lnTo>
                    <a:pt x="14298" y="17351"/>
                  </a:lnTo>
                  <a:lnTo>
                    <a:pt x="14492" y="17302"/>
                  </a:lnTo>
                  <a:lnTo>
                    <a:pt x="14637" y="17205"/>
                  </a:lnTo>
                  <a:lnTo>
                    <a:pt x="14734" y="17060"/>
                  </a:lnTo>
                  <a:lnTo>
                    <a:pt x="14783" y="16866"/>
                  </a:lnTo>
                  <a:lnTo>
                    <a:pt x="14734" y="16624"/>
                  </a:lnTo>
                  <a:lnTo>
                    <a:pt x="14637" y="16478"/>
                  </a:lnTo>
                  <a:lnTo>
                    <a:pt x="14492" y="16381"/>
                  </a:lnTo>
                  <a:lnTo>
                    <a:pt x="14298" y="16333"/>
                  </a:lnTo>
                  <a:lnTo>
                    <a:pt x="12747" y="16333"/>
                  </a:lnTo>
                  <a:lnTo>
                    <a:pt x="12747" y="14831"/>
                  </a:lnTo>
                  <a:lnTo>
                    <a:pt x="14298" y="14831"/>
                  </a:lnTo>
                  <a:lnTo>
                    <a:pt x="14492" y="14782"/>
                  </a:lnTo>
                  <a:lnTo>
                    <a:pt x="14637" y="14685"/>
                  </a:lnTo>
                  <a:lnTo>
                    <a:pt x="14734" y="14491"/>
                  </a:lnTo>
                  <a:lnTo>
                    <a:pt x="14783" y="14297"/>
                  </a:lnTo>
                  <a:lnTo>
                    <a:pt x="14783" y="12795"/>
                  </a:lnTo>
                  <a:lnTo>
                    <a:pt x="16285" y="12795"/>
                  </a:lnTo>
                  <a:lnTo>
                    <a:pt x="16285" y="14297"/>
                  </a:lnTo>
                  <a:lnTo>
                    <a:pt x="16334" y="14491"/>
                  </a:lnTo>
                  <a:lnTo>
                    <a:pt x="16479" y="14685"/>
                  </a:lnTo>
                  <a:lnTo>
                    <a:pt x="16624" y="14782"/>
                  </a:lnTo>
                  <a:lnTo>
                    <a:pt x="16818" y="14831"/>
                  </a:lnTo>
                  <a:lnTo>
                    <a:pt x="17012" y="14782"/>
                  </a:lnTo>
                  <a:lnTo>
                    <a:pt x="17158" y="14685"/>
                  </a:lnTo>
                  <a:lnTo>
                    <a:pt x="17303" y="14491"/>
                  </a:lnTo>
                  <a:lnTo>
                    <a:pt x="17303" y="14297"/>
                  </a:lnTo>
                  <a:lnTo>
                    <a:pt x="17303" y="12262"/>
                  </a:lnTo>
                  <a:lnTo>
                    <a:pt x="17303" y="12068"/>
                  </a:lnTo>
                  <a:lnTo>
                    <a:pt x="17158" y="11923"/>
                  </a:lnTo>
                  <a:lnTo>
                    <a:pt x="17012" y="11826"/>
                  </a:lnTo>
                  <a:lnTo>
                    <a:pt x="16818" y="11777"/>
                  </a:lnTo>
                  <a:lnTo>
                    <a:pt x="14783" y="11777"/>
                  </a:lnTo>
                  <a:lnTo>
                    <a:pt x="14783" y="10372"/>
                  </a:lnTo>
                  <a:lnTo>
                    <a:pt x="16818" y="10372"/>
                  </a:lnTo>
                  <a:lnTo>
                    <a:pt x="17012" y="10323"/>
                  </a:lnTo>
                  <a:lnTo>
                    <a:pt x="17158" y="10226"/>
                  </a:lnTo>
                  <a:lnTo>
                    <a:pt x="17303" y="10081"/>
                  </a:lnTo>
                  <a:lnTo>
                    <a:pt x="17303" y="9887"/>
                  </a:lnTo>
                  <a:lnTo>
                    <a:pt x="17303" y="9693"/>
                  </a:lnTo>
                  <a:lnTo>
                    <a:pt x="17158" y="9499"/>
                  </a:lnTo>
                  <a:lnTo>
                    <a:pt x="17012" y="9402"/>
                  </a:lnTo>
                  <a:lnTo>
                    <a:pt x="16818" y="9354"/>
                  </a:lnTo>
                  <a:lnTo>
                    <a:pt x="14783" y="9354"/>
                  </a:lnTo>
                  <a:lnTo>
                    <a:pt x="14783" y="7997"/>
                  </a:lnTo>
                  <a:lnTo>
                    <a:pt x="16818" y="7997"/>
                  </a:lnTo>
                  <a:lnTo>
                    <a:pt x="17012" y="7949"/>
                  </a:lnTo>
                  <a:lnTo>
                    <a:pt x="17158" y="7852"/>
                  </a:lnTo>
                  <a:lnTo>
                    <a:pt x="17303" y="7706"/>
                  </a:lnTo>
                  <a:lnTo>
                    <a:pt x="17303" y="7464"/>
                  </a:lnTo>
                  <a:lnTo>
                    <a:pt x="17303" y="7270"/>
                  </a:lnTo>
                  <a:lnTo>
                    <a:pt x="17158" y="7125"/>
                  </a:lnTo>
                  <a:lnTo>
                    <a:pt x="17012" y="7028"/>
                  </a:lnTo>
                  <a:lnTo>
                    <a:pt x="16818" y="6979"/>
                  </a:lnTo>
                  <a:lnTo>
                    <a:pt x="14783" y="6979"/>
                  </a:lnTo>
                  <a:lnTo>
                    <a:pt x="14783" y="5622"/>
                  </a:lnTo>
                  <a:lnTo>
                    <a:pt x="16818" y="5622"/>
                  </a:lnTo>
                  <a:lnTo>
                    <a:pt x="17012" y="5574"/>
                  </a:lnTo>
                  <a:lnTo>
                    <a:pt x="17158" y="5428"/>
                  </a:lnTo>
                  <a:lnTo>
                    <a:pt x="17303" y="5283"/>
                  </a:lnTo>
                  <a:lnTo>
                    <a:pt x="17303" y="5089"/>
                  </a:lnTo>
                  <a:lnTo>
                    <a:pt x="17303" y="3054"/>
                  </a:lnTo>
                  <a:lnTo>
                    <a:pt x="17303" y="2860"/>
                  </a:lnTo>
                  <a:lnTo>
                    <a:pt x="17158" y="2714"/>
                  </a:lnTo>
                  <a:lnTo>
                    <a:pt x="17012" y="2569"/>
                  </a:lnTo>
                  <a:lnTo>
                    <a:pt x="16624" y="2569"/>
                  </a:lnTo>
                  <a:lnTo>
                    <a:pt x="16479" y="2714"/>
                  </a:lnTo>
                  <a:lnTo>
                    <a:pt x="16334" y="2860"/>
                  </a:lnTo>
                  <a:lnTo>
                    <a:pt x="16285" y="3054"/>
                  </a:lnTo>
                  <a:lnTo>
                    <a:pt x="16285" y="4604"/>
                  </a:lnTo>
                  <a:lnTo>
                    <a:pt x="14783" y="4604"/>
                  </a:lnTo>
                  <a:lnTo>
                    <a:pt x="14783" y="3054"/>
                  </a:lnTo>
                  <a:lnTo>
                    <a:pt x="14734" y="2860"/>
                  </a:lnTo>
                  <a:lnTo>
                    <a:pt x="14637" y="2714"/>
                  </a:lnTo>
                  <a:lnTo>
                    <a:pt x="14492" y="2569"/>
                  </a:lnTo>
                  <a:lnTo>
                    <a:pt x="12747" y="2569"/>
                  </a:lnTo>
                  <a:lnTo>
                    <a:pt x="12747" y="1018"/>
                  </a:lnTo>
                  <a:lnTo>
                    <a:pt x="14298" y="1018"/>
                  </a:lnTo>
                  <a:lnTo>
                    <a:pt x="14492" y="970"/>
                  </a:lnTo>
                  <a:lnTo>
                    <a:pt x="14637" y="873"/>
                  </a:lnTo>
                  <a:lnTo>
                    <a:pt x="14734" y="727"/>
                  </a:lnTo>
                  <a:lnTo>
                    <a:pt x="14783" y="533"/>
                  </a:lnTo>
                  <a:lnTo>
                    <a:pt x="14734" y="340"/>
                  </a:lnTo>
                  <a:lnTo>
                    <a:pt x="14637" y="146"/>
                  </a:lnTo>
                  <a:lnTo>
                    <a:pt x="14492" y="49"/>
                  </a:lnTo>
                  <a:lnTo>
                    <a:pt x="14298" y="0"/>
                  </a:lnTo>
                  <a:lnTo>
                    <a:pt x="12263" y="0"/>
                  </a:lnTo>
                  <a:lnTo>
                    <a:pt x="12069" y="49"/>
                  </a:lnTo>
                  <a:lnTo>
                    <a:pt x="11875" y="146"/>
                  </a:lnTo>
                  <a:lnTo>
                    <a:pt x="11778" y="340"/>
                  </a:lnTo>
                  <a:lnTo>
                    <a:pt x="11729" y="533"/>
                  </a:lnTo>
                  <a:lnTo>
                    <a:pt x="11729" y="2569"/>
                  </a:lnTo>
                  <a:lnTo>
                    <a:pt x="10372" y="2569"/>
                  </a:lnTo>
                  <a:lnTo>
                    <a:pt x="10372" y="533"/>
                  </a:lnTo>
                  <a:lnTo>
                    <a:pt x="10324" y="340"/>
                  </a:lnTo>
                  <a:lnTo>
                    <a:pt x="10227" y="146"/>
                  </a:lnTo>
                  <a:lnTo>
                    <a:pt x="10033" y="49"/>
                  </a:lnTo>
                  <a:lnTo>
                    <a:pt x="9839" y="0"/>
                  </a:lnTo>
                  <a:lnTo>
                    <a:pt x="9645" y="49"/>
                  </a:lnTo>
                  <a:lnTo>
                    <a:pt x="9500" y="146"/>
                  </a:lnTo>
                  <a:lnTo>
                    <a:pt x="9403" y="340"/>
                  </a:lnTo>
                  <a:lnTo>
                    <a:pt x="9355" y="533"/>
                  </a:lnTo>
                  <a:lnTo>
                    <a:pt x="9355" y="2569"/>
                  </a:lnTo>
                  <a:lnTo>
                    <a:pt x="7949" y="2569"/>
                  </a:lnTo>
                  <a:lnTo>
                    <a:pt x="7949" y="533"/>
                  </a:lnTo>
                  <a:lnTo>
                    <a:pt x="7949" y="340"/>
                  </a:lnTo>
                  <a:lnTo>
                    <a:pt x="7804" y="146"/>
                  </a:lnTo>
                  <a:lnTo>
                    <a:pt x="7658" y="49"/>
                  </a:lnTo>
                  <a:lnTo>
                    <a:pt x="7465" y="0"/>
                  </a:lnTo>
                  <a:lnTo>
                    <a:pt x="7271" y="49"/>
                  </a:lnTo>
                  <a:lnTo>
                    <a:pt x="7077" y="146"/>
                  </a:lnTo>
                  <a:lnTo>
                    <a:pt x="6980" y="340"/>
                  </a:lnTo>
                  <a:lnTo>
                    <a:pt x="6931" y="533"/>
                  </a:lnTo>
                  <a:lnTo>
                    <a:pt x="6931" y="2569"/>
                  </a:lnTo>
                  <a:lnTo>
                    <a:pt x="5574" y="2569"/>
                  </a:lnTo>
                  <a:lnTo>
                    <a:pt x="5574" y="533"/>
                  </a:lnTo>
                  <a:lnTo>
                    <a:pt x="5526" y="340"/>
                  </a:lnTo>
                  <a:lnTo>
                    <a:pt x="5429" y="146"/>
                  </a:lnTo>
                  <a:lnTo>
                    <a:pt x="5284" y="49"/>
                  </a:lnTo>
                  <a:lnTo>
                    <a:pt x="50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3"/>
            <p:cNvSpPr/>
            <p:nvPr/>
          </p:nvSpPr>
          <p:spPr>
            <a:xfrm>
              <a:off x="3391240" y="3419362"/>
              <a:ext cx="23029" cy="23029"/>
            </a:xfrm>
            <a:custGeom>
              <a:rect b="b" l="l" r="r" t="t"/>
              <a:pathLst>
                <a:path extrusionOk="0" h="1019" w="1019">
                  <a:moveTo>
                    <a:pt x="291" y="0"/>
                  </a:moveTo>
                  <a:lnTo>
                    <a:pt x="146" y="146"/>
                  </a:lnTo>
                  <a:lnTo>
                    <a:pt x="49" y="291"/>
                  </a:lnTo>
                  <a:lnTo>
                    <a:pt x="1" y="485"/>
                  </a:lnTo>
                  <a:lnTo>
                    <a:pt x="49" y="679"/>
                  </a:lnTo>
                  <a:lnTo>
                    <a:pt x="146" y="824"/>
                  </a:lnTo>
                  <a:lnTo>
                    <a:pt x="291" y="970"/>
                  </a:lnTo>
                  <a:lnTo>
                    <a:pt x="485" y="1018"/>
                  </a:lnTo>
                  <a:lnTo>
                    <a:pt x="728" y="970"/>
                  </a:lnTo>
                  <a:lnTo>
                    <a:pt x="873" y="824"/>
                  </a:lnTo>
                  <a:lnTo>
                    <a:pt x="970" y="679"/>
                  </a:lnTo>
                  <a:lnTo>
                    <a:pt x="1018" y="485"/>
                  </a:lnTo>
                  <a:lnTo>
                    <a:pt x="970" y="291"/>
                  </a:lnTo>
                  <a:lnTo>
                    <a:pt x="873" y="146"/>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3"/>
            <p:cNvSpPr/>
            <p:nvPr/>
          </p:nvSpPr>
          <p:spPr>
            <a:xfrm>
              <a:off x="3553350" y="3419362"/>
              <a:ext cx="23029" cy="23029"/>
            </a:xfrm>
            <a:custGeom>
              <a:rect b="b" l="l" r="r" t="t"/>
              <a:pathLst>
                <a:path extrusionOk="0" h="1019" w="1019">
                  <a:moveTo>
                    <a:pt x="340" y="0"/>
                  </a:moveTo>
                  <a:lnTo>
                    <a:pt x="146" y="146"/>
                  </a:lnTo>
                  <a:lnTo>
                    <a:pt x="49" y="291"/>
                  </a:lnTo>
                  <a:lnTo>
                    <a:pt x="0" y="485"/>
                  </a:lnTo>
                  <a:lnTo>
                    <a:pt x="49" y="679"/>
                  </a:lnTo>
                  <a:lnTo>
                    <a:pt x="146" y="824"/>
                  </a:lnTo>
                  <a:lnTo>
                    <a:pt x="340" y="970"/>
                  </a:lnTo>
                  <a:lnTo>
                    <a:pt x="534" y="1018"/>
                  </a:lnTo>
                  <a:lnTo>
                    <a:pt x="727" y="970"/>
                  </a:lnTo>
                  <a:lnTo>
                    <a:pt x="873" y="824"/>
                  </a:lnTo>
                  <a:lnTo>
                    <a:pt x="970" y="679"/>
                  </a:lnTo>
                  <a:lnTo>
                    <a:pt x="1018" y="485"/>
                  </a:lnTo>
                  <a:lnTo>
                    <a:pt x="970" y="291"/>
                  </a:lnTo>
                  <a:lnTo>
                    <a:pt x="873" y="146"/>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3"/>
            <p:cNvSpPr/>
            <p:nvPr/>
          </p:nvSpPr>
          <p:spPr>
            <a:xfrm>
              <a:off x="3391240" y="3581472"/>
              <a:ext cx="23029" cy="23007"/>
            </a:xfrm>
            <a:custGeom>
              <a:rect b="b" l="l" r="r" t="t"/>
              <a:pathLst>
                <a:path extrusionOk="0" h="1018" w="1019">
                  <a:moveTo>
                    <a:pt x="485" y="0"/>
                  </a:moveTo>
                  <a:lnTo>
                    <a:pt x="291" y="49"/>
                  </a:lnTo>
                  <a:lnTo>
                    <a:pt x="146" y="146"/>
                  </a:lnTo>
                  <a:lnTo>
                    <a:pt x="49" y="291"/>
                  </a:lnTo>
                  <a:lnTo>
                    <a:pt x="1" y="485"/>
                  </a:lnTo>
                  <a:lnTo>
                    <a:pt x="49" y="679"/>
                  </a:lnTo>
                  <a:lnTo>
                    <a:pt x="146" y="873"/>
                  </a:lnTo>
                  <a:lnTo>
                    <a:pt x="291" y="970"/>
                  </a:lnTo>
                  <a:lnTo>
                    <a:pt x="485" y="1018"/>
                  </a:lnTo>
                  <a:lnTo>
                    <a:pt x="728" y="970"/>
                  </a:lnTo>
                  <a:lnTo>
                    <a:pt x="873" y="873"/>
                  </a:lnTo>
                  <a:lnTo>
                    <a:pt x="970" y="679"/>
                  </a:lnTo>
                  <a:lnTo>
                    <a:pt x="1018" y="485"/>
                  </a:lnTo>
                  <a:lnTo>
                    <a:pt x="970" y="291"/>
                  </a:lnTo>
                  <a:lnTo>
                    <a:pt x="873" y="146"/>
                  </a:lnTo>
                  <a:lnTo>
                    <a:pt x="728"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3"/>
            <p:cNvSpPr/>
            <p:nvPr/>
          </p:nvSpPr>
          <p:spPr>
            <a:xfrm>
              <a:off x="3553350" y="3581472"/>
              <a:ext cx="23029" cy="23007"/>
            </a:xfrm>
            <a:custGeom>
              <a:rect b="b" l="l" r="r" t="t"/>
              <a:pathLst>
                <a:path extrusionOk="0" h="1018" w="1019">
                  <a:moveTo>
                    <a:pt x="534" y="0"/>
                  </a:moveTo>
                  <a:lnTo>
                    <a:pt x="340" y="49"/>
                  </a:lnTo>
                  <a:lnTo>
                    <a:pt x="146" y="146"/>
                  </a:lnTo>
                  <a:lnTo>
                    <a:pt x="49" y="291"/>
                  </a:lnTo>
                  <a:lnTo>
                    <a:pt x="0" y="485"/>
                  </a:lnTo>
                  <a:lnTo>
                    <a:pt x="49" y="679"/>
                  </a:lnTo>
                  <a:lnTo>
                    <a:pt x="146" y="873"/>
                  </a:lnTo>
                  <a:lnTo>
                    <a:pt x="340" y="970"/>
                  </a:lnTo>
                  <a:lnTo>
                    <a:pt x="534" y="1018"/>
                  </a:lnTo>
                  <a:lnTo>
                    <a:pt x="727" y="970"/>
                  </a:lnTo>
                  <a:lnTo>
                    <a:pt x="873" y="873"/>
                  </a:lnTo>
                  <a:lnTo>
                    <a:pt x="970" y="679"/>
                  </a:lnTo>
                  <a:lnTo>
                    <a:pt x="1018" y="485"/>
                  </a:lnTo>
                  <a:lnTo>
                    <a:pt x="970" y="291"/>
                  </a:lnTo>
                  <a:lnTo>
                    <a:pt x="873" y="146"/>
                  </a:lnTo>
                  <a:lnTo>
                    <a:pt x="727"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11" name="Google Shape;711;p23"/>
          <p:cNvCxnSpPr>
            <a:stCxn id="670" idx="6"/>
            <a:endCxn id="679" idx="2"/>
          </p:cNvCxnSpPr>
          <p:nvPr/>
        </p:nvCxnSpPr>
        <p:spPr>
          <a:xfrm>
            <a:off x="4190950" y="1880113"/>
            <a:ext cx="751200" cy="0"/>
          </a:xfrm>
          <a:prstGeom prst="straightConnector1">
            <a:avLst/>
          </a:prstGeom>
          <a:noFill/>
          <a:ln cap="flat" cmpd="sng" w="9525">
            <a:solidFill>
              <a:schemeClr val="dk1"/>
            </a:solidFill>
            <a:prstDash val="solid"/>
            <a:round/>
            <a:headEnd len="sm" w="sm" type="none"/>
            <a:tailEnd len="sm" w="sm" type="none"/>
          </a:ln>
        </p:spPr>
      </p:cxnSp>
      <p:cxnSp>
        <p:nvCxnSpPr>
          <p:cNvPr id="712" name="Google Shape;712;p23"/>
          <p:cNvCxnSpPr>
            <a:stCxn id="679" idx="4"/>
            <a:endCxn id="680" idx="0"/>
          </p:cNvCxnSpPr>
          <p:nvPr/>
        </p:nvCxnSpPr>
        <p:spPr>
          <a:xfrm>
            <a:off x="5324225" y="2262163"/>
            <a:ext cx="0" cy="750300"/>
          </a:xfrm>
          <a:prstGeom prst="straightConnector1">
            <a:avLst/>
          </a:prstGeom>
          <a:noFill/>
          <a:ln cap="flat" cmpd="sng" w="9525">
            <a:solidFill>
              <a:schemeClr val="dk1"/>
            </a:solidFill>
            <a:prstDash val="solid"/>
            <a:round/>
            <a:headEnd len="sm" w="sm" type="none"/>
            <a:tailEnd len="sm" w="sm" type="none"/>
          </a:ln>
        </p:spPr>
      </p:cxnSp>
      <p:cxnSp>
        <p:nvCxnSpPr>
          <p:cNvPr id="713" name="Google Shape;713;p23"/>
          <p:cNvCxnSpPr>
            <a:stCxn id="680" idx="2"/>
            <a:endCxn id="681" idx="6"/>
          </p:cNvCxnSpPr>
          <p:nvPr/>
        </p:nvCxnSpPr>
        <p:spPr>
          <a:xfrm rot="10800000">
            <a:off x="4190950" y="3394588"/>
            <a:ext cx="751200" cy="0"/>
          </a:xfrm>
          <a:prstGeom prst="straightConnector1">
            <a:avLst/>
          </a:prstGeom>
          <a:noFill/>
          <a:ln cap="flat" cmpd="sng" w="9525">
            <a:solidFill>
              <a:schemeClr val="dk1"/>
            </a:solidFill>
            <a:prstDash val="solid"/>
            <a:round/>
            <a:headEnd len="sm" w="sm" type="none"/>
            <a:tailEnd len="sm" w="sm" type="none"/>
          </a:ln>
        </p:spPr>
      </p:cxnSp>
      <p:cxnSp>
        <p:nvCxnSpPr>
          <p:cNvPr id="714" name="Google Shape;714;p23"/>
          <p:cNvCxnSpPr>
            <a:stCxn id="670" idx="4"/>
            <a:endCxn id="681" idx="0"/>
          </p:cNvCxnSpPr>
          <p:nvPr/>
        </p:nvCxnSpPr>
        <p:spPr>
          <a:xfrm>
            <a:off x="3808900" y="2262163"/>
            <a:ext cx="0" cy="750300"/>
          </a:xfrm>
          <a:prstGeom prst="straightConnector1">
            <a:avLst/>
          </a:prstGeom>
          <a:noFill/>
          <a:ln cap="flat" cmpd="sng" w="9525">
            <a:solidFill>
              <a:schemeClr val="dk1"/>
            </a:solidFill>
            <a:prstDash val="solid"/>
            <a:round/>
            <a:headEnd len="sm" w="sm" type="none"/>
            <a:tailEnd len="sm" w="sm" type="none"/>
          </a:ln>
        </p:spPr>
      </p:cxnSp>
      <p:cxnSp>
        <p:nvCxnSpPr>
          <p:cNvPr id="715" name="Google Shape;715;p23"/>
          <p:cNvCxnSpPr>
            <a:stCxn id="670" idx="2"/>
            <a:endCxn id="675" idx="3"/>
          </p:cNvCxnSpPr>
          <p:nvPr/>
        </p:nvCxnSpPr>
        <p:spPr>
          <a:xfrm rot="10800000">
            <a:off x="2735350" y="1629313"/>
            <a:ext cx="691500" cy="250800"/>
          </a:xfrm>
          <a:prstGeom prst="bentConnector3">
            <a:avLst>
              <a:gd fmla="val 49991" name="adj1"/>
            </a:avLst>
          </a:prstGeom>
          <a:noFill/>
          <a:ln cap="flat" cmpd="sng" w="9525">
            <a:solidFill>
              <a:schemeClr val="dk1"/>
            </a:solidFill>
            <a:prstDash val="solid"/>
            <a:round/>
            <a:headEnd len="sm" w="sm" type="none"/>
            <a:tailEnd len="med" w="med" type="triangle"/>
          </a:ln>
        </p:spPr>
      </p:cxnSp>
      <p:cxnSp>
        <p:nvCxnSpPr>
          <p:cNvPr id="716" name="Google Shape;716;p23"/>
          <p:cNvCxnSpPr>
            <a:stCxn id="679" idx="6"/>
            <a:endCxn id="678" idx="1"/>
          </p:cNvCxnSpPr>
          <p:nvPr/>
        </p:nvCxnSpPr>
        <p:spPr>
          <a:xfrm flipH="1" rot="10800000">
            <a:off x="5706275" y="1629313"/>
            <a:ext cx="702300" cy="250800"/>
          </a:xfrm>
          <a:prstGeom prst="bentConnector3">
            <a:avLst>
              <a:gd fmla="val 50003" name="adj1"/>
            </a:avLst>
          </a:prstGeom>
          <a:noFill/>
          <a:ln cap="flat" cmpd="sng" w="9525">
            <a:solidFill>
              <a:schemeClr val="dk1"/>
            </a:solidFill>
            <a:prstDash val="solid"/>
            <a:round/>
            <a:headEnd len="sm" w="sm" type="none"/>
            <a:tailEnd len="med" w="med" type="triangle"/>
          </a:ln>
        </p:spPr>
      </p:cxnSp>
      <p:cxnSp>
        <p:nvCxnSpPr>
          <p:cNvPr id="717" name="Google Shape;717;p23"/>
          <p:cNvCxnSpPr>
            <a:stCxn id="681" idx="2"/>
            <a:endCxn id="677" idx="3"/>
          </p:cNvCxnSpPr>
          <p:nvPr/>
        </p:nvCxnSpPr>
        <p:spPr>
          <a:xfrm flipH="1">
            <a:off x="2735350" y="3394588"/>
            <a:ext cx="691500" cy="255000"/>
          </a:xfrm>
          <a:prstGeom prst="bentConnector3">
            <a:avLst>
              <a:gd fmla="val 49990" name="adj1"/>
            </a:avLst>
          </a:prstGeom>
          <a:noFill/>
          <a:ln cap="flat" cmpd="sng" w="9525">
            <a:solidFill>
              <a:schemeClr val="dk1"/>
            </a:solidFill>
            <a:prstDash val="solid"/>
            <a:round/>
            <a:headEnd len="sm" w="sm" type="none"/>
            <a:tailEnd len="med" w="med" type="triangle"/>
          </a:ln>
        </p:spPr>
      </p:cxnSp>
      <p:cxnSp>
        <p:nvCxnSpPr>
          <p:cNvPr id="718" name="Google Shape;718;p23"/>
          <p:cNvCxnSpPr>
            <a:stCxn id="680" idx="6"/>
            <a:endCxn id="676" idx="1"/>
          </p:cNvCxnSpPr>
          <p:nvPr/>
        </p:nvCxnSpPr>
        <p:spPr>
          <a:xfrm>
            <a:off x="5706250" y="3394588"/>
            <a:ext cx="702300" cy="255000"/>
          </a:xfrm>
          <a:prstGeom prst="bentConnector3">
            <a:avLst>
              <a:gd fmla="val 50004" name="adj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26"/>
          <p:cNvSpPr txBox="1"/>
          <p:nvPr>
            <p:ph idx="3" type="subTitle"/>
          </p:nvPr>
        </p:nvSpPr>
        <p:spPr>
          <a:xfrm>
            <a:off x="5055275" y="3122525"/>
            <a:ext cx="25056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latin typeface="Outfit"/>
                <a:ea typeface="Outfit"/>
                <a:cs typeface="Outfit"/>
                <a:sym typeface="Outfit"/>
              </a:rPr>
              <a:t>Maria Karla</a:t>
            </a:r>
            <a:endParaRPr>
              <a:latin typeface="Outfit"/>
              <a:ea typeface="Outfit"/>
              <a:cs typeface="Outfit"/>
              <a:sym typeface="Outfit"/>
            </a:endParaRPr>
          </a:p>
        </p:txBody>
      </p:sp>
      <p:sp>
        <p:nvSpPr>
          <p:cNvPr id="724" name="Google Shape;724;p26"/>
          <p:cNvSpPr txBox="1"/>
          <p:nvPr>
            <p:ph idx="4" type="subTitle"/>
          </p:nvPr>
        </p:nvSpPr>
        <p:spPr>
          <a:xfrm>
            <a:off x="1583075" y="3122525"/>
            <a:ext cx="2505600" cy="57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latin typeface="Outfit"/>
                <a:ea typeface="Outfit"/>
                <a:cs typeface="Outfit"/>
                <a:sym typeface="Outfit"/>
              </a:rPr>
              <a:t>Alexander Hill</a:t>
            </a:r>
            <a:endParaRPr>
              <a:latin typeface="Outfit"/>
              <a:ea typeface="Outfit"/>
              <a:cs typeface="Outfit"/>
              <a:sym typeface="Outfit"/>
            </a:endParaRPr>
          </a:p>
        </p:txBody>
      </p:sp>
      <p:pic>
        <p:nvPicPr>
          <p:cNvPr id="725" name="Google Shape;725;p26"/>
          <p:cNvPicPr preferRelativeResize="0"/>
          <p:nvPr/>
        </p:nvPicPr>
        <p:blipFill rotWithShape="1">
          <a:blip r:embed="rId3">
            <a:alphaModFix/>
          </a:blip>
          <a:srcRect b="0" l="14279" r="14286" t="0"/>
          <a:stretch/>
        </p:blipFill>
        <p:spPr>
          <a:xfrm>
            <a:off x="5504089" y="1375650"/>
            <a:ext cx="1608000" cy="1608000"/>
          </a:xfrm>
          <a:prstGeom prst="ellipse">
            <a:avLst/>
          </a:prstGeom>
          <a:noFill/>
          <a:ln>
            <a:noFill/>
          </a:ln>
        </p:spPr>
      </p:pic>
      <p:pic>
        <p:nvPicPr>
          <p:cNvPr id="726" name="Google Shape;726;p26"/>
          <p:cNvPicPr preferRelativeResize="0"/>
          <p:nvPr/>
        </p:nvPicPr>
        <p:blipFill rotWithShape="1">
          <a:blip r:embed="rId4">
            <a:alphaModFix/>
          </a:blip>
          <a:srcRect b="44516" l="8830" r="18011" t="6830"/>
          <a:stretch/>
        </p:blipFill>
        <p:spPr>
          <a:xfrm>
            <a:off x="2031864" y="1375600"/>
            <a:ext cx="1608000" cy="1608000"/>
          </a:xfrm>
          <a:prstGeom prst="ellipse">
            <a:avLst/>
          </a:prstGeom>
          <a:noFill/>
          <a:ln>
            <a:noFill/>
          </a:ln>
        </p:spPr>
      </p:pic>
      <p:sp>
        <p:nvSpPr>
          <p:cNvPr id="727" name="Google Shape;727;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Our team</a:t>
            </a:r>
            <a:endParaRPr/>
          </a:p>
        </p:txBody>
      </p:sp>
      <p:sp>
        <p:nvSpPr>
          <p:cNvPr id="728" name="Google Shape;728;p26"/>
          <p:cNvSpPr txBox="1"/>
          <p:nvPr>
            <p:ph idx="1" type="subTitle"/>
          </p:nvPr>
        </p:nvSpPr>
        <p:spPr>
          <a:xfrm>
            <a:off x="5055284" y="3562574"/>
            <a:ext cx="2505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t>You can speak a bit about this person here</a:t>
            </a:r>
            <a:endParaRPr/>
          </a:p>
        </p:txBody>
      </p:sp>
      <p:sp>
        <p:nvSpPr>
          <p:cNvPr id="729" name="Google Shape;729;p26"/>
          <p:cNvSpPr txBox="1"/>
          <p:nvPr>
            <p:ph idx="2" type="subTitle"/>
          </p:nvPr>
        </p:nvSpPr>
        <p:spPr>
          <a:xfrm>
            <a:off x="1583300" y="3562574"/>
            <a:ext cx="2505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a:t>You can speak a bit about this person here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Data collection vs data analysis</a:t>
            </a:r>
            <a:endParaRPr/>
          </a:p>
        </p:txBody>
      </p:sp>
      <p:sp>
        <p:nvSpPr>
          <p:cNvPr id="735" name="Google Shape;735;p27"/>
          <p:cNvSpPr txBox="1"/>
          <p:nvPr/>
        </p:nvSpPr>
        <p:spPr>
          <a:xfrm>
            <a:off x="1914475" y="1937633"/>
            <a:ext cx="2362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naheim"/>
              <a:buNone/>
            </a:pPr>
            <a:r>
              <a:rPr b="0" i="0" lang="en" sz="1400" u="none" cap="none" strike="noStrike">
                <a:solidFill>
                  <a:schemeClr val="dk1"/>
                </a:solidFill>
                <a:latin typeface="DM Sans"/>
                <a:ea typeface="DM Sans"/>
                <a:cs typeface="DM Sans"/>
                <a:sym typeface="DM Sans"/>
              </a:rPr>
              <a:t>Despite being red, Mars is actually a cold place. It’s full of iron oxide dust</a:t>
            </a:r>
            <a:endParaRPr b="0" i="0" sz="1400" u="none" cap="none" strike="noStrike">
              <a:solidFill>
                <a:schemeClr val="dk1"/>
              </a:solidFill>
              <a:latin typeface="DM Sans"/>
              <a:ea typeface="DM Sans"/>
              <a:cs typeface="DM Sans"/>
              <a:sym typeface="DM Sans"/>
            </a:endParaRPr>
          </a:p>
        </p:txBody>
      </p:sp>
      <p:sp>
        <p:nvSpPr>
          <p:cNvPr id="736" name="Google Shape;736;p27"/>
          <p:cNvSpPr txBox="1"/>
          <p:nvPr/>
        </p:nvSpPr>
        <p:spPr>
          <a:xfrm>
            <a:off x="1914475" y="2878717"/>
            <a:ext cx="2362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naheim"/>
              <a:buNone/>
            </a:pPr>
            <a:r>
              <a:rPr b="0" i="0" lang="en" sz="1400" u="none" cap="none" strike="noStrike">
                <a:solidFill>
                  <a:schemeClr val="dk1"/>
                </a:solidFill>
                <a:latin typeface="DM Sans"/>
                <a:ea typeface="DM Sans"/>
                <a:cs typeface="DM Sans"/>
                <a:sym typeface="DM Sans"/>
              </a:rPr>
              <a:t>Venus has a beautiful name and is the second planet from the Sun</a:t>
            </a:r>
            <a:endParaRPr b="0" i="0" sz="1400" u="none" cap="none" strike="noStrike">
              <a:solidFill>
                <a:schemeClr val="dk1"/>
              </a:solidFill>
              <a:latin typeface="DM Sans"/>
              <a:ea typeface="DM Sans"/>
              <a:cs typeface="DM Sans"/>
              <a:sym typeface="DM Sans"/>
            </a:endParaRPr>
          </a:p>
        </p:txBody>
      </p:sp>
      <p:sp>
        <p:nvSpPr>
          <p:cNvPr id="737" name="Google Shape;737;p27"/>
          <p:cNvSpPr txBox="1"/>
          <p:nvPr/>
        </p:nvSpPr>
        <p:spPr>
          <a:xfrm>
            <a:off x="1914475" y="3819800"/>
            <a:ext cx="2362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1919"/>
              </a:buClr>
              <a:buSzPts val="1400"/>
              <a:buFont typeface="Anaheim"/>
              <a:buNone/>
            </a:pPr>
            <a:r>
              <a:rPr b="0" i="0" lang="en" sz="1400" u="none" cap="none" strike="noStrike">
                <a:solidFill>
                  <a:schemeClr val="dk1"/>
                </a:solidFill>
                <a:latin typeface="DM Sans"/>
                <a:ea typeface="DM Sans"/>
                <a:cs typeface="DM Sans"/>
                <a:sym typeface="DM Sans"/>
              </a:rPr>
              <a:t>Neptune is the farthest planet from the Sun and the fourth-largest</a:t>
            </a:r>
            <a:endParaRPr b="0" i="0" sz="1400" u="none" cap="none" strike="noStrike">
              <a:solidFill>
                <a:schemeClr val="dk1"/>
              </a:solidFill>
              <a:latin typeface="DM Sans"/>
              <a:ea typeface="DM Sans"/>
              <a:cs typeface="DM Sans"/>
              <a:sym typeface="DM Sans"/>
            </a:endParaRPr>
          </a:p>
        </p:txBody>
      </p:sp>
      <p:sp>
        <p:nvSpPr>
          <p:cNvPr id="738" name="Google Shape;738;p27"/>
          <p:cNvSpPr txBox="1"/>
          <p:nvPr/>
        </p:nvSpPr>
        <p:spPr>
          <a:xfrm>
            <a:off x="1507350" y="1295950"/>
            <a:ext cx="2769300" cy="52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Data collection</a:t>
            </a:r>
            <a:endParaRPr b="1" i="0" sz="2400" u="none" cap="none" strike="noStrike">
              <a:solidFill>
                <a:schemeClr val="dk1"/>
              </a:solidFill>
              <a:latin typeface="Outfit"/>
              <a:ea typeface="Outfit"/>
              <a:cs typeface="Outfit"/>
              <a:sym typeface="Outfit"/>
            </a:endParaRPr>
          </a:p>
        </p:txBody>
      </p:sp>
      <p:cxnSp>
        <p:nvCxnSpPr>
          <p:cNvPr id="739" name="Google Shape;739;p27"/>
          <p:cNvCxnSpPr>
            <a:stCxn id="738" idx="1"/>
            <a:endCxn id="735" idx="1"/>
          </p:cNvCxnSpPr>
          <p:nvPr/>
        </p:nvCxnSpPr>
        <p:spPr>
          <a:xfrm>
            <a:off x="1507350" y="1556050"/>
            <a:ext cx="407100" cy="773700"/>
          </a:xfrm>
          <a:prstGeom prst="bentConnector3">
            <a:avLst>
              <a:gd fmla="val -58493" name="adj1"/>
            </a:avLst>
          </a:prstGeom>
          <a:noFill/>
          <a:ln cap="flat" cmpd="sng" w="9525">
            <a:solidFill>
              <a:schemeClr val="dk1"/>
            </a:solidFill>
            <a:prstDash val="solid"/>
            <a:round/>
            <a:headEnd len="sm" w="sm" type="none"/>
            <a:tailEnd len="med" w="med" type="triangle"/>
          </a:ln>
        </p:spPr>
      </p:cxnSp>
      <p:cxnSp>
        <p:nvCxnSpPr>
          <p:cNvPr id="740" name="Google Shape;740;p27"/>
          <p:cNvCxnSpPr>
            <a:stCxn id="738" idx="1"/>
            <a:endCxn id="736" idx="1"/>
          </p:cNvCxnSpPr>
          <p:nvPr/>
        </p:nvCxnSpPr>
        <p:spPr>
          <a:xfrm>
            <a:off x="1507350" y="1556050"/>
            <a:ext cx="407100" cy="1714800"/>
          </a:xfrm>
          <a:prstGeom prst="bentConnector3">
            <a:avLst>
              <a:gd fmla="val -58493" name="adj1"/>
            </a:avLst>
          </a:prstGeom>
          <a:noFill/>
          <a:ln cap="flat" cmpd="sng" w="9525">
            <a:solidFill>
              <a:schemeClr val="dk1"/>
            </a:solidFill>
            <a:prstDash val="solid"/>
            <a:round/>
            <a:headEnd len="sm" w="sm" type="none"/>
            <a:tailEnd len="med" w="med" type="triangle"/>
          </a:ln>
        </p:spPr>
      </p:cxnSp>
      <p:cxnSp>
        <p:nvCxnSpPr>
          <p:cNvPr id="741" name="Google Shape;741;p27"/>
          <p:cNvCxnSpPr>
            <a:stCxn id="738" idx="1"/>
            <a:endCxn id="737" idx="1"/>
          </p:cNvCxnSpPr>
          <p:nvPr/>
        </p:nvCxnSpPr>
        <p:spPr>
          <a:xfrm>
            <a:off x="1507350" y="1556050"/>
            <a:ext cx="407100" cy="2655900"/>
          </a:xfrm>
          <a:prstGeom prst="bentConnector3">
            <a:avLst>
              <a:gd fmla="val -58493" name="adj1"/>
            </a:avLst>
          </a:prstGeom>
          <a:noFill/>
          <a:ln cap="flat" cmpd="sng" w="9525">
            <a:solidFill>
              <a:schemeClr val="dk1"/>
            </a:solidFill>
            <a:prstDash val="solid"/>
            <a:round/>
            <a:headEnd len="sm" w="sm" type="none"/>
            <a:tailEnd len="med" w="med" type="triangle"/>
          </a:ln>
        </p:spPr>
      </p:cxnSp>
      <p:sp>
        <p:nvSpPr>
          <p:cNvPr id="742" name="Google Shape;742;p27"/>
          <p:cNvSpPr txBox="1"/>
          <p:nvPr/>
        </p:nvSpPr>
        <p:spPr>
          <a:xfrm>
            <a:off x="5773075" y="1937633"/>
            <a:ext cx="2362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Mercury is the closest planet to the Sun and the smallest of them all</a:t>
            </a:r>
            <a:endParaRPr b="0" i="0" sz="1400" u="none" cap="none" strike="noStrike">
              <a:solidFill>
                <a:schemeClr val="dk1"/>
              </a:solidFill>
              <a:latin typeface="DM Sans"/>
              <a:ea typeface="DM Sans"/>
              <a:cs typeface="DM Sans"/>
              <a:sym typeface="DM Sans"/>
            </a:endParaRPr>
          </a:p>
        </p:txBody>
      </p:sp>
      <p:sp>
        <p:nvSpPr>
          <p:cNvPr id="743" name="Google Shape;743;p27"/>
          <p:cNvSpPr txBox="1"/>
          <p:nvPr/>
        </p:nvSpPr>
        <p:spPr>
          <a:xfrm>
            <a:off x="5773075" y="2878717"/>
            <a:ext cx="2362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191919"/>
              </a:buClr>
              <a:buSzPts val="1400"/>
              <a:buFont typeface="Anaheim"/>
              <a:buNone/>
            </a:pPr>
            <a:r>
              <a:rPr b="0" i="0" lang="en" sz="1400" u="none" cap="none" strike="noStrike">
                <a:solidFill>
                  <a:schemeClr val="dk1"/>
                </a:solidFill>
                <a:latin typeface="DM Sans"/>
                <a:ea typeface="DM Sans"/>
                <a:cs typeface="DM Sans"/>
                <a:sym typeface="DM Sans"/>
              </a:rPr>
              <a:t>Saturn has several rings. It’s composed mostly of hydrogen and helium</a:t>
            </a:r>
            <a:endParaRPr b="0" i="0" sz="1400" u="none" cap="none" strike="noStrike">
              <a:solidFill>
                <a:schemeClr val="dk1"/>
              </a:solidFill>
              <a:latin typeface="DM Sans"/>
              <a:ea typeface="DM Sans"/>
              <a:cs typeface="DM Sans"/>
              <a:sym typeface="DM Sans"/>
            </a:endParaRPr>
          </a:p>
        </p:txBody>
      </p:sp>
      <p:sp>
        <p:nvSpPr>
          <p:cNvPr id="744" name="Google Shape;744;p27"/>
          <p:cNvSpPr txBox="1"/>
          <p:nvPr/>
        </p:nvSpPr>
        <p:spPr>
          <a:xfrm>
            <a:off x="5773075" y="3819800"/>
            <a:ext cx="2362200" cy="7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Anaheim"/>
              <a:buNone/>
            </a:pPr>
            <a:r>
              <a:rPr b="0" i="0" lang="en" sz="1400" u="none" cap="none" strike="noStrike">
                <a:solidFill>
                  <a:schemeClr val="dk1"/>
                </a:solidFill>
                <a:latin typeface="DM Sans"/>
                <a:ea typeface="DM Sans"/>
                <a:cs typeface="DM Sans"/>
                <a:sym typeface="DM Sans"/>
              </a:rPr>
              <a:t>Jupiter is a gas giant and the biggest planet in the Solar System</a:t>
            </a:r>
            <a:endParaRPr b="0" i="0" sz="1400" u="none" cap="none" strike="noStrike">
              <a:solidFill>
                <a:schemeClr val="dk1"/>
              </a:solidFill>
              <a:latin typeface="DM Sans"/>
              <a:ea typeface="DM Sans"/>
              <a:cs typeface="DM Sans"/>
              <a:sym typeface="DM Sans"/>
            </a:endParaRPr>
          </a:p>
        </p:txBody>
      </p:sp>
      <p:sp>
        <p:nvSpPr>
          <p:cNvPr id="745" name="Google Shape;745;p27"/>
          <p:cNvSpPr txBox="1"/>
          <p:nvPr/>
        </p:nvSpPr>
        <p:spPr>
          <a:xfrm>
            <a:off x="5365950" y="1295950"/>
            <a:ext cx="2769300" cy="52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Data analysis</a:t>
            </a:r>
            <a:endParaRPr b="1" i="0" sz="2400" u="none" cap="none" strike="noStrike">
              <a:solidFill>
                <a:schemeClr val="dk1"/>
              </a:solidFill>
              <a:latin typeface="Outfit"/>
              <a:ea typeface="Outfit"/>
              <a:cs typeface="Outfit"/>
              <a:sym typeface="Outfit"/>
            </a:endParaRPr>
          </a:p>
        </p:txBody>
      </p:sp>
      <p:cxnSp>
        <p:nvCxnSpPr>
          <p:cNvPr id="746" name="Google Shape;746;p27"/>
          <p:cNvCxnSpPr>
            <a:stCxn id="745" idx="1"/>
            <a:endCxn id="742" idx="1"/>
          </p:cNvCxnSpPr>
          <p:nvPr/>
        </p:nvCxnSpPr>
        <p:spPr>
          <a:xfrm>
            <a:off x="5365950" y="1556050"/>
            <a:ext cx="407100" cy="773700"/>
          </a:xfrm>
          <a:prstGeom prst="bentConnector3">
            <a:avLst>
              <a:gd fmla="val -58493" name="adj1"/>
            </a:avLst>
          </a:prstGeom>
          <a:noFill/>
          <a:ln cap="flat" cmpd="sng" w="9525">
            <a:solidFill>
              <a:schemeClr val="dk1"/>
            </a:solidFill>
            <a:prstDash val="solid"/>
            <a:round/>
            <a:headEnd len="sm" w="sm" type="none"/>
            <a:tailEnd len="med" w="med" type="triangle"/>
          </a:ln>
        </p:spPr>
      </p:cxnSp>
      <p:cxnSp>
        <p:nvCxnSpPr>
          <p:cNvPr id="747" name="Google Shape;747;p27"/>
          <p:cNvCxnSpPr>
            <a:stCxn id="745" idx="1"/>
            <a:endCxn id="743" idx="1"/>
          </p:cNvCxnSpPr>
          <p:nvPr/>
        </p:nvCxnSpPr>
        <p:spPr>
          <a:xfrm>
            <a:off x="5365950" y="1556050"/>
            <a:ext cx="407100" cy="1714800"/>
          </a:xfrm>
          <a:prstGeom prst="bentConnector3">
            <a:avLst>
              <a:gd fmla="val -58493" name="adj1"/>
            </a:avLst>
          </a:prstGeom>
          <a:noFill/>
          <a:ln cap="flat" cmpd="sng" w="9525">
            <a:solidFill>
              <a:schemeClr val="dk1"/>
            </a:solidFill>
            <a:prstDash val="solid"/>
            <a:round/>
            <a:headEnd len="sm" w="sm" type="none"/>
            <a:tailEnd len="med" w="med" type="triangle"/>
          </a:ln>
        </p:spPr>
      </p:cxnSp>
      <p:cxnSp>
        <p:nvCxnSpPr>
          <p:cNvPr id="748" name="Google Shape;748;p27"/>
          <p:cNvCxnSpPr>
            <a:stCxn id="745" idx="1"/>
            <a:endCxn id="744" idx="1"/>
          </p:cNvCxnSpPr>
          <p:nvPr/>
        </p:nvCxnSpPr>
        <p:spPr>
          <a:xfrm>
            <a:off x="5365950" y="1556050"/>
            <a:ext cx="407100" cy="2655900"/>
          </a:xfrm>
          <a:prstGeom prst="bentConnector3">
            <a:avLst>
              <a:gd fmla="val -58493" name="adj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Assignment brief</a:t>
            </a:r>
            <a:endParaRPr/>
          </a:p>
        </p:txBody>
      </p:sp>
      <p:graphicFrame>
        <p:nvGraphicFramePr>
          <p:cNvPr id="754" name="Google Shape;754;p29"/>
          <p:cNvGraphicFramePr/>
          <p:nvPr/>
        </p:nvGraphicFramePr>
        <p:xfrm>
          <a:off x="720000" y="1164325"/>
          <a:ext cx="3000000" cy="3000000"/>
        </p:xfrm>
        <a:graphic>
          <a:graphicData uri="http://schemas.openxmlformats.org/drawingml/2006/table">
            <a:tbl>
              <a:tblPr>
                <a:noFill/>
                <a:tableStyleId>{AA29F859-1E6C-4421-802E-B0B08EA70BF3}</a:tableStyleId>
              </a:tblPr>
              <a:tblGrid>
                <a:gridCol w="1587775"/>
                <a:gridCol w="2380350"/>
              </a:tblGrid>
              <a:tr h="451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Qualification</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Mercury is a small planet</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1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Unit number &amp; tittle</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Venus is a hot planet</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1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Learning aim(s)</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We all live on Earth</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2937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Assignment title</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Saturn is a gas giant and has rings. It’s composed mostly of hydrogen and helium</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1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Assessor</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Jupiter is a huge gas giant</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1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Issue date</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12/10/2XXX</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1725">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Hand in deadline</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12/12/2XXX</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55" name="Google Shape;755;p29"/>
          <p:cNvGraphicFramePr/>
          <p:nvPr/>
        </p:nvGraphicFramePr>
        <p:xfrm>
          <a:off x="4841350" y="1164350"/>
          <a:ext cx="3000000" cy="3000000"/>
        </p:xfrm>
        <a:graphic>
          <a:graphicData uri="http://schemas.openxmlformats.org/drawingml/2006/table">
            <a:tbl>
              <a:tblPr>
                <a:noFill/>
                <a:tableStyleId>{AA29F859-1E6C-4421-802E-B0B08EA70BF3}</a:tableStyleId>
              </a:tblPr>
              <a:tblGrid>
                <a:gridCol w="836875"/>
                <a:gridCol w="2752550"/>
              </a:tblGrid>
              <a:tr h="13586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Scenario</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Community health and prevention research relies heavily on the collection and analysis of data to inform effective interventions. In this essay, critically examine the impact of different data collection methods on the success of community health initiatives</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56" name="Google Shape;756;p29"/>
          <p:cNvGraphicFramePr/>
          <p:nvPr/>
        </p:nvGraphicFramePr>
        <p:xfrm>
          <a:off x="4841350" y="2958125"/>
          <a:ext cx="3000000" cy="3000000"/>
        </p:xfrm>
        <a:graphic>
          <a:graphicData uri="http://schemas.openxmlformats.org/drawingml/2006/table">
            <a:tbl>
              <a:tblPr>
                <a:noFill/>
                <a:tableStyleId>{AA29F859-1E6C-4421-802E-B0B08EA70BF3}</a:tableStyleId>
              </a:tblPr>
              <a:tblGrid>
                <a:gridCol w="836875"/>
                <a:gridCol w="2752550"/>
              </a:tblGrid>
              <a:tr h="1358675">
                <a:tc>
                  <a:txBody>
                    <a:bodyPr/>
                    <a:lstStyle/>
                    <a:p>
                      <a:pPr indent="0" lvl="0" marL="0" marR="0" rtl="0" algn="ctr">
                        <a:lnSpc>
                          <a:spcPct val="100000"/>
                        </a:lnSpc>
                        <a:spcBef>
                          <a:spcPts val="0"/>
                        </a:spcBef>
                        <a:spcAft>
                          <a:spcPts val="0"/>
                        </a:spcAft>
                        <a:buClr>
                          <a:srgbClr val="000000"/>
                        </a:buClr>
                        <a:buSzPts val="1200"/>
                        <a:buFont typeface="Arial"/>
                        <a:buNone/>
                      </a:pPr>
                      <a:r>
                        <a:rPr b="1" lang="en" sz="1200" u="none" cap="none" strike="noStrike">
                          <a:solidFill>
                            <a:schemeClr val="dk1"/>
                          </a:solidFill>
                          <a:latin typeface="Outfit"/>
                          <a:ea typeface="Outfit"/>
                          <a:cs typeface="Outfit"/>
                          <a:sym typeface="Outfit"/>
                        </a:rPr>
                        <a:t>Task 1</a:t>
                      </a:r>
                      <a:endParaRPr b="1" sz="12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latin typeface="DM Sans"/>
                          <a:ea typeface="DM Sans"/>
                          <a:cs typeface="DM Sans"/>
                          <a:sym typeface="DM Sans"/>
                        </a:rPr>
                        <a:t>Discuss the advantages and limitations of various data collection techniques, such as surveys, interviews, observational studies, and secondary data analysis, and how they influence the development and implementation of prevention strategies</a:t>
                      </a:r>
                      <a:endParaRPr sz="12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Rubric </a:t>
            </a:r>
            <a:endParaRPr/>
          </a:p>
        </p:txBody>
      </p:sp>
      <p:graphicFrame>
        <p:nvGraphicFramePr>
          <p:cNvPr id="762" name="Google Shape;762;p30"/>
          <p:cNvGraphicFramePr/>
          <p:nvPr/>
        </p:nvGraphicFramePr>
        <p:xfrm>
          <a:off x="726750" y="1323188"/>
          <a:ext cx="3000000" cy="3000000"/>
        </p:xfrm>
        <a:graphic>
          <a:graphicData uri="http://schemas.openxmlformats.org/drawingml/2006/table">
            <a:tbl>
              <a:tblPr>
                <a:noFill/>
                <a:tableStyleId>{AA29F859-1E6C-4421-802E-B0B08EA70BF3}</a:tableStyleId>
              </a:tblPr>
              <a:tblGrid>
                <a:gridCol w="1540800"/>
                <a:gridCol w="1540800"/>
                <a:gridCol w="1540800"/>
                <a:gridCol w="1540800"/>
                <a:gridCol w="1540800"/>
              </a:tblGrid>
              <a:tr h="508775">
                <a:tc>
                  <a:txBody>
                    <a:bodyPr/>
                    <a:lstStyle/>
                    <a:p>
                      <a:pPr indent="0" lvl="0" marL="0" marR="0" rtl="0" algn="ctr">
                        <a:lnSpc>
                          <a:spcPct val="100000"/>
                        </a:lnSpc>
                        <a:spcBef>
                          <a:spcPts val="0"/>
                        </a:spcBef>
                        <a:spcAft>
                          <a:spcPts val="0"/>
                        </a:spcAft>
                        <a:buClr>
                          <a:srgbClr val="000000"/>
                        </a:buClr>
                        <a:buSzPts val="1400"/>
                        <a:buFont typeface="Arial"/>
                        <a:buNone/>
                      </a:pPr>
                      <a:r>
                        <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Level 1</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Level 2</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Level 3</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Level 4</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r>
              <a:tr h="5087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Performance 1</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87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Performance 2</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87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Performance 3</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87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Performance 4</a:t>
                      </a:r>
                      <a:endParaRPr b="1" sz="1400" u="none" cap="none" strike="noStrike">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17"/>
                      </a:srgbClr>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add a description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Exercise 1</a:t>
            </a:r>
            <a:endParaRPr/>
          </a:p>
        </p:txBody>
      </p:sp>
      <p:sp>
        <p:nvSpPr>
          <p:cNvPr id="768" name="Google Shape;768;p31"/>
          <p:cNvSpPr txBox="1"/>
          <p:nvPr/>
        </p:nvSpPr>
        <p:spPr>
          <a:xfrm>
            <a:off x="715425" y="1172300"/>
            <a:ext cx="3657000" cy="1117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dk1"/>
                </a:solidFill>
                <a:latin typeface="Outfit"/>
                <a:ea typeface="Outfit"/>
                <a:cs typeface="Outfit"/>
                <a:sym typeface="Outfit"/>
              </a:rPr>
              <a:t>What is the term for the process of ensuring that data collected is accurate and reliable?</a:t>
            </a:r>
            <a:endParaRPr b="1" i="0" sz="1800" u="none" cap="none" strike="noStrike">
              <a:solidFill>
                <a:schemeClr val="dk1"/>
              </a:solidFill>
              <a:latin typeface="Outfit"/>
              <a:ea typeface="Outfit"/>
              <a:cs typeface="Outfit"/>
              <a:sym typeface="Outfit"/>
            </a:endParaRPr>
          </a:p>
        </p:txBody>
      </p:sp>
      <p:graphicFrame>
        <p:nvGraphicFramePr>
          <p:cNvPr id="769" name="Google Shape;769;p31"/>
          <p:cNvGraphicFramePr/>
          <p:nvPr/>
        </p:nvGraphicFramePr>
        <p:xfrm>
          <a:off x="713225" y="2335338"/>
          <a:ext cx="3000000" cy="3000000"/>
        </p:xfrm>
        <a:graphic>
          <a:graphicData uri="http://schemas.openxmlformats.org/drawingml/2006/table">
            <a:tbl>
              <a:tblPr>
                <a:noFill/>
                <a:tableStyleId>{AA29F859-1E6C-4421-802E-B0B08EA70BF3}</a:tableStyleId>
              </a:tblPr>
              <a:tblGrid>
                <a:gridCol w="482825"/>
                <a:gridCol w="31741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A</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Data analysis</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70" name="Google Shape;770;p31"/>
          <p:cNvGraphicFramePr/>
          <p:nvPr/>
        </p:nvGraphicFramePr>
        <p:xfrm>
          <a:off x="713225" y="2918783"/>
          <a:ext cx="3000000" cy="3000000"/>
        </p:xfrm>
        <a:graphic>
          <a:graphicData uri="http://schemas.openxmlformats.org/drawingml/2006/table">
            <a:tbl>
              <a:tblPr>
                <a:noFill/>
                <a:tableStyleId>{AA29F859-1E6C-4421-802E-B0B08EA70BF3}</a:tableStyleId>
              </a:tblPr>
              <a:tblGrid>
                <a:gridCol w="481000"/>
                <a:gridCol w="31760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B</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Data interpretation</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71" name="Google Shape;771;p31"/>
          <p:cNvGraphicFramePr/>
          <p:nvPr/>
        </p:nvGraphicFramePr>
        <p:xfrm>
          <a:off x="715425" y="3502229"/>
          <a:ext cx="3000000" cy="3000000"/>
        </p:xfrm>
        <a:graphic>
          <a:graphicData uri="http://schemas.openxmlformats.org/drawingml/2006/table">
            <a:tbl>
              <a:tblPr>
                <a:noFill/>
                <a:tableStyleId>{AA29F859-1E6C-4421-802E-B0B08EA70BF3}</a:tableStyleId>
              </a:tblPr>
              <a:tblGrid>
                <a:gridCol w="479200"/>
                <a:gridCol w="31778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C</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Data validation</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72" name="Google Shape;772;p31"/>
          <p:cNvGraphicFramePr/>
          <p:nvPr/>
        </p:nvGraphicFramePr>
        <p:xfrm>
          <a:off x="720000" y="4085675"/>
          <a:ext cx="3000000" cy="3000000"/>
        </p:xfrm>
        <a:graphic>
          <a:graphicData uri="http://schemas.openxmlformats.org/drawingml/2006/table">
            <a:tbl>
              <a:tblPr>
                <a:noFill/>
                <a:tableStyleId>{AA29F859-1E6C-4421-802E-B0B08EA70BF3}</a:tableStyleId>
              </a:tblPr>
              <a:tblGrid>
                <a:gridCol w="480750"/>
                <a:gridCol w="31762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D</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Data visualization</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773" name="Google Shape;773;p31"/>
          <p:cNvSpPr txBox="1"/>
          <p:nvPr/>
        </p:nvSpPr>
        <p:spPr>
          <a:xfrm>
            <a:off x="4769200" y="1172300"/>
            <a:ext cx="3657000" cy="1117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dk1"/>
                </a:solidFill>
                <a:latin typeface="Outfit"/>
                <a:ea typeface="Outfit"/>
                <a:cs typeface="Outfit"/>
                <a:sym typeface="Outfit"/>
              </a:rPr>
              <a:t>In data collection, what is the term for a representative subset of a population?</a:t>
            </a:r>
            <a:endParaRPr b="1" i="0" sz="1800" u="none" cap="none" strike="noStrike">
              <a:solidFill>
                <a:schemeClr val="dk1"/>
              </a:solidFill>
              <a:latin typeface="Outfit"/>
              <a:ea typeface="Outfit"/>
              <a:cs typeface="Outfit"/>
              <a:sym typeface="Outfit"/>
            </a:endParaRPr>
          </a:p>
        </p:txBody>
      </p:sp>
      <p:graphicFrame>
        <p:nvGraphicFramePr>
          <p:cNvPr id="774" name="Google Shape;774;p31"/>
          <p:cNvGraphicFramePr/>
          <p:nvPr/>
        </p:nvGraphicFramePr>
        <p:xfrm>
          <a:off x="4767000" y="2335338"/>
          <a:ext cx="3000000" cy="3000000"/>
        </p:xfrm>
        <a:graphic>
          <a:graphicData uri="http://schemas.openxmlformats.org/drawingml/2006/table">
            <a:tbl>
              <a:tblPr>
                <a:noFill/>
                <a:tableStyleId>{AA29F859-1E6C-4421-802E-B0B08EA70BF3}</a:tableStyleId>
              </a:tblPr>
              <a:tblGrid>
                <a:gridCol w="482825"/>
                <a:gridCol w="31741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A</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Sample</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75" name="Google Shape;775;p31"/>
          <p:cNvGraphicFramePr/>
          <p:nvPr/>
        </p:nvGraphicFramePr>
        <p:xfrm>
          <a:off x="4767000" y="2918783"/>
          <a:ext cx="3000000" cy="3000000"/>
        </p:xfrm>
        <a:graphic>
          <a:graphicData uri="http://schemas.openxmlformats.org/drawingml/2006/table">
            <a:tbl>
              <a:tblPr>
                <a:noFill/>
                <a:tableStyleId>{AA29F859-1E6C-4421-802E-B0B08EA70BF3}</a:tableStyleId>
              </a:tblPr>
              <a:tblGrid>
                <a:gridCol w="481000"/>
                <a:gridCol w="31760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B</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Survey</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76" name="Google Shape;776;p31"/>
          <p:cNvGraphicFramePr/>
          <p:nvPr/>
        </p:nvGraphicFramePr>
        <p:xfrm>
          <a:off x="4769200" y="3502229"/>
          <a:ext cx="3000000" cy="3000000"/>
        </p:xfrm>
        <a:graphic>
          <a:graphicData uri="http://schemas.openxmlformats.org/drawingml/2006/table">
            <a:tbl>
              <a:tblPr>
                <a:noFill/>
                <a:tableStyleId>{AA29F859-1E6C-4421-802E-B0B08EA70BF3}</a:tableStyleId>
              </a:tblPr>
              <a:tblGrid>
                <a:gridCol w="479200"/>
                <a:gridCol w="31778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C</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Experiment</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77" name="Google Shape;777;p31"/>
          <p:cNvGraphicFramePr/>
          <p:nvPr/>
        </p:nvGraphicFramePr>
        <p:xfrm>
          <a:off x="4773775" y="4085675"/>
          <a:ext cx="3000000" cy="3000000"/>
        </p:xfrm>
        <a:graphic>
          <a:graphicData uri="http://schemas.openxmlformats.org/drawingml/2006/table">
            <a:tbl>
              <a:tblPr>
                <a:noFill/>
                <a:tableStyleId>{AA29F859-1E6C-4421-802E-B0B08EA70BF3}</a:tableStyleId>
              </a:tblPr>
              <a:tblGrid>
                <a:gridCol w="480750"/>
                <a:gridCol w="31762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latin typeface="Outfit"/>
                          <a:ea typeface="Outfit"/>
                          <a:cs typeface="Outfit"/>
                          <a:sym typeface="Outfit"/>
                        </a:rPr>
                        <a:t>D</a:t>
                      </a:r>
                      <a:endParaRPr b="1" sz="1400" u="none" cap="none" strike="noStrike">
                        <a:solidFill>
                          <a:schemeClr val="dk1"/>
                        </a:solidFill>
                        <a:latin typeface="Outfit"/>
                        <a:ea typeface="Outfit"/>
                        <a:cs typeface="Outfit"/>
                        <a:sym typeface="Outfi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Observation</a:t>
                      </a:r>
                      <a:endParaRPr sz="1400" u="none"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
          <p:cNvSpPr txBox="1"/>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lang="en" sz="2400">
                <a:solidFill>
                  <a:srgbClr val="262626"/>
                </a:solidFill>
                <a:latin typeface="Century Gothic"/>
                <a:ea typeface="Century Gothic"/>
                <a:cs typeface="Century Gothic"/>
                <a:sym typeface="Century Gothic"/>
              </a:rPr>
              <a:t>Origin and Growth of FoxCore</a:t>
            </a:r>
            <a:endParaRPr b="0" i="0" sz="2400" u="none" cap="none" strike="noStrike">
              <a:solidFill>
                <a:srgbClr val="202331"/>
              </a:solidFill>
              <a:latin typeface="Poppins Black"/>
              <a:ea typeface="Poppins Black"/>
              <a:cs typeface="Poppins Black"/>
              <a:sym typeface="Poppins Black"/>
            </a:endParaRPr>
          </a:p>
        </p:txBody>
      </p:sp>
      <p:sp>
        <p:nvSpPr>
          <p:cNvPr id="373" name="Google Shape;373;p3"/>
          <p:cNvSpPr txBox="1"/>
          <p:nvPr/>
        </p:nvSpPr>
        <p:spPr>
          <a:xfrm>
            <a:off x="857700" y="1342250"/>
            <a:ext cx="7428600" cy="210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202331"/>
              </a:buClr>
              <a:buSzPts val="1400"/>
              <a:buFont typeface="Barlow"/>
              <a:buChar char="●"/>
            </a:pPr>
            <a:r>
              <a:rPr b="0" i="0" lang="en" sz="1400" u="none" cap="none" strike="noStrike">
                <a:solidFill>
                  <a:srgbClr val="202331"/>
                </a:solidFill>
                <a:latin typeface="Barlow"/>
                <a:ea typeface="Barlow"/>
                <a:cs typeface="Barlow"/>
                <a:sym typeface="Barlow"/>
              </a:rPr>
              <a:t>A small retail business across Ontario founded by Liam Corrigan and Mitchell Fox.</a:t>
            </a:r>
            <a:endParaRPr b="0" i="0" sz="1400" u="none" cap="none" strike="noStrike">
              <a:solidFill>
                <a:srgbClr val="202331"/>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2331"/>
              </a:solidFill>
              <a:latin typeface="Barlow"/>
              <a:ea typeface="Barlow"/>
              <a:cs typeface="Barlow"/>
              <a:sym typeface="Barlow"/>
            </a:endParaRPr>
          </a:p>
          <a:p>
            <a:pPr indent="-317500" lvl="0" marL="457200" marR="0" rtl="0" algn="l">
              <a:lnSpc>
                <a:spcPct val="100000"/>
              </a:lnSpc>
              <a:spcBef>
                <a:spcPts val="0"/>
              </a:spcBef>
              <a:spcAft>
                <a:spcPts val="0"/>
              </a:spcAft>
              <a:buClr>
                <a:srgbClr val="202331"/>
              </a:buClr>
              <a:buSzPts val="1400"/>
              <a:buFont typeface="Barlow"/>
              <a:buChar char="●"/>
            </a:pPr>
            <a:r>
              <a:rPr b="0" i="0" lang="en" sz="1400" u="none" cap="none" strike="noStrike">
                <a:solidFill>
                  <a:srgbClr val="202331"/>
                </a:solidFill>
                <a:latin typeface="Barlow"/>
                <a:ea typeface="Barlow"/>
                <a:cs typeface="Barlow"/>
                <a:sym typeface="Barlow"/>
              </a:rPr>
              <a:t>Selling inexpensive novelty items : Bubble Guns and Arctic Skin Cooling Towels, which Fox had previously built a relationship with the owner.  </a:t>
            </a:r>
            <a:endParaRPr b="0" i="0" sz="1400" u="none" cap="none" strike="noStrike">
              <a:solidFill>
                <a:srgbClr val="202331"/>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2331"/>
              </a:solidFill>
              <a:latin typeface="Barlow"/>
              <a:ea typeface="Barlow"/>
              <a:cs typeface="Barlow"/>
              <a:sym typeface="Barlow"/>
            </a:endParaRPr>
          </a:p>
          <a:p>
            <a:pPr indent="-317500" lvl="0" marL="457200" marR="0" rtl="0" algn="l">
              <a:lnSpc>
                <a:spcPct val="100000"/>
              </a:lnSpc>
              <a:spcBef>
                <a:spcPts val="0"/>
              </a:spcBef>
              <a:spcAft>
                <a:spcPts val="0"/>
              </a:spcAft>
              <a:buClr>
                <a:srgbClr val="202331"/>
              </a:buClr>
              <a:buSzPts val="1400"/>
              <a:buFont typeface="Barlow"/>
              <a:buChar char="●"/>
            </a:pPr>
            <a:r>
              <a:rPr b="0" i="0" lang="en" sz="1400" u="none" cap="none" strike="noStrike">
                <a:solidFill>
                  <a:srgbClr val="202331"/>
                </a:solidFill>
                <a:latin typeface="Barlow"/>
                <a:ea typeface="Barlow"/>
                <a:cs typeface="Barlow"/>
                <a:sym typeface="Barlow"/>
              </a:rPr>
              <a:t>As sales grew, they hired salespeople to handle the high demand and added new products such as emoji pillows, heating pads, and remote-controlled drones, while figuring out which products worked best at different shows.</a:t>
            </a:r>
            <a:endParaRPr b="0" i="0" sz="1400" u="none" cap="none" strike="noStrike">
              <a:solidFill>
                <a:srgbClr val="202331"/>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02331"/>
              </a:solidFill>
              <a:latin typeface="Barlow"/>
              <a:ea typeface="Barlow"/>
              <a:cs typeface="Barlow"/>
              <a:sym typeface="Barlow"/>
            </a:endParaRPr>
          </a:p>
          <a:p>
            <a:pPr indent="-317500" lvl="0" marL="457200" marR="0" rtl="0" algn="l">
              <a:lnSpc>
                <a:spcPct val="100000"/>
              </a:lnSpc>
              <a:spcBef>
                <a:spcPts val="0"/>
              </a:spcBef>
              <a:spcAft>
                <a:spcPts val="0"/>
              </a:spcAft>
              <a:buClr>
                <a:srgbClr val="202331"/>
              </a:buClr>
              <a:buSzPts val="1400"/>
              <a:buFont typeface="Barlow"/>
              <a:buChar char="●"/>
            </a:pPr>
            <a:r>
              <a:rPr b="0" i="0" lang="en" sz="1400" u="none" cap="none" strike="noStrike">
                <a:solidFill>
                  <a:srgbClr val="202331"/>
                </a:solidFill>
                <a:latin typeface="Barlow"/>
                <a:ea typeface="Barlow"/>
                <a:cs typeface="Barlow"/>
                <a:sym typeface="Barlow"/>
              </a:rPr>
              <a:t>Foxcore had expanded. Corrigan and Fox managed up to three shows per weekend, with multiple booths at some venues.</a:t>
            </a:r>
            <a:endParaRPr b="0" i="0" sz="1400" u="none" cap="none" strike="noStrike">
              <a:solidFill>
                <a:srgbClr val="202331"/>
              </a:solidFill>
              <a:latin typeface="Barlow"/>
              <a:ea typeface="Barlow"/>
              <a:cs typeface="Barlow"/>
              <a:sym typeface="Barlo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Exercise 2</a:t>
            </a:r>
            <a:endParaRPr/>
          </a:p>
        </p:txBody>
      </p:sp>
      <p:graphicFrame>
        <p:nvGraphicFramePr>
          <p:cNvPr id="783" name="Google Shape;783;p32"/>
          <p:cNvGraphicFramePr/>
          <p:nvPr/>
        </p:nvGraphicFramePr>
        <p:xfrm>
          <a:off x="720000" y="1247288"/>
          <a:ext cx="3000000" cy="3000000"/>
        </p:xfrm>
        <a:graphic>
          <a:graphicData uri="http://schemas.openxmlformats.org/drawingml/2006/table">
            <a:tbl>
              <a:tblPr>
                <a:noFill/>
                <a:tableStyleId>{AA29F859-1E6C-4421-802E-B0B08EA70BF3}</a:tableStyleId>
              </a:tblPr>
              <a:tblGrid>
                <a:gridCol w="3648200"/>
              </a:tblGrid>
              <a:tr h="1385475">
                <a:tc>
                  <a:txBody>
                    <a:bodyPr/>
                    <a:lstStyle/>
                    <a:p>
                      <a:pPr indent="0" lvl="0" marL="0" marR="0" rtl="0" algn="ctr">
                        <a:lnSpc>
                          <a:spcPct val="115000"/>
                        </a:lnSpc>
                        <a:spcBef>
                          <a:spcPts val="0"/>
                        </a:spcBef>
                        <a:spcAft>
                          <a:spcPts val="0"/>
                        </a:spcAft>
                        <a:buClr>
                          <a:srgbClr val="000000"/>
                        </a:buClr>
                        <a:buSzPts val="1800"/>
                        <a:buFont typeface="Arial"/>
                        <a:buNone/>
                      </a:pPr>
                      <a:r>
                        <a:rPr b="1" lang="en" sz="1800" u="none" cap="none" strike="noStrike">
                          <a:solidFill>
                            <a:schemeClr val="dk1"/>
                          </a:solidFill>
                          <a:latin typeface="Outfit"/>
                          <a:ea typeface="Outfit"/>
                          <a:cs typeface="Outfit"/>
                          <a:sym typeface="Outfit"/>
                        </a:rPr>
                        <a:t>Explain what is the difference between data collection and data analysis?</a:t>
                      </a:r>
                      <a:endParaRPr sz="1800" u="none" cap="none" strike="noStrike">
                        <a:solidFill>
                          <a:schemeClr val="dk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5945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answer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84" name="Google Shape;784;p32"/>
          <p:cNvGraphicFramePr/>
          <p:nvPr/>
        </p:nvGraphicFramePr>
        <p:xfrm>
          <a:off x="4775800" y="1247288"/>
          <a:ext cx="3000000" cy="3000000"/>
        </p:xfrm>
        <a:graphic>
          <a:graphicData uri="http://schemas.openxmlformats.org/drawingml/2006/table">
            <a:tbl>
              <a:tblPr>
                <a:noFill/>
                <a:tableStyleId>{AA29F859-1E6C-4421-802E-B0B08EA70BF3}</a:tableStyleId>
              </a:tblPr>
              <a:tblGrid>
                <a:gridCol w="3648200"/>
              </a:tblGrid>
              <a:tr h="1385475">
                <a:tc>
                  <a:txBody>
                    <a:bodyPr/>
                    <a:lstStyle/>
                    <a:p>
                      <a:pPr indent="0" lvl="0" marL="0" marR="0" rtl="0" algn="ctr">
                        <a:lnSpc>
                          <a:spcPct val="115000"/>
                        </a:lnSpc>
                        <a:spcBef>
                          <a:spcPts val="0"/>
                        </a:spcBef>
                        <a:spcAft>
                          <a:spcPts val="0"/>
                        </a:spcAft>
                        <a:buClr>
                          <a:srgbClr val="000000"/>
                        </a:buClr>
                        <a:buSzPts val="1800"/>
                        <a:buFont typeface="Arial"/>
                        <a:buNone/>
                      </a:pPr>
                      <a:r>
                        <a:rPr b="1" lang="en" sz="1800" u="none" cap="none" strike="noStrike">
                          <a:solidFill>
                            <a:schemeClr val="dk1"/>
                          </a:solidFill>
                          <a:latin typeface="Outfit"/>
                          <a:ea typeface="Outfit"/>
                          <a:cs typeface="Outfit"/>
                          <a:sym typeface="Outfit"/>
                        </a:rPr>
                        <a:t>How to unlock the power of data collection and analysis?</a:t>
                      </a:r>
                      <a:endParaRPr sz="1800" u="none" cap="none" strike="noStrike">
                        <a:solidFill>
                          <a:schemeClr val="dk1"/>
                        </a:solidFill>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5945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DM Sans"/>
                          <a:ea typeface="DM Sans"/>
                          <a:cs typeface="DM Sans"/>
                          <a:sym typeface="DM Sans"/>
                        </a:rPr>
                        <a:t>You can answer here</a:t>
                      </a:r>
                      <a:endParaRPr sz="1400" u="none" cap="none" strike="noStrike">
                        <a:solidFill>
                          <a:schemeClr val="dk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3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What’s the difference?</a:t>
            </a:r>
            <a:endParaRPr/>
          </a:p>
        </p:txBody>
      </p:sp>
      <p:sp>
        <p:nvSpPr>
          <p:cNvPr id="790" name="Google Shape;790;p33"/>
          <p:cNvSpPr txBox="1"/>
          <p:nvPr/>
        </p:nvSpPr>
        <p:spPr>
          <a:xfrm>
            <a:off x="1528752" y="2355275"/>
            <a:ext cx="29802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Mars is actually a very cold place</a:t>
            </a:r>
            <a:endParaRPr b="0" i="0" sz="1400" u="none" cap="none" strike="noStrike">
              <a:solidFill>
                <a:schemeClr val="dk1"/>
              </a:solidFill>
              <a:latin typeface="DM Sans"/>
              <a:ea typeface="DM Sans"/>
              <a:cs typeface="DM Sans"/>
              <a:sym typeface="DM Sans"/>
            </a:endParaRPr>
          </a:p>
        </p:txBody>
      </p:sp>
      <p:sp>
        <p:nvSpPr>
          <p:cNvPr id="791" name="Google Shape;791;p33"/>
          <p:cNvSpPr txBox="1"/>
          <p:nvPr/>
        </p:nvSpPr>
        <p:spPr>
          <a:xfrm>
            <a:off x="1527275" y="2078300"/>
            <a:ext cx="2980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Survey </a:t>
            </a:r>
            <a:endParaRPr b="1" i="0" sz="2400" u="none" cap="none" strike="noStrike">
              <a:solidFill>
                <a:schemeClr val="dk1"/>
              </a:solidFill>
              <a:latin typeface="Outfit"/>
              <a:ea typeface="Outfit"/>
              <a:cs typeface="Outfit"/>
              <a:sym typeface="Outfit"/>
            </a:endParaRPr>
          </a:p>
        </p:txBody>
      </p:sp>
      <p:sp>
        <p:nvSpPr>
          <p:cNvPr id="792" name="Google Shape;792;p33"/>
          <p:cNvSpPr txBox="1"/>
          <p:nvPr/>
        </p:nvSpPr>
        <p:spPr>
          <a:xfrm>
            <a:off x="978425" y="1319625"/>
            <a:ext cx="3529200" cy="5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Data collection</a:t>
            </a:r>
            <a:endParaRPr b="1" i="0" sz="2400" u="none" cap="none" strike="noStrike">
              <a:solidFill>
                <a:schemeClr val="dk1"/>
              </a:solidFill>
              <a:latin typeface="Outfit"/>
              <a:ea typeface="Outfit"/>
              <a:cs typeface="Outfit"/>
              <a:sym typeface="Outfit"/>
            </a:endParaRPr>
          </a:p>
        </p:txBody>
      </p:sp>
      <p:sp>
        <p:nvSpPr>
          <p:cNvPr id="793" name="Google Shape;793;p33"/>
          <p:cNvSpPr txBox="1"/>
          <p:nvPr/>
        </p:nvSpPr>
        <p:spPr>
          <a:xfrm>
            <a:off x="1528752" y="3291088"/>
            <a:ext cx="29802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Venus has high temperatures</a:t>
            </a:r>
            <a:endParaRPr b="0" i="0" sz="1400" u="none" cap="none" strike="noStrike">
              <a:solidFill>
                <a:schemeClr val="dk1"/>
              </a:solidFill>
              <a:latin typeface="DM Sans"/>
              <a:ea typeface="DM Sans"/>
              <a:cs typeface="DM Sans"/>
              <a:sym typeface="DM Sans"/>
            </a:endParaRPr>
          </a:p>
        </p:txBody>
      </p:sp>
      <p:sp>
        <p:nvSpPr>
          <p:cNvPr id="794" name="Google Shape;794;p33"/>
          <p:cNvSpPr txBox="1"/>
          <p:nvPr/>
        </p:nvSpPr>
        <p:spPr>
          <a:xfrm>
            <a:off x="1527275" y="3014113"/>
            <a:ext cx="2980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Interview</a:t>
            </a:r>
            <a:endParaRPr b="1" i="0" sz="2400" u="none" cap="none" strike="noStrike">
              <a:solidFill>
                <a:schemeClr val="dk1"/>
              </a:solidFill>
              <a:latin typeface="Outfit"/>
              <a:ea typeface="Outfit"/>
              <a:cs typeface="Outfit"/>
              <a:sym typeface="Outfit"/>
            </a:endParaRPr>
          </a:p>
        </p:txBody>
      </p:sp>
      <p:sp>
        <p:nvSpPr>
          <p:cNvPr id="795" name="Google Shape;795;p33"/>
          <p:cNvSpPr txBox="1"/>
          <p:nvPr/>
        </p:nvSpPr>
        <p:spPr>
          <a:xfrm>
            <a:off x="1528752" y="4226900"/>
            <a:ext cx="29802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Earth is the planet with life</a:t>
            </a:r>
            <a:endParaRPr b="0" i="0" sz="1400" u="none" cap="none" strike="noStrike">
              <a:solidFill>
                <a:schemeClr val="dk1"/>
              </a:solidFill>
              <a:latin typeface="DM Sans"/>
              <a:ea typeface="DM Sans"/>
              <a:cs typeface="DM Sans"/>
              <a:sym typeface="DM Sans"/>
            </a:endParaRPr>
          </a:p>
        </p:txBody>
      </p:sp>
      <p:sp>
        <p:nvSpPr>
          <p:cNvPr id="796" name="Google Shape;796;p33"/>
          <p:cNvSpPr txBox="1"/>
          <p:nvPr/>
        </p:nvSpPr>
        <p:spPr>
          <a:xfrm>
            <a:off x="1527275" y="3949925"/>
            <a:ext cx="29802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Observation</a:t>
            </a:r>
            <a:endParaRPr b="1" i="0" sz="2400" u="none" cap="none" strike="noStrike">
              <a:solidFill>
                <a:schemeClr val="dk1"/>
              </a:solidFill>
              <a:latin typeface="Outfit"/>
              <a:ea typeface="Outfit"/>
              <a:cs typeface="Outfit"/>
              <a:sym typeface="Outfit"/>
            </a:endParaRPr>
          </a:p>
        </p:txBody>
      </p:sp>
      <p:sp>
        <p:nvSpPr>
          <p:cNvPr id="797" name="Google Shape;797;p33"/>
          <p:cNvSpPr/>
          <p:nvPr/>
        </p:nvSpPr>
        <p:spPr>
          <a:xfrm>
            <a:off x="1318288" y="21186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798" name="Google Shape;798;p33"/>
          <p:cNvSpPr/>
          <p:nvPr/>
        </p:nvSpPr>
        <p:spPr>
          <a:xfrm>
            <a:off x="1318288" y="30859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799" name="Google Shape;799;p33"/>
          <p:cNvSpPr/>
          <p:nvPr/>
        </p:nvSpPr>
        <p:spPr>
          <a:xfrm>
            <a:off x="1318288" y="40088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800" name="Google Shape;800;p33"/>
          <p:cNvCxnSpPr>
            <a:stCxn id="797" idx="4"/>
            <a:endCxn id="798" idx="0"/>
          </p:cNvCxnSpPr>
          <p:nvPr/>
        </p:nvCxnSpPr>
        <p:spPr>
          <a:xfrm>
            <a:off x="1392388" y="2266800"/>
            <a:ext cx="0" cy="819000"/>
          </a:xfrm>
          <a:prstGeom prst="straightConnector1">
            <a:avLst/>
          </a:prstGeom>
          <a:noFill/>
          <a:ln cap="flat" cmpd="sng" w="9525">
            <a:solidFill>
              <a:schemeClr val="dk1"/>
            </a:solidFill>
            <a:prstDash val="solid"/>
            <a:round/>
            <a:headEnd len="sm" w="sm" type="none"/>
            <a:tailEnd len="sm" w="sm" type="none"/>
          </a:ln>
        </p:spPr>
      </p:cxnSp>
      <p:cxnSp>
        <p:nvCxnSpPr>
          <p:cNvPr id="801" name="Google Shape;801;p33"/>
          <p:cNvCxnSpPr>
            <a:stCxn id="798" idx="4"/>
            <a:endCxn id="799" idx="0"/>
          </p:cNvCxnSpPr>
          <p:nvPr/>
        </p:nvCxnSpPr>
        <p:spPr>
          <a:xfrm>
            <a:off x="1392388" y="3234100"/>
            <a:ext cx="0" cy="774600"/>
          </a:xfrm>
          <a:prstGeom prst="straightConnector1">
            <a:avLst/>
          </a:prstGeom>
          <a:noFill/>
          <a:ln cap="flat" cmpd="sng" w="9525">
            <a:solidFill>
              <a:schemeClr val="dk1"/>
            </a:solidFill>
            <a:prstDash val="solid"/>
            <a:round/>
            <a:headEnd len="sm" w="sm" type="none"/>
            <a:tailEnd len="sm" w="sm" type="none"/>
          </a:ln>
        </p:spPr>
      </p:cxnSp>
      <p:sp>
        <p:nvSpPr>
          <p:cNvPr id="802" name="Google Shape;802;p33"/>
          <p:cNvSpPr txBox="1"/>
          <p:nvPr/>
        </p:nvSpPr>
        <p:spPr>
          <a:xfrm>
            <a:off x="5186676" y="2355275"/>
            <a:ext cx="29787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Jupiter is a huge gas giant</a:t>
            </a:r>
            <a:endParaRPr b="0" i="0" sz="1400" u="none" cap="none" strike="noStrike">
              <a:solidFill>
                <a:schemeClr val="dk1"/>
              </a:solidFill>
              <a:latin typeface="DM Sans"/>
              <a:ea typeface="DM Sans"/>
              <a:cs typeface="DM Sans"/>
              <a:sym typeface="DM Sans"/>
            </a:endParaRPr>
          </a:p>
        </p:txBody>
      </p:sp>
      <p:sp>
        <p:nvSpPr>
          <p:cNvPr id="803" name="Google Shape;803;p33"/>
          <p:cNvSpPr txBox="1"/>
          <p:nvPr/>
        </p:nvSpPr>
        <p:spPr>
          <a:xfrm>
            <a:off x="5185200" y="2078300"/>
            <a:ext cx="29787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Descriptive</a:t>
            </a:r>
            <a:endParaRPr b="1" i="0" sz="2400" u="none" cap="none" strike="noStrike">
              <a:solidFill>
                <a:schemeClr val="dk1"/>
              </a:solidFill>
              <a:latin typeface="Outfit"/>
              <a:ea typeface="Outfit"/>
              <a:cs typeface="Outfit"/>
              <a:sym typeface="Outfit"/>
            </a:endParaRPr>
          </a:p>
        </p:txBody>
      </p:sp>
      <p:sp>
        <p:nvSpPr>
          <p:cNvPr id="804" name="Google Shape;804;p33"/>
          <p:cNvSpPr txBox="1"/>
          <p:nvPr/>
        </p:nvSpPr>
        <p:spPr>
          <a:xfrm>
            <a:off x="4636350" y="1319625"/>
            <a:ext cx="3529200" cy="5529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Data analysis</a:t>
            </a:r>
            <a:endParaRPr b="1" i="0" sz="2400" u="none" cap="none" strike="noStrike">
              <a:solidFill>
                <a:schemeClr val="dk1"/>
              </a:solidFill>
              <a:latin typeface="Outfit"/>
              <a:ea typeface="Outfit"/>
              <a:cs typeface="Outfit"/>
              <a:sym typeface="Outfit"/>
            </a:endParaRPr>
          </a:p>
        </p:txBody>
      </p:sp>
      <p:sp>
        <p:nvSpPr>
          <p:cNvPr id="805" name="Google Shape;805;p33"/>
          <p:cNvSpPr txBox="1"/>
          <p:nvPr/>
        </p:nvSpPr>
        <p:spPr>
          <a:xfrm>
            <a:off x="5186676" y="3291088"/>
            <a:ext cx="29787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Mercury is a small planet</a:t>
            </a:r>
            <a:endParaRPr b="0" i="0" sz="1400" u="none" cap="none" strike="noStrike">
              <a:solidFill>
                <a:schemeClr val="dk1"/>
              </a:solidFill>
              <a:latin typeface="DM Sans"/>
              <a:ea typeface="DM Sans"/>
              <a:cs typeface="DM Sans"/>
              <a:sym typeface="DM Sans"/>
            </a:endParaRPr>
          </a:p>
        </p:txBody>
      </p:sp>
      <p:sp>
        <p:nvSpPr>
          <p:cNvPr id="806" name="Google Shape;806;p33"/>
          <p:cNvSpPr txBox="1"/>
          <p:nvPr/>
        </p:nvSpPr>
        <p:spPr>
          <a:xfrm>
            <a:off x="5185200" y="3014113"/>
            <a:ext cx="29787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Inferential</a:t>
            </a:r>
            <a:endParaRPr b="1" i="0" sz="2400" u="none" cap="none" strike="noStrike">
              <a:solidFill>
                <a:schemeClr val="dk1"/>
              </a:solidFill>
              <a:latin typeface="Outfit"/>
              <a:ea typeface="Outfit"/>
              <a:cs typeface="Outfit"/>
              <a:sym typeface="Outfit"/>
            </a:endParaRPr>
          </a:p>
        </p:txBody>
      </p:sp>
      <p:sp>
        <p:nvSpPr>
          <p:cNvPr id="807" name="Google Shape;807;p33"/>
          <p:cNvSpPr txBox="1"/>
          <p:nvPr/>
        </p:nvSpPr>
        <p:spPr>
          <a:xfrm>
            <a:off x="5186676" y="4226900"/>
            <a:ext cx="2978700" cy="37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Saturn has several rings</a:t>
            </a:r>
            <a:endParaRPr b="0" i="0" sz="1400" u="none" cap="none" strike="noStrike">
              <a:solidFill>
                <a:schemeClr val="dk1"/>
              </a:solidFill>
              <a:latin typeface="DM Sans"/>
              <a:ea typeface="DM Sans"/>
              <a:cs typeface="DM Sans"/>
              <a:sym typeface="DM Sans"/>
            </a:endParaRPr>
          </a:p>
        </p:txBody>
      </p:sp>
      <p:sp>
        <p:nvSpPr>
          <p:cNvPr id="808" name="Google Shape;808;p33"/>
          <p:cNvSpPr txBox="1"/>
          <p:nvPr/>
        </p:nvSpPr>
        <p:spPr>
          <a:xfrm>
            <a:off x="5185200" y="3949925"/>
            <a:ext cx="2978700" cy="377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Hypothesis</a:t>
            </a:r>
            <a:endParaRPr b="1" i="0" sz="2400" u="none" cap="none" strike="noStrike">
              <a:solidFill>
                <a:schemeClr val="dk1"/>
              </a:solidFill>
              <a:latin typeface="Outfit"/>
              <a:ea typeface="Outfit"/>
              <a:cs typeface="Outfit"/>
              <a:sym typeface="Outfit"/>
            </a:endParaRPr>
          </a:p>
        </p:txBody>
      </p:sp>
      <p:sp>
        <p:nvSpPr>
          <p:cNvPr id="809" name="Google Shape;809;p33"/>
          <p:cNvSpPr/>
          <p:nvPr/>
        </p:nvSpPr>
        <p:spPr>
          <a:xfrm>
            <a:off x="4841075" y="21186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810" name="Google Shape;810;p33"/>
          <p:cNvSpPr/>
          <p:nvPr/>
        </p:nvSpPr>
        <p:spPr>
          <a:xfrm>
            <a:off x="4841075" y="30859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811" name="Google Shape;811;p33"/>
          <p:cNvSpPr/>
          <p:nvPr/>
        </p:nvSpPr>
        <p:spPr>
          <a:xfrm>
            <a:off x="4841075" y="40088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812" name="Google Shape;812;p33"/>
          <p:cNvCxnSpPr>
            <a:stCxn id="809" idx="4"/>
            <a:endCxn id="810" idx="0"/>
          </p:cNvCxnSpPr>
          <p:nvPr/>
        </p:nvCxnSpPr>
        <p:spPr>
          <a:xfrm>
            <a:off x="4915175" y="2266800"/>
            <a:ext cx="0" cy="819000"/>
          </a:xfrm>
          <a:prstGeom prst="straightConnector1">
            <a:avLst/>
          </a:prstGeom>
          <a:noFill/>
          <a:ln cap="flat" cmpd="sng" w="9525">
            <a:solidFill>
              <a:schemeClr val="dk1"/>
            </a:solidFill>
            <a:prstDash val="solid"/>
            <a:round/>
            <a:headEnd len="sm" w="sm" type="none"/>
            <a:tailEnd len="sm" w="sm" type="none"/>
          </a:ln>
        </p:spPr>
      </p:cxnSp>
      <p:cxnSp>
        <p:nvCxnSpPr>
          <p:cNvPr id="813" name="Google Shape;813;p33"/>
          <p:cNvCxnSpPr>
            <a:stCxn id="810" idx="4"/>
            <a:endCxn id="811" idx="0"/>
          </p:cNvCxnSpPr>
          <p:nvPr/>
        </p:nvCxnSpPr>
        <p:spPr>
          <a:xfrm>
            <a:off x="4915175" y="3234100"/>
            <a:ext cx="0" cy="7746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Let’s review before wrapping up</a:t>
            </a:r>
            <a:endParaRPr/>
          </a:p>
        </p:txBody>
      </p:sp>
      <p:sp>
        <p:nvSpPr>
          <p:cNvPr id="819" name="Google Shape;819;p34"/>
          <p:cNvSpPr txBox="1"/>
          <p:nvPr/>
        </p:nvSpPr>
        <p:spPr>
          <a:xfrm>
            <a:off x="1070125" y="2218350"/>
            <a:ext cx="3452100" cy="530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Data collection</a:t>
            </a:r>
            <a:endParaRPr b="1" i="0" sz="2400" u="none" cap="none" strike="noStrike">
              <a:solidFill>
                <a:schemeClr val="dk1"/>
              </a:solidFill>
              <a:latin typeface="Outfit"/>
              <a:ea typeface="Outfit"/>
              <a:cs typeface="Outfit"/>
              <a:sym typeface="Outfit"/>
            </a:endParaRPr>
          </a:p>
        </p:txBody>
      </p:sp>
      <p:sp>
        <p:nvSpPr>
          <p:cNvPr id="820" name="Google Shape;820;p34"/>
          <p:cNvSpPr txBox="1"/>
          <p:nvPr/>
        </p:nvSpPr>
        <p:spPr>
          <a:xfrm>
            <a:off x="4857100" y="2218350"/>
            <a:ext cx="3452100" cy="530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Data analysis</a:t>
            </a:r>
            <a:endParaRPr b="1" i="0" sz="2400" u="none" cap="none" strike="noStrike">
              <a:solidFill>
                <a:schemeClr val="dk1"/>
              </a:solidFill>
              <a:latin typeface="Outfit"/>
              <a:ea typeface="Outfit"/>
              <a:cs typeface="Outfit"/>
              <a:sym typeface="Outfit"/>
            </a:endParaRPr>
          </a:p>
        </p:txBody>
      </p:sp>
      <p:sp>
        <p:nvSpPr>
          <p:cNvPr id="821" name="Google Shape;821;p34"/>
          <p:cNvSpPr txBox="1"/>
          <p:nvPr/>
        </p:nvSpPr>
        <p:spPr>
          <a:xfrm>
            <a:off x="1070100" y="3675375"/>
            <a:ext cx="3452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Venus has a beautiful name and is the second planet from the Sun</a:t>
            </a:r>
            <a:endParaRPr b="0" i="0" sz="1400" u="none" cap="none" strike="noStrike">
              <a:solidFill>
                <a:schemeClr val="dk1"/>
              </a:solidFill>
              <a:latin typeface="DM Sans"/>
              <a:ea typeface="DM Sans"/>
              <a:cs typeface="DM Sans"/>
              <a:sym typeface="DM Sans"/>
            </a:endParaRPr>
          </a:p>
        </p:txBody>
      </p:sp>
      <p:sp>
        <p:nvSpPr>
          <p:cNvPr id="822" name="Google Shape;822;p34"/>
          <p:cNvSpPr txBox="1"/>
          <p:nvPr/>
        </p:nvSpPr>
        <p:spPr>
          <a:xfrm>
            <a:off x="1070112" y="3321325"/>
            <a:ext cx="3452100" cy="469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Information-gathering</a:t>
            </a:r>
            <a:endParaRPr b="1" i="0" sz="2400" u="none" cap="none" strike="noStrike">
              <a:solidFill>
                <a:schemeClr val="dk1"/>
              </a:solidFill>
              <a:latin typeface="Outfit"/>
              <a:ea typeface="Outfit"/>
              <a:cs typeface="Outfit"/>
              <a:sym typeface="Outfit"/>
            </a:endParaRPr>
          </a:p>
        </p:txBody>
      </p:sp>
      <p:sp>
        <p:nvSpPr>
          <p:cNvPr id="823" name="Google Shape;823;p34"/>
          <p:cNvSpPr txBox="1"/>
          <p:nvPr/>
        </p:nvSpPr>
        <p:spPr>
          <a:xfrm>
            <a:off x="4857088" y="3675375"/>
            <a:ext cx="3452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DM Sans"/>
                <a:ea typeface="DM Sans"/>
                <a:cs typeface="DM Sans"/>
                <a:sym typeface="DM Sans"/>
              </a:rPr>
              <a:t>Despite being red, Mars is actually a cold place. It’s full of iron oxide dust</a:t>
            </a:r>
            <a:endParaRPr b="0" i="0" sz="1400" u="none" cap="none" strike="noStrike">
              <a:solidFill>
                <a:schemeClr val="dk1"/>
              </a:solidFill>
              <a:latin typeface="DM Sans"/>
              <a:ea typeface="DM Sans"/>
              <a:cs typeface="DM Sans"/>
              <a:sym typeface="DM Sans"/>
            </a:endParaRPr>
          </a:p>
        </p:txBody>
      </p:sp>
      <p:sp>
        <p:nvSpPr>
          <p:cNvPr id="824" name="Google Shape;824;p34"/>
          <p:cNvSpPr txBox="1"/>
          <p:nvPr/>
        </p:nvSpPr>
        <p:spPr>
          <a:xfrm>
            <a:off x="4857088" y="3321325"/>
            <a:ext cx="3452100" cy="469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utfit"/>
                <a:ea typeface="Outfit"/>
                <a:cs typeface="Outfit"/>
                <a:sym typeface="Outfit"/>
              </a:rPr>
              <a:t>Insights-generation</a:t>
            </a:r>
            <a:endParaRPr b="1" i="0" sz="2400" u="none" cap="none" strike="noStrike">
              <a:solidFill>
                <a:schemeClr val="dk1"/>
              </a:solidFill>
              <a:latin typeface="Outfit"/>
              <a:ea typeface="Outfit"/>
              <a:cs typeface="Outfit"/>
              <a:sym typeface="Outfit"/>
            </a:endParaRPr>
          </a:p>
        </p:txBody>
      </p:sp>
      <p:cxnSp>
        <p:nvCxnSpPr>
          <p:cNvPr id="825" name="Google Shape;825;p34"/>
          <p:cNvCxnSpPr>
            <a:stCxn id="819" idx="2"/>
            <a:endCxn id="822" idx="0"/>
          </p:cNvCxnSpPr>
          <p:nvPr/>
        </p:nvCxnSpPr>
        <p:spPr>
          <a:xfrm>
            <a:off x="2796175" y="2748750"/>
            <a:ext cx="0" cy="572700"/>
          </a:xfrm>
          <a:prstGeom prst="straightConnector1">
            <a:avLst/>
          </a:prstGeom>
          <a:noFill/>
          <a:ln cap="flat" cmpd="sng" w="9525">
            <a:solidFill>
              <a:schemeClr val="dk1"/>
            </a:solidFill>
            <a:prstDash val="solid"/>
            <a:round/>
            <a:headEnd len="sm" w="sm" type="none"/>
            <a:tailEnd len="med" w="med" type="triangle"/>
          </a:ln>
        </p:spPr>
      </p:cxnSp>
      <p:cxnSp>
        <p:nvCxnSpPr>
          <p:cNvPr id="826" name="Google Shape;826;p34"/>
          <p:cNvCxnSpPr>
            <a:stCxn id="820" idx="2"/>
            <a:endCxn id="824" idx="0"/>
          </p:cNvCxnSpPr>
          <p:nvPr/>
        </p:nvCxnSpPr>
        <p:spPr>
          <a:xfrm>
            <a:off x="6583150" y="2748750"/>
            <a:ext cx="0" cy="572700"/>
          </a:xfrm>
          <a:prstGeom prst="straightConnector1">
            <a:avLst/>
          </a:prstGeom>
          <a:noFill/>
          <a:ln cap="flat" cmpd="sng" w="9525">
            <a:solidFill>
              <a:schemeClr val="dk1"/>
            </a:solidFill>
            <a:prstDash val="solid"/>
            <a:round/>
            <a:headEnd len="sm" w="sm" type="none"/>
            <a:tailEnd len="med" w="med" type="triangle"/>
          </a:ln>
        </p:spPr>
      </p:cxnSp>
      <p:sp>
        <p:nvSpPr>
          <p:cNvPr id="827" name="Google Shape;827;p34"/>
          <p:cNvSpPr/>
          <p:nvPr/>
        </p:nvSpPr>
        <p:spPr>
          <a:xfrm>
            <a:off x="2414100" y="1179613"/>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28" name="Google Shape;828;p34"/>
          <p:cNvSpPr/>
          <p:nvPr/>
        </p:nvSpPr>
        <p:spPr>
          <a:xfrm>
            <a:off x="6201100" y="1179613"/>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cxnSp>
        <p:nvCxnSpPr>
          <p:cNvPr id="829" name="Google Shape;829;p34"/>
          <p:cNvCxnSpPr>
            <a:stCxn id="827" idx="6"/>
            <a:endCxn id="828" idx="2"/>
          </p:cNvCxnSpPr>
          <p:nvPr/>
        </p:nvCxnSpPr>
        <p:spPr>
          <a:xfrm>
            <a:off x="3178200" y="1561663"/>
            <a:ext cx="3022800" cy="0"/>
          </a:xfrm>
          <a:prstGeom prst="straightConnector1">
            <a:avLst/>
          </a:prstGeom>
          <a:noFill/>
          <a:ln cap="flat" cmpd="sng" w="9525">
            <a:solidFill>
              <a:schemeClr val="dk1"/>
            </a:solidFill>
            <a:prstDash val="solid"/>
            <a:round/>
            <a:headEnd len="sm" w="sm" type="none"/>
            <a:tailEnd len="sm" w="sm" type="none"/>
          </a:ln>
        </p:spPr>
      </p:cxnSp>
      <p:cxnSp>
        <p:nvCxnSpPr>
          <p:cNvPr id="830" name="Google Shape;830;p34"/>
          <p:cNvCxnSpPr>
            <a:stCxn id="827" idx="4"/>
            <a:endCxn id="819" idx="0"/>
          </p:cNvCxnSpPr>
          <p:nvPr/>
        </p:nvCxnSpPr>
        <p:spPr>
          <a:xfrm>
            <a:off x="2796150" y="1943713"/>
            <a:ext cx="0" cy="274500"/>
          </a:xfrm>
          <a:prstGeom prst="straightConnector1">
            <a:avLst/>
          </a:prstGeom>
          <a:noFill/>
          <a:ln cap="flat" cmpd="sng" w="9525">
            <a:solidFill>
              <a:schemeClr val="dk1"/>
            </a:solidFill>
            <a:prstDash val="solid"/>
            <a:round/>
            <a:headEnd len="sm" w="sm" type="none"/>
            <a:tailEnd len="sm" w="sm" type="none"/>
          </a:ln>
        </p:spPr>
      </p:cxnSp>
      <p:cxnSp>
        <p:nvCxnSpPr>
          <p:cNvPr id="831" name="Google Shape;831;p34"/>
          <p:cNvCxnSpPr>
            <a:stCxn id="828" idx="4"/>
            <a:endCxn id="820" idx="0"/>
          </p:cNvCxnSpPr>
          <p:nvPr/>
        </p:nvCxnSpPr>
        <p:spPr>
          <a:xfrm>
            <a:off x="6583150" y="1943713"/>
            <a:ext cx="0" cy="274500"/>
          </a:xfrm>
          <a:prstGeom prst="straightConnector1">
            <a:avLst/>
          </a:prstGeom>
          <a:noFill/>
          <a:ln cap="flat" cmpd="sng" w="9525">
            <a:solidFill>
              <a:schemeClr val="dk1"/>
            </a:solidFill>
            <a:prstDash val="solid"/>
            <a:round/>
            <a:headEnd len="sm" w="sm" type="none"/>
            <a:tailEnd len="sm" w="sm" type="none"/>
          </a:ln>
        </p:spPr>
      </p:cxnSp>
      <p:grpSp>
        <p:nvGrpSpPr>
          <p:cNvPr id="832" name="Google Shape;832;p34"/>
          <p:cNvGrpSpPr/>
          <p:nvPr/>
        </p:nvGrpSpPr>
        <p:grpSpPr>
          <a:xfrm>
            <a:off x="6387076" y="1365606"/>
            <a:ext cx="392155" cy="392132"/>
            <a:chOff x="3966275" y="1999856"/>
            <a:chExt cx="392155" cy="392132"/>
          </a:xfrm>
        </p:grpSpPr>
        <p:sp>
          <p:nvSpPr>
            <p:cNvPr id="833" name="Google Shape;833;p34"/>
            <p:cNvSpPr/>
            <p:nvPr/>
          </p:nvSpPr>
          <p:spPr>
            <a:xfrm>
              <a:off x="4019950" y="2091861"/>
              <a:ext cx="283720" cy="208123"/>
            </a:xfrm>
            <a:custGeom>
              <a:rect b="b" l="l" r="r" t="t"/>
              <a:pathLst>
                <a:path extrusionOk="0" h="9209" w="12554">
                  <a:moveTo>
                    <a:pt x="6301" y="1018"/>
                  </a:moveTo>
                  <a:lnTo>
                    <a:pt x="6737" y="1066"/>
                  </a:lnTo>
                  <a:lnTo>
                    <a:pt x="7173" y="1163"/>
                  </a:lnTo>
                  <a:lnTo>
                    <a:pt x="7610" y="1309"/>
                  </a:lnTo>
                  <a:lnTo>
                    <a:pt x="7997" y="1454"/>
                  </a:lnTo>
                  <a:lnTo>
                    <a:pt x="8434" y="1696"/>
                  </a:lnTo>
                  <a:lnTo>
                    <a:pt x="8821" y="1939"/>
                  </a:lnTo>
                  <a:lnTo>
                    <a:pt x="9548" y="2472"/>
                  </a:lnTo>
                  <a:lnTo>
                    <a:pt x="10178" y="3102"/>
                  </a:lnTo>
                  <a:lnTo>
                    <a:pt x="10711" y="3683"/>
                  </a:lnTo>
                  <a:lnTo>
                    <a:pt x="11148" y="4217"/>
                  </a:lnTo>
                  <a:lnTo>
                    <a:pt x="11438" y="4604"/>
                  </a:lnTo>
                  <a:lnTo>
                    <a:pt x="11148" y="5040"/>
                  </a:lnTo>
                  <a:lnTo>
                    <a:pt x="10711" y="5574"/>
                  </a:lnTo>
                  <a:lnTo>
                    <a:pt x="10178" y="6155"/>
                  </a:lnTo>
                  <a:lnTo>
                    <a:pt x="9548" y="6737"/>
                  </a:lnTo>
                  <a:lnTo>
                    <a:pt x="8821" y="7318"/>
                  </a:lnTo>
                  <a:lnTo>
                    <a:pt x="8434" y="7561"/>
                  </a:lnTo>
                  <a:lnTo>
                    <a:pt x="7997" y="7754"/>
                  </a:lnTo>
                  <a:lnTo>
                    <a:pt x="7610" y="7948"/>
                  </a:lnTo>
                  <a:lnTo>
                    <a:pt x="7173" y="8094"/>
                  </a:lnTo>
                  <a:lnTo>
                    <a:pt x="6737" y="8191"/>
                  </a:lnTo>
                  <a:lnTo>
                    <a:pt x="5816" y="8191"/>
                  </a:lnTo>
                  <a:lnTo>
                    <a:pt x="5380" y="8094"/>
                  </a:lnTo>
                  <a:lnTo>
                    <a:pt x="4944" y="7948"/>
                  </a:lnTo>
                  <a:lnTo>
                    <a:pt x="4556" y="7754"/>
                  </a:lnTo>
                  <a:lnTo>
                    <a:pt x="4169" y="7561"/>
                  </a:lnTo>
                  <a:lnTo>
                    <a:pt x="3781" y="7318"/>
                  </a:lnTo>
                  <a:lnTo>
                    <a:pt x="3054" y="6737"/>
                  </a:lnTo>
                  <a:lnTo>
                    <a:pt x="2424" y="6155"/>
                  </a:lnTo>
                  <a:lnTo>
                    <a:pt x="1842" y="5574"/>
                  </a:lnTo>
                  <a:lnTo>
                    <a:pt x="1455" y="5040"/>
                  </a:lnTo>
                  <a:lnTo>
                    <a:pt x="1115" y="4604"/>
                  </a:lnTo>
                  <a:lnTo>
                    <a:pt x="1455" y="4217"/>
                  </a:lnTo>
                  <a:lnTo>
                    <a:pt x="1842" y="3683"/>
                  </a:lnTo>
                  <a:lnTo>
                    <a:pt x="2424" y="3102"/>
                  </a:lnTo>
                  <a:lnTo>
                    <a:pt x="3054" y="2472"/>
                  </a:lnTo>
                  <a:lnTo>
                    <a:pt x="3781" y="1939"/>
                  </a:lnTo>
                  <a:lnTo>
                    <a:pt x="4169" y="1696"/>
                  </a:lnTo>
                  <a:lnTo>
                    <a:pt x="4556" y="1454"/>
                  </a:lnTo>
                  <a:lnTo>
                    <a:pt x="4944" y="1309"/>
                  </a:lnTo>
                  <a:lnTo>
                    <a:pt x="5380" y="1163"/>
                  </a:lnTo>
                  <a:lnTo>
                    <a:pt x="5816" y="1066"/>
                  </a:lnTo>
                  <a:lnTo>
                    <a:pt x="6301" y="1018"/>
                  </a:lnTo>
                  <a:close/>
                  <a:moveTo>
                    <a:pt x="6301" y="0"/>
                  </a:moveTo>
                  <a:lnTo>
                    <a:pt x="5671" y="49"/>
                  </a:lnTo>
                  <a:lnTo>
                    <a:pt x="5041" y="194"/>
                  </a:lnTo>
                  <a:lnTo>
                    <a:pt x="4459" y="388"/>
                  </a:lnTo>
                  <a:lnTo>
                    <a:pt x="3878" y="679"/>
                  </a:lnTo>
                  <a:lnTo>
                    <a:pt x="3345" y="969"/>
                  </a:lnTo>
                  <a:lnTo>
                    <a:pt x="2860" y="1357"/>
                  </a:lnTo>
                  <a:lnTo>
                    <a:pt x="2375" y="1696"/>
                  </a:lnTo>
                  <a:lnTo>
                    <a:pt x="1939" y="2133"/>
                  </a:lnTo>
                  <a:lnTo>
                    <a:pt x="1212" y="2908"/>
                  </a:lnTo>
                  <a:lnTo>
                    <a:pt x="631" y="3587"/>
                  </a:lnTo>
                  <a:lnTo>
                    <a:pt x="243" y="4120"/>
                  </a:lnTo>
                  <a:lnTo>
                    <a:pt x="98" y="4362"/>
                  </a:lnTo>
                  <a:lnTo>
                    <a:pt x="49" y="4459"/>
                  </a:lnTo>
                  <a:lnTo>
                    <a:pt x="1" y="4604"/>
                  </a:lnTo>
                  <a:lnTo>
                    <a:pt x="49" y="4750"/>
                  </a:lnTo>
                  <a:lnTo>
                    <a:pt x="98" y="4895"/>
                  </a:lnTo>
                  <a:lnTo>
                    <a:pt x="243" y="5137"/>
                  </a:lnTo>
                  <a:lnTo>
                    <a:pt x="631" y="5622"/>
                  </a:lnTo>
                  <a:lnTo>
                    <a:pt x="1212" y="6349"/>
                  </a:lnTo>
                  <a:lnTo>
                    <a:pt x="1939" y="7124"/>
                  </a:lnTo>
                  <a:lnTo>
                    <a:pt x="2375" y="7512"/>
                  </a:lnTo>
                  <a:lnTo>
                    <a:pt x="2860" y="7900"/>
                  </a:lnTo>
                  <a:lnTo>
                    <a:pt x="3345" y="8239"/>
                  </a:lnTo>
                  <a:lnTo>
                    <a:pt x="3878" y="8578"/>
                  </a:lnTo>
                  <a:lnTo>
                    <a:pt x="4459" y="8821"/>
                  </a:lnTo>
                  <a:lnTo>
                    <a:pt x="5041" y="9063"/>
                  </a:lnTo>
                  <a:lnTo>
                    <a:pt x="5671" y="9160"/>
                  </a:lnTo>
                  <a:lnTo>
                    <a:pt x="6301" y="9208"/>
                  </a:lnTo>
                  <a:lnTo>
                    <a:pt x="6931" y="9160"/>
                  </a:lnTo>
                  <a:lnTo>
                    <a:pt x="7513" y="9063"/>
                  </a:lnTo>
                  <a:lnTo>
                    <a:pt x="8094" y="8821"/>
                  </a:lnTo>
                  <a:lnTo>
                    <a:pt x="8676" y="8578"/>
                  </a:lnTo>
                  <a:lnTo>
                    <a:pt x="9209" y="8239"/>
                  </a:lnTo>
                  <a:lnTo>
                    <a:pt x="9694" y="7900"/>
                  </a:lnTo>
                  <a:lnTo>
                    <a:pt x="10178" y="7512"/>
                  </a:lnTo>
                  <a:lnTo>
                    <a:pt x="10614" y="7124"/>
                  </a:lnTo>
                  <a:lnTo>
                    <a:pt x="11341" y="6349"/>
                  </a:lnTo>
                  <a:lnTo>
                    <a:pt x="11923" y="5622"/>
                  </a:lnTo>
                  <a:lnTo>
                    <a:pt x="12311" y="5137"/>
                  </a:lnTo>
                  <a:lnTo>
                    <a:pt x="12456" y="4895"/>
                  </a:lnTo>
                  <a:lnTo>
                    <a:pt x="12505" y="4750"/>
                  </a:lnTo>
                  <a:lnTo>
                    <a:pt x="12553" y="4604"/>
                  </a:lnTo>
                  <a:lnTo>
                    <a:pt x="12505" y="4459"/>
                  </a:lnTo>
                  <a:lnTo>
                    <a:pt x="12456" y="4362"/>
                  </a:lnTo>
                  <a:lnTo>
                    <a:pt x="12311" y="4120"/>
                  </a:lnTo>
                  <a:lnTo>
                    <a:pt x="11923" y="3587"/>
                  </a:lnTo>
                  <a:lnTo>
                    <a:pt x="11341" y="2908"/>
                  </a:lnTo>
                  <a:lnTo>
                    <a:pt x="10614" y="2133"/>
                  </a:lnTo>
                  <a:lnTo>
                    <a:pt x="10178" y="1696"/>
                  </a:lnTo>
                  <a:lnTo>
                    <a:pt x="9694" y="1357"/>
                  </a:lnTo>
                  <a:lnTo>
                    <a:pt x="9209" y="969"/>
                  </a:lnTo>
                  <a:lnTo>
                    <a:pt x="8676" y="679"/>
                  </a:lnTo>
                  <a:lnTo>
                    <a:pt x="8094" y="388"/>
                  </a:lnTo>
                  <a:lnTo>
                    <a:pt x="7513" y="194"/>
                  </a:lnTo>
                  <a:lnTo>
                    <a:pt x="6931" y="49"/>
                  </a:lnTo>
                  <a:lnTo>
                    <a:pt x="63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4"/>
            <p:cNvSpPr/>
            <p:nvPr/>
          </p:nvSpPr>
          <p:spPr>
            <a:xfrm>
              <a:off x="4103186" y="2136767"/>
              <a:ext cx="117226" cy="118311"/>
            </a:xfrm>
            <a:custGeom>
              <a:rect b="b" l="l" r="r" t="t"/>
              <a:pathLst>
                <a:path extrusionOk="0" h="5235" w="5187">
                  <a:moveTo>
                    <a:pt x="2618" y="1018"/>
                  </a:moveTo>
                  <a:lnTo>
                    <a:pt x="2909" y="1066"/>
                  </a:lnTo>
                  <a:lnTo>
                    <a:pt x="3200" y="1163"/>
                  </a:lnTo>
                  <a:lnTo>
                    <a:pt x="3490" y="1309"/>
                  </a:lnTo>
                  <a:lnTo>
                    <a:pt x="3733" y="1503"/>
                  </a:lnTo>
                  <a:lnTo>
                    <a:pt x="3927" y="1745"/>
                  </a:lnTo>
                  <a:lnTo>
                    <a:pt x="4072" y="2036"/>
                  </a:lnTo>
                  <a:lnTo>
                    <a:pt x="4169" y="2326"/>
                  </a:lnTo>
                  <a:lnTo>
                    <a:pt x="4169" y="2617"/>
                  </a:lnTo>
                  <a:lnTo>
                    <a:pt x="4169" y="2957"/>
                  </a:lnTo>
                  <a:lnTo>
                    <a:pt x="4072" y="3247"/>
                  </a:lnTo>
                  <a:lnTo>
                    <a:pt x="3927" y="3538"/>
                  </a:lnTo>
                  <a:lnTo>
                    <a:pt x="3733" y="3780"/>
                  </a:lnTo>
                  <a:lnTo>
                    <a:pt x="3490" y="3974"/>
                  </a:lnTo>
                  <a:lnTo>
                    <a:pt x="3200" y="4120"/>
                  </a:lnTo>
                  <a:lnTo>
                    <a:pt x="2909" y="4168"/>
                  </a:lnTo>
                  <a:lnTo>
                    <a:pt x="2618" y="4217"/>
                  </a:lnTo>
                  <a:lnTo>
                    <a:pt x="2279" y="4168"/>
                  </a:lnTo>
                  <a:lnTo>
                    <a:pt x="1988" y="4120"/>
                  </a:lnTo>
                  <a:lnTo>
                    <a:pt x="1697" y="3974"/>
                  </a:lnTo>
                  <a:lnTo>
                    <a:pt x="1455" y="3780"/>
                  </a:lnTo>
                  <a:lnTo>
                    <a:pt x="1261" y="3538"/>
                  </a:lnTo>
                  <a:lnTo>
                    <a:pt x="1116" y="3247"/>
                  </a:lnTo>
                  <a:lnTo>
                    <a:pt x="1019" y="2957"/>
                  </a:lnTo>
                  <a:lnTo>
                    <a:pt x="1019" y="2617"/>
                  </a:lnTo>
                  <a:lnTo>
                    <a:pt x="1019" y="2326"/>
                  </a:lnTo>
                  <a:lnTo>
                    <a:pt x="1116" y="2036"/>
                  </a:lnTo>
                  <a:lnTo>
                    <a:pt x="1261" y="1745"/>
                  </a:lnTo>
                  <a:lnTo>
                    <a:pt x="1455" y="1503"/>
                  </a:lnTo>
                  <a:lnTo>
                    <a:pt x="1697" y="1309"/>
                  </a:lnTo>
                  <a:lnTo>
                    <a:pt x="1988" y="1163"/>
                  </a:lnTo>
                  <a:lnTo>
                    <a:pt x="2279" y="1066"/>
                  </a:lnTo>
                  <a:lnTo>
                    <a:pt x="2618" y="1018"/>
                  </a:lnTo>
                  <a:close/>
                  <a:moveTo>
                    <a:pt x="2618" y="0"/>
                  </a:moveTo>
                  <a:lnTo>
                    <a:pt x="2085" y="97"/>
                  </a:lnTo>
                  <a:lnTo>
                    <a:pt x="1600" y="242"/>
                  </a:lnTo>
                  <a:lnTo>
                    <a:pt x="1164" y="485"/>
                  </a:lnTo>
                  <a:lnTo>
                    <a:pt x="776" y="776"/>
                  </a:lnTo>
                  <a:lnTo>
                    <a:pt x="437" y="1163"/>
                  </a:lnTo>
                  <a:lnTo>
                    <a:pt x="195" y="1600"/>
                  </a:lnTo>
                  <a:lnTo>
                    <a:pt x="49" y="2084"/>
                  </a:lnTo>
                  <a:lnTo>
                    <a:pt x="1" y="2617"/>
                  </a:lnTo>
                  <a:lnTo>
                    <a:pt x="49" y="3150"/>
                  </a:lnTo>
                  <a:lnTo>
                    <a:pt x="195" y="3635"/>
                  </a:lnTo>
                  <a:lnTo>
                    <a:pt x="437" y="4071"/>
                  </a:lnTo>
                  <a:lnTo>
                    <a:pt x="776" y="4459"/>
                  </a:lnTo>
                  <a:lnTo>
                    <a:pt x="1164" y="4798"/>
                  </a:lnTo>
                  <a:lnTo>
                    <a:pt x="1600" y="5041"/>
                  </a:lnTo>
                  <a:lnTo>
                    <a:pt x="2085" y="5186"/>
                  </a:lnTo>
                  <a:lnTo>
                    <a:pt x="2618" y="5234"/>
                  </a:lnTo>
                  <a:lnTo>
                    <a:pt x="3103" y="5186"/>
                  </a:lnTo>
                  <a:lnTo>
                    <a:pt x="3636" y="5041"/>
                  </a:lnTo>
                  <a:lnTo>
                    <a:pt x="4072" y="4798"/>
                  </a:lnTo>
                  <a:lnTo>
                    <a:pt x="4460" y="4459"/>
                  </a:lnTo>
                  <a:lnTo>
                    <a:pt x="4751" y="4071"/>
                  </a:lnTo>
                  <a:lnTo>
                    <a:pt x="4993" y="3635"/>
                  </a:lnTo>
                  <a:lnTo>
                    <a:pt x="5138" y="3150"/>
                  </a:lnTo>
                  <a:lnTo>
                    <a:pt x="5187" y="2617"/>
                  </a:lnTo>
                  <a:lnTo>
                    <a:pt x="5138" y="2084"/>
                  </a:lnTo>
                  <a:lnTo>
                    <a:pt x="4993" y="1600"/>
                  </a:lnTo>
                  <a:lnTo>
                    <a:pt x="4751" y="1163"/>
                  </a:lnTo>
                  <a:lnTo>
                    <a:pt x="4460" y="776"/>
                  </a:lnTo>
                  <a:lnTo>
                    <a:pt x="4072" y="485"/>
                  </a:lnTo>
                  <a:lnTo>
                    <a:pt x="3636" y="242"/>
                  </a:lnTo>
                  <a:lnTo>
                    <a:pt x="3103" y="97"/>
                  </a:lnTo>
                  <a:lnTo>
                    <a:pt x="26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4"/>
            <p:cNvSpPr/>
            <p:nvPr/>
          </p:nvSpPr>
          <p:spPr>
            <a:xfrm>
              <a:off x="4228051" y="2045847"/>
              <a:ext cx="130379" cy="46036"/>
            </a:xfrm>
            <a:custGeom>
              <a:rect b="b" l="l" r="r" t="t"/>
              <a:pathLst>
                <a:path extrusionOk="0" h="2037" w="5769">
                  <a:moveTo>
                    <a:pt x="1503" y="1"/>
                  </a:moveTo>
                  <a:lnTo>
                    <a:pt x="1310" y="49"/>
                  </a:lnTo>
                  <a:lnTo>
                    <a:pt x="1164" y="146"/>
                  </a:lnTo>
                  <a:lnTo>
                    <a:pt x="146" y="1164"/>
                  </a:lnTo>
                  <a:lnTo>
                    <a:pt x="1" y="1358"/>
                  </a:lnTo>
                  <a:lnTo>
                    <a:pt x="1" y="1551"/>
                  </a:lnTo>
                  <a:lnTo>
                    <a:pt x="1" y="1745"/>
                  </a:lnTo>
                  <a:lnTo>
                    <a:pt x="146" y="1891"/>
                  </a:lnTo>
                  <a:lnTo>
                    <a:pt x="292" y="1988"/>
                  </a:lnTo>
                  <a:lnTo>
                    <a:pt x="486" y="2036"/>
                  </a:lnTo>
                  <a:lnTo>
                    <a:pt x="679" y="1988"/>
                  </a:lnTo>
                  <a:lnTo>
                    <a:pt x="873" y="1891"/>
                  </a:lnTo>
                  <a:lnTo>
                    <a:pt x="1697" y="1018"/>
                  </a:lnTo>
                  <a:lnTo>
                    <a:pt x="5235" y="1018"/>
                  </a:lnTo>
                  <a:lnTo>
                    <a:pt x="5429" y="970"/>
                  </a:lnTo>
                  <a:lnTo>
                    <a:pt x="5574" y="873"/>
                  </a:lnTo>
                  <a:lnTo>
                    <a:pt x="5720" y="728"/>
                  </a:lnTo>
                  <a:lnTo>
                    <a:pt x="5768" y="534"/>
                  </a:lnTo>
                  <a:lnTo>
                    <a:pt x="5720" y="340"/>
                  </a:lnTo>
                  <a:lnTo>
                    <a:pt x="5574" y="146"/>
                  </a:lnTo>
                  <a:lnTo>
                    <a:pt x="5429" y="49"/>
                  </a:lnTo>
                  <a:lnTo>
                    <a:pt x="52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4"/>
            <p:cNvSpPr/>
            <p:nvPr/>
          </p:nvSpPr>
          <p:spPr>
            <a:xfrm>
              <a:off x="4251057" y="1999856"/>
              <a:ext cx="107373" cy="23007"/>
            </a:xfrm>
            <a:custGeom>
              <a:rect b="b" l="l" r="r" t="t"/>
              <a:pathLst>
                <a:path extrusionOk="0" h="1018" w="4751">
                  <a:moveTo>
                    <a:pt x="485" y="0"/>
                  </a:moveTo>
                  <a:lnTo>
                    <a:pt x="292" y="49"/>
                  </a:lnTo>
                  <a:lnTo>
                    <a:pt x="146" y="145"/>
                  </a:lnTo>
                  <a:lnTo>
                    <a:pt x="49" y="339"/>
                  </a:lnTo>
                  <a:lnTo>
                    <a:pt x="1" y="533"/>
                  </a:lnTo>
                  <a:lnTo>
                    <a:pt x="49" y="727"/>
                  </a:lnTo>
                  <a:lnTo>
                    <a:pt x="146" y="872"/>
                  </a:lnTo>
                  <a:lnTo>
                    <a:pt x="292" y="1018"/>
                  </a:lnTo>
                  <a:lnTo>
                    <a:pt x="4411" y="1018"/>
                  </a:lnTo>
                  <a:lnTo>
                    <a:pt x="4556" y="872"/>
                  </a:lnTo>
                  <a:lnTo>
                    <a:pt x="4702" y="727"/>
                  </a:lnTo>
                  <a:lnTo>
                    <a:pt x="4750" y="533"/>
                  </a:lnTo>
                  <a:lnTo>
                    <a:pt x="4702" y="339"/>
                  </a:lnTo>
                  <a:lnTo>
                    <a:pt x="4556" y="145"/>
                  </a:lnTo>
                  <a:lnTo>
                    <a:pt x="4411" y="49"/>
                  </a:lnTo>
                  <a:lnTo>
                    <a:pt x="42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4"/>
            <p:cNvSpPr/>
            <p:nvPr/>
          </p:nvSpPr>
          <p:spPr>
            <a:xfrm>
              <a:off x="3966275" y="2045847"/>
              <a:ext cx="130379" cy="46036"/>
            </a:xfrm>
            <a:custGeom>
              <a:rect b="b" l="l" r="r" t="t"/>
              <a:pathLst>
                <a:path extrusionOk="0" h="2037" w="5769">
                  <a:moveTo>
                    <a:pt x="485" y="1"/>
                  </a:moveTo>
                  <a:lnTo>
                    <a:pt x="292" y="49"/>
                  </a:lnTo>
                  <a:lnTo>
                    <a:pt x="146" y="146"/>
                  </a:lnTo>
                  <a:lnTo>
                    <a:pt x="49" y="340"/>
                  </a:lnTo>
                  <a:lnTo>
                    <a:pt x="1" y="534"/>
                  </a:lnTo>
                  <a:lnTo>
                    <a:pt x="49" y="728"/>
                  </a:lnTo>
                  <a:lnTo>
                    <a:pt x="146" y="873"/>
                  </a:lnTo>
                  <a:lnTo>
                    <a:pt x="292" y="970"/>
                  </a:lnTo>
                  <a:lnTo>
                    <a:pt x="485" y="1018"/>
                  </a:lnTo>
                  <a:lnTo>
                    <a:pt x="4023" y="1018"/>
                  </a:lnTo>
                  <a:lnTo>
                    <a:pt x="4896" y="1891"/>
                  </a:lnTo>
                  <a:lnTo>
                    <a:pt x="5041" y="1988"/>
                  </a:lnTo>
                  <a:lnTo>
                    <a:pt x="5235" y="2036"/>
                  </a:lnTo>
                  <a:lnTo>
                    <a:pt x="5429" y="1988"/>
                  </a:lnTo>
                  <a:lnTo>
                    <a:pt x="5574" y="1891"/>
                  </a:lnTo>
                  <a:lnTo>
                    <a:pt x="5720" y="1745"/>
                  </a:lnTo>
                  <a:lnTo>
                    <a:pt x="5768" y="1551"/>
                  </a:lnTo>
                  <a:lnTo>
                    <a:pt x="5720" y="1358"/>
                  </a:lnTo>
                  <a:lnTo>
                    <a:pt x="5574" y="1164"/>
                  </a:lnTo>
                  <a:lnTo>
                    <a:pt x="4605" y="146"/>
                  </a:lnTo>
                  <a:lnTo>
                    <a:pt x="4411" y="49"/>
                  </a:lnTo>
                  <a:lnTo>
                    <a:pt x="42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4"/>
            <p:cNvSpPr/>
            <p:nvPr/>
          </p:nvSpPr>
          <p:spPr>
            <a:xfrm>
              <a:off x="3966275" y="1999856"/>
              <a:ext cx="107373" cy="23007"/>
            </a:xfrm>
            <a:custGeom>
              <a:rect b="b" l="l" r="r" t="t"/>
              <a:pathLst>
                <a:path extrusionOk="0" h="1018" w="4751">
                  <a:moveTo>
                    <a:pt x="485" y="0"/>
                  </a:moveTo>
                  <a:lnTo>
                    <a:pt x="292" y="49"/>
                  </a:lnTo>
                  <a:lnTo>
                    <a:pt x="146" y="145"/>
                  </a:lnTo>
                  <a:lnTo>
                    <a:pt x="49" y="339"/>
                  </a:lnTo>
                  <a:lnTo>
                    <a:pt x="1" y="533"/>
                  </a:lnTo>
                  <a:lnTo>
                    <a:pt x="49" y="727"/>
                  </a:lnTo>
                  <a:lnTo>
                    <a:pt x="146" y="872"/>
                  </a:lnTo>
                  <a:lnTo>
                    <a:pt x="292" y="1018"/>
                  </a:lnTo>
                  <a:lnTo>
                    <a:pt x="4411" y="1018"/>
                  </a:lnTo>
                  <a:lnTo>
                    <a:pt x="4557" y="872"/>
                  </a:lnTo>
                  <a:lnTo>
                    <a:pt x="4702" y="727"/>
                  </a:lnTo>
                  <a:lnTo>
                    <a:pt x="4750" y="533"/>
                  </a:lnTo>
                  <a:lnTo>
                    <a:pt x="4702" y="339"/>
                  </a:lnTo>
                  <a:lnTo>
                    <a:pt x="4557" y="145"/>
                  </a:lnTo>
                  <a:lnTo>
                    <a:pt x="4411" y="49"/>
                  </a:lnTo>
                  <a:lnTo>
                    <a:pt x="42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4"/>
            <p:cNvSpPr/>
            <p:nvPr/>
          </p:nvSpPr>
          <p:spPr>
            <a:xfrm>
              <a:off x="4228051" y="2301046"/>
              <a:ext cx="130379" cy="44929"/>
            </a:xfrm>
            <a:custGeom>
              <a:rect b="b" l="l" r="r" t="t"/>
              <a:pathLst>
                <a:path extrusionOk="0" h="1988" w="5769">
                  <a:moveTo>
                    <a:pt x="292" y="1"/>
                  </a:moveTo>
                  <a:lnTo>
                    <a:pt x="146" y="146"/>
                  </a:lnTo>
                  <a:lnTo>
                    <a:pt x="1" y="292"/>
                  </a:lnTo>
                  <a:lnTo>
                    <a:pt x="1" y="486"/>
                  </a:lnTo>
                  <a:lnTo>
                    <a:pt x="1" y="679"/>
                  </a:lnTo>
                  <a:lnTo>
                    <a:pt x="146" y="825"/>
                  </a:lnTo>
                  <a:lnTo>
                    <a:pt x="1164" y="1843"/>
                  </a:lnTo>
                  <a:lnTo>
                    <a:pt x="1310" y="1988"/>
                  </a:lnTo>
                  <a:lnTo>
                    <a:pt x="5429" y="1988"/>
                  </a:lnTo>
                  <a:lnTo>
                    <a:pt x="5574" y="1843"/>
                  </a:lnTo>
                  <a:lnTo>
                    <a:pt x="5720" y="1697"/>
                  </a:lnTo>
                  <a:lnTo>
                    <a:pt x="5768" y="1503"/>
                  </a:lnTo>
                  <a:lnTo>
                    <a:pt x="5720" y="1309"/>
                  </a:lnTo>
                  <a:lnTo>
                    <a:pt x="5574" y="1116"/>
                  </a:lnTo>
                  <a:lnTo>
                    <a:pt x="5429" y="1019"/>
                  </a:lnTo>
                  <a:lnTo>
                    <a:pt x="5235" y="970"/>
                  </a:lnTo>
                  <a:lnTo>
                    <a:pt x="1697" y="970"/>
                  </a:lnTo>
                  <a:lnTo>
                    <a:pt x="873" y="146"/>
                  </a:lnTo>
                  <a:lnTo>
                    <a:pt x="6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4"/>
            <p:cNvSpPr/>
            <p:nvPr/>
          </p:nvSpPr>
          <p:spPr>
            <a:xfrm>
              <a:off x="4251057" y="2368959"/>
              <a:ext cx="107373" cy="23029"/>
            </a:xfrm>
            <a:custGeom>
              <a:rect b="b" l="l" r="r" t="t"/>
              <a:pathLst>
                <a:path extrusionOk="0" h="1019" w="4751">
                  <a:moveTo>
                    <a:pt x="485" y="1"/>
                  </a:moveTo>
                  <a:lnTo>
                    <a:pt x="292" y="49"/>
                  </a:lnTo>
                  <a:lnTo>
                    <a:pt x="146" y="146"/>
                  </a:lnTo>
                  <a:lnTo>
                    <a:pt x="49" y="340"/>
                  </a:lnTo>
                  <a:lnTo>
                    <a:pt x="1" y="534"/>
                  </a:lnTo>
                  <a:lnTo>
                    <a:pt x="49" y="728"/>
                  </a:lnTo>
                  <a:lnTo>
                    <a:pt x="146" y="873"/>
                  </a:lnTo>
                  <a:lnTo>
                    <a:pt x="292" y="970"/>
                  </a:lnTo>
                  <a:lnTo>
                    <a:pt x="485" y="1018"/>
                  </a:lnTo>
                  <a:lnTo>
                    <a:pt x="4217" y="1018"/>
                  </a:lnTo>
                  <a:lnTo>
                    <a:pt x="4411" y="970"/>
                  </a:lnTo>
                  <a:lnTo>
                    <a:pt x="4556" y="873"/>
                  </a:lnTo>
                  <a:lnTo>
                    <a:pt x="4702" y="728"/>
                  </a:lnTo>
                  <a:lnTo>
                    <a:pt x="4750" y="534"/>
                  </a:lnTo>
                  <a:lnTo>
                    <a:pt x="4702" y="340"/>
                  </a:lnTo>
                  <a:lnTo>
                    <a:pt x="4556" y="146"/>
                  </a:lnTo>
                  <a:lnTo>
                    <a:pt x="4411" y="49"/>
                  </a:lnTo>
                  <a:lnTo>
                    <a:pt x="42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4"/>
            <p:cNvSpPr/>
            <p:nvPr/>
          </p:nvSpPr>
          <p:spPr>
            <a:xfrm>
              <a:off x="3966275" y="2301046"/>
              <a:ext cx="130379" cy="44929"/>
            </a:xfrm>
            <a:custGeom>
              <a:rect b="b" l="l" r="r" t="t"/>
              <a:pathLst>
                <a:path extrusionOk="0" h="1988" w="5769">
                  <a:moveTo>
                    <a:pt x="5041" y="1"/>
                  </a:moveTo>
                  <a:lnTo>
                    <a:pt x="4896" y="146"/>
                  </a:lnTo>
                  <a:lnTo>
                    <a:pt x="4023" y="970"/>
                  </a:lnTo>
                  <a:lnTo>
                    <a:pt x="485" y="970"/>
                  </a:lnTo>
                  <a:lnTo>
                    <a:pt x="292" y="1019"/>
                  </a:lnTo>
                  <a:lnTo>
                    <a:pt x="146" y="1116"/>
                  </a:lnTo>
                  <a:lnTo>
                    <a:pt x="49" y="1309"/>
                  </a:lnTo>
                  <a:lnTo>
                    <a:pt x="1" y="1503"/>
                  </a:lnTo>
                  <a:lnTo>
                    <a:pt x="49" y="1697"/>
                  </a:lnTo>
                  <a:lnTo>
                    <a:pt x="146" y="1843"/>
                  </a:lnTo>
                  <a:lnTo>
                    <a:pt x="292" y="1988"/>
                  </a:lnTo>
                  <a:lnTo>
                    <a:pt x="4411" y="1988"/>
                  </a:lnTo>
                  <a:lnTo>
                    <a:pt x="4605" y="1843"/>
                  </a:lnTo>
                  <a:lnTo>
                    <a:pt x="5574" y="825"/>
                  </a:lnTo>
                  <a:lnTo>
                    <a:pt x="5720" y="679"/>
                  </a:lnTo>
                  <a:lnTo>
                    <a:pt x="5768" y="486"/>
                  </a:lnTo>
                  <a:lnTo>
                    <a:pt x="5720" y="292"/>
                  </a:lnTo>
                  <a:lnTo>
                    <a:pt x="5574" y="146"/>
                  </a:lnTo>
                  <a:lnTo>
                    <a:pt x="54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4"/>
            <p:cNvSpPr/>
            <p:nvPr/>
          </p:nvSpPr>
          <p:spPr>
            <a:xfrm>
              <a:off x="3966275" y="2368959"/>
              <a:ext cx="107373" cy="23029"/>
            </a:xfrm>
            <a:custGeom>
              <a:rect b="b" l="l" r="r" t="t"/>
              <a:pathLst>
                <a:path extrusionOk="0" h="1019" w="4751">
                  <a:moveTo>
                    <a:pt x="485" y="1"/>
                  </a:moveTo>
                  <a:lnTo>
                    <a:pt x="292" y="49"/>
                  </a:lnTo>
                  <a:lnTo>
                    <a:pt x="146" y="146"/>
                  </a:lnTo>
                  <a:lnTo>
                    <a:pt x="49" y="340"/>
                  </a:lnTo>
                  <a:lnTo>
                    <a:pt x="1" y="534"/>
                  </a:lnTo>
                  <a:lnTo>
                    <a:pt x="49" y="728"/>
                  </a:lnTo>
                  <a:lnTo>
                    <a:pt x="146" y="873"/>
                  </a:lnTo>
                  <a:lnTo>
                    <a:pt x="292" y="970"/>
                  </a:lnTo>
                  <a:lnTo>
                    <a:pt x="485" y="1018"/>
                  </a:lnTo>
                  <a:lnTo>
                    <a:pt x="4217" y="1018"/>
                  </a:lnTo>
                  <a:lnTo>
                    <a:pt x="4411" y="970"/>
                  </a:lnTo>
                  <a:lnTo>
                    <a:pt x="4557" y="873"/>
                  </a:lnTo>
                  <a:lnTo>
                    <a:pt x="4702" y="728"/>
                  </a:lnTo>
                  <a:lnTo>
                    <a:pt x="4750" y="534"/>
                  </a:lnTo>
                  <a:lnTo>
                    <a:pt x="4702" y="340"/>
                  </a:lnTo>
                  <a:lnTo>
                    <a:pt x="4557" y="146"/>
                  </a:lnTo>
                  <a:lnTo>
                    <a:pt x="4411" y="49"/>
                  </a:lnTo>
                  <a:lnTo>
                    <a:pt x="42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3" name="Google Shape;843;p34"/>
          <p:cNvSpPr/>
          <p:nvPr/>
        </p:nvSpPr>
        <p:spPr>
          <a:xfrm>
            <a:off x="2614889" y="1365606"/>
            <a:ext cx="362572" cy="392133"/>
          </a:xfrm>
          <a:custGeom>
            <a:rect b="b" l="l" r="r" t="t"/>
            <a:pathLst>
              <a:path extrusionOk="0" h="17351" w="16043">
                <a:moveTo>
                  <a:pt x="8046" y="1018"/>
                </a:moveTo>
                <a:lnTo>
                  <a:pt x="8240" y="1066"/>
                </a:lnTo>
                <a:lnTo>
                  <a:pt x="8385" y="1163"/>
                </a:lnTo>
                <a:lnTo>
                  <a:pt x="8482" y="1357"/>
                </a:lnTo>
                <a:lnTo>
                  <a:pt x="8531" y="1551"/>
                </a:lnTo>
                <a:lnTo>
                  <a:pt x="8482" y="1745"/>
                </a:lnTo>
                <a:lnTo>
                  <a:pt x="8385" y="1890"/>
                </a:lnTo>
                <a:lnTo>
                  <a:pt x="8240" y="2036"/>
                </a:lnTo>
                <a:lnTo>
                  <a:pt x="7852" y="2036"/>
                </a:lnTo>
                <a:lnTo>
                  <a:pt x="7658" y="1890"/>
                </a:lnTo>
                <a:lnTo>
                  <a:pt x="7561" y="1745"/>
                </a:lnTo>
                <a:lnTo>
                  <a:pt x="7513" y="1551"/>
                </a:lnTo>
                <a:lnTo>
                  <a:pt x="7561" y="1357"/>
                </a:lnTo>
                <a:lnTo>
                  <a:pt x="7658" y="1163"/>
                </a:lnTo>
                <a:lnTo>
                  <a:pt x="7852" y="1066"/>
                </a:lnTo>
                <a:lnTo>
                  <a:pt x="8046" y="1018"/>
                </a:lnTo>
                <a:close/>
                <a:moveTo>
                  <a:pt x="1552" y="4604"/>
                </a:moveTo>
                <a:lnTo>
                  <a:pt x="1745" y="4653"/>
                </a:lnTo>
                <a:lnTo>
                  <a:pt x="1891" y="4750"/>
                </a:lnTo>
                <a:lnTo>
                  <a:pt x="1988" y="4895"/>
                </a:lnTo>
                <a:lnTo>
                  <a:pt x="2036" y="5137"/>
                </a:lnTo>
                <a:lnTo>
                  <a:pt x="1988" y="5331"/>
                </a:lnTo>
                <a:lnTo>
                  <a:pt x="1891" y="5477"/>
                </a:lnTo>
                <a:lnTo>
                  <a:pt x="1745" y="5574"/>
                </a:lnTo>
                <a:lnTo>
                  <a:pt x="1552" y="5622"/>
                </a:lnTo>
                <a:lnTo>
                  <a:pt x="1358" y="5574"/>
                </a:lnTo>
                <a:lnTo>
                  <a:pt x="1164" y="5477"/>
                </a:lnTo>
                <a:lnTo>
                  <a:pt x="1067" y="5331"/>
                </a:lnTo>
                <a:lnTo>
                  <a:pt x="1019" y="5137"/>
                </a:lnTo>
                <a:lnTo>
                  <a:pt x="1067" y="4895"/>
                </a:lnTo>
                <a:lnTo>
                  <a:pt x="1164" y="4750"/>
                </a:lnTo>
                <a:lnTo>
                  <a:pt x="1358" y="4653"/>
                </a:lnTo>
                <a:lnTo>
                  <a:pt x="1552" y="4604"/>
                </a:lnTo>
                <a:close/>
                <a:moveTo>
                  <a:pt x="14540" y="4604"/>
                </a:moveTo>
                <a:lnTo>
                  <a:pt x="14734" y="4653"/>
                </a:lnTo>
                <a:lnTo>
                  <a:pt x="14880" y="4750"/>
                </a:lnTo>
                <a:lnTo>
                  <a:pt x="15025" y="4895"/>
                </a:lnTo>
                <a:lnTo>
                  <a:pt x="15025" y="5137"/>
                </a:lnTo>
                <a:lnTo>
                  <a:pt x="15025" y="5331"/>
                </a:lnTo>
                <a:lnTo>
                  <a:pt x="14880" y="5477"/>
                </a:lnTo>
                <a:lnTo>
                  <a:pt x="14734" y="5574"/>
                </a:lnTo>
                <a:lnTo>
                  <a:pt x="14540" y="5622"/>
                </a:lnTo>
                <a:lnTo>
                  <a:pt x="14346" y="5574"/>
                </a:lnTo>
                <a:lnTo>
                  <a:pt x="14201" y="5477"/>
                </a:lnTo>
                <a:lnTo>
                  <a:pt x="14056" y="5331"/>
                </a:lnTo>
                <a:lnTo>
                  <a:pt x="14056" y="5137"/>
                </a:lnTo>
                <a:lnTo>
                  <a:pt x="14056" y="4895"/>
                </a:lnTo>
                <a:lnTo>
                  <a:pt x="14201" y="4750"/>
                </a:lnTo>
                <a:lnTo>
                  <a:pt x="14346" y="4653"/>
                </a:lnTo>
                <a:lnTo>
                  <a:pt x="14540" y="4604"/>
                </a:lnTo>
                <a:close/>
                <a:moveTo>
                  <a:pt x="7028" y="2666"/>
                </a:moveTo>
                <a:lnTo>
                  <a:pt x="7271" y="2859"/>
                </a:lnTo>
                <a:lnTo>
                  <a:pt x="7513" y="2956"/>
                </a:lnTo>
                <a:lnTo>
                  <a:pt x="7513" y="7270"/>
                </a:lnTo>
                <a:lnTo>
                  <a:pt x="7271" y="7367"/>
                </a:lnTo>
                <a:lnTo>
                  <a:pt x="7028" y="7561"/>
                </a:lnTo>
                <a:lnTo>
                  <a:pt x="3054" y="5331"/>
                </a:lnTo>
                <a:lnTo>
                  <a:pt x="3054" y="5137"/>
                </a:lnTo>
                <a:lnTo>
                  <a:pt x="3054" y="4847"/>
                </a:lnTo>
                <a:lnTo>
                  <a:pt x="7028" y="2666"/>
                </a:lnTo>
                <a:close/>
                <a:moveTo>
                  <a:pt x="9064" y="2666"/>
                </a:moveTo>
                <a:lnTo>
                  <a:pt x="13038" y="4847"/>
                </a:lnTo>
                <a:lnTo>
                  <a:pt x="13038" y="5137"/>
                </a:lnTo>
                <a:lnTo>
                  <a:pt x="13038" y="5380"/>
                </a:lnTo>
                <a:lnTo>
                  <a:pt x="9064" y="7561"/>
                </a:lnTo>
                <a:lnTo>
                  <a:pt x="8821" y="7367"/>
                </a:lnTo>
                <a:lnTo>
                  <a:pt x="8531" y="7270"/>
                </a:lnTo>
                <a:lnTo>
                  <a:pt x="8531" y="2956"/>
                </a:lnTo>
                <a:lnTo>
                  <a:pt x="8821" y="2859"/>
                </a:lnTo>
                <a:lnTo>
                  <a:pt x="9064" y="2666"/>
                </a:lnTo>
                <a:close/>
                <a:moveTo>
                  <a:pt x="8046" y="8191"/>
                </a:moveTo>
                <a:lnTo>
                  <a:pt x="8240" y="8239"/>
                </a:lnTo>
                <a:lnTo>
                  <a:pt x="8385" y="8336"/>
                </a:lnTo>
                <a:lnTo>
                  <a:pt x="8482" y="8481"/>
                </a:lnTo>
                <a:lnTo>
                  <a:pt x="8531" y="8675"/>
                </a:lnTo>
                <a:lnTo>
                  <a:pt x="8482" y="8869"/>
                </a:lnTo>
                <a:lnTo>
                  <a:pt x="8385" y="9063"/>
                </a:lnTo>
                <a:lnTo>
                  <a:pt x="8240" y="9160"/>
                </a:lnTo>
                <a:lnTo>
                  <a:pt x="8046" y="9208"/>
                </a:lnTo>
                <a:lnTo>
                  <a:pt x="7852" y="9160"/>
                </a:lnTo>
                <a:lnTo>
                  <a:pt x="7658" y="9063"/>
                </a:lnTo>
                <a:lnTo>
                  <a:pt x="7561" y="8869"/>
                </a:lnTo>
                <a:lnTo>
                  <a:pt x="7513" y="8675"/>
                </a:lnTo>
                <a:lnTo>
                  <a:pt x="7561" y="8481"/>
                </a:lnTo>
                <a:lnTo>
                  <a:pt x="7658" y="8336"/>
                </a:lnTo>
                <a:lnTo>
                  <a:pt x="7852" y="8239"/>
                </a:lnTo>
                <a:lnTo>
                  <a:pt x="8046" y="8191"/>
                </a:lnTo>
                <a:close/>
                <a:moveTo>
                  <a:pt x="13523" y="6252"/>
                </a:moveTo>
                <a:lnTo>
                  <a:pt x="13765" y="6446"/>
                </a:lnTo>
                <a:lnTo>
                  <a:pt x="14056" y="6543"/>
                </a:lnTo>
                <a:lnTo>
                  <a:pt x="14056" y="10808"/>
                </a:lnTo>
                <a:lnTo>
                  <a:pt x="13765" y="10953"/>
                </a:lnTo>
                <a:lnTo>
                  <a:pt x="13523" y="11099"/>
                </a:lnTo>
                <a:lnTo>
                  <a:pt x="9548" y="8918"/>
                </a:lnTo>
                <a:lnTo>
                  <a:pt x="9548" y="8675"/>
                </a:lnTo>
                <a:lnTo>
                  <a:pt x="9548" y="8433"/>
                </a:lnTo>
                <a:lnTo>
                  <a:pt x="13523" y="6252"/>
                </a:lnTo>
                <a:close/>
                <a:moveTo>
                  <a:pt x="2569" y="6252"/>
                </a:moveTo>
                <a:lnTo>
                  <a:pt x="6544" y="8433"/>
                </a:lnTo>
                <a:lnTo>
                  <a:pt x="6495" y="8675"/>
                </a:lnTo>
                <a:lnTo>
                  <a:pt x="6544" y="8918"/>
                </a:lnTo>
                <a:lnTo>
                  <a:pt x="2569" y="11147"/>
                </a:lnTo>
                <a:lnTo>
                  <a:pt x="2279" y="10953"/>
                </a:lnTo>
                <a:lnTo>
                  <a:pt x="1988" y="10808"/>
                </a:lnTo>
                <a:lnTo>
                  <a:pt x="1988" y="6543"/>
                </a:lnTo>
                <a:lnTo>
                  <a:pt x="2279" y="6446"/>
                </a:lnTo>
                <a:lnTo>
                  <a:pt x="2569" y="6252"/>
                </a:lnTo>
                <a:close/>
                <a:moveTo>
                  <a:pt x="1745" y="11777"/>
                </a:moveTo>
                <a:lnTo>
                  <a:pt x="1891" y="11922"/>
                </a:lnTo>
                <a:lnTo>
                  <a:pt x="1988" y="12068"/>
                </a:lnTo>
                <a:lnTo>
                  <a:pt x="2036" y="12262"/>
                </a:lnTo>
                <a:lnTo>
                  <a:pt x="1988" y="12456"/>
                </a:lnTo>
                <a:lnTo>
                  <a:pt x="1891" y="12601"/>
                </a:lnTo>
                <a:lnTo>
                  <a:pt x="1745" y="12746"/>
                </a:lnTo>
                <a:lnTo>
                  <a:pt x="1552" y="12795"/>
                </a:lnTo>
                <a:lnTo>
                  <a:pt x="1358" y="12746"/>
                </a:lnTo>
                <a:lnTo>
                  <a:pt x="1164" y="12601"/>
                </a:lnTo>
                <a:lnTo>
                  <a:pt x="1067" y="12456"/>
                </a:lnTo>
                <a:lnTo>
                  <a:pt x="1019" y="12262"/>
                </a:lnTo>
                <a:lnTo>
                  <a:pt x="1067" y="12068"/>
                </a:lnTo>
                <a:lnTo>
                  <a:pt x="1164" y="11922"/>
                </a:lnTo>
                <a:lnTo>
                  <a:pt x="1358" y="11777"/>
                </a:lnTo>
                <a:close/>
                <a:moveTo>
                  <a:pt x="14734" y="11777"/>
                </a:moveTo>
                <a:lnTo>
                  <a:pt x="14880" y="11922"/>
                </a:lnTo>
                <a:lnTo>
                  <a:pt x="15025" y="12068"/>
                </a:lnTo>
                <a:lnTo>
                  <a:pt x="15025" y="12262"/>
                </a:lnTo>
                <a:lnTo>
                  <a:pt x="15025" y="12456"/>
                </a:lnTo>
                <a:lnTo>
                  <a:pt x="14880" y="12601"/>
                </a:lnTo>
                <a:lnTo>
                  <a:pt x="14734" y="12746"/>
                </a:lnTo>
                <a:lnTo>
                  <a:pt x="14540" y="12795"/>
                </a:lnTo>
                <a:lnTo>
                  <a:pt x="14346" y="12746"/>
                </a:lnTo>
                <a:lnTo>
                  <a:pt x="14201" y="12601"/>
                </a:lnTo>
                <a:lnTo>
                  <a:pt x="14056" y="12456"/>
                </a:lnTo>
                <a:lnTo>
                  <a:pt x="14056" y="12262"/>
                </a:lnTo>
                <a:lnTo>
                  <a:pt x="14056" y="12068"/>
                </a:lnTo>
                <a:lnTo>
                  <a:pt x="14201" y="11922"/>
                </a:lnTo>
                <a:lnTo>
                  <a:pt x="14346" y="11777"/>
                </a:lnTo>
                <a:close/>
                <a:moveTo>
                  <a:pt x="7028" y="9838"/>
                </a:moveTo>
                <a:lnTo>
                  <a:pt x="7271" y="9984"/>
                </a:lnTo>
                <a:lnTo>
                  <a:pt x="7513" y="10129"/>
                </a:lnTo>
                <a:lnTo>
                  <a:pt x="7513" y="14394"/>
                </a:lnTo>
                <a:lnTo>
                  <a:pt x="7271" y="14540"/>
                </a:lnTo>
                <a:lnTo>
                  <a:pt x="7028" y="14685"/>
                </a:lnTo>
                <a:lnTo>
                  <a:pt x="3054" y="12504"/>
                </a:lnTo>
                <a:lnTo>
                  <a:pt x="3054" y="12262"/>
                </a:lnTo>
                <a:lnTo>
                  <a:pt x="3054" y="12019"/>
                </a:lnTo>
                <a:lnTo>
                  <a:pt x="7028" y="9838"/>
                </a:lnTo>
                <a:close/>
                <a:moveTo>
                  <a:pt x="9064" y="9838"/>
                </a:moveTo>
                <a:lnTo>
                  <a:pt x="13038" y="12019"/>
                </a:lnTo>
                <a:lnTo>
                  <a:pt x="13038" y="12262"/>
                </a:lnTo>
                <a:lnTo>
                  <a:pt x="13038" y="12504"/>
                </a:lnTo>
                <a:lnTo>
                  <a:pt x="9064" y="14685"/>
                </a:lnTo>
                <a:lnTo>
                  <a:pt x="8821" y="14540"/>
                </a:lnTo>
                <a:lnTo>
                  <a:pt x="8531" y="14394"/>
                </a:lnTo>
                <a:lnTo>
                  <a:pt x="8531" y="10129"/>
                </a:lnTo>
                <a:lnTo>
                  <a:pt x="8821" y="9984"/>
                </a:lnTo>
                <a:lnTo>
                  <a:pt x="9064" y="9838"/>
                </a:lnTo>
                <a:close/>
                <a:moveTo>
                  <a:pt x="8046" y="15315"/>
                </a:moveTo>
                <a:lnTo>
                  <a:pt x="8240" y="15363"/>
                </a:lnTo>
                <a:lnTo>
                  <a:pt x="8385" y="15460"/>
                </a:lnTo>
                <a:lnTo>
                  <a:pt x="8482" y="15654"/>
                </a:lnTo>
                <a:lnTo>
                  <a:pt x="8531" y="15848"/>
                </a:lnTo>
                <a:lnTo>
                  <a:pt x="8482" y="16042"/>
                </a:lnTo>
                <a:lnTo>
                  <a:pt x="8385" y="16187"/>
                </a:lnTo>
                <a:lnTo>
                  <a:pt x="8240" y="16284"/>
                </a:lnTo>
                <a:lnTo>
                  <a:pt x="8046" y="16333"/>
                </a:lnTo>
                <a:lnTo>
                  <a:pt x="7852" y="16284"/>
                </a:lnTo>
                <a:lnTo>
                  <a:pt x="7658" y="16187"/>
                </a:lnTo>
                <a:lnTo>
                  <a:pt x="7561" y="16042"/>
                </a:lnTo>
                <a:lnTo>
                  <a:pt x="7513" y="15848"/>
                </a:lnTo>
                <a:lnTo>
                  <a:pt x="7561" y="15654"/>
                </a:lnTo>
                <a:lnTo>
                  <a:pt x="7658" y="15460"/>
                </a:lnTo>
                <a:lnTo>
                  <a:pt x="7852" y="15363"/>
                </a:lnTo>
                <a:lnTo>
                  <a:pt x="8046" y="15315"/>
                </a:lnTo>
                <a:close/>
                <a:moveTo>
                  <a:pt x="8046" y="0"/>
                </a:moveTo>
                <a:lnTo>
                  <a:pt x="7707" y="49"/>
                </a:lnTo>
                <a:lnTo>
                  <a:pt x="7464" y="145"/>
                </a:lnTo>
                <a:lnTo>
                  <a:pt x="7174" y="291"/>
                </a:lnTo>
                <a:lnTo>
                  <a:pt x="6980" y="485"/>
                </a:lnTo>
                <a:lnTo>
                  <a:pt x="6786" y="679"/>
                </a:lnTo>
                <a:lnTo>
                  <a:pt x="6640" y="969"/>
                </a:lnTo>
                <a:lnTo>
                  <a:pt x="6544" y="1260"/>
                </a:lnTo>
                <a:lnTo>
                  <a:pt x="6495" y="1551"/>
                </a:lnTo>
                <a:lnTo>
                  <a:pt x="6544" y="1793"/>
                </a:lnTo>
                <a:lnTo>
                  <a:pt x="2521" y="3974"/>
                </a:lnTo>
                <a:lnTo>
                  <a:pt x="2327" y="3829"/>
                </a:lnTo>
                <a:lnTo>
                  <a:pt x="2085" y="3683"/>
                </a:lnTo>
                <a:lnTo>
                  <a:pt x="1794" y="3635"/>
                </a:lnTo>
                <a:lnTo>
                  <a:pt x="1552" y="3586"/>
                </a:lnTo>
                <a:lnTo>
                  <a:pt x="1212" y="3635"/>
                </a:lnTo>
                <a:lnTo>
                  <a:pt x="922" y="3732"/>
                </a:lnTo>
                <a:lnTo>
                  <a:pt x="679" y="3877"/>
                </a:lnTo>
                <a:lnTo>
                  <a:pt x="437" y="4023"/>
                </a:lnTo>
                <a:lnTo>
                  <a:pt x="292" y="4265"/>
                </a:lnTo>
                <a:lnTo>
                  <a:pt x="146" y="4507"/>
                </a:lnTo>
                <a:lnTo>
                  <a:pt x="49" y="4798"/>
                </a:lnTo>
                <a:lnTo>
                  <a:pt x="1" y="5137"/>
                </a:lnTo>
                <a:lnTo>
                  <a:pt x="49" y="5331"/>
                </a:lnTo>
                <a:lnTo>
                  <a:pt x="98" y="5574"/>
                </a:lnTo>
                <a:lnTo>
                  <a:pt x="146" y="5816"/>
                </a:lnTo>
                <a:lnTo>
                  <a:pt x="292" y="6010"/>
                </a:lnTo>
                <a:lnTo>
                  <a:pt x="437" y="6155"/>
                </a:lnTo>
                <a:lnTo>
                  <a:pt x="582" y="6300"/>
                </a:lnTo>
                <a:lnTo>
                  <a:pt x="776" y="6446"/>
                </a:lnTo>
                <a:lnTo>
                  <a:pt x="970" y="6543"/>
                </a:lnTo>
                <a:lnTo>
                  <a:pt x="970" y="10856"/>
                </a:lnTo>
                <a:lnTo>
                  <a:pt x="776" y="10953"/>
                </a:lnTo>
                <a:lnTo>
                  <a:pt x="582" y="11050"/>
                </a:lnTo>
                <a:lnTo>
                  <a:pt x="437" y="11195"/>
                </a:lnTo>
                <a:lnTo>
                  <a:pt x="292" y="11389"/>
                </a:lnTo>
                <a:lnTo>
                  <a:pt x="146" y="11583"/>
                </a:lnTo>
                <a:lnTo>
                  <a:pt x="98" y="11777"/>
                </a:lnTo>
                <a:lnTo>
                  <a:pt x="49" y="12019"/>
                </a:lnTo>
                <a:lnTo>
                  <a:pt x="1" y="12262"/>
                </a:lnTo>
                <a:lnTo>
                  <a:pt x="49" y="12552"/>
                </a:lnTo>
                <a:lnTo>
                  <a:pt x="146" y="12843"/>
                </a:lnTo>
                <a:lnTo>
                  <a:pt x="292" y="13134"/>
                </a:lnTo>
                <a:lnTo>
                  <a:pt x="437" y="13328"/>
                </a:lnTo>
                <a:lnTo>
                  <a:pt x="679" y="13522"/>
                </a:lnTo>
                <a:lnTo>
                  <a:pt x="922" y="13667"/>
                </a:lnTo>
                <a:lnTo>
                  <a:pt x="1212" y="13764"/>
                </a:lnTo>
                <a:lnTo>
                  <a:pt x="1794" y="13764"/>
                </a:lnTo>
                <a:lnTo>
                  <a:pt x="2085" y="13667"/>
                </a:lnTo>
                <a:lnTo>
                  <a:pt x="2327" y="13570"/>
                </a:lnTo>
                <a:lnTo>
                  <a:pt x="2521" y="13425"/>
                </a:lnTo>
                <a:lnTo>
                  <a:pt x="6544" y="15606"/>
                </a:lnTo>
                <a:lnTo>
                  <a:pt x="6495" y="15848"/>
                </a:lnTo>
                <a:lnTo>
                  <a:pt x="6544" y="16139"/>
                </a:lnTo>
                <a:lnTo>
                  <a:pt x="6640" y="16430"/>
                </a:lnTo>
                <a:lnTo>
                  <a:pt x="6786" y="16672"/>
                </a:lnTo>
                <a:lnTo>
                  <a:pt x="6980" y="16914"/>
                </a:lnTo>
                <a:lnTo>
                  <a:pt x="7174" y="17108"/>
                </a:lnTo>
                <a:lnTo>
                  <a:pt x="7464" y="17254"/>
                </a:lnTo>
                <a:lnTo>
                  <a:pt x="7707" y="17350"/>
                </a:lnTo>
                <a:lnTo>
                  <a:pt x="8337" y="17350"/>
                </a:lnTo>
                <a:lnTo>
                  <a:pt x="8628" y="17254"/>
                </a:lnTo>
                <a:lnTo>
                  <a:pt x="8870" y="17108"/>
                </a:lnTo>
                <a:lnTo>
                  <a:pt x="9112" y="16914"/>
                </a:lnTo>
                <a:lnTo>
                  <a:pt x="9306" y="16672"/>
                </a:lnTo>
                <a:lnTo>
                  <a:pt x="9451" y="16430"/>
                </a:lnTo>
                <a:lnTo>
                  <a:pt x="9548" y="16139"/>
                </a:lnTo>
                <a:lnTo>
                  <a:pt x="9548" y="15848"/>
                </a:lnTo>
                <a:lnTo>
                  <a:pt x="9548" y="15606"/>
                </a:lnTo>
                <a:lnTo>
                  <a:pt x="13523" y="13425"/>
                </a:lnTo>
                <a:lnTo>
                  <a:pt x="13765" y="13570"/>
                </a:lnTo>
                <a:lnTo>
                  <a:pt x="14007" y="13667"/>
                </a:lnTo>
                <a:lnTo>
                  <a:pt x="14249" y="13764"/>
                </a:lnTo>
                <a:lnTo>
                  <a:pt x="14831" y="13764"/>
                </a:lnTo>
                <a:lnTo>
                  <a:pt x="15122" y="13667"/>
                </a:lnTo>
                <a:lnTo>
                  <a:pt x="15413" y="13522"/>
                </a:lnTo>
                <a:lnTo>
                  <a:pt x="15606" y="13328"/>
                </a:lnTo>
                <a:lnTo>
                  <a:pt x="15800" y="13134"/>
                </a:lnTo>
                <a:lnTo>
                  <a:pt x="15946" y="12843"/>
                </a:lnTo>
                <a:lnTo>
                  <a:pt x="16043" y="12552"/>
                </a:lnTo>
                <a:lnTo>
                  <a:pt x="16043" y="12262"/>
                </a:lnTo>
                <a:lnTo>
                  <a:pt x="16043" y="12019"/>
                </a:lnTo>
                <a:lnTo>
                  <a:pt x="15994" y="11777"/>
                </a:lnTo>
                <a:lnTo>
                  <a:pt x="15897" y="11583"/>
                </a:lnTo>
                <a:lnTo>
                  <a:pt x="15800" y="11389"/>
                </a:lnTo>
                <a:lnTo>
                  <a:pt x="15655" y="11195"/>
                </a:lnTo>
                <a:lnTo>
                  <a:pt x="15461" y="11050"/>
                </a:lnTo>
                <a:lnTo>
                  <a:pt x="15267" y="10953"/>
                </a:lnTo>
                <a:lnTo>
                  <a:pt x="15073" y="10856"/>
                </a:lnTo>
                <a:lnTo>
                  <a:pt x="15073" y="6543"/>
                </a:lnTo>
                <a:lnTo>
                  <a:pt x="15267" y="6446"/>
                </a:lnTo>
                <a:lnTo>
                  <a:pt x="15461" y="6300"/>
                </a:lnTo>
                <a:lnTo>
                  <a:pt x="15655" y="6155"/>
                </a:lnTo>
                <a:lnTo>
                  <a:pt x="15800" y="6010"/>
                </a:lnTo>
                <a:lnTo>
                  <a:pt x="15897" y="5816"/>
                </a:lnTo>
                <a:lnTo>
                  <a:pt x="15994" y="5574"/>
                </a:lnTo>
                <a:lnTo>
                  <a:pt x="16043" y="5331"/>
                </a:lnTo>
                <a:lnTo>
                  <a:pt x="16043" y="5137"/>
                </a:lnTo>
                <a:lnTo>
                  <a:pt x="16043" y="4798"/>
                </a:lnTo>
                <a:lnTo>
                  <a:pt x="15946" y="4507"/>
                </a:lnTo>
                <a:lnTo>
                  <a:pt x="15800" y="4265"/>
                </a:lnTo>
                <a:lnTo>
                  <a:pt x="15606" y="4023"/>
                </a:lnTo>
                <a:lnTo>
                  <a:pt x="15413" y="3877"/>
                </a:lnTo>
                <a:lnTo>
                  <a:pt x="15122" y="3732"/>
                </a:lnTo>
                <a:lnTo>
                  <a:pt x="14831" y="3635"/>
                </a:lnTo>
                <a:lnTo>
                  <a:pt x="14540" y="3586"/>
                </a:lnTo>
                <a:lnTo>
                  <a:pt x="14249" y="3635"/>
                </a:lnTo>
                <a:lnTo>
                  <a:pt x="14007" y="3683"/>
                </a:lnTo>
                <a:lnTo>
                  <a:pt x="13765" y="3829"/>
                </a:lnTo>
                <a:lnTo>
                  <a:pt x="13523" y="3974"/>
                </a:lnTo>
                <a:lnTo>
                  <a:pt x="9548" y="1793"/>
                </a:lnTo>
                <a:lnTo>
                  <a:pt x="9548" y="1551"/>
                </a:lnTo>
                <a:lnTo>
                  <a:pt x="9548" y="1260"/>
                </a:lnTo>
                <a:lnTo>
                  <a:pt x="9451" y="969"/>
                </a:lnTo>
                <a:lnTo>
                  <a:pt x="9306" y="679"/>
                </a:lnTo>
                <a:lnTo>
                  <a:pt x="9112" y="485"/>
                </a:lnTo>
                <a:lnTo>
                  <a:pt x="8870" y="291"/>
                </a:lnTo>
                <a:lnTo>
                  <a:pt x="8628" y="145"/>
                </a:lnTo>
                <a:lnTo>
                  <a:pt x="8337" y="49"/>
                </a:lnTo>
                <a:lnTo>
                  <a:pt x="80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3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Icon pack</a:t>
            </a:r>
            <a:endParaRPr/>
          </a:p>
        </p:txBody>
      </p:sp>
      <p:grpSp>
        <p:nvGrpSpPr>
          <p:cNvPr id="849" name="Google Shape;849;p36"/>
          <p:cNvGrpSpPr/>
          <p:nvPr/>
        </p:nvGrpSpPr>
        <p:grpSpPr>
          <a:xfrm>
            <a:off x="1574690" y="1333360"/>
            <a:ext cx="320943" cy="392133"/>
            <a:chOff x="1343025" y="1333902"/>
            <a:chExt cx="320943" cy="392133"/>
          </a:xfrm>
        </p:grpSpPr>
        <p:sp>
          <p:nvSpPr>
            <p:cNvPr id="850" name="Google Shape;850;p36"/>
            <p:cNvSpPr/>
            <p:nvPr/>
          </p:nvSpPr>
          <p:spPr>
            <a:xfrm>
              <a:off x="1422961" y="1389769"/>
              <a:ext cx="161048" cy="161025"/>
            </a:xfrm>
            <a:custGeom>
              <a:rect b="b" l="l" r="r" t="t"/>
              <a:pathLst>
                <a:path extrusionOk="0" h="7125" w="7126">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6"/>
            <p:cNvSpPr/>
            <p:nvPr/>
          </p:nvSpPr>
          <p:spPr>
            <a:xfrm>
              <a:off x="1399977" y="1570479"/>
              <a:ext cx="205931" cy="109565"/>
            </a:xfrm>
            <a:custGeom>
              <a:rect b="b" l="l" r="r" t="t"/>
              <a:pathLst>
                <a:path extrusionOk="0" h="4848" w="9112">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6"/>
            <p:cNvSpPr/>
            <p:nvPr/>
          </p:nvSpPr>
          <p:spPr>
            <a:xfrm>
              <a:off x="1343025" y="1333902"/>
              <a:ext cx="320943" cy="392133"/>
            </a:xfrm>
            <a:custGeom>
              <a:rect b="b" l="l" r="r" t="t"/>
              <a:pathLst>
                <a:path extrusionOk="0" h="17351" w="14201">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3" name="Google Shape;853;p36"/>
          <p:cNvGrpSpPr/>
          <p:nvPr/>
        </p:nvGrpSpPr>
        <p:grpSpPr>
          <a:xfrm>
            <a:off x="2174582" y="1333360"/>
            <a:ext cx="392132" cy="392133"/>
            <a:chOff x="1950920" y="1333902"/>
            <a:chExt cx="392132" cy="392133"/>
          </a:xfrm>
        </p:grpSpPr>
        <p:sp>
          <p:nvSpPr>
            <p:cNvPr id="854" name="Google Shape;854;p36"/>
            <p:cNvSpPr/>
            <p:nvPr/>
          </p:nvSpPr>
          <p:spPr>
            <a:xfrm>
              <a:off x="2107538" y="1455490"/>
              <a:ext cx="79981" cy="102966"/>
            </a:xfrm>
            <a:custGeom>
              <a:rect b="b" l="l" r="r" t="t"/>
              <a:pathLst>
                <a:path extrusionOk="0" h="4556" w="3539">
                  <a:moveTo>
                    <a:pt x="1794" y="0"/>
                  </a:moveTo>
                  <a:lnTo>
                    <a:pt x="1455" y="49"/>
                  </a:lnTo>
                  <a:lnTo>
                    <a:pt x="1164" y="97"/>
                  </a:lnTo>
                  <a:lnTo>
                    <a:pt x="873" y="242"/>
                  </a:lnTo>
                  <a:lnTo>
                    <a:pt x="631" y="436"/>
                  </a:lnTo>
                  <a:lnTo>
                    <a:pt x="388" y="679"/>
                  </a:lnTo>
                  <a:lnTo>
                    <a:pt x="194" y="921"/>
                  </a:lnTo>
                  <a:lnTo>
                    <a:pt x="98" y="1212"/>
                  </a:lnTo>
                  <a:lnTo>
                    <a:pt x="1" y="1551"/>
                  </a:lnTo>
                  <a:lnTo>
                    <a:pt x="1" y="1793"/>
                  </a:lnTo>
                  <a:lnTo>
                    <a:pt x="1" y="1987"/>
                  </a:lnTo>
                  <a:lnTo>
                    <a:pt x="146" y="2133"/>
                  </a:lnTo>
                  <a:lnTo>
                    <a:pt x="291" y="2278"/>
                  </a:lnTo>
                  <a:lnTo>
                    <a:pt x="679" y="2278"/>
                  </a:lnTo>
                  <a:lnTo>
                    <a:pt x="825" y="2133"/>
                  </a:lnTo>
                  <a:lnTo>
                    <a:pt x="970" y="1987"/>
                  </a:lnTo>
                  <a:lnTo>
                    <a:pt x="1018" y="1793"/>
                  </a:lnTo>
                  <a:lnTo>
                    <a:pt x="1018" y="1696"/>
                  </a:lnTo>
                  <a:lnTo>
                    <a:pt x="1115" y="1406"/>
                  </a:lnTo>
                  <a:lnTo>
                    <a:pt x="1261" y="1212"/>
                  </a:lnTo>
                  <a:lnTo>
                    <a:pt x="1503" y="1066"/>
                  </a:lnTo>
                  <a:lnTo>
                    <a:pt x="1745" y="1018"/>
                  </a:lnTo>
                  <a:lnTo>
                    <a:pt x="1794" y="1018"/>
                  </a:lnTo>
                  <a:lnTo>
                    <a:pt x="2085" y="1066"/>
                  </a:lnTo>
                  <a:lnTo>
                    <a:pt x="2278" y="1260"/>
                  </a:lnTo>
                  <a:lnTo>
                    <a:pt x="2472" y="1454"/>
                  </a:lnTo>
                  <a:lnTo>
                    <a:pt x="2521" y="1745"/>
                  </a:lnTo>
                  <a:lnTo>
                    <a:pt x="2521" y="1890"/>
                  </a:lnTo>
                  <a:lnTo>
                    <a:pt x="2472" y="2036"/>
                  </a:lnTo>
                  <a:lnTo>
                    <a:pt x="2424" y="2181"/>
                  </a:lnTo>
                  <a:lnTo>
                    <a:pt x="2327" y="2326"/>
                  </a:lnTo>
                  <a:lnTo>
                    <a:pt x="2182" y="2423"/>
                  </a:lnTo>
                  <a:lnTo>
                    <a:pt x="2085" y="2520"/>
                  </a:lnTo>
                  <a:lnTo>
                    <a:pt x="1939" y="2569"/>
                  </a:lnTo>
                  <a:lnTo>
                    <a:pt x="1745" y="2569"/>
                  </a:lnTo>
                  <a:lnTo>
                    <a:pt x="1551" y="2617"/>
                  </a:lnTo>
                  <a:lnTo>
                    <a:pt x="1406" y="2714"/>
                  </a:lnTo>
                  <a:lnTo>
                    <a:pt x="1309" y="2859"/>
                  </a:lnTo>
                  <a:lnTo>
                    <a:pt x="1261" y="3053"/>
                  </a:lnTo>
                  <a:lnTo>
                    <a:pt x="1261" y="4071"/>
                  </a:lnTo>
                  <a:lnTo>
                    <a:pt x="1309" y="4265"/>
                  </a:lnTo>
                  <a:lnTo>
                    <a:pt x="1406" y="4410"/>
                  </a:lnTo>
                  <a:lnTo>
                    <a:pt x="1551" y="4507"/>
                  </a:lnTo>
                  <a:lnTo>
                    <a:pt x="1745" y="4556"/>
                  </a:lnTo>
                  <a:lnTo>
                    <a:pt x="1939" y="4507"/>
                  </a:lnTo>
                  <a:lnTo>
                    <a:pt x="2133" y="4410"/>
                  </a:lnTo>
                  <a:lnTo>
                    <a:pt x="2230" y="4265"/>
                  </a:lnTo>
                  <a:lnTo>
                    <a:pt x="2278" y="4071"/>
                  </a:lnTo>
                  <a:lnTo>
                    <a:pt x="2278" y="3490"/>
                  </a:lnTo>
                  <a:lnTo>
                    <a:pt x="2472" y="3441"/>
                  </a:lnTo>
                  <a:lnTo>
                    <a:pt x="2715" y="3296"/>
                  </a:lnTo>
                  <a:lnTo>
                    <a:pt x="2860" y="3199"/>
                  </a:lnTo>
                  <a:lnTo>
                    <a:pt x="3054" y="3005"/>
                  </a:lnTo>
                  <a:lnTo>
                    <a:pt x="3296" y="2714"/>
                  </a:lnTo>
                  <a:lnTo>
                    <a:pt x="3442" y="2423"/>
                  </a:lnTo>
                  <a:lnTo>
                    <a:pt x="3539" y="2084"/>
                  </a:lnTo>
                  <a:lnTo>
                    <a:pt x="3539" y="1696"/>
                  </a:lnTo>
                  <a:lnTo>
                    <a:pt x="3490" y="1357"/>
                  </a:lnTo>
                  <a:lnTo>
                    <a:pt x="3393" y="1066"/>
                  </a:lnTo>
                  <a:lnTo>
                    <a:pt x="3199" y="775"/>
                  </a:lnTo>
                  <a:lnTo>
                    <a:pt x="3005" y="533"/>
                  </a:lnTo>
                  <a:lnTo>
                    <a:pt x="2763" y="291"/>
                  </a:lnTo>
                  <a:lnTo>
                    <a:pt x="2472" y="145"/>
                  </a:lnTo>
                  <a:lnTo>
                    <a:pt x="2133" y="49"/>
                  </a:lnTo>
                  <a:lnTo>
                    <a:pt x="179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6"/>
            <p:cNvSpPr/>
            <p:nvPr/>
          </p:nvSpPr>
          <p:spPr>
            <a:xfrm>
              <a:off x="2136014" y="1581440"/>
              <a:ext cx="23029" cy="23029"/>
            </a:xfrm>
            <a:custGeom>
              <a:rect b="b" l="l" r="r" t="t"/>
              <a:pathLst>
                <a:path extrusionOk="0" h="1019" w="1019">
                  <a:moveTo>
                    <a:pt x="485" y="1"/>
                  </a:moveTo>
                  <a:lnTo>
                    <a:pt x="291" y="49"/>
                  </a:lnTo>
                  <a:lnTo>
                    <a:pt x="146" y="146"/>
                  </a:lnTo>
                  <a:lnTo>
                    <a:pt x="49" y="291"/>
                  </a:lnTo>
                  <a:lnTo>
                    <a:pt x="1" y="534"/>
                  </a:lnTo>
                  <a:lnTo>
                    <a:pt x="49" y="727"/>
                  </a:lnTo>
                  <a:lnTo>
                    <a:pt x="146" y="873"/>
                  </a:lnTo>
                  <a:lnTo>
                    <a:pt x="291" y="970"/>
                  </a:lnTo>
                  <a:lnTo>
                    <a:pt x="485" y="1018"/>
                  </a:lnTo>
                  <a:lnTo>
                    <a:pt x="679" y="970"/>
                  </a:lnTo>
                  <a:lnTo>
                    <a:pt x="873" y="873"/>
                  </a:lnTo>
                  <a:lnTo>
                    <a:pt x="970" y="727"/>
                  </a:lnTo>
                  <a:lnTo>
                    <a:pt x="1018" y="534"/>
                  </a:lnTo>
                  <a:lnTo>
                    <a:pt x="970" y="291"/>
                  </a:lnTo>
                  <a:lnTo>
                    <a:pt x="873" y="146"/>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6"/>
            <p:cNvSpPr/>
            <p:nvPr/>
          </p:nvSpPr>
          <p:spPr>
            <a:xfrm>
              <a:off x="2024302" y="1407284"/>
              <a:ext cx="246453" cy="246476"/>
            </a:xfrm>
            <a:custGeom>
              <a:rect b="b" l="l" r="r" t="t"/>
              <a:pathLst>
                <a:path extrusionOk="0" h="10906" w="10905">
                  <a:moveTo>
                    <a:pt x="5913" y="1018"/>
                  </a:moveTo>
                  <a:lnTo>
                    <a:pt x="6349" y="1115"/>
                  </a:lnTo>
                  <a:lnTo>
                    <a:pt x="6785" y="1212"/>
                  </a:lnTo>
                  <a:lnTo>
                    <a:pt x="7173" y="1358"/>
                  </a:lnTo>
                  <a:lnTo>
                    <a:pt x="7561" y="1551"/>
                  </a:lnTo>
                  <a:lnTo>
                    <a:pt x="7949" y="1745"/>
                  </a:lnTo>
                  <a:lnTo>
                    <a:pt x="8288" y="2036"/>
                  </a:lnTo>
                  <a:lnTo>
                    <a:pt x="8579" y="2327"/>
                  </a:lnTo>
                  <a:lnTo>
                    <a:pt x="8869" y="2618"/>
                  </a:lnTo>
                  <a:lnTo>
                    <a:pt x="9112" y="2957"/>
                  </a:lnTo>
                  <a:lnTo>
                    <a:pt x="9354" y="3345"/>
                  </a:lnTo>
                  <a:lnTo>
                    <a:pt x="9548" y="3732"/>
                  </a:lnTo>
                  <a:lnTo>
                    <a:pt x="9693" y="4120"/>
                  </a:lnTo>
                  <a:lnTo>
                    <a:pt x="9790" y="4556"/>
                  </a:lnTo>
                  <a:lnTo>
                    <a:pt x="9839" y="4992"/>
                  </a:lnTo>
                  <a:lnTo>
                    <a:pt x="9887" y="5429"/>
                  </a:lnTo>
                  <a:lnTo>
                    <a:pt x="9839" y="5913"/>
                  </a:lnTo>
                  <a:lnTo>
                    <a:pt x="9790" y="6349"/>
                  </a:lnTo>
                  <a:lnTo>
                    <a:pt x="9693" y="6737"/>
                  </a:lnTo>
                  <a:lnTo>
                    <a:pt x="9548" y="7173"/>
                  </a:lnTo>
                  <a:lnTo>
                    <a:pt x="9354" y="7561"/>
                  </a:lnTo>
                  <a:lnTo>
                    <a:pt x="9112" y="7900"/>
                  </a:lnTo>
                  <a:lnTo>
                    <a:pt x="8869" y="8240"/>
                  </a:lnTo>
                  <a:lnTo>
                    <a:pt x="8579" y="8579"/>
                  </a:lnTo>
                  <a:lnTo>
                    <a:pt x="8288" y="8870"/>
                  </a:lnTo>
                  <a:lnTo>
                    <a:pt x="7949" y="9112"/>
                  </a:lnTo>
                  <a:lnTo>
                    <a:pt x="7561" y="9354"/>
                  </a:lnTo>
                  <a:lnTo>
                    <a:pt x="7173" y="9548"/>
                  </a:lnTo>
                  <a:lnTo>
                    <a:pt x="6785" y="9694"/>
                  </a:lnTo>
                  <a:lnTo>
                    <a:pt x="6349" y="9790"/>
                  </a:lnTo>
                  <a:lnTo>
                    <a:pt x="5913" y="9839"/>
                  </a:lnTo>
                  <a:lnTo>
                    <a:pt x="5428" y="9887"/>
                  </a:lnTo>
                  <a:lnTo>
                    <a:pt x="4992" y="9839"/>
                  </a:lnTo>
                  <a:lnTo>
                    <a:pt x="4556" y="9790"/>
                  </a:lnTo>
                  <a:lnTo>
                    <a:pt x="4120" y="9694"/>
                  </a:lnTo>
                  <a:lnTo>
                    <a:pt x="3732" y="9548"/>
                  </a:lnTo>
                  <a:lnTo>
                    <a:pt x="3344" y="9354"/>
                  </a:lnTo>
                  <a:lnTo>
                    <a:pt x="2957" y="9112"/>
                  </a:lnTo>
                  <a:lnTo>
                    <a:pt x="2617" y="8870"/>
                  </a:lnTo>
                  <a:lnTo>
                    <a:pt x="2327" y="8579"/>
                  </a:lnTo>
                  <a:lnTo>
                    <a:pt x="2036" y="8240"/>
                  </a:lnTo>
                  <a:lnTo>
                    <a:pt x="1745" y="7900"/>
                  </a:lnTo>
                  <a:lnTo>
                    <a:pt x="1551" y="7561"/>
                  </a:lnTo>
                  <a:lnTo>
                    <a:pt x="1357" y="7173"/>
                  </a:lnTo>
                  <a:lnTo>
                    <a:pt x="1212" y="6737"/>
                  </a:lnTo>
                  <a:lnTo>
                    <a:pt x="1115" y="6349"/>
                  </a:lnTo>
                  <a:lnTo>
                    <a:pt x="1018" y="5913"/>
                  </a:lnTo>
                  <a:lnTo>
                    <a:pt x="1018" y="5429"/>
                  </a:lnTo>
                  <a:lnTo>
                    <a:pt x="1018" y="4992"/>
                  </a:lnTo>
                  <a:lnTo>
                    <a:pt x="1115" y="4556"/>
                  </a:lnTo>
                  <a:lnTo>
                    <a:pt x="1212" y="4120"/>
                  </a:lnTo>
                  <a:lnTo>
                    <a:pt x="1357" y="3732"/>
                  </a:lnTo>
                  <a:lnTo>
                    <a:pt x="1551" y="3345"/>
                  </a:lnTo>
                  <a:lnTo>
                    <a:pt x="1745" y="2957"/>
                  </a:lnTo>
                  <a:lnTo>
                    <a:pt x="2036" y="2618"/>
                  </a:lnTo>
                  <a:lnTo>
                    <a:pt x="2327" y="2327"/>
                  </a:lnTo>
                  <a:lnTo>
                    <a:pt x="2617" y="2036"/>
                  </a:lnTo>
                  <a:lnTo>
                    <a:pt x="2957" y="1745"/>
                  </a:lnTo>
                  <a:lnTo>
                    <a:pt x="3344" y="1551"/>
                  </a:lnTo>
                  <a:lnTo>
                    <a:pt x="3732" y="1358"/>
                  </a:lnTo>
                  <a:lnTo>
                    <a:pt x="4120" y="1212"/>
                  </a:lnTo>
                  <a:lnTo>
                    <a:pt x="4556" y="1115"/>
                  </a:lnTo>
                  <a:lnTo>
                    <a:pt x="4992" y="1018"/>
                  </a:lnTo>
                  <a:close/>
                  <a:moveTo>
                    <a:pt x="4895" y="1"/>
                  </a:moveTo>
                  <a:lnTo>
                    <a:pt x="4362" y="98"/>
                  </a:lnTo>
                  <a:lnTo>
                    <a:pt x="3829" y="243"/>
                  </a:lnTo>
                  <a:lnTo>
                    <a:pt x="3344" y="437"/>
                  </a:lnTo>
                  <a:lnTo>
                    <a:pt x="2860" y="631"/>
                  </a:lnTo>
                  <a:lnTo>
                    <a:pt x="2424" y="921"/>
                  </a:lnTo>
                  <a:lnTo>
                    <a:pt x="1987" y="1212"/>
                  </a:lnTo>
                  <a:lnTo>
                    <a:pt x="1600" y="1600"/>
                  </a:lnTo>
                  <a:lnTo>
                    <a:pt x="1260" y="1988"/>
                  </a:lnTo>
                  <a:lnTo>
                    <a:pt x="921" y="2375"/>
                  </a:lnTo>
                  <a:lnTo>
                    <a:pt x="630" y="2860"/>
                  </a:lnTo>
                  <a:lnTo>
                    <a:pt x="436" y="3296"/>
                  </a:lnTo>
                  <a:lnTo>
                    <a:pt x="243" y="3829"/>
                  </a:lnTo>
                  <a:lnTo>
                    <a:pt x="97" y="4362"/>
                  </a:lnTo>
                  <a:lnTo>
                    <a:pt x="0" y="4896"/>
                  </a:lnTo>
                  <a:lnTo>
                    <a:pt x="0" y="5429"/>
                  </a:lnTo>
                  <a:lnTo>
                    <a:pt x="0" y="6010"/>
                  </a:lnTo>
                  <a:lnTo>
                    <a:pt x="97" y="6543"/>
                  </a:lnTo>
                  <a:lnTo>
                    <a:pt x="243" y="7076"/>
                  </a:lnTo>
                  <a:lnTo>
                    <a:pt x="436" y="7561"/>
                  </a:lnTo>
                  <a:lnTo>
                    <a:pt x="630" y="8046"/>
                  </a:lnTo>
                  <a:lnTo>
                    <a:pt x="921" y="8482"/>
                  </a:lnTo>
                  <a:lnTo>
                    <a:pt x="1260" y="8918"/>
                  </a:lnTo>
                  <a:lnTo>
                    <a:pt x="1600" y="9306"/>
                  </a:lnTo>
                  <a:lnTo>
                    <a:pt x="1987" y="9645"/>
                  </a:lnTo>
                  <a:lnTo>
                    <a:pt x="2424" y="9936"/>
                  </a:lnTo>
                  <a:lnTo>
                    <a:pt x="2860" y="10227"/>
                  </a:lnTo>
                  <a:lnTo>
                    <a:pt x="3344" y="10469"/>
                  </a:lnTo>
                  <a:lnTo>
                    <a:pt x="3829" y="10663"/>
                  </a:lnTo>
                  <a:lnTo>
                    <a:pt x="4362" y="10760"/>
                  </a:lnTo>
                  <a:lnTo>
                    <a:pt x="4895" y="10857"/>
                  </a:lnTo>
                  <a:lnTo>
                    <a:pt x="5428" y="10905"/>
                  </a:lnTo>
                  <a:lnTo>
                    <a:pt x="6010" y="10857"/>
                  </a:lnTo>
                  <a:lnTo>
                    <a:pt x="6543" y="10760"/>
                  </a:lnTo>
                  <a:lnTo>
                    <a:pt x="7076" y="10663"/>
                  </a:lnTo>
                  <a:lnTo>
                    <a:pt x="7561" y="10469"/>
                  </a:lnTo>
                  <a:lnTo>
                    <a:pt x="8045" y="10227"/>
                  </a:lnTo>
                  <a:lnTo>
                    <a:pt x="8482" y="9936"/>
                  </a:lnTo>
                  <a:lnTo>
                    <a:pt x="8918" y="9645"/>
                  </a:lnTo>
                  <a:lnTo>
                    <a:pt x="9306" y="9306"/>
                  </a:lnTo>
                  <a:lnTo>
                    <a:pt x="9645" y="8918"/>
                  </a:lnTo>
                  <a:lnTo>
                    <a:pt x="9984" y="8482"/>
                  </a:lnTo>
                  <a:lnTo>
                    <a:pt x="10226" y="8046"/>
                  </a:lnTo>
                  <a:lnTo>
                    <a:pt x="10469" y="7561"/>
                  </a:lnTo>
                  <a:lnTo>
                    <a:pt x="10663" y="7076"/>
                  </a:lnTo>
                  <a:lnTo>
                    <a:pt x="10808" y="6543"/>
                  </a:lnTo>
                  <a:lnTo>
                    <a:pt x="10856" y="6010"/>
                  </a:lnTo>
                  <a:lnTo>
                    <a:pt x="10905" y="5429"/>
                  </a:lnTo>
                  <a:lnTo>
                    <a:pt x="10856" y="4896"/>
                  </a:lnTo>
                  <a:lnTo>
                    <a:pt x="10808" y="4362"/>
                  </a:lnTo>
                  <a:lnTo>
                    <a:pt x="10663" y="3829"/>
                  </a:lnTo>
                  <a:lnTo>
                    <a:pt x="10469" y="3296"/>
                  </a:lnTo>
                  <a:lnTo>
                    <a:pt x="10226" y="2860"/>
                  </a:lnTo>
                  <a:lnTo>
                    <a:pt x="9984" y="2375"/>
                  </a:lnTo>
                  <a:lnTo>
                    <a:pt x="9645" y="1988"/>
                  </a:lnTo>
                  <a:lnTo>
                    <a:pt x="9306" y="1600"/>
                  </a:lnTo>
                  <a:lnTo>
                    <a:pt x="8918" y="1212"/>
                  </a:lnTo>
                  <a:lnTo>
                    <a:pt x="8482" y="921"/>
                  </a:lnTo>
                  <a:lnTo>
                    <a:pt x="8045" y="631"/>
                  </a:lnTo>
                  <a:lnTo>
                    <a:pt x="7561" y="437"/>
                  </a:lnTo>
                  <a:lnTo>
                    <a:pt x="7076" y="243"/>
                  </a:lnTo>
                  <a:lnTo>
                    <a:pt x="6543" y="98"/>
                  </a:lnTo>
                  <a:lnTo>
                    <a:pt x="60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6"/>
            <p:cNvSpPr/>
            <p:nvPr/>
          </p:nvSpPr>
          <p:spPr>
            <a:xfrm>
              <a:off x="2031963" y="1414946"/>
              <a:ext cx="311089" cy="311089"/>
            </a:xfrm>
            <a:custGeom>
              <a:rect b="b" l="l" r="r" t="t"/>
              <a:pathLst>
                <a:path extrusionOk="0" h="13765" w="13765">
                  <a:moveTo>
                    <a:pt x="11729" y="1"/>
                  </a:moveTo>
                  <a:lnTo>
                    <a:pt x="11584" y="49"/>
                  </a:lnTo>
                  <a:lnTo>
                    <a:pt x="11487" y="146"/>
                  </a:lnTo>
                  <a:lnTo>
                    <a:pt x="11390" y="292"/>
                  </a:lnTo>
                  <a:lnTo>
                    <a:pt x="10808" y="1600"/>
                  </a:lnTo>
                  <a:lnTo>
                    <a:pt x="10760" y="1794"/>
                  </a:lnTo>
                  <a:lnTo>
                    <a:pt x="10808" y="1988"/>
                  </a:lnTo>
                  <a:lnTo>
                    <a:pt x="10905" y="2133"/>
                  </a:lnTo>
                  <a:lnTo>
                    <a:pt x="11051" y="2279"/>
                  </a:lnTo>
                  <a:lnTo>
                    <a:pt x="11244" y="2327"/>
                  </a:lnTo>
                  <a:lnTo>
                    <a:pt x="11390" y="2279"/>
                  </a:lnTo>
                  <a:lnTo>
                    <a:pt x="11535" y="2230"/>
                  </a:lnTo>
                  <a:lnTo>
                    <a:pt x="11632" y="2133"/>
                  </a:lnTo>
                  <a:lnTo>
                    <a:pt x="11729" y="1988"/>
                  </a:lnTo>
                  <a:lnTo>
                    <a:pt x="11923" y="1600"/>
                  </a:lnTo>
                  <a:lnTo>
                    <a:pt x="12262" y="2424"/>
                  </a:lnTo>
                  <a:lnTo>
                    <a:pt x="12553" y="3296"/>
                  </a:lnTo>
                  <a:lnTo>
                    <a:pt x="12698" y="4169"/>
                  </a:lnTo>
                  <a:lnTo>
                    <a:pt x="12747" y="5090"/>
                  </a:lnTo>
                  <a:lnTo>
                    <a:pt x="12747" y="5865"/>
                  </a:lnTo>
                  <a:lnTo>
                    <a:pt x="12601" y="6592"/>
                  </a:lnTo>
                  <a:lnTo>
                    <a:pt x="12456" y="7319"/>
                  </a:lnTo>
                  <a:lnTo>
                    <a:pt x="12165" y="8046"/>
                  </a:lnTo>
                  <a:lnTo>
                    <a:pt x="11874" y="8725"/>
                  </a:lnTo>
                  <a:lnTo>
                    <a:pt x="11487" y="9355"/>
                  </a:lnTo>
                  <a:lnTo>
                    <a:pt x="11051" y="9936"/>
                  </a:lnTo>
                  <a:lnTo>
                    <a:pt x="10517" y="10518"/>
                  </a:lnTo>
                  <a:lnTo>
                    <a:pt x="9936" y="11002"/>
                  </a:lnTo>
                  <a:lnTo>
                    <a:pt x="9354" y="11487"/>
                  </a:lnTo>
                  <a:lnTo>
                    <a:pt x="8724" y="11875"/>
                  </a:lnTo>
                  <a:lnTo>
                    <a:pt x="8046" y="12166"/>
                  </a:lnTo>
                  <a:lnTo>
                    <a:pt x="7319" y="12408"/>
                  </a:lnTo>
                  <a:lnTo>
                    <a:pt x="6592" y="12602"/>
                  </a:lnTo>
                  <a:lnTo>
                    <a:pt x="5865" y="12699"/>
                  </a:lnTo>
                  <a:lnTo>
                    <a:pt x="5089" y="12747"/>
                  </a:lnTo>
                  <a:lnTo>
                    <a:pt x="4508" y="12747"/>
                  </a:lnTo>
                  <a:lnTo>
                    <a:pt x="3975" y="12650"/>
                  </a:lnTo>
                  <a:lnTo>
                    <a:pt x="3393" y="12553"/>
                  </a:lnTo>
                  <a:lnTo>
                    <a:pt x="2860" y="12408"/>
                  </a:lnTo>
                  <a:lnTo>
                    <a:pt x="2327" y="12214"/>
                  </a:lnTo>
                  <a:lnTo>
                    <a:pt x="1794" y="12020"/>
                  </a:lnTo>
                  <a:lnTo>
                    <a:pt x="1309" y="11729"/>
                  </a:lnTo>
                  <a:lnTo>
                    <a:pt x="824" y="11439"/>
                  </a:lnTo>
                  <a:lnTo>
                    <a:pt x="631" y="11342"/>
                  </a:lnTo>
                  <a:lnTo>
                    <a:pt x="437" y="11342"/>
                  </a:lnTo>
                  <a:lnTo>
                    <a:pt x="243" y="11439"/>
                  </a:lnTo>
                  <a:lnTo>
                    <a:pt x="97" y="11584"/>
                  </a:lnTo>
                  <a:lnTo>
                    <a:pt x="1" y="11729"/>
                  </a:lnTo>
                  <a:lnTo>
                    <a:pt x="1" y="11923"/>
                  </a:lnTo>
                  <a:lnTo>
                    <a:pt x="97" y="12117"/>
                  </a:lnTo>
                  <a:lnTo>
                    <a:pt x="243" y="12262"/>
                  </a:lnTo>
                  <a:lnTo>
                    <a:pt x="776" y="12602"/>
                  </a:lnTo>
                  <a:lnTo>
                    <a:pt x="1358" y="12941"/>
                  </a:lnTo>
                  <a:lnTo>
                    <a:pt x="1939" y="13183"/>
                  </a:lnTo>
                  <a:lnTo>
                    <a:pt x="2569" y="13377"/>
                  </a:lnTo>
                  <a:lnTo>
                    <a:pt x="3151" y="13571"/>
                  </a:lnTo>
                  <a:lnTo>
                    <a:pt x="3829" y="13668"/>
                  </a:lnTo>
                  <a:lnTo>
                    <a:pt x="4459" y="13765"/>
                  </a:lnTo>
                  <a:lnTo>
                    <a:pt x="5089" y="13765"/>
                  </a:lnTo>
                  <a:lnTo>
                    <a:pt x="5962" y="13716"/>
                  </a:lnTo>
                  <a:lnTo>
                    <a:pt x="6834" y="13619"/>
                  </a:lnTo>
                  <a:lnTo>
                    <a:pt x="7610" y="13377"/>
                  </a:lnTo>
                  <a:lnTo>
                    <a:pt x="8433" y="13135"/>
                  </a:lnTo>
                  <a:lnTo>
                    <a:pt x="9209" y="12747"/>
                  </a:lnTo>
                  <a:lnTo>
                    <a:pt x="9936" y="12311"/>
                  </a:lnTo>
                  <a:lnTo>
                    <a:pt x="10614" y="11826"/>
                  </a:lnTo>
                  <a:lnTo>
                    <a:pt x="11244" y="11245"/>
                  </a:lnTo>
                  <a:lnTo>
                    <a:pt x="11826" y="10615"/>
                  </a:lnTo>
                  <a:lnTo>
                    <a:pt x="12311" y="9888"/>
                  </a:lnTo>
                  <a:lnTo>
                    <a:pt x="12747" y="9161"/>
                  </a:lnTo>
                  <a:lnTo>
                    <a:pt x="13135" y="8434"/>
                  </a:lnTo>
                  <a:lnTo>
                    <a:pt x="13425" y="7610"/>
                  </a:lnTo>
                  <a:lnTo>
                    <a:pt x="13619" y="6786"/>
                  </a:lnTo>
                  <a:lnTo>
                    <a:pt x="13716" y="5962"/>
                  </a:lnTo>
                  <a:lnTo>
                    <a:pt x="13765" y="5090"/>
                  </a:lnTo>
                  <a:lnTo>
                    <a:pt x="13765" y="4557"/>
                  </a:lnTo>
                  <a:lnTo>
                    <a:pt x="13716" y="4072"/>
                  </a:lnTo>
                  <a:lnTo>
                    <a:pt x="13619" y="3539"/>
                  </a:lnTo>
                  <a:lnTo>
                    <a:pt x="13522" y="3054"/>
                  </a:lnTo>
                  <a:lnTo>
                    <a:pt x="13377" y="2569"/>
                  </a:lnTo>
                  <a:lnTo>
                    <a:pt x="13231" y="2085"/>
                  </a:lnTo>
                  <a:lnTo>
                    <a:pt x="13038" y="1600"/>
                  </a:lnTo>
                  <a:lnTo>
                    <a:pt x="12795" y="1116"/>
                  </a:lnTo>
                  <a:lnTo>
                    <a:pt x="13231" y="1164"/>
                  </a:lnTo>
                  <a:lnTo>
                    <a:pt x="13280" y="1164"/>
                  </a:lnTo>
                  <a:lnTo>
                    <a:pt x="13474" y="1116"/>
                  </a:lnTo>
                  <a:lnTo>
                    <a:pt x="13619" y="1067"/>
                  </a:lnTo>
                  <a:lnTo>
                    <a:pt x="13716" y="922"/>
                  </a:lnTo>
                  <a:lnTo>
                    <a:pt x="13765" y="728"/>
                  </a:lnTo>
                  <a:lnTo>
                    <a:pt x="13765" y="534"/>
                  </a:lnTo>
                  <a:lnTo>
                    <a:pt x="13668" y="340"/>
                  </a:lnTo>
                  <a:lnTo>
                    <a:pt x="13522" y="243"/>
                  </a:lnTo>
                  <a:lnTo>
                    <a:pt x="13328" y="146"/>
                  </a:lnTo>
                  <a:lnTo>
                    <a:pt x="1192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6"/>
            <p:cNvSpPr/>
            <p:nvPr/>
          </p:nvSpPr>
          <p:spPr>
            <a:xfrm>
              <a:off x="1950920" y="1333902"/>
              <a:ext cx="311089" cy="312174"/>
            </a:xfrm>
            <a:custGeom>
              <a:rect b="b" l="l" r="r" t="t"/>
              <a:pathLst>
                <a:path extrusionOk="0" h="13813" w="13765">
                  <a:moveTo>
                    <a:pt x="8675" y="0"/>
                  </a:moveTo>
                  <a:lnTo>
                    <a:pt x="7851" y="49"/>
                  </a:lnTo>
                  <a:lnTo>
                    <a:pt x="6979" y="194"/>
                  </a:lnTo>
                  <a:lnTo>
                    <a:pt x="6155" y="388"/>
                  </a:lnTo>
                  <a:lnTo>
                    <a:pt x="5380" y="679"/>
                  </a:lnTo>
                  <a:lnTo>
                    <a:pt x="4604" y="1018"/>
                  </a:lnTo>
                  <a:lnTo>
                    <a:pt x="3877" y="1454"/>
                  </a:lnTo>
                  <a:lnTo>
                    <a:pt x="3199" y="1988"/>
                  </a:lnTo>
                  <a:lnTo>
                    <a:pt x="2569" y="2569"/>
                  </a:lnTo>
                  <a:lnTo>
                    <a:pt x="1987" y="3199"/>
                  </a:lnTo>
                  <a:lnTo>
                    <a:pt x="1454" y="3878"/>
                  </a:lnTo>
                  <a:lnTo>
                    <a:pt x="1018" y="4605"/>
                  </a:lnTo>
                  <a:lnTo>
                    <a:pt x="679" y="5380"/>
                  </a:lnTo>
                  <a:lnTo>
                    <a:pt x="388" y="6155"/>
                  </a:lnTo>
                  <a:lnTo>
                    <a:pt x="194" y="6979"/>
                  </a:lnTo>
                  <a:lnTo>
                    <a:pt x="49" y="7803"/>
                  </a:lnTo>
                  <a:lnTo>
                    <a:pt x="0" y="8676"/>
                  </a:lnTo>
                  <a:lnTo>
                    <a:pt x="49" y="9209"/>
                  </a:lnTo>
                  <a:lnTo>
                    <a:pt x="97" y="9742"/>
                  </a:lnTo>
                  <a:lnTo>
                    <a:pt x="146" y="10227"/>
                  </a:lnTo>
                  <a:lnTo>
                    <a:pt x="291" y="10760"/>
                  </a:lnTo>
                  <a:lnTo>
                    <a:pt x="388" y="11244"/>
                  </a:lnTo>
                  <a:lnTo>
                    <a:pt x="582" y="11729"/>
                  </a:lnTo>
                  <a:lnTo>
                    <a:pt x="776" y="12214"/>
                  </a:lnTo>
                  <a:lnTo>
                    <a:pt x="969" y="12650"/>
                  </a:lnTo>
                  <a:lnTo>
                    <a:pt x="582" y="12601"/>
                  </a:lnTo>
                  <a:lnTo>
                    <a:pt x="388" y="12650"/>
                  </a:lnTo>
                  <a:lnTo>
                    <a:pt x="194" y="12747"/>
                  </a:lnTo>
                  <a:lnTo>
                    <a:pt x="97" y="12892"/>
                  </a:lnTo>
                  <a:lnTo>
                    <a:pt x="49" y="13086"/>
                  </a:lnTo>
                  <a:lnTo>
                    <a:pt x="49" y="13280"/>
                  </a:lnTo>
                  <a:lnTo>
                    <a:pt x="146" y="13425"/>
                  </a:lnTo>
                  <a:lnTo>
                    <a:pt x="291" y="13571"/>
                  </a:lnTo>
                  <a:lnTo>
                    <a:pt x="485" y="13619"/>
                  </a:lnTo>
                  <a:lnTo>
                    <a:pt x="1890" y="13813"/>
                  </a:lnTo>
                  <a:lnTo>
                    <a:pt x="2036" y="13813"/>
                  </a:lnTo>
                  <a:lnTo>
                    <a:pt x="2230" y="13716"/>
                  </a:lnTo>
                  <a:lnTo>
                    <a:pt x="2326" y="13619"/>
                  </a:lnTo>
                  <a:lnTo>
                    <a:pt x="2423" y="13474"/>
                  </a:lnTo>
                  <a:lnTo>
                    <a:pt x="3005" y="12165"/>
                  </a:lnTo>
                  <a:lnTo>
                    <a:pt x="3053" y="11971"/>
                  </a:lnTo>
                  <a:lnTo>
                    <a:pt x="3005" y="11777"/>
                  </a:lnTo>
                  <a:lnTo>
                    <a:pt x="2908" y="11632"/>
                  </a:lnTo>
                  <a:lnTo>
                    <a:pt x="2714" y="11535"/>
                  </a:lnTo>
                  <a:lnTo>
                    <a:pt x="2520" y="11487"/>
                  </a:lnTo>
                  <a:lnTo>
                    <a:pt x="2326" y="11487"/>
                  </a:lnTo>
                  <a:lnTo>
                    <a:pt x="2181" y="11632"/>
                  </a:lnTo>
                  <a:lnTo>
                    <a:pt x="2084" y="11777"/>
                  </a:lnTo>
                  <a:lnTo>
                    <a:pt x="1890" y="12165"/>
                  </a:lnTo>
                  <a:lnTo>
                    <a:pt x="1503" y="11341"/>
                  </a:lnTo>
                  <a:lnTo>
                    <a:pt x="1260" y="10517"/>
                  </a:lnTo>
                  <a:lnTo>
                    <a:pt x="1115" y="9596"/>
                  </a:lnTo>
                  <a:lnTo>
                    <a:pt x="1018" y="8676"/>
                  </a:lnTo>
                  <a:lnTo>
                    <a:pt x="1066" y="7949"/>
                  </a:lnTo>
                  <a:lnTo>
                    <a:pt x="1163" y="7173"/>
                  </a:lnTo>
                  <a:lnTo>
                    <a:pt x="1357" y="6446"/>
                  </a:lnTo>
                  <a:lnTo>
                    <a:pt x="1599" y="5768"/>
                  </a:lnTo>
                  <a:lnTo>
                    <a:pt x="1939" y="5089"/>
                  </a:lnTo>
                  <a:lnTo>
                    <a:pt x="2326" y="4459"/>
                  </a:lnTo>
                  <a:lnTo>
                    <a:pt x="2763" y="3829"/>
                  </a:lnTo>
                  <a:lnTo>
                    <a:pt x="3296" y="3296"/>
                  </a:lnTo>
                  <a:lnTo>
                    <a:pt x="3829" y="2763"/>
                  </a:lnTo>
                  <a:lnTo>
                    <a:pt x="4459" y="2327"/>
                  </a:lnTo>
                  <a:lnTo>
                    <a:pt x="5089" y="1939"/>
                  </a:lnTo>
                  <a:lnTo>
                    <a:pt x="5767" y="1600"/>
                  </a:lnTo>
                  <a:lnTo>
                    <a:pt x="6446" y="1357"/>
                  </a:lnTo>
                  <a:lnTo>
                    <a:pt x="7173" y="1164"/>
                  </a:lnTo>
                  <a:lnTo>
                    <a:pt x="7948" y="1067"/>
                  </a:lnTo>
                  <a:lnTo>
                    <a:pt x="8675" y="1018"/>
                  </a:lnTo>
                  <a:lnTo>
                    <a:pt x="9257" y="1067"/>
                  </a:lnTo>
                  <a:lnTo>
                    <a:pt x="9839" y="1115"/>
                  </a:lnTo>
                  <a:lnTo>
                    <a:pt x="10420" y="1212"/>
                  </a:lnTo>
                  <a:lnTo>
                    <a:pt x="10953" y="1357"/>
                  </a:lnTo>
                  <a:lnTo>
                    <a:pt x="11486" y="1551"/>
                  </a:lnTo>
                  <a:lnTo>
                    <a:pt x="12019" y="1794"/>
                  </a:lnTo>
                  <a:lnTo>
                    <a:pt x="12504" y="2036"/>
                  </a:lnTo>
                  <a:lnTo>
                    <a:pt x="12989" y="2375"/>
                  </a:lnTo>
                  <a:lnTo>
                    <a:pt x="13183" y="2424"/>
                  </a:lnTo>
                  <a:lnTo>
                    <a:pt x="13376" y="2424"/>
                  </a:lnTo>
                  <a:lnTo>
                    <a:pt x="13570" y="2375"/>
                  </a:lnTo>
                  <a:lnTo>
                    <a:pt x="13716" y="2230"/>
                  </a:lnTo>
                  <a:lnTo>
                    <a:pt x="13764" y="2036"/>
                  </a:lnTo>
                  <a:lnTo>
                    <a:pt x="13764" y="1842"/>
                  </a:lnTo>
                  <a:lnTo>
                    <a:pt x="13716" y="1648"/>
                  </a:lnTo>
                  <a:lnTo>
                    <a:pt x="13570" y="1503"/>
                  </a:lnTo>
                  <a:lnTo>
                    <a:pt x="13037" y="1164"/>
                  </a:lnTo>
                  <a:lnTo>
                    <a:pt x="12456" y="873"/>
                  </a:lnTo>
                  <a:lnTo>
                    <a:pt x="11874" y="631"/>
                  </a:lnTo>
                  <a:lnTo>
                    <a:pt x="11244" y="388"/>
                  </a:lnTo>
                  <a:lnTo>
                    <a:pt x="10614" y="243"/>
                  </a:lnTo>
                  <a:lnTo>
                    <a:pt x="9984" y="97"/>
                  </a:lnTo>
                  <a:lnTo>
                    <a:pt x="9354" y="49"/>
                  </a:lnTo>
                  <a:lnTo>
                    <a:pt x="8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9" name="Google Shape;859;p36"/>
          <p:cNvSpPr/>
          <p:nvPr/>
        </p:nvSpPr>
        <p:spPr>
          <a:xfrm>
            <a:off x="2809499" y="1333360"/>
            <a:ext cx="392155" cy="392133"/>
          </a:xfrm>
          <a:custGeom>
            <a:rect b="b" l="l" r="r" t="t"/>
            <a:pathLst>
              <a:path extrusionOk="0" h="17351" w="17352">
                <a:moveTo>
                  <a:pt x="10906" y="1018"/>
                </a:moveTo>
                <a:lnTo>
                  <a:pt x="10906" y="2036"/>
                </a:lnTo>
                <a:lnTo>
                  <a:pt x="6447" y="2036"/>
                </a:lnTo>
                <a:lnTo>
                  <a:pt x="6447" y="1018"/>
                </a:lnTo>
                <a:close/>
                <a:moveTo>
                  <a:pt x="10906" y="5089"/>
                </a:moveTo>
                <a:lnTo>
                  <a:pt x="10906" y="6107"/>
                </a:lnTo>
                <a:lnTo>
                  <a:pt x="6447" y="6107"/>
                </a:lnTo>
                <a:lnTo>
                  <a:pt x="6447" y="5089"/>
                </a:lnTo>
                <a:close/>
                <a:moveTo>
                  <a:pt x="8676" y="9209"/>
                </a:moveTo>
                <a:lnTo>
                  <a:pt x="10276" y="9984"/>
                </a:lnTo>
                <a:lnTo>
                  <a:pt x="8676" y="10760"/>
                </a:lnTo>
                <a:lnTo>
                  <a:pt x="7077" y="9984"/>
                </a:lnTo>
                <a:lnTo>
                  <a:pt x="8676" y="9209"/>
                </a:lnTo>
                <a:close/>
                <a:moveTo>
                  <a:pt x="4120" y="15315"/>
                </a:moveTo>
                <a:lnTo>
                  <a:pt x="4314" y="15364"/>
                </a:lnTo>
                <a:lnTo>
                  <a:pt x="4508" y="15461"/>
                </a:lnTo>
                <a:lnTo>
                  <a:pt x="4605" y="15655"/>
                </a:lnTo>
                <a:lnTo>
                  <a:pt x="4654" y="15848"/>
                </a:lnTo>
                <a:lnTo>
                  <a:pt x="4605" y="16042"/>
                </a:lnTo>
                <a:lnTo>
                  <a:pt x="4508" y="16188"/>
                </a:lnTo>
                <a:lnTo>
                  <a:pt x="4314" y="16285"/>
                </a:lnTo>
                <a:lnTo>
                  <a:pt x="4120" y="16333"/>
                </a:lnTo>
                <a:lnTo>
                  <a:pt x="1503" y="16333"/>
                </a:lnTo>
                <a:lnTo>
                  <a:pt x="1310" y="16285"/>
                </a:lnTo>
                <a:lnTo>
                  <a:pt x="1164" y="16188"/>
                </a:lnTo>
                <a:lnTo>
                  <a:pt x="1067" y="16042"/>
                </a:lnTo>
                <a:lnTo>
                  <a:pt x="1019" y="15848"/>
                </a:lnTo>
                <a:lnTo>
                  <a:pt x="1067" y="15655"/>
                </a:lnTo>
                <a:lnTo>
                  <a:pt x="1164" y="15461"/>
                </a:lnTo>
                <a:lnTo>
                  <a:pt x="1310" y="15364"/>
                </a:lnTo>
                <a:lnTo>
                  <a:pt x="1503" y="15315"/>
                </a:lnTo>
                <a:close/>
                <a:moveTo>
                  <a:pt x="15801" y="15315"/>
                </a:moveTo>
                <a:lnTo>
                  <a:pt x="15994" y="15364"/>
                </a:lnTo>
                <a:lnTo>
                  <a:pt x="16188" y="15461"/>
                </a:lnTo>
                <a:lnTo>
                  <a:pt x="16285" y="15655"/>
                </a:lnTo>
                <a:lnTo>
                  <a:pt x="16334" y="15848"/>
                </a:lnTo>
                <a:lnTo>
                  <a:pt x="16285" y="16042"/>
                </a:lnTo>
                <a:lnTo>
                  <a:pt x="16188" y="16188"/>
                </a:lnTo>
                <a:lnTo>
                  <a:pt x="15994" y="16285"/>
                </a:lnTo>
                <a:lnTo>
                  <a:pt x="15801" y="16333"/>
                </a:lnTo>
                <a:lnTo>
                  <a:pt x="13232" y="16333"/>
                </a:lnTo>
                <a:lnTo>
                  <a:pt x="12990" y="16285"/>
                </a:lnTo>
                <a:lnTo>
                  <a:pt x="12844" y="16188"/>
                </a:lnTo>
                <a:lnTo>
                  <a:pt x="12747" y="16042"/>
                </a:lnTo>
                <a:lnTo>
                  <a:pt x="12699" y="15848"/>
                </a:lnTo>
                <a:lnTo>
                  <a:pt x="12747" y="15655"/>
                </a:lnTo>
                <a:lnTo>
                  <a:pt x="12844" y="15461"/>
                </a:lnTo>
                <a:lnTo>
                  <a:pt x="12990" y="15364"/>
                </a:lnTo>
                <a:lnTo>
                  <a:pt x="13232" y="15315"/>
                </a:lnTo>
                <a:close/>
                <a:moveTo>
                  <a:pt x="5914" y="0"/>
                </a:moveTo>
                <a:lnTo>
                  <a:pt x="5720" y="49"/>
                </a:lnTo>
                <a:lnTo>
                  <a:pt x="5574" y="146"/>
                </a:lnTo>
                <a:lnTo>
                  <a:pt x="5478" y="340"/>
                </a:lnTo>
                <a:lnTo>
                  <a:pt x="5429" y="534"/>
                </a:lnTo>
                <a:lnTo>
                  <a:pt x="5429" y="2569"/>
                </a:lnTo>
                <a:lnTo>
                  <a:pt x="5478" y="2763"/>
                </a:lnTo>
                <a:lnTo>
                  <a:pt x="5574" y="2908"/>
                </a:lnTo>
                <a:lnTo>
                  <a:pt x="5720" y="3005"/>
                </a:lnTo>
                <a:lnTo>
                  <a:pt x="5914" y="3054"/>
                </a:lnTo>
                <a:lnTo>
                  <a:pt x="8143" y="3054"/>
                </a:lnTo>
                <a:lnTo>
                  <a:pt x="8143" y="4072"/>
                </a:lnTo>
                <a:lnTo>
                  <a:pt x="5914" y="4072"/>
                </a:lnTo>
                <a:lnTo>
                  <a:pt x="5720" y="4120"/>
                </a:lnTo>
                <a:lnTo>
                  <a:pt x="5574" y="4217"/>
                </a:lnTo>
                <a:lnTo>
                  <a:pt x="5478" y="4411"/>
                </a:lnTo>
                <a:lnTo>
                  <a:pt x="5429" y="4605"/>
                </a:lnTo>
                <a:lnTo>
                  <a:pt x="5429" y="6640"/>
                </a:lnTo>
                <a:lnTo>
                  <a:pt x="5478" y="6834"/>
                </a:lnTo>
                <a:lnTo>
                  <a:pt x="5574" y="6979"/>
                </a:lnTo>
                <a:lnTo>
                  <a:pt x="5720" y="7076"/>
                </a:lnTo>
                <a:lnTo>
                  <a:pt x="5914" y="7125"/>
                </a:lnTo>
                <a:lnTo>
                  <a:pt x="8143" y="7125"/>
                </a:lnTo>
                <a:lnTo>
                  <a:pt x="8143" y="8336"/>
                </a:lnTo>
                <a:lnTo>
                  <a:pt x="5817" y="9451"/>
                </a:lnTo>
                <a:lnTo>
                  <a:pt x="2860" y="9451"/>
                </a:lnTo>
                <a:lnTo>
                  <a:pt x="2667" y="9500"/>
                </a:lnTo>
                <a:lnTo>
                  <a:pt x="2473" y="9596"/>
                </a:lnTo>
                <a:lnTo>
                  <a:pt x="2376" y="9790"/>
                </a:lnTo>
                <a:lnTo>
                  <a:pt x="2327" y="9984"/>
                </a:lnTo>
                <a:lnTo>
                  <a:pt x="2327" y="14298"/>
                </a:lnTo>
                <a:lnTo>
                  <a:pt x="1503" y="14298"/>
                </a:lnTo>
                <a:lnTo>
                  <a:pt x="1213" y="14346"/>
                </a:lnTo>
                <a:lnTo>
                  <a:pt x="922" y="14443"/>
                </a:lnTo>
                <a:lnTo>
                  <a:pt x="679" y="14588"/>
                </a:lnTo>
                <a:lnTo>
                  <a:pt x="437" y="14782"/>
                </a:lnTo>
                <a:lnTo>
                  <a:pt x="243" y="14976"/>
                </a:lnTo>
                <a:lnTo>
                  <a:pt x="98" y="15267"/>
                </a:lnTo>
                <a:lnTo>
                  <a:pt x="49" y="15509"/>
                </a:lnTo>
                <a:lnTo>
                  <a:pt x="1" y="15848"/>
                </a:lnTo>
                <a:lnTo>
                  <a:pt x="49" y="16139"/>
                </a:lnTo>
                <a:lnTo>
                  <a:pt x="98" y="16430"/>
                </a:lnTo>
                <a:lnTo>
                  <a:pt x="243" y="16672"/>
                </a:lnTo>
                <a:lnTo>
                  <a:pt x="437" y="16915"/>
                </a:lnTo>
                <a:lnTo>
                  <a:pt x="679" y="17109"/>
                </a:lnTo>
                <a:lnTo>
                  <a:pt x="922" y="17254"/>
                </a:lnTo>
                <a:lnTo>
                  <a:pt x="1213" y="17351"/>
                </a:lnTo>
                <a:lnTo>
                  <a:pt x="4460" y="17351"/>
                </a:lnTo>
                <a:lnTo>
                  <a:pt x="4702" y="17254"/>
                </a:lnTo>
                <a:lnTo>
                  <a:pt x="4993" y="17109"/>
                </a:lnTo>
                <a:lnTo>
                  <a:pt x="5187" y="16915"/>
                </a:lnTo>
                <a:lnTo>
                  <a:pt x="5381" y="16672"/>
                </a:lnTo>
                <a:lnTo>
                  <a:pt x="5526" y="16430"/>
                </a:lnTo>
                <a:lnTo>
                  <a:pt x="5623" y="16139"/>
                </a:lnTo>
                <a:lnTo>
                  <a:pt x="5671" y="15848"/>
                </a:lnTo>
                <a:lnTo>
                  <a:pt x="5623" y="15509"/>
                </a:lnTo>
                <a:lnTo>
                  <a:pt x="5526" y="15267"/>
                </a:lnTo>
                <a:lnTo>
                  <a:pt x="5381" y="14976"/>
                </a:lnTo>
                <a:lnTo>
                  <a:pt x="5187" y="14782"/>
                </a:lnTo>
                <a:lnTo>
                  <a:pt x="4993" y="14588"/>
                </a:lnTo>
                <a:lnTo>
                  <a:pt x="4702" y="14443"/>
                </a:lnTo>
                <a:lnTo>
                  <a:pt x="4460" y="14346"/>
                </a:lnTo>
                <a:lnTo>
                  <a:pt x="4120" y="14298"/>
                </a:lnTo>
                <a:lnTo>
                  <a:pt x="3345" y="14298"/>
                </a:lnTo>
                <a:lnTo>
                  <a:pt x="3345" y="10469"/>
                </a:lnTo>
                <a:lnTo>
                  <a:pt x="5817" y="10469"/>
                </a:lnTo>
                <a:lnTo>
                  <a:pt x="8434" y="11777"/>
                </a:lnTo>
                <a:lnTo>
                  <a:pt x="8676" y="11826"/>
                </a:lnTo>
                <a:lnTo>
                  <a:pt x="8870" y="11777"/>
                </a:lnTo>
                <a:lnTo>
                  <a:pt x="11536" y="10469"/>
                </a:lnTo>
                <a:lnTo>
                  <a:pt x="14007" y="10469"/>
                </a:lnTo>
                <a:lnTo>
                  <a:pt x="14007" y="14298"/>
                </a:lnTo>
                <a:lnTo>
                  <a:pt x="13232" y="14298"/>
                </a:lnTo>
                <a:lnTo>
                  <a:pt x="12893" y="14346"/>
                </a:lnTo>
                <a:lnTo>
                  <a:pt x="12602" y="14443"/>
                </a:lnTo>
                <a:lnTo>
                  <a:pt x="12360" y="14588"/>
                </a:lnTo>
                <a:lnTo>
                  <a:pt x="12117" y="14782"/>
                </a:lnTo>
                <a:lnTo>
                  <a:pt x="11923" y="14976"/>
                </a:lnTo>
                <a:lnTo>
                  <a:pt x="11826" y="15267"/>
                </a:lnTo>
                <a:lnTo>
                  <a:pt x="11730" y="15509"/>
                </a:lnTo>
                <a:lnTo>
                  <a:pt x="11681" y="15848"/>
                </a:lnTo>
                <a:lnTo>
                  <a:pt x="11730" y="16139"/>
                </a:lnTo>
                <a:lnTo>
                  <a:pt x="11826" y="16430"/>
                </a:lnTo>
                <a:lnTo>
                  <a:pt x="11923" y="16672"/>
                </a:lnTo>
                <a:lnTo>
                  <a:pt x="12117" y="16915"/>
                </a:lnTo>
                <a:lnTo>
                  <a:pt x="12360" y="17109"/>
                </a:lnTo>
                <a:lnTo>
                  <a:pt x="12602" y="17254"/>
                </a:lnTo>
                <a:lnTo>
                  <a:pt x="12893" y="17351"/>
                </a:lnTo>
                <a:lnTo>
                  <a:pt x="16140" y="17351"/>
                </a:lnTo>
                <a:lnTo>
                  <a:pt x="16431" y="17254"/>
                </a:lnTo>
                <a:lnTo>
                  <a:pt x="16673" y="17109"/>
                </a:lnTo>
                <a:lnTo>
                  <a:pt x="16915" y="16915"/>
                </a:lnTo>
                <a:lnTo>
                  <a:pt x="17061" y="16672"/>
                </a:lnTo>
                <a:lnTo>
                  <a:pt x="17206" y="16430"/>
                </a:lnTo>
                <a:lnTo>
                  <a:pt x="17303" y="16139"/>
                </a:lnTo>
                <a:lnTo>
                  <a:pt x="17351" y="15848"/>
                </a:lnTo>
                <a:lnTo>
                  <a:pt x="17303" y="15509"/>
                </a:lnTo>
                <a:lnTo>
                  <a:pt x="17206" y="15267"/>
                </a:lnTo>
                <a:lnTo>
                  <a:pt x="17061" y="14976"/>
                </a:lnTo>
                <a:lnTo>
                  <a:pt x="16915" y="14782"/>
                </a:lnTo>
                <a:lnTo>
                  <a:pt x="16673" y="14588"/>
                </a:lnTo>
                <a:lnTo>
                  <a:pt x="16431" y="14443"/>
                </a:lnTo>
                <a:lnTo>
                  <a:pt x="16140" y="14346"/>
                </a:lnTo>
                <a:lnTo>
                  <a:pt x="15801" y="14298"/>
                </a:lnTo>
                <a:lnTo>
                  <a:pt x="15025" y="14298"/>
                </a:lnTo>
                <a:lnTo>
                  <a:pt x="15025" y="9984"/>
                </a:lnTo>
                <a:lnTo>
                  <a:pt x="14977" y="9790"/>
                </a:lnTo>
                <a:lnTo>
                  <a:pt x="14880" y="9596"/>
                </a:lnTo>
                <a:lnTo>
                  <a:pt x="14686" y="9500"/>
                </a:lnTo>
                <a:lnTo>
                  <a:pt x="14492" y="9451"/>
                </a:lnTo>
                <a:lnTo>
                  <a:pt x="11536" y="9451"/>
                </a:lnTo>
                <a:lnTo>
                  <a:pt x="9161" y="8336"/>
                </a:lnTo>
                <a:lnTo>
                  <a:pt x="9161" y="7125"/>
                </a:lnTo>
                <a:lnTo>
                  <a:pt x="11439" y="7125"/>
                </a:lnTo>
                <a:lnTo>
                  <a:pt x="11633" y="7076"/>
                </a:lnTo>
                <a:lnTo>
                  <a:pt x="11778" y="6979"/>
                </a:lnTo>
                <a:lnTo>
                  <a:pt x="11875" y="6834"/>
                </a:lnTo>
                <a:lnTo>
                  <a:pt x="11923" y="6640"/>
                </a:lnTo>
                <a:lnTo>
                  <a:pt x="11923" y="4605"/>
                </a:lnTo>
                <a:lnTo>
                  <a:pt x="11875" y="4411"/>
                </a:lnTo>
                <a:lnTo>
                  <a:pt x="11778" y="4217"/>
                </a:lnTo>
                <a:lnTo>
                  <a:pt x="11633" y="4120"/>
                </a:lnTo>
                <a:lnTo>
                  <a:pt x="11439" y="4072"/>
                </a:lnTo>
                <a:lnTo>
                  <a:pt x="9161" y="4072"/>
                </a:lnTo>
                <a:lnTo>
                  <a:pt x="9161" y="3054"/>
                </a:lnTo>
                <a:lnTo>
                  <a:pt x="11439" y="3054"/>
                </a:lnTo>
                <a:lnTo>
                  <a:pt x="11633" y="3005"/>
                </a:lnTo>
                <a:lnTo>
                  <a:pt x="11778" y="2908"/>
                </a:lnTo>
                <a:lnTo>
                  <a:pt x="11875" y="2763"/>
                </a:lnTo>
                <a:lnTo>
                  <a:pt x="11923" y="2569"/>
                </a:lnTo>
                <a:lnTo>
                  <a:pt x="11923" y="534"/>
                </a:lnTo>
                <a:lnTo>
                  <a:pt x="11875" y="340"/>
                </a:lnTo>
                <a:lnTo>
                  <a:pt x="11778" y="146"/>
                </a:lnTo>
                <a:lnTo>
                  <a:pt x="11633" y="49"/>
                </a:lnTo>
                <a:lnTo>
                  <a:pt x="114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0" name="Google Shape;860;p36"/>
          <p:cNvGrpSpPr/>
          <p:nvPr/>
        </p:nvGrpSpPr>
        <p:grpSpPr>
          <a:xfrm>
            <a:off x="3444409" y="1333360"/>
            <a:ext cx="392156" cy="392133"/>
            <a:chOff x="3266375" y="1333902"/>
            <a:chExt cx="392156" cy="392133"/>
          </a:xfrm>
        </p:grpSpPr>
        <p:sp>
          <p:nvSpPr>
            <p:cNvPr id="861" name="Google Shape;861;p36"/>
            <p:cNvSpPr/>
            <p:nvPr/>
          </p:nvSpPr>
          <p:spPr>
            <a:xfrm>
              <a:off x="3266375" y="1333902"/>
              <a:ext cx="392155" cy="392133"/>
            </a:xfrm>
            <a:custGeom>
              <a:rect b="b" l="l" r="r" t="t"/>
              <a:pathLst>
                <a:path extrusionOk="0" h="17351" w="17352">
                  <a:moveTo>
                    <a:pt x="9888" y="1067"/>
                  </a:moveTo>
                  <a:lnTo>
                    <a:pt x="9888" y="6689"/>
                  </a:lnTo>
                  <a:lnTo>
                    <a:pt x="8288" y="8336"/>
                  </a:lnTo>
                  <a:lnTo>
                    <a:pt x="7804" y="8046"/>
                  </a:lnTo>
                  <a:lnTo>
                    <a:pt x="7270" y="7803"/>
                  </a:lnTo>
                  <a:lnTo>
                    <a:pt x="6737" y="7658"/>
                  </a:lnTo>
                  <a:lnTo>
                    <a:pt x="6204" y="7609"/>
                  </a:lnTo>
                  <a:lnTo>
                    <a:pt x="5768" y="7609"/>
                  </a:lnTo>
                  <a:lnTo>
                    <a:pt x="5380" y="7658"/>
                  </a:lnTo>
                  <a:lnTo>
                    <a:pt x="4993" y="7755"/>
                  </a:lnTo>
                  <a:lnTo>
                    <a:pt x="4605" y="7900"/>
                  </a:lnTo>
                  <a:lnTo>
                    <a:pt x="4508" y="7416"/>
                  </a:lnTo>
                  <a:lnTo>
                    <a:pt x="4508" y="6931"/>
                  </a:lnTo>
                  <a:lnTo>
                    <a:pt x="4508" y="6349"/>
                  </a:lnTo>
                  <a:lnTo>
                    <a:pt x="4605" y="5768"/>
                  </a:lnTo>
                  <a:lnTo>
                    <a:pt x="4750" y="5235"/>
                  </a:lnTo>
                  <a:lnTo>
                    <a:pt x="4944" y="4702"/>
                  </a:lnTo>
                  <a:lnTo>
                    <a:pt x="5186" y="4168"/>
                  </a:lnTo>
                  <a:lnTo>
                    <a:pt x="5477" y="3684"/>
                  </a:lnTo>
                  <a:lnTo>
                    <a:pt x="5816" y="3199"/>
                  </a:lnTo>
                  <a:lnTo>
                    <a:pt x="6253" y="2763"/>
                  </a:lnTo>
                  <a:lnTo>
                    <a:pt x="6592" y="2424"/>
                  </a:lnTo>
                  <a:lnTo>
                    <a:pt x="7028" y="2084"/>
                  </a:lnTo>
                  <a:lnTo>
                    <a:pt x="7464" y="1794"/>
                  </a:lnTo>
                  <a:lnTo>
                    <a:pt x="7900" y="1600"/>
                  </a:lnTo>
                  <a:lnTo>
                    <a:pt x="8385" y="1406"/>
                  </a:lnTo>
                  <a:lnTo>
                    <a:pt x="8870" y="1212"/>
                  </a:lnTo>
                  <a:lnTo>
                    <a:pt x="9354" y="1115"/>
                  </a:lnTo>
                  <a:lnTo>
                    <a:pt x="9888" y="1067"/>
                  </a:lnTo>
                  <a:close/>
                  <a:moveTo>
                    <a:pt x="16285" y="7464"/>
                  </a:moveTo>
                  <a:lnTo>
                    <a:pt x="16236" y="7997"/>
                  </a:lnTo>
                  <a:lnTo>
                    <a:pt x="16140" y="8482"/>
                  </a:lnTo>
                  <a:lnTo>
                    <a:pt x="15946" y="8966"/>
                  </a:lnTo>
                  <a:lnTo>
                    <a:pt x="15752" y="9451"/>
                  </a:lnTo>
                  <a:lnTo>
                    <a:pt x="15558" y="9887"/>
                  </a:lnTo>
                  <a:lnTo>
                    <a:pt x="15267" y="10323"/>
                  </a:lnTo>
                  <a:lnTo>
                    <a:pt x="14928" y="10760"/>
                  </a:lnTo>
                  <a:lnTo>
                    <a:pt x="14589" y="11099"/>
                  </a:lnTo>
                  <a:lnTo>
                    <a:pt x="14152" y="11535"/>
                  </a:lnTo>
                  <a:lnTo>
                    <a:pt x="13668" y="11874"/>
                  </a:lnTo>
                  <a:lnTo>
                    <a:pt x="13183" y="12165"/>
                  </a:lnTo>
                  <a:lnTo>
                    <a:pt x="12650" y="12407"/>
                  </a:lnTo>
                  <a:lnTo>
                    <a:pt x="12117" y="12601"/>
                  </a:lnTo>
                  <a:lnTo>
                    <a:pt x="11584" y="12747"/>
                  </a:lnTo>
                  <a:lnTo>
                    <a:pt x="11002" y="12844"/>
                  </a:lnTo>
                  <a:lnTo>
                    <a:pt x="9936" y="12844"/>
                  </a:lnTo>
                  <a:lnTo>
                    <a:pt x="9451" y="12747"/>
                  </a:lnTo>
                  <a:lnTo>
                    <a:pt x="9597" y="12311"/>
                  </a:lnTo>
                  <a:lnTo>
                    <a:pt x="9694" y="11826"/>
                  </a:lnTo>
                  <a:lnTo>
                    <a:pt x="9742" y="11341"/>
                  </a:lnTo>
                  <a:lnTo>
                    <a:pt x="9742" y="10857"/>
                  </a:lnTo>
                  <a:lnTo>
                    <a:pt x="9645" y="10372"/>
                  </a:lnTo>
                  <a:lnTo>
                    <a:pt x="9500" y="9887"/>
                  </a:lnTo>
                  <a:lnTo>
                    <a:pt x="9257" y="9451"/>
                  </a:lnTo>
                  <a:lnTo>
                    <a:pt x="9015" y="9063"/>
                  </a:lnTo>
                  <a:lnTo>
                    <a:pt x="10566" y="7464"/>
                  </a:lnTo>
                  <a:close/>
                  <a:moveTo>
                    <a:pt x="6301" y="8627"/>
                  </a:moveTo>
                  <a:lnTo>
                    <a:pt x="6737" y="8724"/>
                  </a:lnTo>
                  <a:lnTo>
                    <a:pt x="7173" y="8870"/>
                  </a:lnTo>
                  <a:lnTo>
                    <a:pt x="7561" y="9063"/>
                  </a:lnTo>
                  <a:lnTo>
                    <a:pt x="7949" y="9403"/>
                  </a:lnTo>
                  <a:lnTo>
                    <a:pt x="8240" y="9742"/>
                  </a:lnTo>
                  <a:lnTo>
                    <a:pt x="8482" y="10130"/>
                  </a:lnTo>
                  <a:lnTo>
                    <a:pt x="8627" y="10566"/>
                  </a:lnTo>
                  <a:lnTo>
                    <a:pt x="8724" y="11050"/>
                  </a:lnTo>
                  <a:lnTo>
                    <a:pt x="8724" y="11535"/>
                  </a:lnTo>
                  <a:lnTo>
                    <a:pt x="8627" y="11971"/>
                  </a:lnTo>
                  <a:lnTo>
                    <a:pt x="8482" y="12407"/>
                  </a:lnTo>
                  <a:lnTo>
                    <a:pt x="8240" y="12844"/>
                  </a:lnTo>
                  <a:lnTo>
                    <a:pt x="8046" y="13086"/>
                  </a:lnTo>
                  <a:lnTo>
                    <a:pt x="7804" y="13328"/>
                  </a:lnTo>
                  <a:lnTo>
                    <a:pt x="7561" y="13522"/>
                  </a:lnTo>
                  <a:lnTo>
                    <a:pt x="7319" y="13668"/>
                  </a:lnTo>
                  <a:lnTo>
                    <a:pt x="7028" y="13813"/>
                  </a:lnTo>
                  <a:lnTo>
                    <a:pt x="6689" y="13910"/>
                  </a:lnTo>
                  <a:lnTo>
                    <a:pt x="6398" y="13958"/>
                  </a:lnTo>
                  <a:lnTo>
                    <a:pt x="6059" y="13958"/>
                  </a:lnTo>
                  <a:lnTo>
                    <a:pt x="5526" y="13910"/>
                  </a:lnTo>
                  <a:lnTo>
                    <a:pt x="5041" y="13764"/>
                  </a:lnTo>
                  <a:lnTo>
                    <a:pt x="4556" y="13522"/>
                  </a:lnTo>
                  <a:lnTo>
                    <a:pt x="4169" y="13183"/>
                  </a:lnTo>
                  <a:lnTo>
                    <a:pt x="3829" y="12795"/>
                  </a:lnTo>
                  <a:lnTo>
                    <a:pt x="3587" y="12311"/>
                  </a:lnTo>
                  <a:lnTo>
                    <a:pt x="3442" y="11826"/>
                  </a:lnTo>
                  <a:lnTo>
                    <a:pt x="3393" y="11293"/>
                  </a:lnTo>
                  <a:lnTo>
                    <a:pt x="3393" y="10954"/>
                  </a:lnTo>
                  <a:lnTo>
                    <a:pt x="3442" y="10663"/>
                  </a:lnTo>
                  <a:lnTo>
                    <a:pt x="3539" y="10323"/>
                  </a:lnTo>
                  <a:lnTo>
                    <a:pt x="3684" y="10033"/>
                  </a:lnTo>
                  <a:lnTo>
                    <a:pt x="3829" y="9790"/>
                  </a:lnTo>
                  <a:lnTo>
                    <a:pt x="4023" y="9548"/>
                  </a:lnTo>
                  <a:lnTo>
                    <a:pt x="4266" y="9306"/>
                  </a:lnTo>
                  <a:lnTo>
                    <a:pt x="4508" y="9112"/>
                  </a:lnTo>
                  <a:lnTo>
                    <a:pt x="4944" y="8870"/>
                  </a:lnTo>
                  <a:lnTo>
                    <a:pt x="5380" y="8724"/>
                  </a:lnTo>
                  <a:lnTo>
                    <a:pt x="5816" y="8627"/>
                  </a:lnTo>
                  <a:close/>
                  <a:moveTo>
                    <a:pt x="3102" y="13522"/>
                  </a:moveTo>
                  <a:lnTo>
                    <a:pt x="3442" y="13910"/>
                  </a:lnTo>
                  <a:lnTo>
                    <a:pt x="3829" y="14249"/>
                  </a:lnTo>
                  <a:lnTo>
                    <a:pt x="1891" y="16188"/>
                  </a:lnTo>
                  <a:lnTo>
                    <a:pt x="1697" y="16285"/>
                  </a:lnTo>
                  <a:lnTo>
                    <a:pt x="1503" y="16333"/>
                  </a:lnTo>
                  <a:lnTo>
                    <a:pt x="1309" y="16285"/>
                  </a:lnTo>
                  <a:lnTo>
                    <a:pt x="1164" y="16188"/>
                  </a:lnTo>
                  <a:lnTo>
                    <a:pt x="1067" y="16042"/>
                  </a:lnTo>
                  <a:lnTo>
                    <a:pt x="1018" y="15848"/>
                  </a:lnTo>
                  <a:lnTo>
                    <a:pt x="1067" y="15655"/>
                  </a:lnTo>
                  <a:lnTo>
                    <a:pt x="1164" y="15461"/>
                  </a:lnTo>
                  <a:lnTo>
                    <a:pt x="3102" y="13522"/>
                  </a:lnTo>
                  <a:close/>
                  <a:moveTo>
                    <a:pt x="10372" y="0"/>
                  </a:moveTo>
                  <a:lnTo>
                    <a:pt x="9694" y="49"/>
                  </a:lnTo>
                  <a:lnTo>
                    <a:pt x="9015" y="146"/>
                  </a:lnTo>
                  <a:lnTo>
                    <a:pt x="8385" y="291"/>
                  </a:lnTo>
                  <a:lnTo>
                    <a:pt x="7755" y="534"/>
                  </a:lnTo>
                  <a:lnTo>
                    <a:pt x="7125" y="824"/>
                  </a:lnTo>
                  <a:lnTo>
                    <a:pt x="6543" y="1164"/>
                  </a:lnTo>
                  <a:lnTo>
                    <a:pt x="6010" y="1600"/>
                  </a:lnTo>
                  <a:lnTo>
                    <a:pt x="5526" y="2036"/>
                  </a:lnTo>
                  <a:lnTo>
                    <a:pt x="5041" y="2569"/>
                  </a:lnTo>
                  <a:lnTo>
                    <a:pt x="4653" y="3102"/>
                  </a:lnTo>
                  <a:lnTo>
                    <a:pt x="4314" y="3684"/>
                  </a:lnTo>
                  <a:lnTo>
                    <a:pt x="4023" y="4314"/>
                  </a:lnTo>
                  <a:lnTo>
                    <a:pt x="3781" y="4944"/>
                  </a:lnTo>
                  <a:lnTo>
                    <a:pt x="3636" y="5574"/>
                  </a:lnTo>
                  <a:lnTo>
                    <a:pt x="3539" y="6252"/>
                  </a:lnTo>
                  <a:lnTo>
                    <a:pt x="3490" y="6931"/>
                  </a:lnTo>
                  <a:lnTo>
                    <a:pt x="3539" y="7706"/>
                  </a:lnTo>
                  <a:lnTo>
                    <a:pt x="3684" y="8482"/>
                  </a:lnTo>
                  <a:lnTo>
                    <a:pt x="3393" y="8773"/>
                  </a:lnTo>
                  <a:lnTo>
                    <a:pt x="3102" y="9063"/>
                  </a:lnTo>
                  <a:lnTo>
                    <a:pt x="2909" y="9403"/>
                  </a:lnTo>
                  <a:lnTo>
                    <a:pt x="2715" y="9742"/>
                  </a:lnTo>
                  <a:lnTo>
                    <a:pt x="2569" y="10130"/>
                  </a:lnTo>
                  <a:lnTo>
                    <a:pt x="2472" y="10517"/>
                  </a:lnTo>
                  <a:lnTo>
                    <a:pt x="2375" y="10905"/>
                  </a:lnTo>
                  <a:lnTo>
                    <a:pt x="2375" y="11293"/>
                  </a:lnTo>
                  <a:lnTo>
                    <a:pt x="2375" y="11632"/>
                  </a:lnTo>
                  <a:lnTo>
                    <a:pt x="2424" y="11971"/>
                  </a:lnTo>
                  <a:lnTo>
                    <a:pt x="2521" y="12262"/>
                  </a:lnTo>
                  <a:lnTo>
                    <a:pt x="2618" y="12601"/>
                  </a:lnTo>
                  <a:lnTo>
                    <a:pt x="437" y="14734"/>
                  </a:lnTo>
                  <a:lnTo>
                    <a:pt x="243" y="14976"/>
                  </a:lnTo>
                  <a:lnTo>
                    <a:pt x="98" y="15267"/>
                  </a:lnTo>
                  <a:lnTo>
                    <a:pt x="49" y="15558"/>
                  </a:lnTo>
                  <a:lnTo>
                    <a:pt x="1" y="15848"/>
                  </a:lnTo>
                  <a:lnTo>
                    <a:pt x="49" y="16139"/>
                  </a:lnTo>
                  <a:lnTo>
                    <a:pt x="98" y="16382"/>
                  </a:lnTo>
                  <a:lnTo>
                    <a:pt x="243" y="16672"/>
                  </a:lnTo>
                  <a:lnTo>
                    <a:pt x="437" y="16915"/>
                  </a:lnTo>
                  <a:lnTo>
                    <a:pt x="679" y="17109"/>
                  </a:lnTo>
                  <a:lnTo>
                    <a:pt x="970" y="17254"/>
                  </a:lnTo>
                  <a:lnTo>
                    <a:pt x="1212" y="17302"/>
                  </a:lnTo>
                  <a:lnTo>
                    <a:pt x="1503" y="17351"/>
                  </a:lnTo>
                  <a:lnTo>
                    <a:pt x="1794" y="17302"/>
                  </a:lnTo>
                  <a:lnTo>
                    <a:pt x="2085" y="17254"/>
                  </a:lnTo>
                  <a:lnTo>
                    <a:pt x="2375" y="17109"/>
                  </a:lnTo>
                  <a:lnTo>
                    <a:pt x="2618" y="16915"/>
                  </a:lnTo>
                  <a:lnTo>
                    <a:pt x="4750" y="14734"/>
                  </a:lnTo>
                  <a:lnTo>
                    <a:pt x="5089" y="14831"/>
                  </a:lnTo>
                  <a:lnTo>
                    <a:pt x="5380" y="14928"/>
                  </a:lnTo>
                  <a:lnTo>
                    <a:pt x="5720" y="14976"/>
                  </a:lnTo>
                  <a:lnTo>
                    <a:pt x="6447" y="14976"/>
                  </a:lnTo>
                  <a:lnTo>
                    <a:pt x="6834" y="14879"/>
                  </a:lnTo>
                  <a:lnTo>
                    <a:pt x="7222" y="14782"/>
                  </a:lnTo>
                  <a:lnTo>
                    <a:pt x="7610" y="14637"/>
                  </a:lnTo>
                  <a:lnTo>
                    <a:pt x="7949" y="14443"/>
                  </a:lnTo>
                  <a:lnTo>
                    <a:pt x="8288" y="14249"/>
                  </a:lnTo>
                  <a:lnTo>
                    <a:pt x="8579" y="13958"/>
                  </a:lnTo>
                  <a:lnTo>
                    <a:pt x="8870" y="13668"/>
                  </a:lnTo>
                  <a:lnTo>
                    <a:pt x="9645" y="13813"/>
                  </a:lnTo>
                  <a:lnTo>
                    <a:pt x="10421" y="13861"/>
                  </a:lnTo>
                  <a:lnTo>
                    <a:pt x="11099" y="13813"/>
                  </a:lnTo>
                  <a:lnTo>
                    <a:pt x="11778" y="13716"/>
                  </a:lnTo>
                  <a:lnTo>
                    <a:pt x="12408" y="13571"/>
                  </a:lnTo>
                  <a:lnTo>
                    <a:pt x="13038" y="13328"/>
                  </a:lnTo>
                  <a:lnTo>
                    <a:pt x="13668" y="13037"/>
                  </a:lnTo>
                  <a:lnTo>
                    <a:pt x="14249" y="12698"/>
                  </a:lnTo>
                  <a:lnTo>
                    <a:pt x="14782" y="12311"/>
                  </a:lnTo>
                  <a:lnTo>
                    <a:pt x="15316" y="11826"/>
                  </a:lnTo>
                  <a:lnTo>
                    <a:pt x="15752" y="11341"/>
                  </a:lnTo>
                  <a:lnTo>
                    <a:pt x="16188" y="10808"/>
                  </a:lnTo>
                  <a:lnTo>
                    <a:pt x="16527" y="10227"/>
                  </a:lnTo>
                  <a:lnTo>
                    <a:pt x="16818" y="9596"/>
                  </a:lnTo>
                  <a:lnTo>
                    <a:pt x="17060" y="8966"/>
                  </a:lnTo>
                  <a:lnTo>
                    <a:pt x="17206" y="8336"/>
                  </a:lnTo>
                  <a:lnTo>
                    <a:pt x="17303" y="7658"/>
                  </a:lnTo>
                  <a:lnTo>
                    <a:pt x="17351" y="6979"/>
                  </a:lnTo>
                  <a:lnTo>
                    <a:pt x="17303" y="6786"/>
                  </a:lnTo>
                  <a:lnTo>
                    <a:pt x="17206" y="6592"/>
                  </a:lnTo>
                  <a:lnTo>
                    <a:pt x="17012" y="6495"/>
                  </a:lnTo>
                  <a:lnTo>
                    <a:pt x="16818" y="6446"/>
                  </a:lnTo>
                  <a:lnTo>
                    <a:pt x="10905" y="6446"/>
                  </a:lnTo>
                  <a:lnTo>
                    <a:pt x="10905" y="534"/>
                  </a:lnTo>
                  <a:lnTo>
                    <a:pt x="10857" y="340"/>
                  </a:lnTo>
                  <a:lnTo>
                    <a:pt x="10760" y="146"/>
                  </a:lnTo>
                  <a:lnTo>
                    <a:pt x="10614" y="49"/>
                  </a:lnTo>
                  <a:lnTo>
                    <a:pt x="103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6"/>
            <p:cNvSpPr/>
            <p:nvPr/>
          </p:nvSpPr>
          <p:spPr>
            <a:xfrm>
              <a:off x="3536920" y="1333902"/>
              <a:ext cx="121611" cy="121611"/>
            </a:xfrm>
            <a:custGeom>
              <a:rect b="b" l="l" r="r" t="t"/>
              <a:pathLst>
                <a:path extrusionOk="0" h="5381" w="5381">
                  <a:moveTo>
                    <a:pt x="1018" y="1067"/>
                  </a:moveTo>
                  <a:lnTo>
                    <a:pt x="1648" y="1212"/>
                  </a:lnTo>
                  <a:lnTo>
                    <a:pt x="2230" y="1454"/>
                  </a:lnTo>
                  <a:lnTo>
                    <a:pt x="2763" y="1745"/>
                  </a:lnTo>
                  <a:lnTo>
                    <a:pt x="3199" y="2181"/>
                  </a:lnTo>
                  <a:lnTo>
                    <a:pt x="3635" y="2618"/>
                  </a:lnTo>
                  <a:lnTo>
                    <a:pt x="3926" y="3151"/>
                  </a:lnTo>
                  <a:lnTo>
                    <a:pt x="4169" y="3732"/>
                  </a:lnTo>
                  <a:lnTo>
                    <a:pt x="4314" y="4362"/>
                  </a:lnTo>
                  <a:lnTo>
                    <a:pt x="1018" y="4362"/>
                  </a:lnTo>
                  <a:lnTo>
                    <a:pt x="1018" y="1067"/>
                  </a:lnTo>
                  <a:close/>
                  <a:moveTo>
                    <a:pt x="485" y="0"/>
                  </a:moveTo>
                  <a:lnTo>
                    <a:pt x="291" y="49"/>
                  </a:lnTo>
                  <a:lnTo>
                    <a:pt x="146" y="146"/>
                  </a:lnTo>
                  <a:lnTo>
                    <a:pt x="1" y="340"/>
                  </a:lnTo>
                  <a:lnTo>
                    <a:pt x="1" y="534"/>
                  </a:lnTo>
                  <a:lnTo>
                    <a:pt x="1" y="4895"/>
                  </a:lnTo>
                  <a:lnTo>
                    <a:pt x="1" y="5089"/>
                  </a:lnTo>
                  <a:lnTo>
                    <a:pt x="146" y="5235"/>
                  </a:lnTo>
                  <a:lnTo>
                    <a:pt x="291" y="5380"/>
                  </a:lnTo>
                  <a:lnTo>
                    <a:pt x="5041" y="5380"/>
                  </a:lnTo>
                  <a:lnTo>
                    <a:pt x="5235" y="5235"/>
                  </a:lnTo>
                  <a:lnTo>
                    <a:pt x="5332" y="5089"/>
                  </a:lnTo>
                  <a:lnTo>
                    <a:pt x="5380" y="4895"/>
                  </a:lnTo>
                  <a:lnTo>
                    <a:pt x="5332" y="4411"/>
                  </a:lnTo>
                  <a:lnTo>
                    <a:pt x="5283" y="3926"/>
                  </a:lnTo>
                  <a:lnTo>
                    <a:pt x="5138" y="3441"/>
                  </a:lnTo>
                  <a:lnTo>
                    <a:pt x="4992" y="3005"/>
                  </a:lnTo>
                  <a:lnTo>
                    <a:pt x="4799" y="2569"/>
                  </a:lnTo>
                  <a:lnTo>
                    <a:pt x="4556" y="2181"/>
                  </a:lnTo>
                  <a:lnTo>
                    <a:pt x="4265" y="1794"/>
                  </a:lnTo>
                  <a:lnTo>
                    <a:pt x="3926" y="1454"/>
                  </a:lnTo>
                  <a:lnTo>
                    <a:pt x="3587" y="1115"/>
                  </a:lnTo>
                  <a:lnTo>
                    <a:pt x="3199" y="824"/>
                  </a:lnTo>
                  <a:lnTo>
                    <a:pt x="2811" y="582"/>
                  </a:lnTo>
                  <a:lnTo>
                    <a:pt x="2375" y="388"/>
                  </a:lnTo>
                  <a:lnTo>
                    <a:pt x="1939" y="243"/>
                  </a:lnTo>
                  <a:lnTo>
                    <a:pt x="1454" y="97"/>
                  </a:lnTo>
                  <a:lnTo>
                    <a:pt x="970"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3" name="Google Shape;863;p36"/>
          <p:cNvGrpSpPr/>
          <p:nvPr/>
        </p:nvGrpSpPr>
        <p:grpSpPr>
          <a:xfrm>
            <a:off x="4079301" y="1333360"/>
            <a:ext cx="392156" cy="392133"/>
            <a:chOff x="3944375" y="1333902"/>
            <a:chExt cx="392156" cy="392133"/>
          </a:xfrm>
        </p:grpSpPr>
        <p:sp>
          <p:nvSpPr>
            <p:cNvPr id="864" name="Google Shape;864;p36"/>
            <p:cNvSpPr/>
            <p:nvPr/>
          </p:nvSpPr>
          <p:spPr>
            <a:xfrm>
              <a:off x="3944375" y="1333902"/>
              <a:ext cx="276036" cy="392133"/>
            </a:xfrm>
            <a:custGeom>
              <a:rect b="b" l="l" r="r" t="t"/>
              <a:pathLst>
                <a:path extrusionOk="0" h="17351" w="12214">
                  <a:moveTo>
                    <a:pt x="8337" y="1018"/>
                  </a:moveTo>
                  <a:lnTo>
                    <a:pt x="8337" y="2036"/>
                  </a:lnTo>
                  <a:lnTo>
                    <a:pt x="7319" y="2036"/>
                  </a:lnTo>
                  <a:lnTo>
                    <a:pt x="7319" y="1018"/>
                  </a:lnTo>
                  <a:close/>
                  <a:moveTo>
                    <a:pt x="6301" y="5429"/>
                  </a:moveTo>
                  <a:lnTo>
                    <a:pt x="6495" y="5477"/>
                  </a:lnTo>
                  <a:lnTo>
                    <a:pt x="6640" y="5574"/>
                  </a:lnTo>
                  <a:lnTo>
                    <a:pt x="6737" y="5719"/>
                  </a:lnTo>
                  <a:lnTo>
                    <a:pt x="6786" y="5913"/>
                  </a:lnTo>
                  <a:lnTo>
                    <a:pt x="6737" y="6155"/>
                  </a:lnTo>
                  <a:lnTo>
                    <a:pt x="6640" y="6301"/>
                  </a:lnTo>
                  <a:lnTo>
                    <a:pt x="6495" y="6398"/>
                  </a:lnTo>
                  <a:lnTo>
                    <a:pt x="6301" y="6446"/>
                  </a:lnTo>
                  <a:lnTo>
                    <a:pt x="6107" y="6398"/>
                  </a:lnTo>
                  <a:lnTo>
                    <a:pt x="5913" y="6301"/>
                  </a:lnTo>
                  <a:lnTo>
                    <a:pt x="5816" y="6155"/>
                  </a:lnTo>
                  <a:lnTo>
                    <a:pt x="5768" y="5913"/>
                  </a:lnTo>
                  <a:lnTo>
                    <a:pt x="5816" y="5719"/>
                  </a:lnTo>
                  <a:lnTo>
                    <a:pt x="5913" y="5574"/>
                  </a:lnTo>
                  <a:lnTo>
                    <a:pt x="6107" y="5477"/>
                  </a:lnTo>
                  <a:lnTo>
                    <a:pt x="6301" y="5429"/>
                  </a:lnTo>
                  <a:close/>
                  <a:moveTo>
                    <a:pt x="8821" y="3054"/>
                  </a:moveTo>
                  <a:lnTo>
                    <a:pt x="8821" y="9257"/>
                  </a:lnTo>
                  <a:lnTo>
                    <a:pt x="6786" y="9257"/>
                  </a:lnTo>
                  <a:lnTo>
                    <a:pt x="6786" y="7367"/>
                  </a:lnTo>
                  <a:lnTo>
                    <a:pt x="6979" y="7270"/>
                  </a:lnTo>
                  <a:lnTo>
                    <a:pt x="7173" y="7173"/>
                  </a:lnTo>
                  <a:lnTo>
                    <a:pt x="7367" y="6979"/>
                  </a:lnTo>
                  <a:lnTo>
                    <a:pt x="7513" y="6834"/>
                  </a:lnTo>
                  <a:lnTo>
                    <a:pt x="7658" y="6640"/>
                  </a:lnTo>
                  <a:lnTo>
                    <a:pt x="7706" y="6398"/>
                  </a:lnTo>
                  <a:lnTo>
                    <a:pt x="7803" y="6204"/>
                  </a:lnTo>
                  <a:lnTo>
                    <a:pt x="7803" y="5913"/>
                  </a:lnTo>
                  <a:lnTo>
                    <a:pt x="7803" y="5671"/>
                  </a:lnTo>
                  <a:lnTo>
                    <a:pt x="7706" y="5477"/>
                  </a:lnTo>
                  <a:lnTo>
                    <a:pt x="7658" y="5235"/>
                  </a:lnTo>
                  <a:lnTo>
                    <a:pt x="7513" y="5041"/>
                  </a:lnTo>
                  <a:lnTo>
                    <a:pt x="7367" y="4895"/>
                  </a:lnTo>
                  <a:lnTo>
                    <a:pt x="7173" y="4702"/>
                  </a:lnTo>
                  <a:lnTo>
                    <a:pt x="6979" y="4605"/>
                  </a:lnTo>
                  <a:lnTo>
                    <a:pt x="6786" y="4508"/>
                  </a:lnTo>
                  <a:lnTo>
                    <a:pt x="6786" y="3054"/>
                  </a:lnTo>
                  <a:close/>
                  <a:moveTo>
                    <a:pt x="4847" y="5429"/>
                  </a:moveTo>
                  <a:lnTo>
                    <a:pt x="4799" y="5671"/>
                  </a:lnTo>
                  <a:lnTo>
                    <a:pt x="4750" y="5913"/>
                  </a:lnTo>
                  <a:lnTo>
                    <a:pt x="4799" y="6204"/>
                  </a:lnTo>
                  <a:lnTo>
                    <a:pt x="4847" y="6446"/>
                  </a:lnTo>
                  <a:lnTo>
                    <a:pt x="4314" y="6592"/>
                  </a:lnTo>
                  <a:lnTo>
                    <a:pt x="3829" y="6786"/>
                  </a:lnTo>
                  <a:lnTo>
                    <a:pt x="3393" y="7028"/>
                  </a:lnTo>
                  <a:lnTo>
                    <a:pt x="3005" y="7367"/>
                  </a:lnTo>
                  <a:lnTo>
                    <a:pt x="2763" y="7609"/>
                  </a:lnTo>
                  <a:lnTo>
                    <a:pt x="2569" y="7852"/>
                  </a:lnTo>
                  <a:lnTo>
                    <a:pt x="2424" y="8143"/>
                  </a:lnTo>
                  <a:lnTo>
                    <a:pt x="2278" y="8433"/>
                  </a:lnTo>
                  <a:lnTo>
                    <a:pt x="2181" y="8724"/>
                  </a:lnTo>
                  <a:lnTo>
                    <a:pt x="2133" y="9015"/>
                  </a:lnTo>
                  <a:lnTo>
                    <a:pt x="2085" y="9306"/>
                  </a:lnTo>
                  <a:lnTo>
                    <a:pt x="2036" y="9645"/>
                  </a:lnTo>
                  <a:lnTo>
                    <a:pt x="2036" y="14298"/>
                  </a:lnTo>
                  <a:lnTo>
                    <a:pt x="1018" y="14298"/>
                  </a:lnTo>
                  <a:lnTo>
                    <a:pt x="1018" y="9645"/>
                  </a:lnTo>
                  <a:lnTo>
                    <a:pt x="1067" y="9209"/>
                  </a:lnTo>
                  <a:lnTo>
                    <a:pt x="1115" y="8821"/>
                  </a:lnTo>
                  <a:lnTo>
                    <a:pt x="1212" y="8433"/>
                  </a:lnTo>
                  <a:lnTo>
                    <a:pt x="1358" y="8046"/>
                  </a:lnTo>
                  <a:lnTo>
                    <a:pt x="1503" y="7658"/>
                  </a:lnTo>
                  <a:lnTo>
                    <a:pt x="1745" y="7319"/>
                  </a:lnTo>
                  <a:lnTo>
                    <a:pt x="1988" y="6979"/>
                  </a:lnTo>
                  <a:lnTo>
                    <a:pt x="2278" y="6640"/>
                  </a:lnTo>
                  <a:lnTo>
                    <a:pt x="2521" y="6398"/>
                  </a:lnTo>
                  <a:lnTo>
                    <a:pt x="2811" y="6204"/>
                  </a:lnTo>
                  <a:lnTo>
                    <a:pt x="3151" y="6010"/>
                  </a:lnTo>
                  <a:lnTo>
                    <a:pt x="3442" y="5816"/>
                  </a:lnTo>
                  <a:lnTo>
                    <a:pt x="3781" y="5671"/>
                  </a:lnTo>
                  <a:lnTo>
                    <a:pt x="4120" y="5574"/>
                  </a:lnTo>
                  <a:lnTo>
                    <a:pt x="4459" y="5477"/>
                  </a:lnTo>
                  <a:lnTo>
                    <a:pt x="4847" y="5429"/>
                  </a:lnTo>
                  <a:close/>
                  <a:moveTo>
                    <a:pt x="9984" y="13280"/>
                  </a:moveTo>
                  <a:lnTo>
                    <a:pt x="9984" y="14298"/>
                  </a:lnTo>
                  <a:lnTo>
                    <a:pt x="5622" y="14298"/>
                  </a:lnTo>
                  <a:lnTo>
                    <a:pt x="5622" y="13280"/>
                  </a:lnTo>
                  <a:close/>
                  <a:moveTo>
                    <a:pt x="10517" y="15315"/>
                  </a:moveTo>
                  <a:lnTo>
                    <a:pt x="10760" y="15364"/>
                  </a:lnTo>
                  <a:lnTo>
                    <a:pt x="11002" y="15509"/>
                  </a:lnTo>
                  <a:lnTo>
                    <a:pt x="11147" y="15752"/>
                  </a:lnTo>
                  <a:lnTo>
                    <a:pt x="11196" y="15994"/>
                  </a:lnTo>
                  <a:lnTo>
                    <a:pt x="11196" y="16333"/>
                  </a:lnTo>
                  <a:lnTo>
                    <a:pt x="1018" y="16333"/>
                  </a:lnTo>
                  <a:lnTo>
                    <a:pt x="1018" y="15315"/>
                  </a:lnTo>
                  <a:close/>
                  <a:moveTo>
                    <a:pt x="6786" y="0"/>
                  </a:moveTo>
                  <a:lnTo>
                    <a:pt x="6592" y="49"/>
                  </a:lnTo>
                  <a:lnTo>
                    <a:pt x="6446" y="146"/>
                  </a:lnTo>
                  <a:lnTo>
                    <a:pt x="6301" y="340"/>
                  </a:lnTo>
                  <a:lnTo>
                    <a:pt x="6301" y="534"/>
                  </a:lnTo>
                  <a:lnTo>
                    <a:pt x="6301" y="2036"/>
                  </a:lnTo>
                  <a:lnTo>
                    <a:pt x="6107" y="2084"/>
                  </a:lnTo>
                  <a:lnTo>
                    <a:pt x="5913" y="2181"/>
                  </a:lnTo>
                  <a:lnTo>
                    <a:pt x="5816" y="2375"/>
                  </a:lnTo>
                  <a:lnTo>
                    <a:pt x="5768" y="2569"/>
                  </a:lnTo>
                  <a:lnTo>
                    <a:pt x="5768" y="4411"/>
                  </a:lnTo>
                  <a:lnTo>
                    <a:pt x="5235" y="4411"/>
                  </a:lnTo>
                  <a:lnTo>
                    <a:pt x="4702" y="4459"/>
                  </a:lnTo>
                  <a:lnTo>
                    <a:pt x="4217" y="4508"/>
                  </a:lnTo>
                  <a:lnTo>
                    <a:pt x="3732" y="4653"/>
                  </a:lnTo>
                  <a:lnTo>
                    <a:pt x="3248" y="4798"/>
                  </a:lnTo>
                  <a:lnTo>
                    <a:pt x="2763" y="5041"/>
                  </a:lnTo>
                  <a:lnTo>
                    <a:pt x="2327" y="5283"/>
                  </a:lnTo>
                  <a:lnTo>
                    <a:pt x="1939" y="5574"/>
                  </a:lnTo>
                  <a:lnTo>
                    <a:pt x="1551" y="5962"/>
                  </a:lnTo>
                  <a:lnTo>
                    <a:pt x="1212" y="6349"/>
                  </a:lnTo>
                  <a:lnTo>
                    <a:pt x="873" y="6737"/>
                  </a:lnTo>
                  <a:lnTo>
                    <a:pt x="631" y="7173"/>
                  </a:lnTo>
                  <a:lnTo>
                    <a:pt x="388" y="7658"/>
                  </a:lnTo>
                  <a:lnTo>
                    <a:pt x="243" y="8094"/>
                  </a:lnTo>
                  <a:lnTo>
                    <a:pt x="97" y="8627"/>
                  </a:lnTo>
                  <a:lnTo>
                    <a:pt x="49" y="9112"/>
                  </a:lnTo>
                  <a:lnTo>
                    <a:pt x="1" y="9645"/>
                  </a:lnTo>
                  <a:lnTo>
                    <a:pt x="1" y="14831"/>
                  </a:lnTo>
                  <a:lnTo>
                    <a:pt x="1" y="16866"/>
                  </a:lnTo>
                  <a:lnTo>
                    <a:pt x="49" y="17060"/>
                  </a:lnTo>
                  <a:lnTo>
                    <a:pt x="146" y="17205"/>
                  </a:lnTo>
                  <a:lnTo>
                    <a:pt x="340" y="17302"/>
                  </a:lnTo>
                  <a:lnTo>
                    <a:pt x="534" y="17351"/>
                  </a:lnTo>
                  <a:lnTo>
                    <a:pt x="11681" y="17351"/>
                  </a:lnTo>
                  <a:lnTo>
                    <a:pt x="11874" y="17302"/>
                  </a:lnTo>
                  <a:lnTo>
                    <a:pt x="12068" y="17205"/>
                  </a:lnTo>
                  <a:lnTo>
                    <a:pt x="12165" y="17060"/>
                  </a:lnTo>
                  <a:lnTo>
                    <a:pt x="12214" y="16866"/>
                  </a:lnTo>
                  <a:lnTo>
                    <a:pt x="12214" y="15994"/>
                  </a:lnTo>
                  <a:lnTo>
                    <a:pt x="12165" y="15703"/>
                  </a:lnTo>
                  <a:lnTo>
                    <a:pt x="12117" y="15461"/>
                  </a:lnTo>
                  <a:lnTo>
                    <a:pt x="12020" y="15218"/>
                  </a:lnTo>
                  <a:lnTo>
                    <a:pt x="11874" y="14976"/>
                  </a:lnTo>
                  <a:lnTo>
                    <a:pt x="11681" y="14782"/>
                  </a:lnTo>
                  <a:lnTo>
                    <a:pt x="11487" y="14637"/>
                  </a:lnTo>
                  <a:lnTo>
                    <a:pt x="11293" y="14491"/>
                  </a:lnTo>
                  <a:lnTo>
                    <a:pt x="11002" y="14395"/>
                  </a:lnTo>
                  <a:lnTo>
                    <a:pt x="11002" y="12795"/>
                  </a:lnTo>
                  <a:lnTo>
                    <a:pt x="11002" y="12601"/>
                  </a:lnTo>
                  <a:lnTo>
                    <a:pt x="10857" y="12407"/>
                  </a:lnTo>
                  <a:lnTo>
                    <a:pt x="10711" y="12311"/>
                  </a:lnTo>
                  <a:lnTo>
                    <a:pt x="10517" y="12262"/>
                  </a:lnTo>
                  <a:lnTo>
                    <a:pt x="5089" y="12262"/>
                  </a:lnTo>
                  <a:lnTo>
                    <a:pt x="4895" y="12311"/>
                  </a:lnTo>
                  <a:lnTo>
                    <a:pt x="4750" y="12407"/>
                  </a:lnTo>
                  <a:lnTo>
                    <a:pt x="4605" y="12601"/>
                  </a:lnTo>
                  <a:lnTo>
                    <a:pt x="4605" y="12795"/>
                  </a:lnTo>
                  <a:lnTo>
                    <a:pt x="4605" y="14298"/>
                  </a:lnTo>
                  <a:lnTo>
                    <a:pt x="3054" y="14298"/>
                  </a:lnTo>
                  <a:lnTo>
                    <a:pt x="3054" y="9645"/>
                  </a:lnTo>
                  <a:lnTo>
                    <a:pt x="3102" y="9209"/>
                  </a:lnTo>
                  <a:lnTo>
                    <a:pt x="3248" y="8821"/>
                  </a:lnTo>
                  <a:lnTo>
                    <a:pt x="3442" y="8433"/>
                  </a:lnTo>
                  <a:lnTo>
                    <a:pt x="3684" y="8094"/>
                  </a:lnTo>
                  <a:lnTo>
                    <a:pt x="4023" y="7803"/>
                  </a:lnTo>
                  <a:lnTo>
                    <a:pt x="4411" y="7609"/>
                  </a:lnTo>
                  <a:lnTo>
                    <a:pt x="4799" y="7513"/>
                  </a:lnTo>
                  <a:lnTo>
                    <a:pt x="5235" y="7464"/>
                  </a:lnTo>
                  <a:lnTo>
                    <a:pt x="5768" y="7464"/>
                  </a:lnTo>
                  <a:lnTo>
                    <a:pt x="5768" y="9742"/>
                  </a:lnTo>
                  <a:lnTo>
                    <a:pt x="5816" y="9984"/>
                  </a:lnTo>
                  <a:lnTo>
                    <a:pt x="5913" y="10130"/>
                  </a:lnTo>
                  <a:lnTo>
                    <a:pt x="6107" y="10227"/>
                  </a:lnTo>
                  <a:lnTo>
                    <a:pt x="6301" y="10275"/>
                  </a:lnTo>
                  <a:lnTo>
                    <a:pt x="7319" y="10275"/>
                  </a:lnTo>
                  <a:lnTo>
                    <a:pt x="7319" y="10760"/>
                  </a:lnTo>
                  <a:lnTo>
                    <a:pt x="7319" y="10954"/>
                  </a:lnTo>
                  <a:lnTo>
                    <a:pt x="7464" y="11099"/>
                  </a:lnTo>
                  <a:lnTo>
                    <a:pt x="7610" y="11196"/>
                  </a:lnTo>
                  <a:lnTo>
                    <a:pt x="7803" y="11244"/>
                  </a:lnTo>
                  <a:lnTo>
                    <a:pt x="7997" y="11196"/>
                  </a:lnTo>
                  <a:lnTo>
                    <a:pt x="8143" y="11099"/>
                  </a:lnTo>
                  <a:lnTo>
                    <a:pt x="8288" y="10954"/>
                  </a:lnTo>
                  <a:lnTo>
                    <a:pt x="8337" y="10760"/>
                  </a:lnTo>
                  <a:lnTo>
                    <a:pt x="8337" y="10275"/>
                  </a:lnTo>
                  <a:lnTo>
                    <a:pt x="9306" y="10275"/>
                  </a:lnTo>
                  <a:lnTo>
                    <a:pt x="9548" y="10227"/>
                  </a:lnTo>
                  <a:lnTo>
                    <a:pt x="9694" y="10130"/>
                  </a:lnTo>
                  <a:lnTo>
                    <a:pt x="9790" y="9984"/>
                  </a:lnTo>
                  <a:lnTo>
                    <a:pt x="9839" y="9742"/>
                  </a:lnTo>
                  <a:lnTo>
                    <a:pt x="9839" y="2569"/>
                  </a:lnTo>
                  <a:lnTo>
                    <a:pt x="9790" y="2375"/>
                  </a:lnTo>
                  <a:lnTo>
                    <a:pt x="9694" y="2181"/>
                  </a:lnTo>
                  <a:lnTo>
                    <a:pt x="9548" y="2084"/>
                  </a:lnTo>
                  <a:lnTo>
                    <a:pt x="9306" y="2036"/>
                  </a:lnTo>
                  <a:lnTo>
                    <a:pt x="9306" y="534"/>
                  </a:lnTo>
                  <a:lnTo>
                    <a:pt x="9306" y="340"/>
                  </a:lnTo>
                  <a:lnTo>
                    <a:pt x="9160" y="146"/>
                  </a:lnTo>
                  <a:lnTo>
                    <a:pt x="9015" y="49"/>
                  </a:lnTo>
                  <a:lnTo>
                    <a:pt x="88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6"/>
            <p:cNvSpPr/>
            <p:nvPr/>
          </p:nvSpPr>
          <p:spPr>
            <a:xfrm>
              <a:off x="4193021" y="1451106"/>
              <a:ext cx="143510" cy="171986"/>
            </a:xfrm>
            <a:custGeom>
              <a:rect b="b" l="l" r="r" t="t"/>
              <a:pathLst>
                <a:path extrusionOk="0" h="7610" w="6350">
                  <a:moveTo>
                    <a:pt x="2520" y="1018"/>
                  </a:moveTo>
                  <a:lnTo>
                    <a:pt x="2956" y="1793"/>
                  </a:lnTo>
                  <a:lnTo>
                    <a:pt x="2520" y="2617"/>
                  </a:lnTo>
                  <a:lnTo>
                    <a:pt x="1551" y="2617"/>
                  </a:lnTo>
                  <a:lnTo>
                    <a:pt x="1115" y="1793"/>
                  </a:lnTo>
                  <a:lnTo>
                    <a:pt x="1551" y="1018"/>
                  </a:lnTo>
                  <a:close/>
                  <a:moveTo>
                    <a:pt x="2520" y="3635"/>
                  </a:moveTo>
                  <a:lnTo>
                    <a:pt x="2956" y="4459"/>
                  </a:lnTo>
                  <a:lnTo>
                    <a:pt x="2520" y="5234"/>
                  </a:lnTo>
                  <a:lnTo>
                    <a:pt x="1551" y="5234"/>
                  </a:lnTo>
                  <a:lnTo>
                    <a:pt x="1115" y="4459"/>
                  </a:lnTo>
                  <a:lnTo>
                    <a:pt x="1551" y="3635"/>
                  </a:lnTo>
                  <a:close/>
                  <a:moveTo>
                    <a:pt x="4798" y="4944"/>
                  </a:moveTo>
                  <a:lnTo>
                    <a:pt x="5283" y="5768"/>
                  </a:lnTo>
                  <a:lnTo>
                    <a:pt x="4798" y="6591"/>
                  </a:lnTo>
                  <a:lnTo>
                    <a:pt x="3877" y="6591"/>
                  </a:lnTo>
                  <a:lnTo>
                    <a:pt x="3393" y="5768"/>
                  </a:lnTo>
                  <a:lnTo>
                    <a:pt x="3877" y="4944"/>
                  </a:lnTo>
                  <a:close/>
                  <a:moveTo>
                    <a:pt x="1163" y="0"/>
                  </a:moveTo>
                  <a:lnTo>
                    <a:pt x="1018" y="49"/>
                  </a:lnTo>
                  <a:lnTo>
                    <a:pt x="921" y="146"/>
                  </a:lnTo>
                  <a:lnTo>
                    <a:pt x="824" y="243"/>
                  </a:lnTo>
                  <a:lnTo>
                    <a:pt x="97" y="1551"/>
                  </a:lnTo>
                  <a:lnTo>
                    <a:pt x="49" y="1696"/>
                  </a:lnTo>
                  <a:lnTo>
                    <a:pt x="0" y="1793"/>
                  </a:lnTo>
                  <a:lnTo>
                    <a:pt x="49" y="1939"/>
                  </a:lnTo>
                  <a:lnTo>
                    <a:pt x="97" y="2084"/>
                  </a:lnTo>
                  <a:lnTo>
                    <a:pt x="679" y="3150"/>
                  </a:lnTo>
                  <a:lnTo>
                    <a:pt x="97" y="4217"/>
                  </a:lnTo>
                  <a:lnTo>
                    <a:pt x="49" y="4314"/>
                  </a:lnTo>
                  <a:lnTo>
                    <a:pt x="0" y="4459"/>
                  </a:lnTo>
                  <a:lnTo>
                    <a:pt x="49" y="4556"/>
                  </a:lnTo>
                  <a:lnTo>
                    <a:pt x="97" y="4701"/>
                  </a:lnTo>
                  <a:lnTo>
                    <a:pt x="824" y="6010"/>
                  </a:lnTo>
                  <a:lnTo>
                    <a:pt x="921" y="6107"/>
                  </a:lnTo>
                  <a:lnTo>
                    <a:pt x="1018" y="6204"/>
                  </a:lnTo>
                  <a:lnTo>
                    <a:pt x="1163" y="6252"/>
                  </a:lnTo>
                  <a:lnTo>
                    <a:pt x="2520" y="6252"/>
                  </a:lnTo>
                  <a:lnTo>
                    <a:pt x="3102" y="7318"/>
                  </a:lnTo>
                  <a:lnTo>
                    <a:pt x="3199" y="7464"/>
                  </a:lnTo>
                  <a:lnTo>
                    <a:pt x="3296" y="7512"/>
                  </a:lnTo>
                  <a:lnTo>
                    <a:pt x="3441" y="7561"/>
                  </a:lnTo>
                  <a:lnTo>
                    <a:pt x="3587" y="7609"/>
                  </a:lnTo>
                  <a:lnTo>
                    <a:pt x="5089" y="7609"/>
                  </a:lnTo>
                  <a:lnTo>
                    <a:pt x="5234" y="7561"/>
                  </a:lnTo>
                  <a:lnTo>
                    <a:pt x="5331" y="7512"/>
                  </a:lnTo>
                  <a:lnTo>
                    <a:pt x="5428" y="7464"/>
                  </a:lnTo>
                  <a:lnTo>
                    <a:pt x="5525" y="7318"/>
                  </a:lnTo>
                  <a:lnTo>
                    <a:pt x="6301" y="6010"/>
                  </a:lnTo>
                  <a:lnTo>
                    <a:pt x="6349" y="5913"/>
                  </a:lnTo>
                  <a:lnTo>
                    <a:pt x="6349" y="5768"/>
                  </a:lnTo>
                  <a:lnTo>
                    <a:pt x="6349" y="5622"/>
                  </a:lnTo>
                  <a:lnTo>
                    <a:pt x="6301" y="5525"/>
                  </a:lnTo>
                  <a:lnTo>
                    <a:pt x="5525" y="4217"/>
                  </a:lnTo>
                  <a:lnTo>
                    <a:pt x="5428" y="4071"/>
                  </a:lnTo>
                  <a:lnTo>
                    <a:pt x="5331" y="4023"/>
                  </a:lnTo>
                  <a:lnTo>
                    <a:pt x="5234" y="3974"/>
                  </a:lnTo>
                  <a:lnTo>
                    <a:pt x="5089" y="3926"/>
                  </a:lnTo>
                  <a:lnTo>
                    <a:pt x="3877" y="3926"/>
                  </a:lnTo>
                  <a:lnTo>
                    <a:pt x="3393" y="3150"/>
                  </a:lnTo>
                  <a:lnTo>
                    <a:pt x="4023" y="2084"/>
                  </a:lnTo>
                  <a:lnTo>
                    <a:pt x="4071" y="1939"/>
                  </a:lnTo>
                  <a:lnTo>
                    <a:pt x="4071" y="1793"/>
                  </a:lnTo>
                  <a:lnTo>
                    <a:pt x="4071" y="1696"/>
                  </a:lnTo>
                  <a:lnTo>
                    <a:pt x="4023" y="1551"/>
                  </a:lnTo>
                  <a:lnTo>
                    <a:pt x="3247" y="243"/>
                  </a:lnTo>
                  <a:lnTo>
                    <a:pt x="3150" y="146"/>
                  </a:lnTo>
                  <a:lnTo>
                    <a:pt x="3053" y="49"/>
                  </a:lnTo>
                  <a:lnTo>
                    <a:pt x="290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6" name="Google Shape;866;p36"/>
          <p:cNvGrpSpPr/>
          <p:nvPr/>
        </p:nvGrpSpPr>
        <p:grpSpPr>
          <a:xfrm>
            <a:off x="4749254" y="1333360"/>
            <a:ext cx="320943" cy="392133"/>
            <a:chOff x="4632229" y="1333902"/>
            <a:chExt cx="320943" cy="392133"/>
          </a:xfrm>
        </p:grpSpPr>
        <p:sp>
          <p:nvSpPr>
            <p:cNvPr id="867" name="Google Shape;867;p36"/>
            <p:cNvSpPr/>
            <p:nvPr/>
          </p:nvSpPr>
          <p:spPr>
            <a:xfrm>
              <a:off x="4632229" y="1333902"/>
              <a:ext cx="320943" cy="392133"/>
            </a:xfrm>
            <a:custGeom>
              <a:rect b="b" l="l" r="r" t="t"/>
              <a:pathLst>
                <a:path extrusionOk="0" h="17351" w="14201">
                  <a:moveTo>
                    <a:pt x="13183" y="1018"/>
                  </a:moveTo>
                  <a:lnTo>
                    <a:pt x="13183" y="14298"/>
                  </a:lnTo>
                  <a:lnTo>
                    <a:pt x="3054" y="14298"/>
                  </a:lnTo>
                  <a:lnTo>
                    <a:pt x="3054" y="1018"/>
                  </a:lnTo>
                  <a:close/>
                  <a:moveTo>
                    <a:pt x="2036" y="1018"/>
                  </a:moveTo>
                  <a:lnTo>
                    <a:pt x="2036" y="14298"/>
                  </a:lnTo>
                  <a:lnTo>
                    <a:pt x="1261" y="14298"/>
                  </a:lnTo>
                  <a:lnTo>
                    <a:pt x="1018" y="14395"/>
                  </a:lnTo>
                  <a:lnTo>
                    <a:pt x="1018" y="1988"/>
                  </a:lnTo>
                  <a:lnTo>
                    <a:pt x="1018" y="1794"/>
                  </a:lnTo>
                  <a:lnTo>
                    <a:pt x="1067" y="1600"/>
                  </a:lnTo>
                  <a:lnTo>
                    <a:pt x="1164" y="1454"/>
                  </a:lnTo>
                  <a:lnTo>
                    <a:pt x="1309" y="1309"/>
                  </a:lnTo>
                  <a:lnTo>
                    <a:pt x="1455" y="1164"/>
                  </a:lnTo>
                  <a:lnTo>
                    <a:pt x="1600" y="1067"/>
                  </a:lnTo>
                  <a:lnTo>
                    <a:pt x="1794" y="1018"/>
                  </a:lnTo>
                  <a:close/>
                  <a:moveTo>
                    <a:pt x="13183" y="15315"/>
                  </a:moveTo>
                  <a:lnTo>
                    <a:pt x="13183" y="16333"/>
                  </a:lnTo>
                  <a:lnTo>
                    <a:pt x="1503" y="16333"/>
                  </a:lnTo>
                  <a:lnTo>
                    <a:pt x="1309" y="16285"/>
                  </a:lnTo>
                  <a:lnTo>
                    <a:pt x="1164" y="16188"/>
                  </a:lnTo>
                  <a:lnTo>
                    <a:pt x="1067" y="15994"/>
                  </a:lnTo>
                  <a:lnTo>
                    <a:pt x="1018" y="15800"/>
                  </a:lnTo>
                  <a:lnTo>
                    <a:pt x="1067" y="15606"/>
                  </a:lnTo>
                  <a:lnTo>
                    <a:pt x="1164" y="15461"/>
                  </a:lnTo>
                  <a:lnTo>
                    <a:pt x="1309" y="15364"/>
                  </a:lnTo>
                  <a:lnTo>
                    <a:pt x="1503" y="15315"/>
                  </a:lnTo>
                  <a:close/>
                  <a:moveTo>
                    <a:pt x="1988" y="0"/>
                  </a:moveTo>
                  <a:lnTo>
                    <a:pt x="1600" y="49"/>
                  </a:lnTo>
                  <a:lnTo>
                    <a:pt x="1212" y="146"/>
                  </a:lnTo>
                  <a:lnTo>
                    <a:pt x="873" y="340"/>
                  </a:lnTo>
                  <a:lnTo>
                    <a:pt x="582" y="582"/>
                  </a:lnTo>
                  <a:lnTo>
                    <a:pt x="340" y="873"/>
                  </a:lnTo>
                  <a:lnTo>
                    <a:pt x="146" y="1212"/>
                  </a:lnTo>
                  <a:lnTo>
                    <a:pt x="49" y="1600"/>
                  </a:lnTo>
                  <a:lnTo>
                    <a:pt x="1" y="1988"/>
                  </a:lnTo>
                  <a:lnTo>
                    <a:pt x="1" y="15800"/>
                  </a:lnTo>
                  <a:lnTo>
                    <a:pt x="1" y="16139"/>
                  </a:lnTo>
                  <a:lnTo>
                    <a:pt x="98" y="16382"/>
                  </a:lnTo>
                  <a:lnTo>
                    <a:pt x="243" y="16672"/>
                  </a:lnTo>
                  <a:lnTo>
                    <a:pt x="437" y="16866"/>
                  </a:lnTo>
                  <a:lnTo>
                    <a:pt x="679" y="17060"/>
                  </a:lnTo>
                  <a:lnTo>
                    <a:pt x="921" y="17205"/>
                  </a:lnTo>
                  <a:lnTo>
                    <a:pt x="1212" y="17302"/>
                  </a:lnTo>
                  <a:lnTo>
                    <a:pt x="1503" y="17351"/>
                  </a:lnTo>
                  <a:lnTo>
                    <a:pt x="13716" y="17351"/>
                  </a:lnTo>
                  <a:lnTo>
                    <a:pt x="13910" y="17302"/>
                  </a:lnTo>
                  <a:lnTo>
                    <a:pt x="14055" y="17205"/>
                  </a:lnTo>
                  <a:lnTo>
                    <a:pt x="14152" y="17012"/>
                  </a:lnTo>
                  <a:lnTo>
                    <a:pt x="14201" y="16818"/>
                  </a:lnTo>
                  <a:lnTo>
                    <a:pt x="14201" y="485"/>
                  </a:lnTo>
                  <a:lnTo>
                    <a:pt x="14152" y="291"/>
                  </a:lnTo>
                  <a:lnTo>
                    <a:pt x="14055" y="146"/>
                  </a:lnTo>
                  <a:lnTo>
                    <a:pt x="13910" y="49"/>
                  </a:lnTo>
                  <a:lnTo>
                    <a:pt x="1371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6"/>
            <p:cNvSpPr/>
            <p:nvPr/>
          </p:nvSpPr>
          <p:spPr>
            <a:xfrm>
              <a:off x="4747240" y="1391961"/>
              <a:ext cx="138018" cy="138018"/>
            </a:xfrm>
            <a:custGeom>
              <a:rect b="b" l="l" r="r" t="t"/>
              <a:pathLst>
                <a:path extrusionOk="0" h="6107" w="6107">
                  <a:moveTo>
                    <a:pt x="1115" y="1018"/>
                  </a:moveTo>
                  <a:lnTo>
                    <a:pt x="1309" y="1066"/>
                  </a:lnTo>
                  <a:lnTo>
                    <a:pt x="1551" y="1115"/>
                  </a:lnTo>
                  <a:lnTo>
                    <a:pt x="1842" y="1309"/>
                  </a:lnTo>
                  <a:lnTo>
                    <a:pt x="2230" y="1503"/>
                  </a:lnTo>
                  <a:lnTo>
                    <a:pt x="1503" y="2229"/>
                  </a:lnTo>
                  <a:lnTo>
                    <a:pt x="1309" y="1842"/>
                  </a:lnTo>
                  <a:lnTo>
                    <a:pt x="1115" y="1551"/>
                  </a:lnTo>
                  <a:lnTo>
                    <a:pt x="1067" y="1309"/>
                  </a:lnTo>
                  <a:lnTo>
                    <a:pt x="1018" y="1115"/>
                  </a:lnTo>
                  <a:lnTo>
                    <a:pt x="1018" y="1018"/>
                  </a:lnTo>
                  <a:close/>
                  <a:moveTo>
                    <a:pt x="5089" y="1018"/>
                  </a:moveTo>
                  <a:lnTo>
                    <a:pt x="5089" y="1115"/>
                  </a:lnTo>
                  <a:lnTo>
                    <a:pt x="5041" y="1309"/>
                  </a:lnTo>
                  <a:lnTo>
                    <a:pt x="4944" y="1551"/>
                  </a:lnTo>
                  <a:lnTo>
                    <a:pt x="4798" y="1842"/>
                  </a:lnTo>
                  <a:lnTo>
                    <a:pt x="4605" y="2229"/>
                  </a:lnTo>
                  <a:lnTo>
                    <a:pt x="4217" y="1842"/>
                  </a:lnTo>
                  <a:lnTo>
                    <a:pt x="3878" y="1503"/>
                  </a:lnTo>
                  <a:lnTo>
                    <a:pt x="4217" y="1309"/>
                  </a:lnTo>
                  <a:lnTo>
                    <a:pt x="4556" y="1115"/>
                  </a:lnTo>
                  <a:lnTo>
                    <a:pt x="4798" y="1066"/>
                  </a:lnTo>
                  <a:lnTo>
                    <a:pt x="4944" y="1018"/>
                  </a:lnTo>
                  <a:close/>
                  <a:moveTo>
                    <a:pt x="3054" y="2133"/>
                  </a:moveTo>
                  <a:lnTo>
                    <a:pt x="3538" y="2569"/>
                  </a:lnTo>
                  <a:lnTo>
                    <a:pt x="3975" y="3053"/>
                  </a:lnTo>
                  <a:lnTo>
                    <a:pt x="3538" y="3538"/>
                  </a:lnTo>
                  <a:lnTo>
                    <a:pt x="3054" y="3974"/>
                  </a:lnTo>
                  <a:lnTo>
                    <a:pt x="2569" y="3538"/>
                  </a:lnTo>
                  <a:lnTo>
                    <a:pt x="2133" y="3053"/>
                  </a:lnTo>
                  <a:lnTo>
                    <a:pt x="2569" y="2569"/>
                  </a:lnTo>
                  <a:lnTo>
                    <a:pt x="3054" y="2133"/>
                  </a:lnTo>
                  <a:close/>
                  <a:moveTo>
                    <a:pt x="1503" y="3877"/>
                  </a:moveTo>
                  <a:lnTo>
                    <a:pt x="1842" y="4217"/>
                  </a:lnTo>
                  <a:lnTo>
                    <a:pt x="2230" y="4604"/>
                  </a:lnTo>
                  <a:lnTo>
                    <a:pt x="1842" y="4798"/>
                  </a:lnTo>
                  <a:lnTo>
                    <a:pt x="1551" y="4944"/>
                  </a:lnTo>
                  <a:lnTo>
                    <a:pt x="1309" y="5040"/>
                  </a:lnTo>
                  <a:lnTo>
                    <a:pt x="1115" y="5089"/>
                  </a:lnTo>
                  <a:lnTo>
                    <a:pt x="1018" y="5089"/>
                  </a:lnTo>
                  <a:lnTo>
                    <a:pt x="1018" y="4992"/>
                  </a:lnTo>
                  <a:lnTo>
                    <a:pt x="1067" y="4798"/>
                  </a:lnTo>
                  <a:lnTo>
                    <a:pt x="1115" y="4556"/>
                  </a:lnTo>
                  <a:lnTo>
                    <a:pt x="1309" y="4217"/>
                  </a:lnTo>
                  <a:lnTo>
                    <a:pt x="1503" y="3877"/>
                  </a:lnTo>
                  <a:close/>
                  <a:moveTo>
                    <a:pt x="4605" y="3877"/>
                  </a:moveTo>
                  <a:lnTo>
                    <a:pt x="4798" y="4217"/>
                  </a:lnTo>
                  <a:lnTo>
                    <a:pt x="4944" y="4556"/>
                  </a:lnTo>
                  <a:lnTo>
                    <a:pt x="5041" y="4798"/>
                  </a:lnTo>
                  <a:lnTo>
                    <a:pt x="5089" y="4992"/>
                  </a:lnTo>
                  <a:lnTo>
                    <a:pt x="5089" y="5089"/>
                  </a:lnTo>
                  <a:lnTo>
                    <a:pt x="4944" y="5089"/>
                  </a:lnTo>
                  <a:lnTo>
                    <a:pt x="4798" y="5040"/>
                  </a:lnTo>
                  <a:lnTo>
                    <a:pt x="4556" y="4944"/>
                  </a:lnTo>
                  <a:lnTo>
                    <a:pt x="4217" y="4798"/>
                  </a:lnTo>
                  <a:lnTo>
                    <a:pt x="3878" y="4604"/>
                  </a:lnTo>
                  <a:lnTo>
                    <a:pt x="4217" y="4217"/>
                  </a:lnTo>
                  <a:lnTo>
                    <a:pt x="4605" y="3877"/>
                  </a:lnTo>
                  <a:close/>
                  <a:moveTo>
                    <a:pt x="921" y="0"/>
                  </a:moveTo>
                  <a:lnTo>
                    <a:pt x="727" y="49"/>
                  </a:lnTo>
                  <a:lnTo>
                    <a:pt x="534" y="97"/>
                  </a:lnTo>
                  <a:lnTo>
                    <a:pt x="388" y="194"/>
                  </a:lnTo>
                  <a:lnTo>
                    <a:pt x="291" y="291"/>
                  </a:lnTo>
                  <a:lnTo>
                    <a:pt x="194" y="388"/>
                  </a:lnTo>
                  <a:lnTo>
                    <a:pt x="97" y="533"/>
                  </a:lnTo>
                  <a:lnTo>
                    <a:pt x="49" y="727"/>
                  </a:lnTo>
                  <a:lnTo>
                    <a:pt x="0" y="921"/>
                  </a:lnTo>
                  <a:lnTo>
                    <a:pt x="0" y="1163"/>
                  </a:lnTo>
                  <a:lnTo>
                    <a:pt x="49" y="1454"/>
                  </a:lnTo>
                  <a:lnTo>
                    <a:pt x="146" y="1793"/>
                  </a:lnTo>
                  <a:lnTo>
                    <a:pt x="291" y="2181"/>
                  </a:lnTo>
                  <a:lnTo>
                    <a:pt x="534" y="2617"/>
                  </a:lnTo>
                  <a:lnTo>
                    <a:pt x="824" y="3053"/>
                  </a:lnTo>
                  <a:lnTo>
                    <a:pt x="534" y="3490"/>
                  </a:lnTo>
                  <a:lnTo>
                    <a:pt x="291" y="3926"/>
                  </a:lnTo>
                  <a:lnTo>
                    <a:pt x="146" y="4313"/>
                  </a:lnTo>
                  <a:lnTo>
                    <a:pt x="49" y="4604"/>
                  </a:lnTo>
                  <a:lnTo>
                    <a:pt x="0" y="4895"/>
                  </a:lnTo>
                  <a:lnTo>
                    <a:pt x="0" y="5137"/>
                  </a:lnTo>
                  <a:lnTo>
                    <a:pt x="49" y="5380"/>
                  </a:lnTo>
                  <a:lnTo>
                    <a:pt x="97" y="5525"/>
                  </a:lnTo>
                  <a:lnTo>
                    <a:pt x="194" y="5670"/>
                  </a:lnTo>
                  <a:lnTo>
                    <a:pt x="291" y="5816"/>
                  </a:lnTo>
                  <a:lnTo>
                    <a:pt x="437" y="5913"/>
                  </a:lnTo>
                  <a:lnTo>
                    <a:pt x="582" y="6010"/>
                  </a:lnTo>
                  <a:lnTo>
                    <a:pt x="824" y="6058"/>
                  </a:lnTo>
                  <a:lnTo>
                    <a:pt x="1067" y="6107"/>
                  </a:lnTo>
                  <a:lnTo>
                    <a:pt x="1261" y="6058"/>
                  </a:lnTo>
                  <a:lnTo>
                    <a:pt x="1551" y="6010"/>
                  </a:lnTo>
                  <a:lnTo>
                    <a:pt x="1842" y="5913"/>
                  </a:lnTo>
                  <a:lnTo>
                    <a:pt x="2181" y="5767"/>
                  </a:lnTo>
                  <a:lnTo>
                    <a:pt x="2618" y="5574"/>
                  </a:lnTo>
                  <a:lnTo>
                    <a:pt x="3054" y="5234"/>
                  </a:lnTo>
                  <a:lnTo>
                    <a:pt x="3490" y="5574"/>
                  </a:lnTo>
                  <a:lnTo>
                    <a:pt x="3926" y="5767"/>
                  </a:lnTo>
                  <a:lnTo>
                    <a:pt x="4265" y="5913"/>
                  </a:lnTo>
                  <a:lnTo>
                    <a:pt x="4556" y="6010"/>
                  </a:lnTo>
                  <a:lnTo>
                    <a:pt x="4798" y="6058"/>
                  </a:lnTo>
                  <a:lnTo>
                    <a:pt x="5041" y="6107"/>
                  </a:lnTo>
                  <a:lnTo>
                    <a:pt x="5283" y="6058"/>
                  </a:lnTo>
                  <a:lnTo>
                    <a:pt x="5477" y="6010"/>
                  </a:lnTo>
                  <a:lnTo>
                    <a:pt x="5671" y="5913"/>
                  </a:lnTo>
                  <a:lnTo>
                    <a:pt x="5816" y="5816"/>
                  </a:lnTo>
                  <a:lnTo>
                    <a:pt x="5913" y="5670"/>
                  </a:lnTo>
                  <a:lnTo>
                    <a:pt x="5962" y="5525"/>
                  </a:lnTo>
                  <a:lnTo>
                    <a:pt x="6059" y="5380"/>
                  </a:lnTo>
                  <a:lnTo>
                    <a:pt x="6107" y="5137"/>
                  </a:lnTo>
                  <a:lnTo>
                    <a:pt x="6107" y="4895"/>
                  </a:lnTo>
                  <a:lnTo>
                    <a:pt x="6059" y="4604"/>
                  </a:lnTo>
                  <a:lnTo>
                    <a:pt x="5962" y="4313"/>
                  </a:lnTo>
                  <a:lnTo>
                    <a:pt x="5768" y="3926"/>
                  </a:lnTo>
                  <a:lnTo>
                    <a:pt x="5574" y="3490"/>
                  </a:lnTo>
                  <a:lnTo>
                    <a:pt x="5235" y="3053"/>
                  </a:lnTo>
                  <a:lnTo>
                    <a:pt x="5574" y="2617"/>
                  </a:lnTo>
                  <a:lnTo>
                    <a:pt x="5768" y="2181"/>
                  </a:lnTo>
                  <a:lnTo>
                    <a:pt x="5962" y="1793"/>
                  </a:lnTo>
                  <a:lnTo>
                    <a:pt x="6059" y="1454"/>
                  </a:lnTo>
                  <a:lnTo>
                    <a:pt x="6107" y="1163"/>
                  </a:lnTo>
                  <a:lnTo>
                    <a:pt x="6107" y="921"/>
                  </a:lnTo>
                  <a:lnTo>
                    <a:pt x="6059" y="727"/>
                  </a:lnTo>
                  <a:lnTo>
                    <a:pt x="5962" y="533"/>
                  </a:lnTo>
                  <a:lnTo>
                    <a:pt x="5913" y="388"/>
                  </a:lnTo>
                  <a:lnTo>
                    <a:pt x="5816" y="291"/>
                  </a:lnTo>
                  <a:lnTo>
                    <a:pt x="5671" y="194"/>
                  </a:lnTo>
                  <a:lnTo>
                    <a:pt x="5525" y="97"/>
                  </a:lnTo>
                  <a:lnTo>
                    <a:pt x="5380" y="49"/>
                  </a:lnTo>
                  <a:lnTo>
                    <a:pt x="5138" y="0"/>
                  </a:lnTo>
                  <a:lnTo>
                    <a:pt x="4895" y="0"/>
                  </a:lnTo>
                  <a:lnTo>
                    <a:pt x="4605" y="49"/>
                  </a:lnTo>
                  <a:lnTo>
                    <a:pt x="4314" y="145"/>
                  </a:lnTo>
                  <a:lnTo>
                    <a:pt x="3926" y="291"/>
                  </a:lnTo>
                  <a:lnTo>
                    <a:pt x="3490" y="533"/>
                  </a:lnTo>
                  <a:lnTo>
                    <a:pt x="3054" y="824"/>
                  </a:lnTo>
                  <a:lnTo>
                    <a:pt x="2618" y="533"/>
                  </a:lnTo>
                  <a:lnTo>
                    <a:pt x="2181" y="291"/>
                  </a:lnTo>
                  <a:lnTo>
                    <a:pt x="1794" y="145"/>
                  </a:lnTo>
                  <a:lnTo>
                    <a:pt x="1454" y="49"/>
                  </a:lnTo>
                  <a:lnTo>
                    <a:pt x="11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6"/>
            <p:cNvSpPr/>
            <p:nvPr/>
          </p:nvSpPr>
          <p:spPr>
            <a:xfrm>
              <a:off x="4740664" y="1552964"/>
              <a:ext cx="151171" cy="23029"/>
            </a:xfrm>
            <a:custGeom>
              <a:rect b="b" l="l" r="r" t="t"/>
              <a:pathLst>
                <a:path extrusionOk="0" h="1019" w="6689">
                  <a:moveTo>
                    <a:pt x="485" y="0"/>
                  </a:moveTo>
                  <a:lnTo>
                    <a:pt x="291" y="49"/>
                  </a:lnTo>
                  <a:lnTo>
                    <a:pt x="146" y="146"/>
                  </a:lnTo>
                  <a:lnTo>
                    <a:pt x="49" y="291"/>
                  </a:lnTo>
                  <a:lnTo>
                    <a:pt x="1" y="485"/>
                  </a:lnTo>
                  <a:lnTo>
                    <a:pt x="49" y="679"/>
                  </a:lnTo>
                  <a:lnTo>
                    <a:pt x="146" y="873"/>
                  </a:lnTo>
                  <a:lnTo>
                    <a:pt x="291" y="970"/>
                  </a:lnTo>
                  <a:lnTo>
                    <a:pt x="485" y="1018"/>
                  </a:lnTo>
                  <a:lnTo>
                    <a:pt x="6156" y="1018"/>
                  </a:lnTo>
                  <a:lnTo>
                    <a:pt x="6350" y="970"/>
                  </a:lnTo>
                  <a:lnTo>
                    <a:pt x="6543" y="873"/>
                  </a:lnTo>
                  <a:lnTo>
                    <a:pt x="6640" y="679"/>
                  </a:lnTo>
                  <a:lnTo>
                    <a:pt x="6689" y="485"/>
                  </a:lnTo>
                  <a:lnTo>
                    <a:pt x="6640" y="291"/>
                  </a:lnTo>
                  <a:lnTo>
                    <a:pt x="6543" y="146"/>
                  </a:lnTo>
                  <a:lnTo>
                    <a:pt x="6350" y="49"/>
                  </a:lnTo>
                  <a:lnTo>
                    <a:pt x="61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6"/>
            <p:cNvSpPr/>
            <p:nvPr/>
          </p:nvSpPr>
          <p:spPr>
            <a:xfrm>
              <a:off x="4740664" y="1598955"/>
              <a:ext cx="151171" cy="23029"/>
            </a:xfrm>
            <a:custGeom>
              <a:rect b="b" l="l" r="r" t="t"/>
              <a:pathLst>
                <a:path extrusionOk="0" h="1019" w="6689">
                  <a:moveTo>
                    <a:pt x="485" y="1"/>
                  </a:moveTo>
                  <a:lnTo>
                    <a:pt x="291" y="49"/>
                  </a:lnTo>
                  <a:lnTo>
                    <a:pt x="146" y="146"/>
                  </a:lnTo>
                  <a:lnTo>
                    <a:pt x="49" y="292"/>
                  </a:lnTo>
                  <a:lnTo>
                    <a:pt x="1" y="486"/>
                  </a:lnTo>
                  <a:lnTo>
                    <a:pt x="49" y="679"/>
                  </a:lnTo>
                  <a:lnTo>
                    <a:pt x="146" y="873"/>
                  </a:lnTo>
                  <a:lnTo>
                    <a:pt x="291" y="970"/>
                  </a:lnTo>
                  <a:lnTo>
                    <a:pt x="485" y="1019"/>
                  </a:lnTo>
                  <a:lnTo>
                    <a:pt x="6156" y="1019"/>
                  </a:lnTo>
                  <a:lnTo>
                    <a:pt x="6350" y="970"/>
                  </a:lnTo>
                  <a:lnTo>
                    <a:pt x="6543" y="873"/>
                  </a:lnTo>
                  <a:lnTo>
                    <a:pt x="6640" y="679"/>
                  </a:lnTo>
                  <a:lnTo>
                    <a:pt x="6689" y="486"/>
                  </a:lnTo>
                  <a:lnTo>
                    <a:pt x="6640" y="292"/>
                  </a:lnTo>
                  <a:lnTo>
                    <a:pt x="6543" y="146"/>
                  </a:lnTo>
                  <a:lnTo>
                    <a:pt x="6350" y="49"/>
                  </a:lnTo>
                  <a:lnTo>
                    <a:pt x="61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1" name="Google Shape;871;p36"/>
          <p:cNvGrpSpPr/>
          <p:nvPr/>
        </p:nvGrpSpPr>
        <p:grpSpPr>
          <a:xfrm>
            <a:off x="5347965" y="1333360"/>
            <a:ext cx="392155" cy="392133"/>
            <a:chOff x="5301460" y="1333902"/>
            <a:chExt cx="392155" cy="392133"/>
          </a:xfrm>
        </p:grpSpPr>
        <p:sp>
          <p:nvSpPr>
            <p:cNvPr id="872" name="Google Shape;872;p36"/>
            <p:cNvSpPr/>
            <p:nvPr/>
          </p:nvSpPr>
          <p:spPr>
            <a:xfrm>
              <a:off x="5301460" y="1372232"/>
              <a:ext cx="391048" cy="353803"/>
            </a:xfrm>
            <a:custGeom>
              <a:rect b="b" l="l" r="r" t="t"/>
              <a:pathLst>
                <a:path extrusionOk="0" h="15655" w="17303">
                  <a:moveTo>
                    <a:pt x="7804" y="5332"/>
                  </a:moveTo>
                  <a:lnTo>
                    <a:pt x="7804" y="7464"/>
                  </a:lnTo>
                  <a:lnTo>
                    <a:pt x="7270" y="7610"/>
                  </a:lnTo>
                  <a:lnTo>
                    <a:pt x="6737" y="7658"/>
                  </a:lnTo>
                  <a:lnTo>
                    <a:pt x="6398" y="7658"/>
                  </a:lnTo>
                  <a:lnTo>
                    <a:pt x="6059" y="7610"/>
                  </a:lnTo>
                  <a:lnTo>
                    <a:pt x="5720" y="7513"/>
                  </a:lnTo>
                  <a:lnTo>
                    <a:pt x="5380" y="7367"/>
                  </a:lnTo>
                  <a:lnTo>
                    <a:pt x="4993" y="7222"/>
                  </a:lnTo>
                  <a:lnTo>
                    <a:pt x="4556" y="7077"/>
                  </a:lnTo>
                  <a:lnTo>
                    <a:pt x="4169" y="7028"/>
                  </a:lnTo>
                  <a:lnTo>
                    <a:pt x="3781" y="6980"/>
                  </a:lnTo>
                  <a:lnTo>
                    <a:pt x="3393" y="6980"/>
                  </a:lnTo>
                  <a:lnTo>
                    <a:pt x="2957" y="7028"/>
                  </a:lnTo>
                  <a:lnTo>
                    <a:pt x="2569" y="7077"/>
                  </a:lnTo>
                  <a:lnTo>
                    <a:pt x="2182" y="7174"/>
                  </a:lnTo>
                  <a:lnTo>
                    <a:pt x="2036" y="7270"/>
                  </a:lnTo>
                  <a:lnTo>
                    <a:pt x="2036" y="6592"/>
                  </a:lnTo>
                  <a:lnTo>
                    <a:pt x="1988" y="6495"/>
                  </a:lnTo>
                  <a:lnTo>
                    <a:pt x="1939" y="6350"/>
                  </a:lnTo>
                  <a:lnTo>
                    <a:pt x="1358" y="5332"/>
                  </a:lnTo>
                  <a:close/>
                  <a:moveTo>
                    <a:pt x="12408" y="1018"/>
                  </a:moveTo>
                  <a:lnTo>
                    <a:pt x="12408" y="4556"/>
                  </a:lnTo>
                  <a:lnTo>
                    <a:pt x="12456" y="5235"/>
                  </a:lnTo>
                  <a:lnTo>
                    <a:pt x="12602" y="5913"/>
                  </a:lnTo>
                  <a:lnTo>
                    <a:pt x="12796" y="6543"/>
                  </a:lnTo>
                  <a:lnTo>
                    <a:pt x="13086" y="7174"/>
                  </a:lnTo>
                  <a:lnTo>
                    <a:pt x="14589" y="10178"/>
                  </a:lnTo>
                  <a:lnTo>
                    <a:pt x="14153" y="10275"/>
                  </a:lnTo>
                  <a:lnTo>
                    <a:pt x="13716" y="10324"/>
                  </a:lnTo>
                  <a:lnTo>
                    <a:pt x="13377" y="10275"/>
                  </a:lnTo>
                  <a:lnTo>
                    <a:pt x="13038" y="10227"/>
                  </a:lnTo>
                  <a:lnTo>
                    <a:pt x="12747" y="10130"/>
                  </a:lnTo>
                  <a:lnTo>
                    <a:pt x="12408" y="9936"/>
                  </a:lnTo>
                  <a:lnTo>
                    <a:pt x="12020" y="9791"/>
                  </a:lnTo>
                  <a:lnTo>
                    <a:pt x="11681" y="9645"/>
                  </a:lnTo>
                  <a:lnTo>
                    <a:pt x="11342" y="9548"/>
                  </a:lnTo>
                  <a:lnTo>
                    <a:pt x="10954" y="9500"/>
                  </a:lnTo>
                  <a:lnTo>
                    <a:pt x="10615" y="9451"/>
                  </a:lnTo>
                  <a:lnTo>
                    <a:pt x="10227" y="9451"/>
                  </a:lnTo>
                  <a:lnTo>
                    <a:pt x="9888" y="9548"/>
                  </a:lnTo>
                  <a:lnTo>
                    <a:pt x="9500" y="9597"/>
                  </a:lnTo>
                  <a:lnTo>
                    <a:pt x="10760" y="7174"/>
                  </a:lnTo>
                  <a:lnTo>
                    <a:pt x="11051" y="6543"/>
                  </a:lnTo>
                  <a:lnTo>
                    <a:pt x="11245" y="5913"/>
                  </a:lnTo>
                  <a:lnTo>
                    <a:pt x="11390" y="5235"/>
                  </a:lnTo>
                  <a:lnTo>
                    <a:pt x="11390" y="4556"/>
                  </a:lnTo>
                  <a:lnTo>
                    <a:pt x="11390" y="1018"/>
                  </a:lnTo>
                  <a:close/>
                  <a:moveTo>
                    <a:pt x="4023" y="7997"/>
                  </a:moveTo>
                  <a:lnTo>
                    <a:pt x="4363" y="8094"/>
                  </a:lnTo>
                  <a:lnTo>
                    <a:pt x="4944" y="8288"/>
                  </a:lnTo>
                  <a:lnTo>
                    <a:pt x="5380" y="8434"/>
                  </a:lnTo>
                  <a:lnTo>
                    <a:pt x="5817" y="8579"/>
                  </a:lnTo>
                  <a:lnTo>
                    <a:pt x="6301" y="8676"/>
                  </a:lnTo>
                  <a:lnTo>
                    <a:pt x="6737" y="8676"/>
                  </a:lnTo>
                  <a:lnTo>
                    <a:pt x="7270" y="8627"/>
                  </a:lnTo>
                  <a:lnTo>
                    <a:pt x="7804" y="8531"/>
                  </a:lnTo>
                  <a:lnTo>
                    <a:pt x="7804" y="13910"/>
                  </a:lnTo>
                  <a:lnTo>
                    <a:pt x="7755" y="14152"/>
                  </a:lnTo>
                  <a:lnTo>
                    <a:pt x="7658" y="14395"/>
                  </a:lnTo>
                  <a:lnTo>
                    <a:pt x="7464" y="14540"/>
                  </a:lnTo>
                  <a:lnTo>
                    <a:pt x="7222" y="14589"/>
                  </a:lnTo>
                  <a:lnTo>
                    <a:pt x="2715" y="14637"/>
                  </a:lnTo>
                  <a:lnTo>
                    <a:pt x="2424" y="14540"/>
                  </a:lnTo>
                  <a:lnTo>
                    <a:pt x="2230" y="14395"/>
                  </a:lnTo>
                  <a:lnTo>
                    <a:pt x="2085" y="14201"/>
                  </a:lnTo>
                  <a:lnTo>
                    <a:pt x="2036" y="13910"/>
                  </a:lnTo>
                  <a:lnTo>
                    <a:pt x="2036" y="12408"/>
                  </a:lnTo>
                  <a:lnTo>
                    <a:pt x="2860" y="12408"/>
                  </a:lnTo>
                  <a:lnTo>
                    <a:pt x="3054" y="12359"/>
                  </a:lnTo>
                  <a:lnTo>
                    <a:pt x="3248" y="12262"/>
                  </a:lnTo>
                  <a:lnTo>
                    <a:pt x="3345" y="12117"/>
                  </a:lnTo>
                  <a:lnTo>
                    <a:pt x="3393" y="11923"/>
                  </a:lnTo>
                  <a:lnTo>
                    <a:pt x="3345" y="11729"/>
                  </a:lnTo>
                  <a:lnTo>
                    <a:pt x="3248" y="11535"/>
                  </a:lnTo>
                  <a:lnTo>
                    <a:pt x="3054" y="11438"/>
                  </a:lnTo>
                  <a:lnTo>
                    <a:pt x="2860" y="11390"/>
                  </a:lnTo>
                  <a:lnTo>
                    <a:pt x="2036" y="11390"/>
                  </a:lnTo>
                  <a:lnTo>
                    <a:pt x="2036" y="10372"/>
                  </a:lnTo>
                  <a:lnTo>
                    <a:pt x="2860" y="10372"/>
                  </a:lnTo>
                  <a:lnTo>
                    <a:pt x="3054" y="10324"/>
                  </a:lnTo>
                  <a:lnTo>
                    <a:pt x="3248" y="10227"/>
                  </a:lnTo>
                  <a:lnTo>
                    <a:pt x="3345" y="10081"/>
                  </a:lnTo>
                  <a:lnTo>
                    <a:pt x="3393" y="9888"/>
                  </a:lnTo>
                  <a:lnTo>
                    <a:pt x="3345" y="9694"/>
                  </a:lnTo>
                  <a:lnTo>
                    <a:pt x="3248" y="9500"/>
                  </a:lnTo>
                  <a:lnTo>
                    <a:pt x="3054" y="9403"/>
                  </a:lnTo>
                  <a:lnTo>
                    <a:pt x="2860" y="9354"/>
                  </a:lnTo>
                  <a:lnTo>
                    <a:pt x="2036" y="9354"/>
                  </a:lnTo>
                  <a:lnTo>
                    <a:pt x="2036" y="8337"/>
                  </a:lnTo>
                  <a:lnTo>
                    <a:pt x="2521" y="8143"/>
                  </a:lnTo>
                  <a:lnTo>
                    <a:pt x="2812" y="8046"/>
                  </a:lnTo>
                  <a:lnTo>
                    <a:pt x="3103" y="7997"/>
                  </a:lnTo>
                  <a:close/>
                  <a:moveTo>
                    <a:pt x="10712" y="10469"/>
                  </a:moveTo>
                  <a:lnTo>
                    <a:pt x="11002" y="10518"/>
                  </a:lnTo>
                  <a:lnTo>
                    <a:pt x="11293" y="10566"/>
                  </a:lnTo>
                  <a:lnTo>
                    <a:pt x="11584" y="10711"/>
                  </a:lnTo>
                  <a:lnTo>
                    <a:pt x="11923" y="10857"/>
                  </a:lnTo>
                  <a:lnTo>
                    <a:pt x="12359" y="11051"/>
                  </a:lnTo>
                  <a:lnTo>
                    <a:pt x="12796" y="11196"/>
                  </a:lnTo>
                  <a:lnTo>
                    <a:pt x="13280" y="11293"/>
                  </a:lnTo>
                  <a:lnTo>
                    <a:pt x="13716" y="11341"/>
                  </a:lnTo>
                  <a:lnTo>
                    <a:pt x="14056" y="11293"/>
                  </a:lnTo>
                  <a:lnTo>
                    <a:pt x="14395" y="11245"/>
                  </a:lnTo>
                  <a:lnTo>
                    <a:pt x="14734" y="11196"/>
                  </a:lnTo>
                  <a:lnTo>
                    <a:pt x="15073" y="11051"/>
                  </a:lnTo>
                  <a:lnTo>
                    <a:pt x="16188" y="13232"/>
                  </a:lnTo>
                  <a:lnTo>
                    <a:pt x="16285" y="13474"/>
                  </a:lnTo>
                  <a:lnTo>
                    <a:pt x="16333" y="13716"/>
                  </a:lnTo>
                  <a:lnTo>
                    <a:pt x="16285" y="13959"/>
                  </a:lnTo>
                  <a:lnTo>
                    <a:pt x="16188" y="14152"/>
                  </a:lnTo>
                  <a:lnTo>
                    <a:pt x="16043" y="14346"/>
                  </a:lnTo>
                  <a:lnTo>
                    <a:pt x="15849" y="14492"/>
                  </a:lnTo>
                  <a:lnTo>
                    <a:pt x="15606" y="14589"/>
                  </a:lnTo>
                  <a:lnTo>
                    <a:pt x="15364" y="14637"/>
                  </a:lnTo>
                  <a:lnTo>
                    <a:pt x="8676" y="14589"/>
                  </a:lnTo>
                  <a:lnTo>
                    <a:pt x="8773" y="14298"/>
                  </a:lnTo>
                  <a:lnTo>
                    <a:pt x="8821" y="13910"/>
                  </a:lnTo>
                  <a:lnTo>
                    <a:pt x="8821" y="11002"/>
                  </a:lnTo>
                  <a:lnTo>
                    <a:pt x="9548" y="10711"/>
                  </a:lnTo>
                  <a:lnTo>
                    <a:pt x="9839" y="10566"/>
                  </a:lnTo>
                  <a:lnTo>
                    <a:pt x="10130" y="10518"/>
                  </a:lnTo>
                  <a:lnTo>
                    <a:pt x="10421" y="10469"/>
                  </a:lnTo>
                  <a:close/>
                  <a:moveTo>
                    <a:pt x="10275" y="1"/>
                  </a:moveTo>
                  <a:lnTo>
                    <a:pt x="10081" y="49"/>
                  </a:lnTo>
                  <a:lnTo>
                    <a:pt x="9888" y="146"/>
                  </a:lnTo>
                  <a:lnTo>
                    <a:pt x="9791" y="340"/>
                  </a:lnTo>
                  <a:lnTo>
                    <a:pt x="9742" y="534"/>
                  </a:lnTo>
                  <a:lnTo>
                    <a:pt x="9791" y="728"/>
                  </a:lnTo>
                  <a:lnTo>
                    <a:pt x="9888" y="873"/>
                  </a:lnTo>
                  <a:lnTo>
                    <a:pt x="10081" y="1018"/>
                  </a:lnTo>
                  <a:lnTo>
                    <a:pt x="10421" y="1018"/>
                  </a:lnTo>
                  <a:lnTo>
                    <a:pt x="10421" y="4556"/>
                  </a:lnTo>
                  <a:lnTo>
                    <a:pt x="10372" y="5090"/>
                  </a:lnTo>
                  <a:lnTo>
                    <a:pt x="10275" y="5671"/>
                  </a:lnTo>
                  <a:lnTo>
                    <a:pt x="10081" y="6204"/>
                  </a:lnTo>
                  <a:lnTo>
                    <a:pt x="9888" y="6689"/>
                  </a:lnTo>
                  <a:lnTo>
                    <a:pt x="8821" y="8724"/>
                  </a:lnTo>
                  <a:lnTo>
                    <a:pt x="8821" y="4847"/>
                  </a:lnTo>
                  <a:lnTo>
                    <a:pt x="8773" y="4653"/>
                  </a:lnTo>
                  <a:lnTo>
                    <a:pt x="8676" y="4459"/>
                  </a:lnTo>
                  <a:lnTo>
                    <a:pt x="8531" y="4363"/>
                  </a:lnTo>
                  <a:lnTo>
                    <a:pt x="8337" y="4314"/>
                  </a:lnTo>
                  <a:lnTo>
                    <a:pt x="340" y="4314"/>
                  </a:lnTo>
                  <a:lnTo>
                    <a:pt x="243" y="4411"/>
                  </a:lnTo>
                  <a:lnTo>
                    <a:pt x="146" y="4459"/>
                  </a:lnTo>
                  <a:lnTo>
                    <a:pt x="49" y="4556"/>
                  </a:lnTo>
                  <a:lnTo>
                    <a:pt x="1" y="4702"/>
                  </a:lnTo>
                  <a:lnTo>
                    <a:pt x="1" y="4847"/>
                  </a:lnTo>
                  <a:lnTo>
                    <a:pt x="1" y="4944"/>
                  </a:lnTo>
                  <a:lnTo>
                    <a:pt x="49" y="5090"/>
                  </a:lnTo>
                  <a:lnTo>
                    <a:pt x="1019" y="6737"/>
                  </a:lnTo>
                  <a:lnTo>
                    <a:pt x="1019" y="13910"/>
                  </a:lnTo>
                  <a:lnTo>
                    <a:pt x="1019" y="14249"/>
                  </a:lnTo>
                  <a:lnTo>
                    <a:pt x="1115" y="14589"/>
                  </a:lnTo>
                  <a:lnTo>
                    <a:pt x="1309" y="14879"/>
                  </a:lnTo>
                  <a:lnTo>
                    <a:pt x="1503" y="15122"/>
                  </a:lnTo>
                  <a:lnTo>
                    <a:pt x="1745" y="15316"/>
                  </a:lnTo>
                  <a:lnTo>
                    <a:pt x="2036" y="15509"/>
                  </a:lnTo>
                  <a:lnTo>
                    <a:pt x="2376" y="15606"/>
                  </a:lnTo>
                  <a:lnTo>
                    <a:pt x="2715" y="15655"/>
                  </a:lnTo>
                  <a:lnTo>
                    <a:pt x="15364" y="15655"/>
                  </a:lnTo>
                  <a:lnTo>
                    <a:pt x="15606" y="15606"/>
                  </a:lnTo>
                  <a:lnTo>
                    <a:pt x="15849" y="15558"/>
                  </a:lnTo>
                  <a:lnTo>
                    <a:pt x="16091" y="15509"/>
                  </a:lnTo>
                  <a:lnTo>
                    <a:pt x="16333" y="15364"/>
                  </a:lnTo>
                  <a:lnTo>
                    <a:pt x="16527" y="15267"/>
                  </a:lnTo>
                  <a:lnTo>
                    <a:pt x="16721" y="15073"/>
                  </a:lnTo>
                  <a:lnTo>
                    <a:pt x="16915" y="14879"/>
                  </a:lnTo>
                  <a:lnTo>
                    <a:pt x="17060" y="14686"/>
                  </a:lnTo>
                  <a:lnTo>
                    <a:pt x="17157" y="14443"/>
                  </a:lnTo>
                  <a:lnTo>
                    <a:pt x="17254" y="14249"/>
                  </a:lnTo>
                  <a:lnTo>
                    <a:pt x="17303" y="14007"/>
                  </a:lnTo>
                  <a:lnTo>
                    <a:pt x="17303" y="13765"/>
                  </a:lnTo>
                  <a:lnTo>
                    <a:pt x="17303" y="13522"/>
                  </a:lnTo>
                  <a:lnTo>
                    <a:pt x="17303" y="13232"/>
                  </a:lnTo>
                  <a:lnTo>
                    <a:pt x="17206" y="12989"/>
                  </a:lnTo>
                  <a:lnTo>
                    <a:pt x="17109" y="12795"/>
                  </a:lnTo>
                  <a:lnTo>
                    <a:pt x="13959" y="6689"/>
                  </a:lnTo>
                  <a:lnTo>
                    <a:pt x="13765" y="6204"/>
                  </a:lnTo>
                  <a:lnTo>
                    <a:pt x="13571" y="5671"/>
                  </a:lnTo>
                  <a:lnTo>
                    <a:pt x="13474" y="5090"/>
                  </a:lnTo>
                  <a:lnTo>
                    <a:pt x="13426" y="4556"/>
                  </a:lnTo>
                  <a:lnTo>
                    <a:pt x="13426" y="1018"/>
                  </a:lnTo>
                  <a:lnTo>
                    <a:pt x="13765" y="1018"/>
                  </a:lnTo>
                  <a:lnTo>
                    <a:pt x="13910" y="873"/>
                  </a:lnTo>
                  <a:lnTo>
                    <a:pt x="14007" y="728"/>
                  </a:lnTo>
                  <a:lnTo>
                    <a:pt x="14056" y="534"/>
                  </a:lnTo>
                  <a:lnTo>
                    <a:pt x="14007" y="340"/>
                  </a:lnTo>
                  <a:lnTo>
                    <a:pt x="13910" y="146"/>
                  </a:lnTo>
                  <a:lnTo>
                    <a:pt x="13765" y="49"/>
                  </a:lnTo>
                  <a:lnTo>
                    <a:pt x="135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6"/>
            <p:cNvSpPr/>
            <p:nvPr/>
          </p:nvSpPr>
          <p:spPr>
            <a:xfrm>
              <a:off x="5378142" y="1333902"/>
              <a:ext cx="69020" cy="69020"/>
            </a:xfrm>
            <a:custGeom>
              <a:rect b="b" l="l" r="r" t="t"/>
              <a:pathLst>
                <a:path extrusionOk="0" h="3054" w="3054">
                  <a:moveTo>
                    <a:pt x="1551" y="1018"/>
                  </a:moveTo>
                  <a:lnTo>
                    <a:pt x="1745" y="1067"/>
                  </a:lnTo>
                  <a:lnTo>
                    <a:pt x="1890" y="1164"/>
                  </a:lnTo>
                  <a:lnTo>
                    <a:pt x="1987" y="1309"/>
                  </a:lnTo>
                  <a:lnTo>
                    <a:pt x="2036" y="1503"/>
                  </a:lnTo>
                  <a:lnTo>
                    <a:pt x="1987" y="1697"/>
                  </a:lnTo>
                  <a:lnTo>
                    <a:pt x="1890" y="1891"/>
                  </a:lnTo>
                  <a:lnTo>
                    <a:pt x="1745" y="1988"/>
                  </a:lnTo>
                  <a:lnTo>
                    <a:pt x="1551" y="2036"/>
                  </a:lnTo>
                  <a:lnTo>
                    <a:pt x="1309" y="1988"/>
                  </a:lnTo>
                  <a:lnTo>
                    <a:pt x="1163" y="1891"/>
                  </a:lnTo>
                  <a:lnTo>
                    <a:pt x="1067" y="1697"/>
                  </a:lnTo>
                  <a:lnTo>
                    <a:pt x="1018" y="1503"/>
                  </a:lnTo>
                  <a:lnTo>
                    <a:pt x="1067" y="1309"/>
                  </a:lnTo>
                  <a:lnTo>
                    <a:pt x="1163" y="1164"/>
                  </a:lnTo>
                  <a:lnTo>
                    <a:pt x="1309" y="1067"/>
                  </a:lnTo>
                  <a:lnTo>
                    <a:pt x="1551" y="1018"/>
                  </a:lnTo>
                  <a:close/>
                  <a:moveTo>
                    <a:pt x="1212" y="0"/>
                  </a:moveTo>
                  <a:lnTo>
                    <a:pt x="921" y="97"/>
                  </a:lnTo>
                  <a:lnTo>
                    <a:pt x="679" y="243"/>
                  </a:lnTo>
                  <a:lnTo>
                    <a:pt x="436" y="437"/>
                  </a:lnTo>
                  <a:lnTo>
                    <a:pt x="291" y="679"/>
                  </a:lnTo>
                  <a:lnTo>
                    <a:pt x="146" y="921"/>
                  </a:lnTo>
                  <a:lnTo>
                    <a:pt x="49" y="1212"/>
                  </a:lnTo>
                  <a:lnTo>
                    <a:pt x="0" y="1503"/>
                  </a:lnTo>
                  <a:lnTo>
                    <a:pt x="49" y="1842"/>
                  </a:lnTo>
                  <a:lnTo>
                    <a:pt x="146" y="2084"/>
                  </a:lnTo>
                  <a:lnTo>
                    <a:pt x="291" y="2375"/>
                  </a:lnTo>
                  <a:lnTo>
                    <a:pt x="436" y="2569"/>
                  </a:lnTo>
                  <a:lnTo>
                    <a:pt x="679" y="2763"/>
                  </a:lnTo>
                  <a:lnTo>
                    <a:pt x="921" y="2908"/>
                  </a:lnTo>
                  <a:lnTo>
                    <a:pt x="1212" y="3005"/>
                  </a:lnTo>
                  <a:lnTo>
                    <a:pt x="1551" y="3054"/>
                  </a:lnTo>
                  <a:lnTo>
                    <a:pt x="1842" y="3005"/>
                  </a:lnTo>
                  <a:lnTo>
                    <a:pt x="2133" y="2908"/>
                  </a:lnTo>
                  <a:lnTo>
                    <a:pt x="2375" y="2763"/>
                  </a:lnTo>
                  <a:lnTo>
                    <a:pt x="2617" y="2569"/>
                  </a:lnTo>
                  <a:lnTo>
                    <a:pt x="2811" y="2375"/>
                  </a:lnTo>
                  <a:lnTo>
                    <a:pt x="2957" y="2084"/>
                  </a:lnTo>
                  <a:lnTo>
                    <a:pt x="3005" y="1842"/>
                  </a:lnTo>
                  <a:lnTo>
                    <a:pt x="3054" y="1503"/>
                  </a:lnTo>
                  <a:lnTo>
                    <a:pt x="3005" y="1212"/>
                  </a:lnTo>
                  <a:lnTo>
                    <a:pt x="2957" y="921"/>
                  </a:lnTo>
                  <a:lnTo>
                    <a:pt x="2811" y="679"/>
                  </a:lnTo>
                  <a:lnTo>
                    <a:pt x="2617" y="437"/>
                  </a:lnTo>
                  <a:lnTo>
                    <a:pt x="2375" y="243"/>
                  </a:lnTo>
                  <a:lnTo>
                    <a:pt x="2133" y="97"/>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6"/>
            <p:cNvSpPr/>
            <p:nvPr/>
          </p:nvSpPr>
          <p:spPr>
            <a:xfrm>
              <a:off x="5401149" y="1356909"/>
              <a:ext cx="23007" cy="23007"/>
            </a:xfrm>
            <a:custGeom>
              <a:rect b="b" l="l" r="r" t="t"/>
              <a:pathLst>
                <a:path extrusionOk="0" fill="none" h="1018" w="1018">
                  <a:moveTo>
                    <a:pt x="533" y="0"/>
                  </a:moveTo>
                  <a:lnTo>
                    <a:pt x="533" y="0"/>
                  </a:lnTo>
                  <a:lnTo>
                    <a:pt x="727" y="49"/>
                  </a:lnTo>
                  <a:lnTo>
                    <a:pt x="872" y="146"/>
                  </a:lnTo>
                  <a:lnTo>
                    <a:pt x="969" y="291"/>
                  </a:lnTo>
                  <a:lnTo>
                    <a:pt x="1018" y="485"/>
                  </a:lnTo>
                  <a:lnTo>
                    <a:pt x="1018" y="485"/>
                  </a:lnTo>
                  <a:lnTo>
                    <a:pt x="969" y="679"/>
                  </a:lnTo>
                  <a:lnTo>
                    <a:pt x="872" y="873"/>
                  </a:lnTo>
                  <a:lnTo>
                    <a:pt x="727" y="970"/>
                  </a:lnTo>
                  <a:lnTo>
                    <a:pt x="533" y="1018"/>
                  </a:lnTo>
                  <a:lnTo>
                    <a:pt x="533" y="1018"/>
                  </a:lnTo>
                  <a:lnTo>
                    <a:pt x="291" y="970"/>
                  </a:lnTo>
                  <a:lnTo>
                    <a:pt x="145" y="873"/>
                  </a:lnTo>
                  <a:lnTo>
                    <a:pt x="49" y="679"/>
                  </a:lnTo>
                  <a:lnTo>
                    <a:pt x="0" y="485"/>
                  </a:lnTo>
                  <a:lnTo>
                    <a:pt x="0" y="485"/>
                  </a:lnTo>
                  <a:lnTo>
                    <a:pt x="49" y="291"/>
                  </a:lnTo>
                  <a:lnTo>
                    <a:pt x="145" y="146"/>
                  </a:lnTo>
                  <a:lnTo>
                    <a:pt x="291" y="49"/>
                  </a:lnTo>
                  <a:lnTo>
                    <a:pt x="533" y="0"/>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6"/>
            <p:cNvSpPr/>
            <p:nvPr/>
          </p:nvSpPr>
          <p:spPr>
            <a:xfrm>
              <a:off x="5378142" y="1333902"/>
              <a:ext cx="69020" cy="69020"/>
            </a:xfrm>
            <a:custGeom>
              <a:rect b="b" l="l" r="r" t="t"/>
              <a:pathLst>
                <a:path extrusionOk="0" fill="none" h="3054" w="3054">
                  <a:moveTo>
                    <a:pt x="1551" y="0"/>
                  </a:moveTo>
                  <a:lnTo>
                    <a:pt x="1551" y="0"/>
                  </a:lnTo>
                  <a:lnTo>
                    <a:pt x="1212" y="0"/>
                  </a:lnTo>
                  <a:lnTo>
                    <a:pt x="921" y="97"/>
                  </a:lnTo>
                  <a:lnTo>
                    <a:pt x="679" y="243"/>
                  </a:lnTo>
                  <a:lnTo>
                    <a:pt x="436" y="437"/>
                  </a:lnTo>
                  <a:lnTo>
                    <a:pt x="291" y="679"/>
                  </a:lnTo>
                  <a:lnTo>
                    <a:pt x="146" y="921"/>
                  </a:lnTo>
                  <a:lnTo>
                    <a:pt x="49" y="1212"/>
                  </a:lnTo>
                  <a:lnTo>
                    <a:pt x="0" y="1503"/>
                  </a:lnTo>
                  <a:lnTo>
                    <a:pt x="0" y="1503"/>
                  </a:lnTo>
                  <a:lnTo>
                    <a:pt x="49" y="1842"/>
                  </a:lnTo>
                  <a:lnTo>
                    <a:pt x="146" y="2084"/>
                  </a:lnTo>
                  <a:lnTo>
                    <a:pt x="291" y="2375"/>
                  </a:lnTo>
                  <a:lnTo>
                    <a:pt x="436" y="2569"/>
                  </a:lnTo>
                  <a:lnTo>
                    <a:pt x="679" y="2763"/>
                  </a:lnTo>
                  <a:lnTo>
                    <a:pt x="921" y="2908"/>
                  </a:lnTo>
                  <a:lnTo>
                    <a:pt x="1212" y="3005"/>
                  </a:lnTo>
                  <a:lnTo>
                    <a:pt x="1551" y="3054"/>
                  </a:lnTo>
                  <a:lnTo>
                    <a:pt x="1551" y="3054"/>
                  </a:lnTo>
                  <a:lnTo>
                    <a:pt x="1842" y="3005"/>
                  </a:lnTo>
                  <a:lnTo>
                    <a:pt x="2133" y="2908"/>
                  </a:lnTo>
                  <a:lnTo>
                    <a:pt x="2375" y="2763"/>
                  </a:lnTo>
                  <a:lnTo>
                    <a:pt x="2617" y="2569"/>
                  </a:lnTo>
                  <a:lnTo>
                    <a:pt x="2811" y="2375"/>
                  </a:lnTo>
                  <a:lnTo>
                    <a:pt x="2957" y="2084"/>
                  </a:lnTo>
                  <a:lnTo>
                    <a:pt x="3005" y="1842"/>
                  </a:lnTo>
                  <a:lnTo>
                    <a:pt x="3054" y="1503"/>
                  </a:lnTo>
                  <a:lnTo>
                    <a:pt x="3054" y="1503"/>
                  </a:lnTo>
                  <a:lnTo>
                    <a:pt x="3005" y="1212"/>
                  </a:lnTo>
                  <a:lnTo>
                    <a:pt x="2957" y="921"/>
                  </a:lnTo>
                  <a:lnTo>
                    <a:pt x="2811" y="679"/>
                  </a:lnTo>
                  <a:lnTo>
                    <a:pt x="2617" y="437"/>
                  </a:lnTo>
                  <a:lnTo>
                    <a:pt x="2375" y="243"/>
                  </a:lnTo>
                  <a:lnTo>
                    <a:pt x="2133" y="97"/>
                  </a:lnTo>
                  <a:lnTo>
                    <a:pt x="1842" y="0"/>
                  </a:lnTo>
                  <a:lnTo>
                    <a:pt x="1551" y="0"/>
                  </a:lnTo>
                  <a:lnTo>
                    <a:pt x="1551" y="0"/>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6"/>
            <p:cNvSpPr/>
            <p:nvPr/>
          </p:nvSpPr>
          <p:spPr>
            <a:xfrm>
              <a:off x="5345282" y="1422630"/>
              <a:ext cx="23029" cy="23007"/>
            </a:xfrm>
            <a:custGeom>
              <a:rect b="b" l="l" r="r" t="t"/>
              <a:pathLst>
                <a:path extrusionOk="0" h="1018" w="1019">
                  <a:moveTo>
                    <a:pt x="533" y="0"/>
                  </a:moveTo>
                  <a:lnTo>
                    <a:pt x="340" y="49"/>
                  </a:lnTo>
                  <a:lnTo>
                    <a:pt x="146" y="194"/>
                  </a:lnTo>
                  <a:lnTo>
                    <a:pt x="49" y="339"/>
                  </a:lnTo>
                  <a:lnTo>
                    <a:pt x="0" y="533"/>
                  </a:lnTo>
                  <a:lnTo>
                    <a:pt x="49" y="727"/>
                  </a:lnTo>
                  <a:lnTo>
                    <a:pt x="146" y="872"/>
                  </a:lnTo>
                  <a:lnTo>
                    <a:pt x="340" y="1018"/>
                  </a:lnTo>
                  <a:lnTo>
                    <a:pt x="727" y="1018"/>
                  </a:lnTo>
                  <a:lnTo>
                    <a:pt x="873" y="872"/>
                  </a:lnTo>
                  <a:lnTo>
                    <a:pt x="970" y="727"/>
                  </a:lnTo>
                  <a:lnTo>
                    <a:pt x="1018" y="533"/>
                  </a:lnTo>
                  <a:lnTo>
                    <a:pt x="970" y="339"/>
                  </a:lnTo>
                  <a:lnTo>
                    <a:pt x="873" y="194"/>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6"/>
            <p:cNvSpPr/>
            <p:nvPr/>
          </p:nvSpPr>
          <p:spPr>
            <a:xfrm>
              <a:off x="5465762" y="1412753"/>
              <a:ext cx="23029" cy="23029"/>
            </a:xfrm>
            <a:custGeom>
              <a:rect b="b" l="l" r="r" t="t"/>
              <a:pathLst>
                <a:path extrusionOk="0" h="1019" w="1019">
                  <a:moveTo>
                    <a:pt x="485" y="1"/>
                  </a:moveTo>
                  <a:lnTo>
                    <a:pt x="291" y="49"/>
                  </a:lnTo>
                  <a:lnTo>
                    <a:pt x="146" y="146"/>
                  </a:lnTo>
                  <a:lnTo>
                    <a:pt x="49" y="292"/>
                  </a:lnTo>
                  <a:lnTo>
                    <a:pt x="0" y="486"/>
                  </a:lnTo>
                  <a:lnTo>
                    <a:pt x="49" y="679"/>
                  </a:lnTo>
                  <a:lnTo>
                    <a:pt x="146" y="873"/>
                  </a:lnTo>
                  <a:lnTo>
                    <a:pt x="291" y="970"/>
                  </a:lnTo>
                  <a:lnTo>
                    <a:pt x="485" y="1019"/>
                  </a:lnTo>
                  <a:lnTo>
                    <a:pt x="727" y="970"/>
                  </a:lnTo>
                  <a:lnTo>
                    <a:pt x="873" y="873"/>
                  </a:lnTo>
                  <a:lnTo>
                    <a:pt x="970" y="679"/>
                  </a:lnTo>
                  <a:lnTo>
                    <a:pt x="1018" y="486"/>
                  </a:lnTo>
                  <a:lnTo>
                    <a:pt x="970" y="292"/>
                  </a:lnTo>
                  <a:lnTo>
                    <a:pt x="873" y="146"/>
                  </a:lnTo>
                  <a:lnTo>
                    <a:pt x="727"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6"/>
            <p:cNvSpPr/>
            <p:nvPr/>
          </p:nvSpPr>
          <p:spPr>
            <a:xfrm>
              <a:off x="5321190" y="1333902"/>
              <a:ext cx="23007" cy="23029"/>
            </a:xfrm>
            <a:custGeom>
              <a:rect b="b" l="l" r="r" t="t"/>
              <a:pathLst>
                <a:path extrusionOk="0" h="1019" w="1018">
                  <a:moveTo>
                    <a:pt x="485" y="0"/>
                  </a:moveTo>
                  <a:lnTo>
                    <a:pt x="291" y="49"/>
                  </a:lnTo>
                  <a:lnTo>
                    <a:pt x="146" y="146"/>
                  </a:lnTo>
                  <a:lnTo>
                    <a:pt x="49" y="291"/>
                  </a:lnTo>
                  <a:lnTo>
                    <a:pt x="0" y="485"/>
                  </a:lnTo>
                  <a:lnTo>
                    <a:pt x="49" y="679"/>
                  </a:lnTo>
                  <a:lnTo>
                    <a:pt x="146" y="873"/>
                  </a:lnTo>
                  <a:lnTo>
                    <a:pt x="291" y="970"/>
                  </a:lnTo>
                  <a:lnTo>
                    <a:pt x="485" y="1018"/>
                  </a:lnTo>
                  <a:lnTo>
                    <a:pt x="679" y="970"/>
                  </a:lnTo>
                  <a:lnTo>
                    <a:pt x="872" y="873"/>
                  </a:lnTo>
                  <a:lnTo>
                    <a:pt x="969" y="679"/>
                  </a:lnTo>
                  <a:lnTo>
                    <a:pt x="1018" y="485"/>
                  </a:lnTo>
                  <a:lnTo>
                    <a:pt x="969" y="291"/>
                  </a:lnTo>
                  <a:lnTo>
                    <a:pt x="872"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6"/>
            <p:cNvSpPr/>
            <p:nvPr/>
          </p:nvSpPr>
          <p:spPr>
            <a:xfrm>
              <a:off x="5636641" y="1405092"/>
              <a:ext cx="23007" cy="23029"/>
            </a:xfrm>
            <a:custGeom>
              <a:rect b="b" l="l" r="r" t="t"/>
              <a:pathLst>
                <a:path extrusionOk="0" h="1019" w="1018">
                  <a:moveTo>
                    <a:pt x="533" y="1"/>
                  </a:moveTo>
                  <a:lnTo>
                    <a:pt x="339" y="49"/>
                  </a:lnTo>
                  <a:lnTo>
                    <a:pt x="194" y="146"/>
                  </a:lnTo>
                  <a:lnTo>
                    <a:pt x="49" y="291"/>
                  </a:lnTo>
                  <a:lnTo>
                    <a:pt x="0" y="485"/>
                  </a:lnTo>
                  <a:lnTo>
                    <a:pt x="49" y="679"/>
                  </a:lnTo>
                  <a:lnTo>
                    <a:pt x="194" y="873"/>
                  </a:lnTo>
                  <a:lnTo>
                    <a:pt x="339" y="970"/>
                  </a:lnTo>
                  <a:lnTo>
                    <a:pt x="533" y="1018"/>
                  </a:lnTo>
                  <a:lnTo>
                    <a:pt x="727" y="970"/>
                  </a:lnTo>
                  <a:lnTo>
                    <a:pt x="872" y="873"/>
                  </a:lnTo>
                  <a:lnTo>
                    <a:pt x="1018" y="679"/>
                  </a:lnTo>
                  <a:lnTo>
                    <a:pt x="1018" y="485"/>
                  </a:lnTo>
                  <a:lnTo>
                    <a:pt x="1018" y="291"/>
                  </a:lnTo>
                  <a:lnTo>
                    <a:pt x="872" y="146"/>
                  </a:lnTo>
                  <a:lnTo>
                    <a:pt x="727" y="49"/>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6"/>
            <p:cNvSpPr/>
            <p:nvPr/>
          </p:nvSpPr>
          <p:spPr>
            <a:xfrm>
              <a:off x="5670586" y="1333902"/>
              <a:ext cx="23029" cy="23029"/>
            </a:xfrm>
            <a:custGeom>
              <a:rect b="b" l="l" r="r" t="t"/>
              <a:pathLst>
                <a:path extrusionOk="0" h="1019" w="1019">
                  <a:moveTo>
                    <a:pt x="485" y="0"/>
                  </a:moveTo>
                  <a:lnTo>
                    <a:pt x="291" y="49"/>
                  </a:lnTo>
                  <a:lnTo>
                    <a:pt x="146" y="146"/>
                  </a:lnTo>
                  <a:lnTo>
                    <a:pt x="0" y="291"/>
                  </a:lnTo>
                  <a:lnTo>
                    <a:pt x="0" y="485"/>
                  </a:lnTo>
                  <a:lnTo>
                    <a:pt x="0" y="679"/>
                  </a:lnTo>
                  <a:lnTo>
                    <a:pt x="146" y="873"/>
                  </a:lnTo>
                  <a:lnTo>
                    <a:pt x="291" y="970"/>
                  </a:lnTo>
                  <a:lnTo>
                    <a:pt x="485" y="1018"/>
                  </a:lnTo>
                  <a:lnTo>
                    <a:pt x="679" y="970"/>
                  </a:lnTo>
                  <a:lnTo>
                    <a:pt x="824" y="873"/>
                  </a:lnTo>
                  <a:lnTo>
                    <a:pt x="970" y="679"/>
                  </a:lnTo>
                  <a:lnTo>
                    <a:pt x="1018" y="485"/>
                  </a:lnTo>
                  <a:lnTo>
                    <a:pt x="970" y="291"/>
                  </a:lnTo>
                  <a:lnTo>
                    <a:pt x="824"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6"/>
            <p:cNvSpPr/>
            <p:nvPr/>
          </p:nvSpPr>
          <p:spPr>
            <a:xfrm>
              <a:off x="5670586" y="1468621"/>
              <a:ext cx="23029" cy="23029"/>
            </a:xfrm>
            <a:custGeom>
              <a:rect b="b" l="l" r="r" t="t"/>
              <a:pathLst>
                <a:path extrusionOk="0" h="1019" w="1019">
                  <a:moveTo>
                    <a:pt x="485" y="1"/>
                  </a:moveTo>
                  <a:lnTo>
                    <a:pt x="291" y="49"/>
                  </a:lnTo>
                  <a:lnTo>
                    <a:pt x="146" y="146"/>
                  </a:lnTo>
                  <a:lnTo>
                    <a:pt x="0" y="340"/>
                  </a:lnTo>
                  <a:lnTo>
                    <a:pt x="0" y="534"/>
                  </a:lnTo>
                  <a:lnTo>
                    <a:pt x="0" y="728"/>
                  </a:lnTo>
                  <a:lnTo>
                    <a:pt x="146" y="873"/>
                  </a:lnTo>
                  <a:lnTo>
                    <a:pt x="291" y="1018"/>
                  </a:lnTo>
                  <a:lnTo>
                    <a:pt x="679" y="1018"/>
                  </a:lnTo>
                  <a:lnTo>
                    <a:pt x="824" y="873"/>
                  </a:lnTo>
                  <a:lnTo>
                    <a:pt x="970" y="728"/>
                  </a:lnTo>
                  <a:lnTo>
                    <a:pt x="1018" y="534"/>
                  </a:lnTo>
                  <a:lnTo>
                    <a:pt x="970" y="340"/>
                  </a:lnTo>
                  <a:lnTo>
                    <a:pt x="824" y="146"/>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2" name="Google Shape;882;p36"/>
          <p:cNvGrpSpPr/>
          <p:nvPr/>
        </p:nvGrpSpPr>
        <p:grpSpPr>
          <a:xfrm>
            <a:off x="5974281" y="1333902"/>
            <a:ext cx="392133" cy="391048"/>
            <a:chOff x="5998083" y="1333902"/>
            <a:chExt cx="392133" cy="391048"/>
          </a:xfrm>
        </p:grpSpPr>
        <p:sp>
          <p:nvSpPr>
            <p:cNvPr id="883" name="Google Shape;883;p36"/>
            <p:cNvSpPr/>
            <p:nvPr/>
          </p:nvSpPr>
          <p:spPr>
            <a:xfrm>
              <a:off x="5998083" y="1333902"/>
              <a:ext cx="392133" cy="391048"/>
            </a:xfrm>
            <a:custGeom>
              <a:rect b="b" l="l" r="r" t="t"/>
              <a:pathLst>
                <a:path extrusionOk="0" h="17303" w="17351">
                  <a:moveTo>
                    <a:pt x="9790" y="1018"/>
                  </a:moveTo>
                  <a:lnTo>
                    <a:pt x="10178" y="2618"/>
                  </a:lnTo>
                  <a:lnTo>
                    <a:pt x="10227" y="2763"/>
                  </a:lnTo>
                  <a:lnTo>
                    <a:pt x="10275" y="2860"/>
                  </a:lnTo>
                  <a:lnTo>
                    <a:pt x="10372" y="2957"/>
                  </a:lnTo>
                  <a:lnTo>
                    <a:pt x="10517" y="3005"/>
                  </a:lnTo>
                  <a:lnTo>
                    <a:pt x="10954" y="3151"/>
                  </a:lnTo>
                  <a:lnTo>
                    <a:pt x="11341" y="3345"/>
                  </a:lnTo>
                  <a:lnTo>
                    <a:pt x="11487" y="3393"/>
                  </a:lnTo>
                  <a:lnTo>
                    <a:pt x="11632" y="3441"/>
                  </a:lnTo>
                  <a:lnTo>
                    <a:pt x="11729" y="3393"/>
                  </a:lnTo>
                  <a:lnTo>
                    <a:pt x="11874" y="3345"/>
                  </a:lnTo>
                  <a:lnTo>
                    <a:pt x="13280" y="2424"/>
                  </a:lnTo>
                  <a:lnTo>
                    <a:pt x="14879" y="4023"/>
                  </a:lnTo>
                  <a:lnTo>
                    <a:pt x="13958" y="5477"/>
                  </a:lnTo>
                  <a:lnTo>
                    <a:pt x="13910" y="5574"/>
                  </a:lnTo>
                  <a:lnTo>
                    <a:pt x="13910" y="5719"/>
                  </a:lnTo>
                  <a:lnTo>
                    <a:pt x="13910" y="5816"/>
                  </a:lnTo>
                  <a:lnTo>
                    <a:pt x="13958" y="5962"/>
                  </a:lnTo>
                  <a:lnTo>
                    <a:pt x="14152" y="6398"/>
                  </a:lnTo>
                  <a:lnTo>
                    <a:pt x="14298" y="6834"/>
                  </a:lnTo>
                  <a:lnTo>
                    <a:pt x="14346" y="6931"/>
                  </a:lnTo>
                  <a:lnTo>
                    <a:pt x="14443" y="7028"/>
                  </a:lnTo>
                  <a:lnTo>
                    <a:pt x="14540" y="7125"/>
                  </a:lnTo>
                  <a:lnTo>
                    <a:pt x="14685" y="7173"/>
                  </a:lnTo>
                  <a:lnTo>
                    <a:pt x="16333" y="7513"/>
                  </a:lnTo>
                  <a:lnTo>
                    <a:pt x="16333" y="9790"/>
                  </a:lnTo>
                  <a:lnTo>
                    <a:pt x="14685" y="10130"/>
                  </a:lnTo>
                  <a:lnTo>
                    <a:pt x="14540" y="10178"/>
                  </a:lnTo>
                  <a:lnTo>
                    <a:pt x="14443" y="10275"/>
                  </a:lnTo>
                  <a:lnTo>
                    <a:pt x="14346" y="10372"/>
                  </a:lnTo>
                  <a:lnTo>
                    <a:pt x="14298" y="10469"/>
                  </a:lnTo>
                  <a:lnTo>
                    <a:pt x="14152" y="10905"/>
                  </a:lnTo>
                  <a:lnTo>
                    <a:pt x="13958" y="11341"/>
                  </a:lnTo>
                  <a:lnTo>
                    <a:pt x="13910" y="11438"/>
                  </a:lnTo>
                  <a:lnTo>
                    <a:pt x="13910" y="11584"/>
                  </a:lnTo>
                  <a:lnTo>
                    <a:pt x="13910" y="11729"/>
                  </a:lnTo>
                  <a:lnTo>
                    <a:pt x="13958" y="11826"/>
                  </a:lnTo>
                  <a:lnTo>
                    <a:pt x="14879" y="13280"/>
                  </a:lnTo>
                  <a:lnTo>
                    <a:pt x="13280" y="14879"/>
                  </a:lnTo>
                  <a:lnTo>
                    <a:pt x="11874" y="13958"/>
                  </a:lnTo>
                  <a:lnTo>
                    <a:pt x="11729" y="13910"/>
                  </a:lnTo>
                  <a:lnTo>
                    <a:pt x="11632" y="13861"/>
                  </a:lnTo>
                  <a:lnTo>
                    <a:pt x="11487" y="13910"/>
                  </a:lnTo>
                  <a:lnTo>
                    <a:pt x="11341" y="13910"/>
                  </a:lnTo>
                  <a:lnTo>
                    <a:pt x="10954" y="14104"/>
                  </a:lnTo>
                  <a:lnTo>
                    <a:pt x="10517" y="14298"/>
                  </a:lnTo>
                  <a:lnTo>
                    <a:pt x="10372" y="14346"/>
                  </a:lnTo>
                  <a:lnTo>
                    <a:pt x="10275" y="14443"/>
                  </a:lnTo>
                  <a:lnTo>
                    <a:pt x="10227" y="14540"/>
                  </a:lnTo>
                  <a:lnTo>
                    <a:pt x="10178" y="14637"/>
                  </a:lnTo>
                  <a:lnTo>
                    <a:pt x="9790" y="16285"/>
                  </a:lnTo>
                  <a:lnTo>
                    <a:pt x="7561" y="16285"/>
                  </a:lnTo>
                  <a:lnTo>
                    <a:pt x="7173" y="14637"/>
                  </a:lnTo>
                  <a:lnTo>
                    <a:pt x="7125" y="14540"/>
                  </a:lnTo>
                  <a:lnTo>
                    <a:pt x="7028" y="14443"/>
                  </a:lnTo>
                  <a:lnTo>
                    <a:pt x="6931" y="14346"/>
                  </a:lnTo>
                  <a:lnTo>
                    <a:pt x="6834" y="14298"/>
                  </a:lnTo>
                  <a:lnTo>
                    <a:pt x="6398" y="14104"/>
                  </a:lnTo>
                  <a:lnTo>
                    <a:pt x="5962" y="13910"/>
                  </a:lnTo>
                  <a:lnTo>
                    <a:pt x="5865" y="13910"/>
                  </a:lnTo>
                  <a:lnTo>
                    <a:pt x="5719" y="13861"/>
                  </a:lnTo>
                  <a:lnTo>
                    <a:pt x="5622" y="13910"/>
                  </a:lnTo>
                  <a:lnTo>
                    <a:pt x="5477" y="13958"/>
                  </a:lnTo>
                  <a:lnTo>
                    <a:pt x="4072" y="14879"/>
                  </a:lnTo>
                  <a:lnTo>
                    <a:pt x="2472" y="13280"/>
                  </a:lnTo>
                  <a:lnTo>
                    <a:pt x="3345" y="11826"/>
                  </a:lnTo>
                  <a:lnTo>
                    <a:pt x="3442" y="11729"/>
                  </a:lnTo>
                  <a:lnTo>
                    <a:pt x="3442" y="11584"/>
                  </a:lnTo>
                  <a:lnTo>
                    <a:pt x="3442" y="11438"/>
                  </a:lnTo>
                  <a:lnTo>
                    <a:pt x="3393" y="11341"/>
                  </a:lnTo>
                  <a:lnTo>
                    <a:pt x="3199" y="10905"/>
                  </a:lnTo>
                  <a:lnTo>
                    <a:pt x="3054" y="10469"/>
                  </a:lnTo>
                  <a:lnTo>
                    <a:pt x="2957" y="10372"/>
                  </a:lnTo>
                  <a:lnTo>
                    <a:pt x="2908" y="10275"/>
                  </a:lnTo>
                  <a:lnTo>
                    <a:pt x="2763" y="10178"/>
                  </a:lnTo>
                  <a:lnTo>
                    <a:pt x="2666" y="10130"/>
                  </a:lnTo>
                  <a:lnTo>
                    <a:pt x="1018" y="9790"/>
                  </a:lnTo>
                  <a:lnTo>
                    <a:pt x="1018" y="7513"/>
                  </a:lnTo>
                  <a:lnTo>
                    <a:pt x="2666" y="7173"/>
                  </a:lnTo>
                  <a:lnTo>
                    <a:pt x="2763" y="7125"/>
                  </a:lnTo>
                  <a:lnTo>
                    <a:pt x="2908" y="7028"/>
                  </a:lnTo>
                  <a:lnTo>
                    <a:pt x="2957" y="6931"/>
                  </a:lnTo>
                  <a:lnTo>
                    <a:pt x="3054" y="6834"/>
                  </a:lnTo>
                  <a:lnTo>
                    <a:pt x="3199" y="6398"/>
                  </a:lnTo>
                  <a:lnTo>
                    <a:pt x="3393" y="5962"/>
                  </a:lnTo>
                  <a:lnTo>
                    <a:pt x="3442" y="5816"/>
                  </a:lnTo>
                  <a:lnTo>
                    <a:pt x="3442" y="5719"/>
                  </a:lnTo>
                  <a:lnTo>
                    <a:pt x="3442" y="5574"/>
                  </a:lnTo>
                  <a:lnTo>
                    <a:pt x="3345" y="5477"/>
                  </a:lnTo>
                  <a:lnTo>
                    <a:pt x="2472" y="4023"/>
                  </a:lnTo>
                  <a:lnTo>
                    <a:pt x="4072" y="2424"/>
                  </a:lnTo>
                  <a:lnTo>
                    <a:pt x="5477" y="3345"/>
                  </a:lnTo>
                  <a:lnTo>
                    <a:pt x="5622" y="3393"/>
                  </a:lnTo>
                  <a:lnTo>
                    <a:pt x="5719" y="3441"/>
                  </a:lnTo>
                  <a:lnTo>
                    <a:pt x="5865" y="3393"/>
                  </a:lnTo>
                  <a:lnTo>
                    <a:pt x="5962" y="3345"/>
                  </a:lnTo>
                  <a:lnTo>
                    <a:pt x="6398" y="3151"/>
                  </a:lnTo>
                  <a:lnTo>
                    <a:pt x="6834" y="3005"/>
                  </a:lnTo>
                  <a:lnTo>
                    <a:pt x="6931" y="2957"/>
                  </a:lnTo>
                  <a:lnTo>
                    <a:pt x="7028" y="2860"/>
                  </a:lnTo>
                  <a:lnTo>
                    <a:pt x="7125" y="2763"/>
                  </a:lnTo>
                  <a:lnTo>
                    <a:pt x="7173" y="2618"/>
                  </a:lnTo>
                  <a:lnTo>
                    <a:pt x="7561" y="1018"/>
                  </a:lnTo>
                  <a:close/>
                  <a:moveTo>
                    <a:pt x="6979" y="0"/>
                  </a:moveTo>
                  <a:lnTo>
                    <a:pt x="6834" y="97"/>
                  </a:lnTo>
                  <a:lnTo>
                    <a:pt x="6689" y="194"/>
                  </a:lnTo>
                  <a:lnTo>
                    <a:pt x="6640" y="388"/>
                  </a:lnTo>
                  <a:lnTo>
                    <a:pt x="6253" y="2133"/>
                  </a:lnTo>
                  <a:lnTo>
                    <a:pt x="5768" y="2327"/>
                  </a:lnTo>
                  <a:lnTo>
                    <a:pt x="4265" y="1357"/>
                  </a:lnTo>
                  <a:lnTo>
                    <a:pt x="4120" y="1309"/>
                  </a:lnTo>
                  <a:lnTo>
                    <a:pt x="3926" y="1261"/>
                  </a:lnTo>
                  <a:lnTo>
                    <a:pt x="3781" y="1309"/>
                  </a:lnTo>
                  <a:lnTo>
                    <a:pt x="3635" y="1406"/>
                  </a:lnTo>
                  <a:lnTo>
                    <a:pt x="1454" y="3587"/>
                  </a:lnTo>
                  <a:lnTo>
                    <a:pt x="1358" y="3732"/>
                  </a:lnTo>
                  <a:lnTo>
                    <a:pt x="1309" y="3926"/>
                  </a:lnTo>
                  <a:lnTo>
                    <a:pt x="1309" y="4072"/>
                  </a:lnTo>
                  <a:lnTo>
                    <a:pt x="1358" y="4217"/>
                  </a:lnTo>
                  <a:lnTo>
                    <a:pt x="2375" y="5768"/>
                  </a:lnTo>
                  <a:lnTo>
                    <a:pt x="2181" y="6204"/>
                  </a:lnTo>
                  <a:lnTo>
                    <a:pt x="388" y="6592"/>
                  </a:lnTo>
                  <a:lnTo>
                    <a:pt x="243" y="6689"/>
                  </a:lnTo>
                  <a:lnTo>
                    <a:pt x="97" y="6786"/>
                  </a:lnTo>
                  <a:lnTo>
                    <a:pt x="49" y="6931"/>
                  </a:lnTo>
                  <a:lnTo>
                    <a:pt x="1" y="7125"/>
                  </a:lnTo>
                  <a:lnTo>
                    <a:pt x="1" y="10178"/>
                  </a:lnTo>
                  <a:lnTo>
                    <a:pt x="49" y="10372"/>
                  </a:lnTo>
                  <a:lnTo>
                    <a:pt x="97" y="10517"/>
                  </a:lnTo>
                  <a:lnTo>
                    <a:pt x="243" y="10614"/>
                  </a:lnTo>
                  <a:lnTo>
                    <a:pt x="388" y="10663"/>
                  </a:lnTo>
                  <a:lnTo>
                    <a:pt x="2181" y="11099"/>
                  </a:lnTo>
                  <a:lnTo>
                    <a:pt x="2375" y="11535"/>
                  </a:lnTo>
                  <a:lnTo>
                    <a:pt x="1358" y="13037"/>
                  </a:lnTo>
                  <a:lnTo>
                    <a:pt x="1309" y="13231"/>
                  </a:lnTo>
                  <a:lnTo>
                    <a:pt x="1309" y="13377"/>
                  </a:lnTo>
                  <a:lnTo>
                    <a:pt x="1358" y="13571"/>
                  </a:lnTo>
                  <a:lnTo>
                    <a:pt x="1454" y="13668"/>
                  </a:lnTo>
                  <a:lnTo>
                    <a:pt x="3635" y="15848"/>
                  </a:lnTo>
                  <a:lnTo>
                    <a:pt x="3781" y="15945"/>
                  </a:lnTo>
                  <a:lnTo>
                    <a:pt x="3926" y="15994"/>
                  </a:lnTo>
                  <a:lnTo>
                    <a:pt x="4120" y="15994"/>
                  </a:lnTo>
                  <a:lnTo>
                    <a:pt x="4265" y="15945"/>
                  </a:lnTo>
                  <a:lnTo>
                    <a:pt x="5768" y="14976"/>
                  </a:lnTo>
                  <a:lnTo>
                    <a:pt x="6253" y="15170"/>
                  </a:lnTo>
                  <a:lnTo>
                    <a:pt x="6640" y="16915"/>
                  </a:lnTo>
                  <a:lnTo>
                    <a:pt x="6689" y="17060"/>
                  </a:lnTo>
                  <a:lnTo>
                    <a:pt x="6834" y="17205"/>
                  </a:lnTo>
                  <a:lnTo>
                    <a:pt x="6979" y="17302"/>
                  </a:lnTo>
                  <a:lnTo>
                    <a:pt x="10372" y="17302"/>
                  </a:lnTo>
                  <a:lnTo>
                    <a:pt x="10517" y="17205"/>
                  </a:lnTo>
                  <a:lnTo>
                    <a:pt x="10663" y="17060"/>
                  </a:lnTo>
                  <a:lnTo>
                    <a:pt x="10711" y="16915"/>
                  </a:lnTo>
                  <a:lnTo>
                    <a:pt x="11099" y="15170"/>
                  </a:lnTo>
                  <a:lnTo>
                    <a:pt x="11535" y="14976"/>
                  </a:lnTo>
                  <a:lnTo>
                    <a:pt x="13086" y="15945"/>
                  </a:lnTo>
                  <a:lnTo>
                    <a:pt x="13231" y="15994"/>
                  </a:lnTo>
                  <a:lnTo>
                    <a:pt x="13425" y="15994"/>
                  </a:lnTo>
                  <a:lnTo>
                    <a:pt x="13571" y="15945"/>
                  </a:lnTo>
                  <a:lnTo>
                    <a:pt x="13716" y="15848"/>
                  </a:lnTo>
                  <a:lnTo>
                    <a:pt x="15897" y="13668"/>
                  </a:lnTo>
                  <a:lnTo>
                    <a:pt x="15994" y="13571"/>
                  </a:lnTo>
                  <a:lnTo>
                    <a:pt x="16042" y="13377"/>
                  </a:lnTo>
                  <a:lnTo>
                    <a:pt x="16042" y="13231"/>
                  </a:lnTo>
                  <a:lnTo>
                    <a:pt x="15946" y="13037"/>
                  </a:lnTo>
                  <a:lnTo>
                    <a:pt x="14976" y="11535"/>
                  </a:lnTo>
                  <a:lnTo>
                    <a:pt x="15170" y="11099"/>
                  </a:lnTo>
                  <a:lnTo>
                    <a:pt x="16963" y="10663"/>
                  </a:lnTo>
                  <a:lnTo>
                    <a:pt x="17109" y="10614"/>
                  </a:lnTo>
                  <a:lnTo>
                    <a:pt x="17206" y="10517"/>
                  </a:lnTo>
                  <a:lnTo>
                    <a:pt x="17303" y="10372"/>
                  </a:lnTo>
                  <a:lnTo>
                    <a:pt x="17351" y="10178"/>
                  </a:lnTo>
                  <a:lnTo>
                    <a:pt x="17351" y="7125"/>
                  </a:lnTo>
                  <a:lnTo>
                    <a:pt x="17303" y="6931"/>
                  </a:lnTo>
                  <a:lnTo>
                    <a:pt x="17206" y="6786"/>
                  </a:lnTo>
                  <a:lnTo>
                    <a:pt x="17109" y="6689"/>
                  </a:lnTo>
                  <a:lnTo>
                    <a:pt x="16963" y="6592"/>
                  </a:lnTo>
                  <a:lnTo>
                    <a:pt x="15170" y="6204"/>
                  </a:lnTo>
                  <a:lnTo>
                    <a:pt x="14976" y="5768"/>
                  </a:lnTo>
                  <a:lnTo>
                    <a:pt x="15946" y="4217"/>
                  </a:lnTo>
                  <a:lnTo>
                    <a:pt x="16042" y="4072"/>
                  </a:lnTo>
                  <a:lnTo>
                    <a:pt x="16042" y="3926"/>
                  </a:lnTo>
                  <a:lnTo>
                    <a:pt x="15994" y="3732"/>
                  </a:lnTo>
                  <a:lnTo>
                    <a:pt x="15897" y="3587"/>
                  </a:lnTo>
                  <a:lnTo>
                    <a:pt x="13716" y="1406"/>
                  </a:lnTo>
                  <a:lnTo>
                    <a:pt x="13571" y="1309"/>
                  </a:lnTo>
                  <a:lnTo>
                    <a:pt x="13425" y="1261"/>
                  </a:lnTo>
                  <a:lnTo>
                    <a:pt x="13231" y="1309"/>
                  </a:lnTo>
                  <a:lnTo>
                    <a:pt x="13086" y="1357"/>
                  </a:lnTo>
                  <a:lnTo>
                    <a:pt x="11535" y="2327"/>
                  </a:lnTo>
                  <a:lnTo>
                    <a:pt x="11099" y="2133"/>
                  </a:lnTo>
                  <a:lnTo>
                    <a:pt x="10711" y="388"/>
                  </a:lnTo>
                  <a:lnTo>
                    <a:pt x="10663" y="194"/>
                  </a:lnTo>
                  <a:lnTo>
                    <a:pt x="10517" y="97"/>
                  </a:lnTo>
                  <a:lnTo>
                    <a:pt x="103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6"/>
            <p:cNvSpPr/>
            <p:nvPr/>
          </p:nvSpPr>
          <p:spPr>
            <a:xfrm>
              <a:off x="6159085" y="1464236"/>
              <a:ext cx="84366" cy="115034"/>
            </a:xfrm>
            <a:custGeom>
              <a:rect b="b" l="l" r="r" t="t"/>
              <a:pathLst>
                <a:path extrusionOk="0" h="5090" w="3733">
                  <a:moveTo>
                    <a:pt x="1552" y="2376"/>
                  </a:moveTo>
                  <a:lnTo>
                    <a:pt x="1746" y="2424"/>
                  </a:lnTo>
                  <a:lnTo>
                    <a:pt x="1891" y="2521"/>
                  </a:lnTo>
                  <a:lnTo>
                    <a:pt x="2036" y="2666"/>
                  </a:lnTo>
                  <a:lnTo>
                    <a:pt x="2036" y="2860"/>
                  </a:lnTo>
                  <a:lnTo>
                    <a:pt x="2036" y="3103"/>
                  </a:lnTo>
                  <a:lnTo>
                    <a:pt x="1891" y="3248"/>
                  </a:lnTo>
                  <a:lnTo>
                    <a:pt x="1746" y="3345"/>
                  </a:lnTo>
                  <a:lnTo>
                    <a:pt x="1552" y="3393"/>
                  </a:lnTo>
                  <a:lnTo>
                    <a:pt x="1358" y="3345"/>
                  </a:lnTo>
                  <a:lnTo>
                    <a:pt x="1164" y="3248"/>
                  </a:lnTo>
                  <a:lnTo>
                    <a:pt x="1067" y="3103"/>
                  </a:lnTo>
                  <a:lnTo>
                    <a:pt x="1019" y="2860"/>
                  </a:lnTo>
                  <a:lnTo>
                    <a:pt x="1067" y="2666"/>
                  </a:lnTo>
                  <a:lnTo>
                    <a:pt x="1164" y="2521"/>
                  </a:lnTo>
                  <a:lnTo>
                    <a:pt x="1358" y="2424"/>
                  </a:lnTo>
                  <a:lnTo>
                    <a:pt x="1552" y="2376"/>
                  </a:lnTo>
                  <a:close/>
                  <a:moveTo>
                    <a:pt x="1552" y="1"/>
                  </a:moveTo>
                  <a:lnTo>
                    <a:pt x="1358" y="49"/>
                  </a:lnTo>
                  <a:lnTo>
                    <a:pt x="1164" y="146"/>
                  </a:lnTo>
                  <a:lnTo>
                    <a:pt x="1067" y="292"/>
                  </a:lnTo>
                  <a:lnTo>
                    <a:pt x="1019" y="534"/>
                  </a:lnTo>
                  <a:lnTo>
                    <a:pt x="1019" y="1455"/>
                  </a:lnTo>
                  <a:lnTo>
                    <a:pt x="825" y="1552"/>
                  </a:lnTo>
                  <a:lnTo>
                    <a:pt x="631" y="1649"/>
                  </a:lnTo>
                  <a:lnTo>
                    <a:pt x="437" y="1794"/>
                  </a:lnTo>
                  <a:lnTo>
                    <a:pt x="292" y="1988"/>
                  </a:lnTo>
                  <a:lnTo>
                    <a:pt x="195" y="2182"/>
                  </a:lnTo>
                  <a:lnTo>
                    <a:pt x="98" y="2424"/>
                  </a:lnTo>
                  <a:lnTo>
                    <a:pt x="49" y="2618"/>
                  </a:lnTo>
                  <a:lnTo>
                    <a:pt x="1" y="2860"/>
                  </a:lnTo>
                  <a:lnTo>
                    <a:pt x="49" y="3199"/>
                  </a:lnTo>
                  <a:lnTo>
                    <a:pt x="146" y="3490"/>
                  </a:lnTo>
                  <a:lnTo>
                    <a:pt x="292" y="3733"/>
                  </a:lnTo>
                  <a:lnTo>
                    <a:pt x="486" y="3975"/>
                  </a:lnTo>
                  <a:lnTo>
                    <a:pt x="679" y="4169"/>
                  </a:lnTo>
                  <a:lnTo>
                    <a:pt x="970" y="4266"/>
                  </a:lnTo>
                  <a:lnTo>
                    <a:pt x="1261" y="4363"/>
                  </a:lnTo>
                  <a:lnTo>
                    <a:pt x="1552" y="4411"/>
                  </a:lnTo>
                  <a:lnTo>
                    <a:pt x="1891" y="4363"/>
                  </a:lnTo>
                  <a:lnTo>
                    <a:pt x="2182" y="4266"/>
                  </a:lnTo>
                  <a:lnTo>
                    <a:pt x="2860" y="4896"/>
                  </a:lnTo>
                  <a:lnTo>
                    <a:pt x="3054" y="5041"/>
                  </a:lnTo>
                  <a:lnTo>
                    <a:pt x="3200" y="5090"/>
                  </a:lnTo>
                  <a:lnTo>
                    <a:pt x="3393" y="5041"/>
                  </a:lnTo>
                  <a:lnTo>
                    <a:pt x="3587" y="4896"/>
                  </a:lnTo>
                  <a:lnTo>
                    <a:pt x="3684" y="4750"/>
                  </a:lnTo>
                  <a:lnTo>
                    <a:pt x="3733" y="4556"/>
                  </a:lnTo>
                  <a:lnTo>
                    <a:pt x="3684" y="4363"/>
                  </a:lnTo>
                  <a:lnTo>
                    <a:pt x="3587" y="4217"/>
                  </a:lnTo>
                  <a:lnTo>
                    <a:pt x="2909" y="3539"/>
                  </a:lnTo>
                  <a:lnTo>
                    <a:pt x="3054" y="3248"/>
                  </a:lnTo>
                  <a:lnTo>
                    <a:pt x="3054" y="2860"/>
                  </a:lnTo>
                  <a:lnTo>
                    <a:pt x="3054" y="2618"/>
                  </a:lnTo>
                  <a:lnTo>
                    <a:pt x="3006" y="2424"/>
                  </a:lnTo>
                  <a:lnTo>
                    <a:pt x="2909" y="2182"/>
                  </a:lnTo>
                  <a:lnTo>
                    <a:pt x="2763" y="1988"/>
                  </a:lnTo>
                  <a:lnTo>
                    <a:pt x="2618" y="1794"/>
                  </a:lnTo>
                  <a:lnTo>
                    <a:pt x="2473" y="1649"/>
                  </a:lnTo>
                  <a:lnTo>
                    <a:pt x="2279" y="1552"/>
                  </a:lnTo>
                  <a:lnTo>
                    <a:pt x="2036" y="1455"/>
                  </a:lnTo>
                  <a:lnTo>
                    <a:pt x="2036" y="534"/>
                  </a:lnTo>
                  <a:lnTo>
                    <a:pt x="2036" y="292"/>
                  </a:lnTo>
                  <a:lnTo>
                    <a:pt x="1891" y="146"/>
                  </a:lnTo>
                  <a:lnTo>
                    <a:pt x="1746" y="49"/>
                  </a:lnTo>
                  <a:lnTo>
                    <a:pt x="155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6"/>
            <p:cNvSpPr/>
            <p:nvPr/>
          </p:nvSpPr>
          <p:spPr>
            <a:xfrm>
              <a:off x="6083511" y="1418245"/>
              <a:ext cx="221277" cy="222361"/>
            </a:xfrm>
            <a:custGeom>
              <a:rect b="b" l="l" r="r" t="t"/>
              <a:pathLst>
                <a:path extrusionOk="0" h="9839" w="9791">
                  <a:moveTo>
                    <a:pt x="4896" y="1018"/>
                  </a:moveTo>
                  <a:lnTo>
                    <a:pt x="5526" y="1066"/>
                  </a:lnTo>
                  <a:lnTo>
                    <a:pt x="6156" y="1212"/>
                  </a:lnTo>
                  <a:lnTo>
                    <a:pt x="6737" y="1503"/>
                  </a:lnTo>
                  <a:lnTo>
                    <a:pt x="7271" y="1842"/>
                  </a:lnTo>
                  <a:lnTo>
                    <a:pt x="7028" y="2036"/>
                  </a:lnTo>
                  <a:lnTo>
                    <a:pt x="6931" y="2230"/>
                  </a:lnTo>
                  <a:lnTo>
                    <a:pt x="6883" y="2423"/>
                  </a:lnTo>
                  <a:lnTo>
                    <a:pt x="6931" y="2617"/>
                  </a:lnTo>
                  <a:lnTo>
                    <a:pt x="7028" y="2763"/>
                  </a:lnTo>
                  <a:lnTo>
                    <a:pt x="7222" y="2860"/>
                  </a:lnTo>
                  <a:lnTo>
                    <a:pt x="7416" y="2908"/>
                  </a:lnTo>
                  <a:lnTo>
                    <a:pt x="7610" y="2860"/>
                  </a:lnTo>
                  <a:lnTo>
                    <a:pt x="7755" y="2763"/>
                  </a:lnTo>
                  <a:lnTo>
                    <a:pt x="7998" y="2569"/>
                  </a:lnTo>
                  <a:lnTo>
                    <a:pt x="8240" y="2957"/>
                  </a:lnTo>
                  <a:lnTo>
                    <a:pt x="8482" y="3393"/>
                  </a:lnTo>
                  <a:lnTo>
                    <a:pt x="8628" y="3877"/>
                  </a:lnTo>
                  <a:lnTo>
                    <a:pt x="8773" y="4411"/>
                  </a:lnTo>
                  <a:lnTo>
                    <a:pt x="8434" y="4411"/>
                  </a:lnTo>
                  <a:lnTo>
                    <a:pt x="8240" y="4459"/>
                  </a:lnTo>
                  <a:lnTo>
                    <a:pt x="8094" y="4556"/>
                  </a:lnTo>
                  <a:lnTo>
                    <a:pt x="7998" y="4701"/>
                  </a:lnTo>
                  <a:lnTo>
                    <a:pt x="7949" y="4895"/>
                  </a:lnTo>
                  <a:lnTo>
                    <a:pt x="7998" y="5138"/>
                  </a:lnTo>
                  <a:lnTo>
                    <a:pt x="8094" y="5283"/>
                  </a:lnTo>
                  <a:lnTo>
                    <a:pt x="8240" y="5380"/>
                  </a:lnTo>
                  <a:lnTo>
                    <a:pt x="8434" y="5428"/>
                  </a:lnTo>
                  <a:lnTo>
                    <a:pt x="8773" y="5428"/>
                  </a:lnTo>
                  <a:lnTo>
                    <a:pt x="8628" y="6058"/>
                  </a:lnTo>
                  <a:lnTo>
                    <a:pt x="8385" y="6640"/>
                  </a:lnTo>
                  <a:lnTo>
                    <a:pt x="8046" y="7173"/>
                  </a:lnTo>
                  <a:lnTo>
                    <a:pt x="7658" y="7658"/>
                  </a:lnTo>
                  <a:lnTo>
                    <a:pt x="7174" y="8094"/>
                  </a:lnTo>
                  <a:lnTo>
                    <a:pt x="6641" y="8385"/>
                  </a:lnTo>
                  <a:lnTo>
                    <a:pt x="6010" y="8627"/>
                  </a:lnTo>
                  <a:lnTo>
                    <a:pt x="5380" y="8772"/>
                  </a:lnTo>
                  <a:lnTo>
                    <a:pt x="5380" y="8482"/>
                  </a:lnTo>
                  <a:lnTo>
                    <a:pt x="5380" y="8288"/>
                  </a:lnTo>
                  <a:lnTo>
                    <a:pt x="5235" y="8094"/>
                  </a:lnTo>
                  <a:lnTo>
                    <a:pt x="5090" y="7997"/>
                  </a:lnTo>
                  <a:lnTo>
                    <a:pt x="4896" y="7948"/>
                  </a:lnTo>
                  <a:lnTo>
                    <a:pt x="4702" y="7997"/>
                  </a:lnTo>
                  <a:lnTo>
                    <a:pt x="4508" y="8094"/>
                  </a:lnTo>
                  <a:lnTo>
                    <a:pt x="4411" y="8288"/>
                  </a:lnTo>
                  <a:lnTo>
                    <a:pt x="4363" y="8482"/>
                  </a:lnTo>
                  <a:lnTo>
                    <a:pt x="4363" y="8772"/>
                  </a:lnTo>
                  <a:lnTo>
                    <a:pt x="3878" y="8675"/>
                  </a:lnTo>
                  <a:lnTo>
                    <a:pt x="3393" y="8530"/>
                  </a:lnTo>
                  <a:lnTo>
                    <a:pt x="2957" y="8288"/>
                  </a:lnTo>
                  <a:lnTo>
                    <a:pt x="2521" y="7997"/>
                  </a:lnTo>
                  <a:lnTo>
                    <a:pt x="2715" y="7803"/>
                  </a:lnTo>
                  <a:lnTo>
                    <a:pt x="2860" y="7609"/>
                  </a:lnTo>
                  <a:lnTo>
                    <a:pt x="2860" y="7415"/>
                  </a:lnTo>
                  <a:lnTo>
                    <a:pt x="2860" y="7222"/>
                  </a:lnTo>
                  <a:lnTo>
                    <a:pt x="2715" y="7076"/>
                  </a:lnTo>
                  <a:lnTo>
                    <a:pt x="2569" y="6979"/>
                  </a:lnTo>
                  <a:lnTo>
                    <a:pt x="2376" y="6931"/>
                  </a:lnTo>
                  <a:lnTo>
                    <a:pt x="2182" y="6979"/>
                  </a:lnTo>
                  <a:lnTo>
                    <a:pt x="2036" y="7076"/>
                  </a:lnTo>
                  <a:lnTo>
                    <a:pt x="1794" y="7270"/>
                  </a:lnTo>
                  <a:lnTo>
                    <a:pt x="1503" y="6882"/>
                  </a:lnTo>
                  <a:lnTo>
                    <a:pt x="1309" y="6398"/>
                  </a:lnTo>
                  <a:lnTo>
                    <a:pt x="1115" y="5913"/>
                  </a:lnTo>
                  <a:lnTo>
                    <a:pt x="1019" y="5428"/>
                  </a:lnTo>
                  <a:lnTo>
                    <a:pt x="1358" y="5428"/>
                  </a:lnTo>
                  <a:lnTo>
                    <a:pt x="1552" y="5380"/>
                  </a:lnTo>
                  <a:lnTo>
                    <a:pt x="1697" y="5283"/>
                  </a:lnTo>
                  <a:lnTo>
                    <a:pt x="1794" y="5138"/>
                  </a:lnTo>
                  <a:lnTo>
                    <a:pt x="1842" y="4895"/>
                  </a:lnTo>
                  <a:lnTo>
                    <a:pt x="1794" y="4701"/>
                  </a:lnTo>
                  <a:lnTo>
                    <a:pt x="1697" y="4556"/>
                  </a:lnTo>
                  <a:lnTo>
                    <a:pt x="1552" y="4459"/>
                  </a:lnTo>
                  <a:lnTo>
                    <a:pt x="1358" y="4411"/>
                  </a:lnTo>
                  <a:lnTo>
                    <a:pt x="1019" y="4411"/>
                  </a:lnTo>
                  <a:lnTo>
                    <a:pt x="1115" y="3877"/>
                  </a:lnTo>
                  <a:lnTo>
                    <a:pt x="1309" y="3393"/>
                  </a:lnTo>
                  <a:lnTo>
                    <a:pt x="1503" y="2957"/>
                  </a:lnTo>
                  <a:lnTo>
                    <a:pt x="1794" y="2569"/>
                  </a:lnTo>
                  <a:lnTo>
                    <a:pt x="2036" y="2763"/>
                  </a:lnTo>
                  <a:lnTo>
                    <a:pt x="2182" y="2860"/>
                  </a:lnTo>
                  <a:lnTo>
                    <a:pt x="2376" y="2908"/>
                  </a:lnTo>
                  <a:lnTo>
                    <a:pt x="2569" y="2860"/>
                  </a:lnTo>
                  <a:lnTo>
                    <a:pt x="2715" y="2763"/>
                  </a:lnTo>
                  <a:lnTo>
                    <a:pt x="2860" y="2617"/>
                  </a:lnTo>
                  <a:lnTo>
                    <a:pt x="2860" y="2423"/>
                  </a:lnTo>
                  <a:lnTo>
                    <a:pt x="2860" y="2230"/>
                  </a:lnTo>
                  <a:lnTo>
                    <a:pt x="2715" y="2036"/>
                  </a:lnTo>
                  <a:lnTo>
                    <a:pt x="2521" y="1842"/>
                  </a:lnTo>
                  <a:lnTo>
                    <a:pt x="3054" y="1503"/>
                  </a:lnTo>
                  <a:lnTo>
                    <a:pt x="3636" y="1212"/>
                  </a:lnTo>
                  <a:lnTo>
                    <a:pt x="4217" y="1066"/>
                  </a:lnTo>
                  <a:lnTo>
                    <a:pt x="4896" y="1018"/>
                  </a:lnTo>
                  <a:close/>
                  <a:moveTo>
                    <a:pt x="4896" y="0"/>
                  </a:moveTo>
                  <a:lnTo>
                    <a:pt x="4411" y="49"/>
                  </a:lnTo>
                  <a:lnTo>
                    <a:pt x="3926" y="97"/>
                  </a:lnTo>
                  <a:lnTo>
                    <a:pt x="3442" y="243"/>
                  </a:lnTo>
                  <a:lnTo>
                    <a:pt x="3006" y="388"/>
                  </a:lnTo>
                  <a:lnTo>
                    <a:pt x="2569" y="582"/>
                  </a:lnTo>
                  <a:lnTo>
                    <a:pt x="2133" y="824"/>
                  </a:lnTo>
                  <a:lnTo>
                    <a:pt x="1746" y="1115"/>
                  </a:lnTo>
                  <a:lnTo>
                    <a:pt x="1406" y="1454"/>
                  </a:lnTo>
                  <a:lnTo>
                    <a:pt x="1115" y="1793"/>
                  </a:lnTo>
                  <a:lnTo>
                    <a:pt x="825" y="2181"/>
                  </a:lnTo>
                  <a:lnTo>
                    <a:pt x="582" y="2569"/>
                  </a:lnTo>
                  <a:lnTo>
                    <a:pt x="389" y="3005"/>
                  </a:lnTo>
                  <a:lnTo>
                    <a:pt x="195" y="3441"/>
                  </a:lnTo>
                  <a:lnTo>
                    <a:pt x="98" y="3926"/>
                  </a:lnTo>
                  <a:lnTo>
                    <a:pt x="1" y="4411"/>
                  </a:lnTo>
                  <a:lnTo>
                    <a:pt x="1" y="4895"/>
                  </a:lnTo>
                  <a:lnTo>
                    <a:pt x="1" y="5428"/>
                  </a:lnTo>
                  <a:lnTo>
                    <a:pt x="98" y="5913"/>
                  </a:lnTo>
                  <a:lnTo>
                    <a:pt x="195" y="6398"/>
                  </a:lnTo>
                  <a:lnTo>
                    <a:pt x="389" y="6834"/>
                  </a:lnTo>
                  <a:lnTo>
                    <a:pt x="582" y="7270"/>
                  </a:lnTo>
                  <a:lnTo>
                    <a:pt x="825" y="7658"/>
                  </a:lnTo>
                  <a:lnTo>
                    <a:pt x="1115" y="8045"/>
                  </a:lnTo>
                  <a:lnTo>
                    <a:pt x="1406" y="8385"/>
                  </a:lnTo>
                  <a:lnTo>
                    <a:pt x="1746" y="8724"/>
                  </a:lnTo>
                  <a:lnTo>
                    <a:pt x="2133" y="8966"/>
                  </a:lnTo>
                  <a:lnTo>
                    <a:pt x="2569" y="9257"/>
                  </a:lnTo>
                  <a:lnTo>
                    <a:pt x="3006" y="9451"/>
                  </a:lnTo>
                  <a:lnTo>
                    <a:pt x="3442" y="9596"/>
                  </a:lnTo>
                  <a:lnTo>
                    <a:pt x="3926" y="9742"/>
                  </a:lnTo>
                  <a:lnTo>
                    <a:pt x="4411" y="9790"/>
                  </a:lnTo>
                  <a:lnTo>
                    <a:pt x="4896" y="9839"/>
                  </a:lnTo>
                  <a:lnTo>
                    <a:pt x="5380" y="9790"/>
                  </a:lnTo>
                  <a:lnTo>
                    <a:pt x="5865" y="9742"/>
                  </a:lnTo>
                  <a:lnTo>
                    <a:pt x="6350" y="9596"/>
                  </a:lnTo>
                  <a:lnTo>
                    <a:pt x="6786" y="9451"/>
                  </a:lnTo>
                  <a:lnTo>
                    <a:pt x="7222" y="9257"/>
                  </a:lnTo>
                  <a:lnTo>
                    <a:pt x="7658" y="8966"/>
                  </a:lnTo>
                  <a:lnTo>
                    <a:pt x="7998" y="8724"/>
                  </a:lnTo>
                  <a:lnTo>
                    <a:pt x="8385" y="8385"/>
                  </a:lnTo>
                  <a:lnTo>
                    <a:pt x="8676" y="8045"/>
                  </a:lnTo>
                  <a:lnTo>
                    <a:pt x="8967" y="7658"/>
                  </a:lnTo>
                  <a:lnTo>
                    <a:pt x="9209" y="7270"/>
                  </a:lnTo>
                  <a:lnTo>
                    <a:pt x="9403" y="6834"/>
                  </a:lnTo>
                  <a:lnTo>
                    <a:pt x="9597" y="6398"/>
                  </a:lnTo>
                  <a:lnTo>
                    <a:pt x="9694" y="5913"/>
                  </a:lnTo>
                  <a:lnTo>
                    <a:pt x="9791" y="5428"/>
                  </a:lnTo>
                  <a:lnTo>
                    <a:pt x="9791" y="4895"/>
                  </a:lnTo>
                  <a:lnTo>
                    <a:pt x="9791" y="4411"/>
                  </a:lnTo>
                  <a:lnTo>
                    <a:pt x="9694" y="3926"/>
                  </a:lnTo>
                  <a:lnTo>
                    <a:pt x="9597" y="3441"/>
                  </a:lnTo>
                  <a:lnTo>
                    <a:pt x="9403" y="3005"/>
                  </a:lnTo>
                  <a:lnTo>
                    <a:pt x="9209" y="2569"/>
                  </a:lnTo>
                  <a:lnTo>
                    <a:pt x="8967" y="2181"/>
                  </a:lnTo>
                  <a:lnTo>
                    <a:pt x="8676" y="1793"/>
                  </a:lnTo>
                  <a:lnTo>
                    <a:pt x="8385" y="1454"/>
                  </a:lnTo>
                  <a:lnTo>
                    <a:pt x="7998" y="1115"/>
                  </a:lnTo>
                  <a:lnTo>
                    <a:pt x="7610" y="824"/>
                  </a:lnTo>
                  <a:lnTo>
                    <a:pt x="7222" y="582"/>
                  </a:lnTo>
                  <a:lnTo>
                    <a:pt x="6786" y="388"/>
                  </a:lnTo>
                  <a:lnTo>
                    <a:pt x="6350" y="243"/>
                  </a:lnTo>
                  <a:lnTo>
                    <a:pt x="5865" y="97"/>
                  </a:lnTo>
                  <a:lnTo>
                    <a:pt x="5380" y="49"/>
                  </a:lnTo>
                  <a:lnTo>
                    <a:pt x="489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6" name="Google Shape;886;p36"/>
          <p:cNvGrpSpPr/>
          <p:nvPr/>
        </p:nvGrpSpPr>
        <p:grpSpPr>
          <a:xfrm>
            <a:off x="6593549" y="1333360"/>
            <a:ext cx="392133" cy="392132"/>
            <a:chOff x="6706751" y="1332817"/>
            <a:chExt cx="392133" cy="392132"/>
          </a:xfrm>
        </p:grpSpPr>
        <p:sp>
          <p:nvSpPr>
            <p:cNvPr id="887" name="Google Shape;887;p36"/>
            <p:cNvSpPr/>
            <p:nvPr/>
          </p:nvSpPr>
          <p:spPr>
            <a:xfrm>
              <a:off x="6815186" y="1332817"/>
              <a:ext cx="283698" cy="284783"/>
            </a:xfrm>
            <a:custGeom>
              <a:rect b="b" l="l" r="r" t="t"/>
              <a:pathLst>
                <a:path extrusionOk="0" h="12601" w="12553">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6"/>
            <p:cNvSpPr/>
            <p:nvPr/>
          </p:nvSpPr>
          <p:spPr>
            <a:xfrm>
              <a:off x="6706751" y="1494904"/>
              <a:ext cx="297936" cy="230045"/>
            </a:xfrm>
            <a:custGeom>
              <a:rect b="b" l="l" r="r" t="t"/>
              <a:pathLst>
                <a:path extrusionOk="0" h="10179" w="13183">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6"/>
            <p:cNvSpPr/>
            <p:nvPr/>
          </p:nvSpPr>
          <p:spPr>
            <a:xfrm>
              <a:off x="6857900" y="1420437"/>
              <a:ext cx="23029" cy="23007"/>
            </a:xfrm>
            <a:custGeom>
              <a:rect b="b" l="l" r="r" t="t"/>
              <a:pathLst>
                <a:path extrusionOk="0" h="1018" w="1019">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6"/>
            <p:cNvSpPr/>
            <p:nvPr/>
          </p:nvSpPr>
          <p:spPr>
            <a:xfrm>
              <a:off x="6901721" y="1420437"/>
              <a:ext cx="23007" cy="23007"/>
            </a:xfrm>
            <a:custGeom>
              <a:rect b="b" l="l" r="r" t="t"/>
              <a:pathLst>
                <a:path extrusionOk="0" h="1018" w="1018">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6"/>
            <p:cNvSpPr/>
            <p:nvPr/>
          </p:nvSpPr>
          <p:spPr>
            <a:xfrm>
              <a:off x="6946627" y="1420437"/>
              <a:ext cx="23029" cy="23007"/>
            </a:xfrm>
            <a:custGeom>
              <a:rect b="b" l="l" r="r" t="t"/>
              <a:pathLst>
                <a:path extrusionOk="0" h="1018" w="1019">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2" name="Google Shape;892;p36"/>
          <p:cNvGrpSpPr/>
          <p:nvPr/>
        </p:nvGrpSpPr>
        <p:grpSpPr>
          <a:xfrm>
            <a:off x="7212780" y="1333360"/>
            <a:ext cx="392133" cy="392133"/>
            <a:chOff x="7386943" y="1332817"/>
            <a:chExt cx="392133" cy="392133"/>
          </a:xfrm>
        </p:grpSpPr>
        <p:sp>
          <p:nvSpPr>
            <p:cNvPr id="893" name="Google Shape;893;p36"/>
            <p:cNvSpPr/>
            <p:nvPr/>
          </p:nvSpPr>
          <p:spPr>
            <a:xfrm>
              <a:off x="7386943" y="1332817"/>
              <a:ext cx="392133" cy="392133"/>
            </a:xfrm>
            <a:custGeom>
              <a:rect b="b" l="l" r="r" t="t"/>
              <a:pathLst>
                <a:path extrusionOk="0" h="17351" w="17351">
                  <a:moveTo>
                    <a:pt x="13280" y="1115"/>
                  </a:moveTo>
                  <a:lnTo>
                    <a:pt x="13667" y="1551"/>
                  </a:lnTo>
                  <a:lnTo>
                    <a:pt x="12116" y="3102"/>
                  </a:lnTo>
                  <a:lnTo>
                    <a:pt x="11971" y="3296"/>
                  </a:lnTo>
                  <a:lnTo>
                    <a:pt x="11971" y="3538"/>
                  </a:lnTo>
                  <a:lnTo>
                    <a:pt x="12116" y="4798"/>
                  </a:lnTo>
                  <a:lnTo>
                    <a:pt x="12165" y="4992"/>
                  </a:lnTo>
                  <a:lnTo>
                    <a:pt x="12262" y="5137"/>
                  </a:lnTo>
                  <a:lnTo>
                    <a:pt x="12359" y="5234"/>
                  </a:lnTo>
                  <a:lnTo>
                    <a:pt x="12553" y="5283"/>
                  </a:lnTo>
                  <a:lnTo>
                    <a:pt x="13861" y="5428"/>
                  </a:lnTo>
                  <a:lnTo>
                    <a:pt x="14055" y="5380"/>
                  </a:lnTo>
                  <a:lnTo>
                    <a:pt x="14249" y="5283"/>
                  </a:lnTo>
                  <a:lnTo>
                    <a:pt x="15848" y="3683"/>
                  </a:lnTo>
                  <a:lnTo>
                    <a:pt x="16236" y="4120"/>
                  </a:lnTo>
                  <a:lnTo>
                    <a:pt x="15073" y="6494"/>
                  </a:lnTo>
                  <a:lnTo>
                    <a:pt x="11874" y="7367"/>
                  </a:lnTo>
                  <a:lnTo>
                    <a:pt x="11777" y="7415"/>
                  </a:lnTo>
                  <a:lnTo>
                    <a:pt x="11632" y="7512"/>
                  </a:lnTo>
                  <a:lnTo>
                    <a:pt x="7512" y="11632"/>
                  </a:lnTo>
                  <a:lnTo>
                    <a:pt x="7415" y="11728"/>
                  </a:lnTo>
                  <a:lnTo>
                    <a:pt x="7367" y="11874"/>
                  </a:lnTo>
                  <a:lnTo>
                    <a:pt x="6543" y="15073"/>
                  </a:lnTo>
                  <a:lnTo>
                    <a:pt x="4120" y="16236"/>
                  </a:lnTo>
                  <a:lnTo>
                    <a:pt x="3684" y="15848"/>
                  </a:lnTo>
                  <a:lnTo>
                    <a:pt x="5283" y="14249"/>
                  </a:lnTo>
                  <a:lnTo>
                    <a:pt x="5380" y="14055"/>
                  </a:lnTo>
                  <a:lnTo>
                    <a:pt x="5428" y="13812"/>
                  </a:lnTo>
                  <a:lnTo>
                    <a:pt x="5283" y="12552"/>
                  </a:lnTo>
                  <a:lnTo>
                    <a:pt x="5234" y="12359"/>
                  </a:lnTo>
                  <a:lnTo>
                    <a:pt x="5138" y="12213"/>
                  </a:lnTo>
                  <a:lnTo>
                    <a:pt x="4992" y="12116"/>
                  </a:lnTo>
                  <a:lnTo>
                    <a:pt x="4847" y="12068"/>
                  </a:lnTo>
                  <a:lnTo>
                    <a:pt x="3538" y="11971"/>
                  </a:lnTo>
                  <a:lnTo>
                    <a:pt x="3296" y="11971"/>
                  </a:lnTo>
                  <a:lnTo>
                    <a:pt x="3102" y="12116"/>
                  </a:lnTo>
                  <a:lnTo>
                    <a:pt x="1551" y="13667"/>
                  </a:lnTo>
                  <a:lnTo>
                    <a:pt x="1163" y="13279"/>
                  </a:lnTo>
                  <a:lnTo>
                    <a:pt x="2278" y="10856"/>
                  </a:lnTo>
                  <a:lnTo>
                    <a:pt x="5525" y="9984"/>
                  </a:lnTo>
                  <a:lnTo>
                    <a:pt x="5622" y="9935"/>
                  </a:lnTo>
                  <a:lnTo>
                    <a:pt x="5719" y="9838"/>
                  </a:lnTo>
                  <a:lnTo>
                    <a:pt x="9839" y="5719"/>
                  </a:lnTo>
                  <a:lnTo>
                    <a:pt x="9936" y="5622"/>
                  </a:lnTo>
                  <a:lnTo>
                    <a:pt x="9984" y="5477"/>
                  </a:lnTo>
                  <a:lnTo>
                    <a:pt x="10856" y="2278"/>
                  </a:lnTo>
                  <a:lnTo>
                    <a:pt x="13280" y="1115"/>
                  </a:lnTo>
                  <a:close/>
                  <a:moveTo>
                    <a:pt x="13328" y="0"/>
                  </a:moveTo>
                  <a:lnTo>
                    <a:pt x="13183" y="48"/>
                  </a:lnTo>
                  <a:lnTo>
                    <a:pt x="10226" y="1454"/>
                  </a:lnTo>
                  <a:lnTo>
                    <a:pt x="10032" y="1599"/>
                  </a:lnTo>
                  <a:lnTo>
                    <a:pt x="9936" y="1793"/>
                  </a:lnTo>
                  <a:lnTo>
                    <a:pt x="9063" y="5089"/>
                  </a:lnTo>
                  <a:lnTo>
                    <a:pt x="5089" y="9014"/>
                  </a:lnTo>
                  <a:lnTo>
                    <a:pt x="1793" y="9935"/>
                  </a:lnTo>
                  <a:lnTo>
                    <a:pt x="1600" y="10032"/>
                  </a:lnTo>
                  <a:lnTo>
                    <a:pt x="1454" y="10178"/>
                  </a:lnTo>
                  <a:lnTo>
                    <a:pt x="49" y="13134"/>
                  </a:lnTo>
                  <a:lnTo>
                    <a:pt x="0" y="13279"/>
                  </a:lnTo>
                  <a:lnTo>
                    <a:pt x="49" y="13473"/>
                  </a:lnTo>
                  <a:lnTo>
                    <a:pt x="97" y="13619"/>
                  </a:lnTo>
                  <a:lnTo>
                    <a:pt x="146" y="13716"/>
                  </a:lnTo>
                  <a:lnTo>
                    <a:pt x="1163" y="14733"/>
                  </a:lnTo>
                  <a:lnTo>
                    <a:pt x="1357" y="14879"/>
                  </a:lnTo>
                  <a:lnTo>
                    <a:pt x="1745" y="14879"/>
                  </a:lnTo>
                  <a:lnTo>
                    <a:pt x="1890" y="14733"/>
                  </a:lnTo>
                  <a:lnTo>
                    <a:pt x="3684" y="12989"/>
                  </a:lnTo>
                  <a:lnTo>
                    <a:pt x="4314" y="13037"/>
                  </a:lnTo>
                  <a:lnTo>
                    <a:pt x="4362" y="13716"/>
                  </a:lnTo>
                  <a:lnTo>
                    <a:pt x="2617" y="15460"/>
                  </a:lnTo>
                  <a:lnTo>
                    <a:pt x="2520" y="15654"/>
                  </a:lnTo>
                  <a:lnTo>
                    <a:pt x="2472" y="15848"/>
                  </a:lnTo>
                  <a:lnTo>
                    <a:pt x="2520" y="15993"/>
                  </a:lnTo>
                  <a:lnTo>
                    <a:pt x="2617" y="16187"/>
                  </a:lnTo>
                  <a:lnTo>
                    <a:pt x="3635" y="17205"/>
                  </a:lnTo>
                  <a:lnTo>
                    <a:pt x="3829" y="17302"/>
                  </a:lnTo>
                  <a:lnTo>
                    <a:pt x="4023" y="17350"/>
                  </a:lnTo>
                  <a:lnTo>
                    <a:pt x="4217" y="17302"/>
                  </a:lnTo>
                  <a:lnTo>
                    <a:pt x="7173" y="15896"/>
                  </a:lnTo>
                  <a:lnTo>
                    <a:pt x="7367" y="15751"/>
                  </a:lnTo>
                  <a:lnTo>
                    <a:pt x="7464" y="15557"/>
                  </a:lnTo>
                  <a:lnTo>
                    <a:pt x="8336" y="12262"/>
                  </a:lnTo>
                  <a:lnTo>
                    <a:pt x="12262" y="8336"/>
                  </a:lnTo>
                  <a:lnTo>
                    <a:pt x="15606" y="7415"/>
                  </a:lnTo>
                  <a:lnTo>
                    <a:pt x="15800" y="7318"/>
                  </a:lnTo>
                  <a:lnTo>
                    <a:pt x="15897" y="7173"/>
                  </a:lnTo>
                  <a:lnTo>
                    <a:pt x="17302" y="4216"/>
                  </a:lnTo>
                  <a:lnTo>
                    <a:pt x="17351" y="4071"/>
                  </a:lnTo>
                  <a:lnTo>
                    <a:pt x="17351" y="3926"/>
                  </a:lnTo>
                  <a:lnTo>
                    <a:pt x="17302" y="3780"/>
                  </a:lnTo>
                  <a:lnTo>
                    <a:pt x="17205" y="3635"/>
                  </a:lnTo>
                  <a:lnTo>
                    <a:pt x="16188" y="2617"/>
                  </a:lnTo>
                  <a:lnTo>
                    <a:pt x="16042" y="2520"/>
                  </a:lnTo>
                  <a:lnTo>
                    <a:pt x="15848" y="2472"/>
                  </a:lnTo>
                  <a:lnTo>
                    <a:pt x="15654" y="2520"/>
                  </a:lnTo>
                  <a:lnTo>
                    <a:pt x="15461" y="2617"/>
                  </a:lnTo>
                  <a:lnTo>
                    <a:pt x="13716" y="4362"/>
                  </a:lnTo>
                  <a:lnTo>
                    <a:pt x="13086" y="4313"/>
                  </a:lnTo>
                  <a:lnTo>
                    <a:pt x="12989" y="3635"/>
                  </a:lnTo>
                  <a:lnTo>
                    <a:pt x="14734" y="1890"/>
                  </a:lnTo>
                  <a:lnTo>
                    <a:pt x="14879" y="1745"/>
                  </a:lnTo>
                  <a:lnTo>
                    <a:pt x="14927" y="1551"/>
                  </a:lnTo>
                  <a:lnTo>
                    <a:pt x="14879" y="1357"/>
                  </a:lnTo>
                  <a:lnTo>
                    <a:pt x="14734" y="1163"/>
                  </a:lnTo>
                  <a:lnTo>
                    <a:pt x="13716" y="145"/>
                  </a:lnTo>
                  <a:lnTo>
                    <a:pt x="13619" y="48"/>
                  </a:lnTo>
                  <a:lnTo>
                    <a:pt x="1347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6"/>
            <p:cNvSpPr/>
            <p:nvPr/>
          </p:nvSpPr>
          <p:spPr>
            <a:xfrm>
              <a:off x="7386943" y="1378808"/>
              <a:ext cx="48206" cy="73405"/>
            </a:xfrm>
            <a:custGeom>
              <a:rect b="b" l="l" r="r" t="t"/>
              <a:pathLst>
                <a:path extrusionOk="0" h="3248" w="2133">
                  <a:moveTo>
                    <a:pt x="1648" y="1"/>
                  </a:moveTo>
                  <a:lnTo>
                    <a:pt x="1454" y="49"/>
                  </a:lnTo>
                  <a:lnTo>
                    <a:pt x="1260" y="194"/>
                  </a:lnTo>
                  <a:lnTo>
                    <a:pt x="146" y="1261"/>
                  </a:lnTo>
                  <a:lnTo>
                    <a:pt x="49" y="1454"/>
                  </a:lnTo>
                  <a:lnTo>
                    <a:pt x="0" y="1648"/>
                  </a:lnTo>
                  <a:lnTo>
                    <a:pt x="49" y="1842"/>
                  </a:lnTo>
                  <a:lnTo>
                    <a:pt x="146" y="1988"/>
                  </a:lnTo>
                  <a:lnTo>
                    <a:pt x="1260" y="3102"/>
                  </a:lnTo>
                  <a:lnTo>
                    <a:pt x="1454" y="3199"/>
                  </a:lnTo>
                  <a:lnTo>
                    <a:pt x="1648" y="3248"/>
                  </a:lnTo>
                  <a:lnTo>
                    <a:pt x="1842" y="3199"/>
                  </a:lnTo>
                  <a:lnTo>
                    <a:pt x="1987" y="3102"/>
                  </a:lnTo>
                  <a:lnTo>
                    <a:pt x="2084" y="2908"/>
                  </a:lnTo>
                  <a:lnTo>
                    <a:pt x="2133" y="2715"/>
                  </a:lnTo>
                  <a:lnTo>
                    <a:pt x="2084" y="2521"/>
                  </a:lnTo>
                  <a:lnTo>
                    <a:pt x="1987" y="2375"/>
                  </a:lnTo>
                  <a:lnTo>
                    <a:pt x="1260" y="1648"/>
                  </a:lnTo>
                  <a:lnTo>
                    <a:pt x="1987" y="873"/>
                  </a:lnTo>
                  <a:lnTo>
                    <a:pt x="2084" y="727"/>
                  </a:lnTo>
                  <a:lnTo>
                    <a:pt x="2133" y="534"/>
                  </a:lnTo>
                  <a:lnTo>
                    <a:pt x="2084" y="340"/>
                  </a:lnTo>
                  <a:lnTo>
                    <a:pt x="1987" y="194"/>
                  </a:lnTo>
                  <a:lnTo>
                    <a:pt x="1842" y="49"/>
                  </a:lnTo>
                  <a:lnTo>
                    <a:pt x="16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6"/>
            <p:cNvSpPr/>
            <p:nvPr/>
          </p:nvSpPr>
          <p:spPr>
            <a:xfrm>
              <a:off x="7516192" y="1378808"/>
              <a:ext cx="48206" cy="73405"/>
            </a:xfrm>
            <a:custGeom>
              <a:rect b="b" l="l" r="r" t="t"/>
              <a:pathLst>
                <a:path extrusionOk="0" h="3248" w="2133">
                  <a:moveTo>
                    <a:pt x="533" y="1"/>
                  </a:moveTo>
                  <a:lnTo>
                    <a:pt x="339" y="49"/>
                  </a:lnTo>
                  <a:lnTo>
                    <a:pt x="145" y="194"/>
                  </a:lnTo>
                  <a:lnTo>
                    <a:pt x="49" y="340"/>
                  </a:lnTo>
                  <a:lnTo>
                    <a:pt x="0" y="534"/>
                  </a:lnTo>
                  <a:lnTo>
                    <a:pt x="49" y="727"/>
                  </a:lnTo>
                  <a:lnTo>
                    <a:pt x="145" y="873"/>
                  </a:lnTo>
                  <a:lnTo>
                    <a:pt x="921" y="1648"/>
                  </a:lnTo>
                  <a:lnTo>
                    <a:pt x="145" y="2375"/>
                  </a:lnTo>
                  <a:lnTo>
                    <a:pt x="49" y="2521"/>
                  </a:lnTo>
                  <a:lnTo>
                    <a:pt x="0" y="2715"/>
                  </a:lnTo>
                  <a:lnTo>
                    <a:pt x="49" y="2908"/>
                  </a:lnTo>
                  <a:lnTo>
                    <a:pt x="145" y="3102"/>
                  </a:lnTo>
                  <a:lnTo>
                    <a:pt x="339" y="3199"/>
                  </a:lnTo>
                  <a:lnTo>
                    <a:pt x="533" y="3248"/>
                  </a:lnTo>
                  <a:lnTo>
                    <a:pt x="727" y="3199"/>
                  </a:lnTo>
                  <a:lnTo>
                    <a:pt x="872" y="3102"/>
                  </a:lnTo>
                  <a:lnTo>
                    <a:pt x="1987" y="1988"/>
                  </a:lnTo>
                  <a:lnTo>
                    <a:pt x="2084" y="1842"/>
                  </a:lnTo>
                  <a:lnTo>
                    <a:pt x="2133" y="1648"/>
                  </a:lnTo>
                  <a:lnTo>
                    <a:pt x="2084" y="1454"/>
                  </a:lnTo>
                  <a:lnTo>
                    <a:pt x="1987" y="1261"/>
                  </a:lnTo>
                  <a:lnTo>
                    <a:pt x="872" y="194"/>
                  </a:lnTo>
                  <a:lnTo>
                    <a:pt x="727" y="49"/>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6"/>
            <p:cNvSpPr/>
            <p:nvPr/>
          </p:nvSpPr>
          <p:spPr>
            <a:xfrm>
              <a:off x="7457026" y="1362378"/>
              <a:ext cx="38375" cy="106265"/>
            </a:xfrm>
            <a:custGeom>
              <a:rect b="b" l="l" r="r" t="t"/>
              <a:pathLst>
                <a:path extrusionOk="0" h="4702" w="1698">
                  <a:moveTo>
                    <a:pt x="1067" y="1"/>
                  </a:moveTo>
                  <a:lnTo>
                    <a:pt x="873" y="97"/>
                  </a:lnTo>
                  <a:lnTo>
                    <a:pt x="776" y="194"/>
                  </a:lnTo>
                  <a:lnTo>
                    <a:pt x="679" y="388"/>
                  </a:lnTo>
                  <a:lnTo>
                    <a:pt x="1" y="4120"/>
                  </a:lnTo>
                  <a:lnTo>
                    <a:pt x="1" y="4314"/>
                  </a:lnTo>
                  <a:lnTo>
                    <a:pt x="49" y="4508"/>
                  </a:lnTo>
                  <a:lnTo>
                    <a:pt x="195" y="4653"/>
                  </a:lnTo>
                  <a:lnTo>
                    <a:pt x="389" y="4702"/>
                  </a:lnTo>
                  <a:lnTo>
                    <a:pt x="583" y="4702"/>
                  </a:lnTo>
                  <a:lnTo>
                    <a:pt x="776" y="4653"/>
                  </a:lnTo>
                  <a:lnTo>
                    <a:pt x="922" y="4508"/>
                  </a:lnTo>
                  <a:lnTo>
                    <a:pt x="970" y="4314"/>
                  </a:lnTo>
                  <a:lnTo>
                    <a:pt x="1697" y="582"/>
                  </a:lnTo>
                  <a:lnTo>
                    <a:pt x="1697" y="388"/>
                  </a:lnTo>
                  <a:lnTo>
                    <a:pt x="1600" y="194"/>
                  </a:lnTo>
                  <a:lnTo>
                    <a:pt x="1455" y="49"/>
                  </a:lnTo>
                  <a:lnTo>
                    <a:pt x="12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6"/>
            <p:cNvSpPr/>
            <p:nvPr/>
          </p:nvSpPr>
          <p:spPr>
            <a:xfrm>
              <a:off x="7624627" y="1570479"/>
              <a:ext cx="154448" cy="154471"/>
            </a:xfrm>
            <a:custGeom>
              <a:rect b="b" l="l" r="r" t="t"/>
              <a:pathLst>
                <a:path extrusionOk="0" h="6835" w="6834">
                  <a:moveTo>
                    <a:pt x="3441" y="1891"/>
                  </a:moveTo>
                  <a:lnTo>
                    <a:pt x="3732" y="1939"/>
                  </a:lnTo>
                  <a:lnTo>
                    <a:pt x="4023" y="1988"/>
                  </a:lnTo>
                  <a:lnTo>
                    <a:pt x="4265" y="2133"/>
                  </a:lnTo>
                  <a:lnTo>
                    <a:pt x="4507" y="2327"/>
                  </a:lnTo>
                  <a:lnTo>
                    <a:pt x="4701" y="2569"/>
                  </a:lnTo>
                  <a:lnTo>
                    <a:pt x="4847" y="2812"/>
                  </a:lnTo>
                  <a:lnTo>
                    <a:pt x="4895" y="3103"/>
                  </a:lnTo>
                  <a:lnTo>
                    <a:pt x="4944" y="3393"/>
                  </a:lnTo>
                  <a:lnTo>
                    <a:pt x="4895" y="3733"/>
                  </a:lnTo>
                  <a:lnTo>
                    <a:pt x="4847" y="4023"/>
                  </a:lnTo>
                  <a:lnTo>
                    <a:pt x="4701" y="4266"/>
                  </a:lnTo>
                  <a:lnTo>
                    <a:pt x="4507" y="4508"/>
                  </a:lnTo>
                  <a:lnTo>
                    <a:pt x="4265" y="4653"/>
                  </a:lnTo>
                  <a:lnTo>
                    <a:pt x="4023" y="4799"/>
                  </a:lnTo>
                  <a:lnTo>
                    <a:pt x="3732" y="4896"/>
                  </a:lnTo>
                  <a:lnTo>
                    <a:pt x="3441" y="4944"/>
                  </a:lnTo>
                  <a:lnTo>
                    <a:pt x="3102" y="4896"/>
                  </a:lnTo>
                  <a:lnTo>
                    <a:pt x="2811" y="4799"/>
                  </a:lnTo>
                  <a:lnTo>
                    <a:pt x="2569" y="4653"/>
                  </a:lnTo>
                  <a:lnTo>
                    <a:pt x="2326" y="4508"/>
                  </a:lnTo>
                  <a:lnTo>
                    <a:pt x="2181" y="4266"/>
                  </a:lnTo>
                  <a:lnTo>
                    <a:pt x="2036" y="4023"/>
                  </a:lnTo>
                  <a:lnTo>
                    <a:pt x="1939" y="3733"/>
                  </a:lnTo>
                  <a:lnTo>
                    <a:pt x="1890" y="3393"/>
                  </a:lnTo>
                  <a:lnTo>
                    <a:pt x="1939" y="3103"/>
                  </a:lnTo>
                  <a:lnTo>
                    <a:pt x="2036" y="2812"/>
                  </a:lnTo>
                  <a:lnTo>
                    <a:pt x="2181" y="2569"/>
                  </a:lnTo>
                  <a:lnTo>
                    <a:pt x="2326" y="2327"/>
                  </a:lnTo>
                  <a:lnTo>
                    <a:pt x="2569" y="2133"/>
                  </a:lnTo>
                  <a:lnTo>
                    <a:pt x="2811" y="1988"/>
                  </a:lnTo>
                  <a:lnTo>
                    <a:pt x="3102" y="1939"/>
                  </a:lnTo>
                  <a:lnTo>
                    <a:pt x="3441" y="1891"/>
                  </a:lnTo>
                  <a:close/>
                  <a:moveTo>
                    <a:pt x="3441" y="1"/>
                  </a:moveTo>
                  <a:lnTo>
                    <a:pt x="3247" y="49"/>
                  </a:lnTo>
                  <a:lnTo>
                    <a:pt x="3053" y="146"/>
                  </a:lnTo>
                  <a:lnTo>
                    <a:pt x="2957" y="292"/>
                  </a:lnTo>
                  <a:lnTo>
                    <a:pt x="2908" y="486"/>
                  </a:lnTo>
                  <a:lnTo>
                    <a:pt x="2908" y="922"/>
                  </a:lnTo>
                  <a:lnTo>
                    <a:pt x="2423" y="1067"/>
                  </a:lnTo>
                  <a:lnTo>
                    <a:pt x="2036" y="1309"/>
                  </a:lnTo>
                  <a:lnTo>
                    <a:pt x="1745" y="1019"/>
                  </a:lnTo>
                  <a:lnTo>
                    <a:pt x="1551" y="873"/>
                  </a:lnTo>
                  <a:lnTo>
                    <a:pt x="1357" y="825"/>
                  </a:lnTo>
                  <a:lnTo>
                    <a:pt x="1163" y="873"/>
                  </a:lnTo>
                  <a:lnTo>
                    <a:pt x="1018" y="1019"/>
                  </a:lnTo>
                  <a:lnTo>
                    <a:pt x="873" y="1164"/>
                  </a:lnTo>
                  <a:lnTo>
                    <a:pt x="873" y="1358"/>
                  </a:lnTo>
                  <a:lnTo>
                    <a:pt x="873" y="1552"/>
                  </a:lnTo>
                  <a:lnTo>
                    <a:pt x="1018" y="1697"/>
                  </a:lnTo>
                  <a:lnTo>
                    <a:pt x="1309" y="2036"/>
                  </a:lnTo>
                  <a:lnTo>
                    <a:pt x="1066" y="2424"/>
                  </a:lnTo>
                  <a:lnTo>
                    <a:pt x="921" y="2909"/>
                  </a:lnTo>
                  <a:lnTo>
                    <a:pt x="533" y="2909"/>
                  </a:lnTo>
                  <a:lnTo>
                    <a:pt x="291" y="2957"/>
                  </a:lnTo>
                  <a:lnTo>
                    <a:pt x="146" y="3054"/>
                  </a:lnTo>
                  <a:lnTo>
                    <a:pt x="49" y="3200"/>
                  </a:lnTo>
                  <a:lnTo>
                    <a:pt x="0" y="3393"/>
                  </a:lnTo>
                  <a:lnTo>
                    <a:pt x="49" y="3587"/>
                  </a:lnTo>
                  <a:lnTo>
                    <a:pt x="146" y="3781"/>
                  </a:lnTo>
                  <a:lnTo>
                    <a:pt x="291" y="3878"/>
                  </a:lnTo>
                  <a:lnTo>
                    <a:pt x="533" y="3927"/>
                  </a:lnTo>
                  <a:lnTo>
                    <a:pt x="921" y="3927"/>
                  </a:lnTo>
                  <a:lnTo>
                    <a:pt x="1066" y="4411"/>
                  </a:lnTo>
                  <a:lnTo>
                    <a:pt x="1309" y="4799"/>
                  </a:lnTo>
                  <a:lnTo>
                    <a:pt x="1018" y="5138"/>
                  </a:lnTo>
                  <a:lnTo>
                    <a:pt x="873" y="5284"/>
                  </a:lnTo>
                  <a:lnTo>
                    <a:pt x="873" y="5477"/>
                  </a:lnTo>
                  <a:lnTo>
                    <a:pt x="873" y="5671"/>
                  </a:lnTo>
                  <a:lnTo>
                    <a:pt x="1018" y="5817"/>
                  </a:lnTo>
                  <a:lnTo>
                    <a:pt x="1163" y="5962"/>
                  </a:lnTo>
                  <a:lnTo>
                    <a:pt x="1551" y="5962"/>
                  </a:lnTo>
                  <a:lnTo>
                    <a:pt x="1745" y="5817"/>
                  </a:lnTo>
                  <a:lnTo>
                    <a:pt x="2036" y="5526"/>
                  </a:lnTo>
                  <a:lnTo>
                    <a:pt x="2423" y="5768"/>
                  </a:lnTo>
                  <a:lnTo>
                    <a:pt x="2908" y="5914"/>
                  </a:lnTo>
                  <a:lnTo>
                    <a:pt x="2908" y="6350"/>
                  </a:lnTo>
                  <a:lnTo>
                    <a:pt x="2957" y="6544"/>
                  </a:lnTo>
                  <a:lnTo>
                    <a:pt x="3053" y="6689"/>
                  </a:lnTo>
                  <a:lnTo>
                    <a:pt x="3247" y="6786"/>
                  </a:lnTo>
                  <a:lnTo>
                    <a:pt x="3441" y="6834"/>
                  </a:lnTo>
                  <a:lnTo>
                    <a:pt x="3635" y="6786"/>
                  </a:lnTo>
                  <a:lnTo>
                    <a:pt x="3780" y="6689"/>
                  </a:lnTo>
                  <a:lnTo>
                    <a:pt x="3877" y="6544"/>
                  </a:lnTo>
                  <a:lnTo>
                    <a:pt x="3926" y="6350"/>
                  </a:lnTo>
                  <a:lnTo>
                    <a:pt x="3926" y="5914"/>
                  </a:lnTo>
                  <a:lnTo>
                    <a:pt x="4410" y="5768"/>
                  </a:lnTo>
                  <a:lnTo>
                    <a:pt x="4798" y="5526"/>
                  </a:lnTo>
                  <a:lnTo>
                    <a:pt x="5137" y="5817"/>
                  </a:lnTo>
                  <a:lnTo>
                    <a:pt x="5283" y="5962"/>
                  </a:lnTo>
                  <a:lnTo>
                    <a:pt x="5671" y="5962"/>
                  </a:lnTo>
                  <a:lnTo>
                    <a:pt x="5864" y="5817"/>
                  </a:lnTo>
                  <a:lnTo>
                    <a:pt x="5961" y="5671"/>
                  </a:lnTo>
                  <a:lnTo>
                    <a:pt x="6010" y="5477"/>
                  </a:lnTo>
                  <a:lnTo>
                    <a:pt x="5961" y="5284"/>
                  </a:lnTo>
                  <a:lnTo>
                    <a:pt x="5864" y="5138"/>
                  </a:lnTo>
                  <a:lnTo>
                    <a:pt x="5525" y="4799"/>
                  </a:lnTo>
                  <a:lnTo>
                    <a:pt x="5767" y="4411"/>
                  </a:lnTo>
                  <a:lnTo>
                    <a:pt x="5913" y="3927"/>
                  </a:lnTo>
                  <a:lnTo>
                    <a:pt x="6349" y="3927"/>
                  </a:lnTo>
                  <a:lnTo>
                    <a:pt x="6543" y="3878"/>
                  </a:lnTo>
                  <a:lnTo>
                    <a:pt x="6688" y="3781"/>
                  </a:lnTo>
                  <a:lnTo>
                    <a:pt x="6785" y="3587"/>
                  </a:lnTo>
                  <a:lnTo>
                    <a:pt x="6834" y="3393"/>
                  </a:lnTo>
                  <a:lnTo>
                    <a:pt x="6785" y="3200"/>
                  </a:lnTo>
                  <a:lnTo>
                    <a:pt x="6688" y="3054"/>
                  </a:lnTo>
                  <a:lnTo>
                    <a:pt x="6543" y="2957"/>
                  </a:lnTo>
                  <a:lnTo>
                    <a:pt x="6349" y="2909"/>
                  </a:lnTo>
                  <a:lnTo>
                    <a:pt x="5913" y="2909"/>
                  </a:lnTo>
                  <a:lnTo>
                    <a:pt x="5767" y="2424"/>
                  </a:lnTo>
                  <a:lnTo>
                    <a:pt x="5525" y="2036"/>
                  </a:lnTo>
                  <a:lnTo>
                    <a:pt x="5864" y="1697"/>
                  </a:lnTo>
                  <a:lnTo>
                    <a:pt x="5961" y="1552"/>
                  </a:lnTo>
                  <a:lnTo>
                    <a:pt x="6010" y="1358"/>
                  </a:lnTo>
                  <a:lnTo>
                    <a:pt x="5961" y="1164"/>
                  </a:lnTo>
                  <a:lnTo>
                    <a:pt x="5864" y="1019"/>
                  </a:lnTo>
                  <a:lnTo>
                    <a:pt x="5671" y="873"/>
                  </a:lnTo>
                  <a:lnTo>
                    <a:pt x="5477" y="825"/>
                  </a:lnTo>
                  <a:lnTo>
                    <a:pt x="5283" y="873"/>
                  </a:lnTo>
                  <a:lnTo>
                    <a:pt x="5137" y="1019"/>
                  </a:lnTo>
                  <a:lnTo>
                    <a:pt x="4798" y="1309"/>
                  </a:lnTo>
                  <a:lnTo>
                    <a:pt x="4410" y="1067"/>
                  </a:lnTo>
                  <a:lnTo>
                    <a:pt x="3926" y="922"/>
                  </a:lnTo>
                  <a:lnTo>
                    <a:pt x="3926" y="486"/>
                  </a:lnTo>
                  <a:lnTo>
                    <a:pt x="3877" y="292"/>
                  </a:lnTo>
                  <a:lnTo>
                    <a:pt x="3780" y="146"/>
                  </a:lnTo>
                  <a:lnTo>
                    <a:pt x="3635" y="49"/>
                  </a:lnTo>
                  <a:lnTo>
                    <a:pt x="344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6"/>
            <p:cNvSpPr/>
            <p:nvPr/>
          </p:nvSpPr>
          <p:spPr>
            <a:xfrm>
              <a:off x="7690348" y="1636200"/>
              <a:ext cx="23007" cy="23029"/>
            </a:xfrm>
            <a:custGeom>
              <a:rect b="b" l="l" r="r" t="t"/>
              <a:pathLst>
                <a:path extrusionOk="0" h="1019" w="1018">
                  <a:moveTo>
                    <a:pt x="533" y="1"/>
                  </a:moveTo>
                  <a:lnTo>
                    <a:pt x="339" y="49"/>
                  </a:lnTo>
                  <a:lnTo>
                    <a:pt x="145" y="146"/>
                  </a:lnTo>
                  <a:lnTo>
                    <a:pt x="49" y="292"/>
                  </a:lnTo>
                  <a:lnTo>
                    <a:pt x="0" y="485"/>
                  </a:lnTo>
                  <a:lnTo>
                    <a:pt x="49" y="679"/>
                  </a:lnTo>
                  <a:lnTo>
                    <a:pt x="145" y="873"/>
                  </a:lnTo>
                  <a:lnTo>
                    <a:pt x="339" y="970"/>
                  </a:lnTo>
                  <a:lnTo>
                    <a:pt x="533" y="1019"/>
                  </a:lnTo>
                  <a:lnTo>
                    <a:pt x="727" y="970"/>
                  </a:lnTo>
                  <a:lnTo>
                    <a:pt x="872" y="873"/>
                  </a:lnTo>
                  <a:lnTo>
                    <a:pt x="969" y="679"/>
                  </a:lnTo>
                  <a:lnTo>
                    <a:pt x="1018" y="485"/>
                  </a:lnTo>
                  <a:lnTo>
                    <a:pt x="969" y="292"/>
                  </a:lnTo>
                  <a:lnTo>
                    <a:pt x="872" y="146"/>
                  </a:lnTo>
                  <a:lnTo>
                    <a:pt x="727" y="49"/>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9" name="Google Shape;899;p36"/>
          <p:cNvGrpSpPr/>
          <p:nvPr/>
        </p:nvGrpSpPr>
        <p:grpSpPr>
          <a:xfrm>
            <a:off x="1539084" y="2000399"/>
            <a:ext cx="392155" cy="391048"/>
            <a:chOff x="1363817" y="2000941"/>
            <a:chExt cx="392155" cy="391048"/>
          </a:xfrm>
        </p:grpSpPr>
        <p:sp>
          <p:nvSpPr>
            <p:cNvPr id="900" name="Google Shape;900;p36"/>
            <p:cNvSpPr/>
            <p:nvPr/>
          </p:nvSpPr>
          <p:spPr>
            <a:xfrm>
              <a:off x="1363817" y="2000941"/>
              <a:ext cx="192801" cy="391048"/>
            </a:xfrm>
            <a:custGeom>
              <a:rect b="b" l="l" r="r" t="t"/>
              <a:pathLst>
                <a:path extrusionOk="0" h="17303" w="8531">
                  <a:moveTo>
                    <a:pt x="1019" y="970"/>
                  </a:moveTo>
                  <a:lnTo>
                    <a:pt x="1503" y="1018"/>
                  </a:lnTo>
                  <a:lnTo>
                    <a:pt x="2036" y="1115"/>
                  </a:lnTo>
                  <a:lnTo>
                    <a:pt x="2327" y="1164"/>
                  </a:lnTo>
                  <a:lnTo>
                    <a:pt x="2618" y="1309"/>
                  </a:lnTo>
                  <a:lnTo>
                    <a:pt x="2860" y="1454"/>
                  </a:lnTo>
                  <a:lnTo>
                    <a:pt x="3103" y="1648"/>
                  </a:lnTo>
                  <a:lnTo>
                    <a:pt x="3248" y="1794"/>
                  </a:lnTo>
                  <a:lnTo>
                    <a:pt x="3393" y="1988"/>
                  </a:lnTo>
                  <a:lnTo>
                    <a:pt x="3539" y="2375"/>
                  </a:lnTo>
                  <a:lnTo>
                    <a:pt x="3684" y="2763"/>
                  </a:lnTo>
                  <a:lnTo>
                    <a:pt x="3733" y="3151"/>
                  </a:lnTo>
                  <a:lnTo>
                    <a:pt x="3733" y="3732"/>
                  </a:lnTo>
                  <a:lnTo>
                    <a:pt x="3151" y="3732"/>
                  </a:lnTo>
                  <a:lnTo>
                    <a:pt x="2812" y="3635"/>
                  </a:lnTo>
                  <a:lnTo>
                    <a:pt x="2376" y="3538"/>
                  </a:lnTo>
                  <a:lnTo>
                    <a:pt x="1988" y="3345"/>
                  </a:lnTo>
                  <a:lnTo>
                    <a:pt x="1794" y="3248"/>
                  </a:lnTo>
                  <a:lnTo>
                    <a:pt x="1649" y="3102"/>
                  </a:lnTo>
                  <a:lnTo>
                    <a:pt x="1503" y="2908"/>
                  </a:lnTo>
                  <a:lnTo>
                    <a:pt x="1358" y="2763"/>
                  </a:lnTo>
                  <a:lnTo>
                    <a:pt x="1212" y="2327"/>
                  </a:lnTo>
                  <a:lnTo>
                    <a:pt x="1067" y="1939"/>
                  </a:lnTo>
                  <a:lnTo>
                    <a:pt x="1019" y="1551"/>
                  </a:lnTo>
                  <a:lnTo>
                    <a:pt x="1019" y="970"/>
                  </a:lnTo>
                  <a:close/>
                  <a:moveTo>
                    <a:pt x="7513" y="970"/>
                  </a:moveTo>
                  <a:lnTo>
                    <a:pt x="7513" y="1551"/>
                  </a:lnTo>
                  <a:lnTo>
                    <a:pt x="7416" y="1939"/>
                  </a:lnTo>
                  <a:lnTo>
                    <a:pt x="7319" y="2327"/>
                  </a:lnTo>
                  <a:lnTo>
                    <a:pt x="7125" y="2763"/>
                  </a:lnTo>
                  <a:lnTo>
                    <a:pt x="7028" y="2908"/>
                  </a:lnTo>
                  <a:lnTo>
                    <a:pt x="6883" y="3102"/>
                  </a:lnTo>
                  <a:lnTo>
                    <a:pt x="6689" y="3248"/>
                  </a:lnTo>
                  <a:lnTo>
                    <a:pt x="6544" y="3345"/>
                  </a:lnTo>
                  <a:lnTo>
                    <a:pt x="6156" y="3538"/>
                  </a:lnTo>
                  <a:lnTo>
                    <a:pt x="5720" y="3635"/>
                  </a:lnTo>
                  <a:lnTo>
                    <a:pt x="5332" y="3732"/>
                  </a:lnTo>
                  <a:lnTo>
                    <a:pt x="4799" y="3732"/>
                  </a:lnTo>
                  <a:lnTo>
                    <a:pt x="4799" y="3151"/>
                  </a:lnTo>
                  <a:lnTo>
                    <a:pt x="4847" y="2763"/>
                  </a:lnTo>
                  <a:lnTo>
                    <a:pt x="4993" y="2375"/>
                  </a:lnTo>
                  <a:lnTo>
                    <a:pt x="5138" y="1988"/>
                  </a:lnTo>
                  <a:lnTo>
                    <a:pt x="5284" y="1794"/>
                  </a:lnTo>
                  <a:lnTo>
                    <a:pt x="5429" y="1648"/>
                  </a:lnTo>
                  <a:lnTo>
                    <a:pt x="5574" y="1503"/>
                  </a:lnTo>
                  <a:lnTo>
                    <a:pt x="5768" y="1358"/>
                  </a:lnTo>
                  <a:lnTo>
                    <a:pt x="6156" y="1212"/>
                  </a:lnTo>
                  <a:lnTo>
                    <a:pt x="6544" y="1067"/>
                  </a:lnTo>
                  <a:lnTo>
                    <a:pt x="6931" y="1018"/>
                  </a:lnTo>
                  <a:lnTo>
                    <a:pt x="7513" y="970"/>
                  </a:lnTo>
                  <a:close/>
                  <a:moveTo>
                    <a:pt x="5768" y="7658"/>
                  </a:moveTo>
                  <a:lnTo>
                    <a:pt x="5768" y="14782"/>
                  </a:lnTo>
                  <a:lnTo>
                    <a:pt x="5768" y="15073"/>
                  </a:lnTo>
                  <a:lnTo>
                    <a:pt x="5671" y="15364"/>
                  </a:lnTo>
                  <a:lnTo>
                    <a:pt x="5526" y="15655"/>
                  </a:lnTo>
                  <a:lnTo>
                    <a:pt x="5332" y="15849"/>
                  </a:lnTo>
                  <a:lnTo>
                    <a:pt x="5090" y="16042"/>
                  </a:lnTo>
                  <a:lnTo>
                    <a:pt x="4847" y="16188"/>
                  </a:lnTo>
                  <a:lnTo>
                    <a:pt x="4557" y="16285"/>
                  </a:lnTo>
                  <a:lnTo>
                    <a:pt x="3975" y="16285"/>
                  </a:lnTo>
                  <a:lnTo>
                    <a:pt x="3684" y="16188"/>
                  </a:lnTo>
                  <a:lnTo>
                    <a:pt x="3393" y="16042"/>
                  </a:lnTo>
                  <a:lnTo>
                    <a:pt x="3200" y="15849"/>
                  </a:lnTo>
                  <a:lnTo>
                    <a:pt x="3006" y="15655"/>
                  </a:lnTo>
                  <a:lnTo>
                    <a:pt x="2860" y="15364"/>
                  </a:lnTo>
                  <a:lnTo>
                    <a:pt x="2763" y="15073"/>
                  </a:lnTo>
                  <a:lnTo>
                    <a:pt x="2763" y="14782"/>
                  </a:lnTo>
                  <a:lnTo>
                    <a:pt x="2763" y="13765"/>
                  </a:lnTo>
                  <a:lnTo>
                    <a:pt x="3248" y="13765"/>
                  </a:lnTo>
                  <a:lnTo>
                    <a:pt x="3442" y="13716"/>
                  </a:lnTo>
                  <a:lnTo>
                    <a:pt x="3587" y="13619"/>
                  </a:lnTo>
                  <a:lnTo>
                    <a:pt x="3733" y="13474"/>
                  </a:lnTo>
                  <a:lnTo>
                    <a:pt x="3733" y="13280"/>
                  </a:lnTo>
                  <a:lnTo>
                    <a:pt x="3733" y="13086"/>
                  </a:lnTo>
                  <a:lnTo>
                    <a:pt x="3587" y="12892"/>
                  </a:lnTo>
                  <a:lnTo>
                    <a:pt x="3442" y="12795"/>
                  </a:lnTo>
                  <a:lnTo>
                    <a:pt x="3248" y="12747"/>
                  </a:lnTo>
                  <a:lnTo>
                    <a:pt x="2763" y="12747"/>
                  </a:lnTo>
                  <a:lnTo>
                    <a:pt x="2763" y="11729"/>
                  </a:lnTo>
                  <a:lnTo>
                    <a:pt x="3248" y="11729"/>
                  </a:lnTo>
                  <a:lnTo>
                    <a:pt x="3442" y="11681"/>
                  </a:lnTo>
                  <a:lnTo>
                    <a:pt x="3587" y="11584"/>
                  </a:lnTo>
                  <a:lnTo>
                    <a:pt x="3733" y="11438"/>
                  </a:lnTo>
                  <a:lnTo>
                    <a:pt x="3733" y="11244"/>
                  </a:lnTo>
                  <a:lnTo>
                    <a:pt x="3733" y="11051"/>
                  </a:lnTo>
                  <a:lnTo>
                    <a:pt x="3587" y="10857"/>
                  </a:lnTo>
                  <a:lnTo>
                    <a:pt x="3442" y="10760"/>
                  </a:lnTo>
                  <a:lnTo>
                    <a:pt x="3248" y="10711"/>
                  </a:lnTo>
                  <a:lnTo>
                    <a:pt x="2763" y="10711"/>
                  </a:lnTo>
                  <a:lnTo>
                    <a:pt x="2763" y="9693"/>
                  </a:lnTo>
                  <a:lnTo>
                    <a:pt x="3442" y="9693"/>
                  </a:lnTo>
                  <a:lnTo>
                    <a:pt x="3587" y="9548"/>
                  </a:lnTo>
                  <a:lnTo>
                    <a:pt x="3733" y="9403"/>
                  </a:lnTo>
                  <a:lnTo>
                    <a:pt x="3733" y="9209"/>
                  </a:lnTo>
                  <a:lnTo>
                    <a:pt x="3733" y="9015"/>
                  </a:lnTo>
                  <a:lnTo>
                    <a:pt x="3587" y="8821"/>
                  </a:lnTo>
                  <a:lnTo>
                    <a:pt x="3442" y="8724"/>
                  </a:lnTo>
                  <a:lnTo>
                    <a:pt x="3248" y="8676"/>
                  </a:lnTo>
                  <a:lnTo>
                    <a:pt x="2763" y="8676"/>
                  </a:lnTo>
                  <a:lnTo>
                    <a:pt x="2763" y="7658"/>
                  </a:lnTo>
                  <a:close/>
                  <a:moveTo>
                    <a:pt x="437" y="1"/>
                  </a:moveTo>
                  <a:lnTo>
                    <a:pt x="292" y="49"/>
                  </a:lnTo>
                  <a:lnTo>
                    <a:pt x="146" y="146"/>
                  </a:lnTo>
                  <a:lnTo>
                    <a:pt x="49" y="291"/>
                  </a:lnTo>
                  <a:lnTo>
                    <a:pt x="1" y="437"/>
                  </a:lnTo>
                  <a:lnTo>
                    <a:pt x="1" y="824"/>
                  </a:lnTo>
                  <a:lnTo>
                    <a:pt x="1" y="1261"/>
                  </a:lnTo>
                  <a:lnTo>
                    <a:pt x="49" y="1697"/>
                  </a:lnTo>
                  <a:lnTo>
                    <a:pt x="98" y="2230"/>
                  </a:lnTo>
                  <a:lnTo>
                    <a:pt x="292" y="2811"/>
                  </a:lnTo>
                  <a:lnTo>
                    <a:pt x="534" y="3345"/>
                  </a:lnTo>
                  <a:lnTo>
                    <a:pt x="728" y="3587"/>
                  </a:lnTo>
                  <a:lnTo>
                    <a:pt x="922" y="3829"/>
                  </a:lnTo>
                  <a:lnTo>
                    <a:pt x="1261" y="4072"/>
                  </a:lnTo>
                  <a:lnTo>
                    <a:pt x="1600" y="4314"/>
                  </a:lnTo>
                  <a:lnTo>
                    <a:pt x="1988" y="4459"/>
                  </a:lnTo>
                  <a:lnTo>
                    <a:pt x="2376" y="4605"/>
                  </a:lnTo>
                  <a:lnTo>
                    <a:pt x="2763" y="4653"/>
                  </a:lnTo>
                  <a:lnTo>
                    <a:pt x="3103" y="4702"/>
                  </a:lnTo>
                  <a:lnTo>
                    <a:pt x="3733" y="4750"/>
                  </a:lnTo>
                  <a:lnTo>
                    <a:pt x="3733" y="6640"/>
                  </a:lnTo>
                  <a:lnTo>
                    <a:pt x="1649" y="6640"/>
                  </a:lnTo>
                  <a:lnTo>
                    <a:pt x="1455" y="6689"/>
                  </a:lnTo>
                  <a:lnTo>
                    <a:pt x="1261" y="6834"/>
                  </a:lnTo>
                  <a:lnTo>
                    <a:pt x="1164" y="6979"/>
                  </a:lnTo>
                  <a:lnTo>
                    <a:pt x="1116" y="7173"/>
                  </a:lnTo>
                  <a:lnTo>
                    <a:pt x="1164" y="7367"/>
                  </a:lnTo>
                  <a:lnTo>
                    <a:pt x="1261" y="7513"/>
                  </a:lnTo>
                  <a:lnTo>
                    <a:pt x="1455" y="7658"/>
                  </a:lnTo>
                  <a:lnTo>
                    <a:pt x="1746" y="7658"/>
                  </a:lnTo>
                  <a:lnTo>
                    <a:pt x="1746" y="14782"/>
                  </a:lnTo>
                  <a:lnTo>
                    <a:pt x="1794" y="15315"/>
                  </a:lnTo>
                  <a:lnTo>
                    <a:pt x="1939" y="15752"/>
                  </a:lnTo>
                  <a:lnTo>
                    <a:pt x="2182" y="16188"/>
                  </a:lnTo>
                  <a:lnTo>
                    <a:pt x="2473" y="16575"/>
                  </a:lnTo>
                  <a:lnTo>
                    <a:pt x="2860" y="16866"/>
                  </a:lnTo>
                  <a:lnTo>
                    <a:pt x="3296" y="17109"/>
                  </a:lnTo>
                  <a:lnTo>
                    <a:pt x="3733" y="17254"/>
                  </a:lnTo>
                  <a:lnTo>
                    <a:pt x="4266" y="17302"/>
                  </a:lnTo>
                  <a:lnTo>
                    <a:pt x="4750" y="17254"/>
                  </a:lnTo>
                  <a:lnTo>
                    <a:pt x="5235" y="17109"/>
                  </a:lnTo>
                  <a:lnTo>
                    <a:pt x="5671" y="16866"/>
                  </a:lnTo>
                  <a:lnTo>
                    <a:pt x="6059" y="16575"/>
                  </a:lnTo>
                  <a:lnTo>
                    <a:pt x="6350" y="16188"/>
                  </a:lnTo>
                  <a:lnTo>
                    <a:pt x="6592" y="15752"/>
                  </a:lnTo>
                  <a:lnTo>
                    <a:pt x="6737" y="15315"/>
                  </a:lnTo>
                  <a:lnTo>
                    <a:pt x="6786" y="14782"/>
                  </a:lnTo>
                  <a:lnTo>
                    <a:pt x="6786" y="7658"/>
                  </a:lnTo>
                  <a:lnTo>
                    <a:pt x="7077" y="7658"/>
                  </a:lnTo>
                  <a:lnTo>
                    <a:pt x="7222" y="7513"/>
                  </a:lnTo>
                  <a:lnTo>
                    <a:pt x="7368" y="7367"/>
                  </a:lnTo>
                  <a:lnTo>
                    <a:pt x="7368" y="7173"/>
                  </a:lnTo>
                  <a:lnTo>
                    <a:pt x="7368" y="6979"/>
                  </a:lnTo>
                  <a:lnTo>
                    <a:pt x="7222" y="6834"/>
                  </a:lnTo>
                  <a:lnTo>
                    <a:pt x="7077" y="6689"/>
                  </a:lnTo>
                  <a:lnTo>
                    <a:pt x="6883" y="6640"/>
                  </a:lnTo>
                  <a:lnTo>
                    <a:pt x="4750" y="6640"/>
                  </a:lnTo>
                  <a:lnTo>
                    <a:pt x="4750" y="4750"/>
                  </a:lnTo>
                  <a:lnTo>
                    <a:pt x="5429" y="4702"/>
                  </a:lnTo>
                  <a:lnTo>
                    <a:pt x="5768" y="4653"/>
                  </a:lnTo>
                  <a:lnTo>
                    <a:pt x="6156" y="4605"/>
                  </a:lnTo>
                  <a:lnTo>
                    <a:pt x="6544" y="4459"/>
                  </a:lnTo>
                  <a:lnTo>
                    <a:pt x="6931" y="4314"/>
                  </a:lnTo>
                  <a:lnTo>
                    <a:pt x="7271" y="4072"/>
                  </a:lnTo>
                  <a:lnTo>
                    <a:pt x="7610" y="3829"/>
                  </a:lnTo>
                  <a:lnTo>
                    <a:pt x="7804" y="3587"/>
                  </a:lnTo>
                  <a:lnTo>
                    <a:pt x="7998" y="3345"/>
                  </a:lnTo>
                  <a:lnTo>
                    <a:pt x="8240" y="2811"/>
                  </a:lnTo>
                  <a:lnTo>
                    <a:pt x="8385" y="2230"/>
                  </a:lnTo>
                  <a:lnTo>
                    <a:pt x="8482" y="1697"/>
                  </a:lnTo>
                  <a:lnTo>
                    <a:pt x="8531" y="1261"/>
                  </a:lnTo>
                  <a:lnTo>
                    <a:pt x="8531" y="824"/>
                  </a:lnTo>
                  <a:lnTo>
                    <a:pt x="8482" y="437"/>
                  </a:lnTo>
                  <a:lnTo>
                    <a:pt x="8434" y="291"/>
                  </a:lnTo>
                  <a:lnTo>
                    <a:pt x="8337" y="146"/>
                  </a:lnTo>
                  <a:lnTo>
                    <a:pt x="8240" y="49"/>
                  </a:lnTo>
                  <a:lnTo>
                    <a:pt x="8046" y="1"/>
                  </a:lnTo>
                  <a:lnTo>
                    <a:pt x="6786" y="1"/>
                  </a:lnTo>
                  <a:lnTo>
                    <a:pt x="6253" y="97"/>
                  </a:lnTo>
                  <a:lnTo>
                    <a:pt x="5720" y="291"/>
                  </a:lnTo>
                  <a:lnTo>
                    <a:pt x="5187" y="534"/>
                  </a:lnTo>
                  <a:lnTo>
                    <a:pt x="4944" y="728"/>
                  </a:lnTo>
                  <a:lnTo>
                    <a:pt x="4702" y="921"/>
                  </a:lnTo>
                  <a:lnTo>
                    <a:pt x="4460" y="1212"/>
                  </a:lnTo>
                  <a:lnTo>
                    <a:pt x="4266" y="1503"/>
                  </a:lnTo>
                  <a:lnTo>
                    <a:pt x="4072" y="1212"/>
                  </a:lnTo>
                  <a:lnTo>
                    <a:pt x="3830" y="921"/>
                  </a:lnTo>
                  <a:lnTo>
                    <a:pt x="3587" y="728"/>
                  </a:lnTo>
                  <a:lnTo>
                    <a:pt x="3345" y="534"/>
                  </a:lnTo>
                  <a:lnTo>
                    <a:pt x="2812" y="291"/>
                  </a:lnTo>
                  <a:lnTo>
                    <a:pt x="2279" y="97"/>
                  </a:lnTo>
                  <a:lnTo>
                    <a:pt x="174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6"/>
            <p:cNvSpPr/>
            <p:nvPr/>
          </p:nvSpPr>
          <p:spPr>
            <a:xfrm>
              <a:off x="1557702" y="2045847"/>
              <a:ext cx="198270" cy="346142"/>
            </a:xfrm>
            <a:custGeom>
              <a:rect b="b" l="l" r="r" t="t"/>
              <a:pathLst>
                <a:path extrusionOk="0" h="15316" w="8773">
                  <a:moveTo>
                    <a:pt x="4701" y="1018"/>
                  </a:moveTo>
                  <a:lnTo>
                    <a:pt x="5041" y="1115"/>
                  </a:lnTo>
                  <a:lnTo>
                    <a:pt x="5380" y="1164"/>
                  </a:lnTo>
                  <a:lnTo>
                    <a:pt x="5671" y="1309"/>
                  </a:lnTo>
                  <a:lnTo>
                    <a:pt x="5961" y="1406"/>
                  </a:lnTo>
                  <a:lnTo>
                    <a:pt x="6252" y="1600"/>
                  </a:lnTo>
                  <a:lnTo>
                    <a:pt x="6494" y="1794"/>
                  </a:lnTo>
                  <a:lnTo>
                    <a:pt x="6737" y="1988"/>
                  </a:lnTo>
                  <a:lnTo>
                    <a:pt x="6979" y="2230"/>
                  </a:lnTo>
                  <a:lnTo>
                    <a:pt x="7173" y="2521"/>
                  </a:lnTo>
                  <a:lnTo>
                    <a:pt x="7318" y="2763"/>
                  </a:lnTo>
                  <a:lnTo>
                    <a:pt x="7464" y="3102"/>
                  </a:lnTo>
                  <a:lnTo>
                    <a:pt x="7561" y="3393"/>
                  </a:lnTo>
                  <a:lnTo>
                    <a:pt x="7658" y="3732"/>
                  </a:lnTo>
                  <a:lnTo>
                    <a:pt x="7706" y="4023"/>
                  </a:lnTo>
                  <a:lnTo>
                    <a:pt x="7755" y="4411"/>
                  </a:lnTo>
                  <a:lnTo>
                    <a:pt x="7706" y="4750"/>
                  </a:lnTo>
                  <a:lnTo>
                    <a:pt x="7658" y="5041"/>
                  </a:lnTo>
                  <a:lnTo>
                    <a:pt x="7561" y="5380"/>
                  </a:lnTo>
                  <a:lnTo>
                    <a:pt x="7464" y="5671"/>
                  </a:lnTo>
                  <a:lnTo>
                    <a:pt x="7318" y="6010"/>
                  </a:lnTo>
                  <a:lnTo>
                    <a:pt x="7173" y="6253"/>
                  </a:lnTo>
                  <a:lnTo>
                    <a:pt x="6979" y="6543"/>
                  </a:lnTo>
                  <a:lnTo>
                    <a:pt x="6737" y="6786"/>
                  </a:lnTo>
                  <a:lnTo>
                    <a:pt x="6494" y="6980"/>
                  </a:lnTo>
                  <a:lnTo>
                    <a:pt x="6252" y="7173"/>
                  </a:lnTo>
                  <a:lnTo>
                    <a:pt x="5961" y="7367"/>
                  </a:lnTo>
                  <a:lnTo>
                    <a:pt x="5671" y="7464"/>
                  </a:lnTo>
                  <a:lnTo>
                    <a:pt x="5380" y="7610"/>
                  </a:lnTo>
                  <a:lnTo>
                    <a:pt x="5041" y="7658"/>
                  </a:lnTo>
                  <a:lnTo>
                    <a:pt x="4701" y="7755"/>
                  </a:lnTo>
                  <a:lnTo>
                    <a:pt x="4023" y="7755"/>
                  </a:lnTo>
                  <a:lnTo>
                    <a:pt x="3683" y="7658"/>
                  </a:lnTo>
                  <a:lnTo>
                    <a:pt x="3393" y="7610"/>
                  </a:lnTo>
                  <a:lnTo>
                    <a:pt x="3053" y="7464"/>
                  </a:lnTo>
                  <a:lnTo>
                    <a:pt x="2763" y="7367"/>
                  </a:lnTo>
                  <a:lnTo>
                    <a:pt x="2472" y="7173"/>
                  </a:lnTo>
                  <a:lnTo>
                    <a:pt x="2230" y="6980"/>
                  </a:lnTo>
                  <a:lnTo>
                    <a:pt x="1987" y="6786"/>
                  </a:lnTo>
                  <a:lnTo>
                    <a:pt x="1793" y="6543"/>
                  </a:lnTo>
                  <a:lnTo>
                    <a:pt x="1599" y="6253"/>
                  </a:lnTo>
                  <a:lnTo>
                    <a:pt x="1406" y="6010"/>
                  </a:lnTo>
                  <a:lnTo>
                    <a:pt x="1260" y="5671"/>
                  </a:lnTo>
                  <a:lnTo>
                    <a:pt x="1163" y="5380"/>
                  </a:lnTo>
                  <a:lnTo>
                    <a:pt x="1066" y="5041"/>
                  </a:lnTo>
                  <a:lnTo>
                    <a:pt x="1018" y="4750"/>
                  </a:lnTo>
                  <a:lnTo>
                    <a:pt x="1018" y="4411"/>
                  </a:lnTo>
                  <a:lnTo>
                    <a:pt x="1018" y="4023"/>
                  </a:lnTo>
                  <a:lnTo>
                    <a:pt x="1066" y="3732"/>
                  </a:lnTo>
                  <a:lnTo>
                    <a:pt x="1163" y="3393"/>
                  </a:lnTo>
                  <a:lnTo>
                    <a:pt x="1260" y="3102"/>
                  </a:lnTo>
                  <a:lnTo>
                    <a:pt x="1406" y="2763"/>
                  </a:lnTo>
                  <a:lnTo>
                    <a:pt x="1599" y="2521"/>
                  </a:lnTo>
                  <a:lnTo>
                    <a:pt x="1793" y="2230"/>
                  </a:lnTo>
                  <a:lnTo>
                    <a:pt x="1987" y="1988"/>
                  </a:lnTo>
                  <a:lnTo>
                    <a:pt x="2230" y="1794"/>
                  </a:lnTo>
                  <a:lnTo>
                    <a:pt x="2472" y="1600"/>
                  </a:lnTo>
                  <a:lnTo>
                    <a:pt x="2763" y="1406"/>
                  </a:lnTo>
                  <a:lnTo>
                    <a:pt x="3053" y="1309"/>
                  </a:lnTo>
                  <a:lnTo>
                    <a:pt x="3393" y="1164"/>
                  </a:lnTo>
                  <a:lnTo>
                    <a:pt x="3683" y="1115"/>
                  </a:lnTo>
                  <a:lnTo>
                    <a:pt x="4023" y="1018"/>
                  </a:lnTo>
                  <a:close/>
                  <a:moveTo>
                    <a:pt x="4895" y="8724"/>
                  </a:moveTo>
                  <a:lnTo>
                    <a:pt x="4895" y="13813"/>
                  </a:lnTo>
                  <a:lnTo>
                    <a:pt x="4847" y="14007"/>
                  </a:lnTo>
                  <a:lnTo>
                    <a:pt x="4750" y="14152"/>
                  </a:lnTo>
                  <a:lnTo>
                    <a:pt x="4556" y="14249"/>
                  </a:lnTo>
                  <a:lnTo>
                    <a:pt x="4362" y="14298"/>
                  </a:lnTo>
                  <a:lnTo>
                    <a:pt x="4168" y="14249"/>
                  </a:lnTo>
                  <a:lnTo>
                    <a:pt x="4023" y="14152"/>
                  </a:lnTo>
                  <a:lnTo>
                    <a:pt x="3926" y="14007"/>
                  </a:lnTo>
                  <a:lnTo>
                    <a:pt x="3877" y="13813"/>
                  </a:lnTo>
                  <a:lnTo>
                    <a:pt x="3877" y="8724"/>
                  </a:lnTo>
                  <a:lnTo>
                    <a:pt x="4362" y="8773"/>
                  </a:lnTo>
                  <a:lnTo>
                    <a:pt x="4895" y="8724"/>
                  </a:lnTo>
                  <a:close/>
                  <a:moveTo>
                    <a:pt x="4362" y="1"/>
                  </a:moveTo>
                  <a:lnTo>
                    <a:pt x="3926" y="49"/>
                  </a:lnTo>
                  <a:lnTo>
                    <a:pt x="3490" y="98"/>
                  </a:lnTo>
                  <a:lnTo>
                    <a:pt x="3053" y="194"/>
                  </a:lnTo>
                  <a:lnTo>
                    <a:pt x="2666" y="340"/>
                  </a:lnTo>
                  <a:lnTo>
                    <a:pt x="2278" y="534"/>
                  </a:lnTo>
                  <a:lnTo>
                    <a:pt x="1939" y="776"/>
                  </a:lnTo>
                  <a:lnTo>
                    <a:pt x="1599" y="1018"/>
                  </a:lnTo>
                  <a:lnTo>
                    <a:pt x="1260" y="1309"/>
                  </a:lnTo>
                  <a:lnTo>
                    <a:pt x="969" y="1600"/>
                  </a:lnTo>
                  <a:lnTo>
                    <a:pt x="727" y="1939"/>
                  </a:lnTo>
                  <a:lnTo>
                    <a:pt x="533" y="2278"/>
                  </a:lnTo>
                  <a:lnTo>
                    <a:pt x="339" y="2666"/>
                  </a:lnTo>
                  <a:lnTo>
                    <a:pt x="194" y="3102"/>
                  </a:lnTo>
                  <a:lnTo>
                    <a:pt x="97" y="3490"/>
                  </a:lnTo>
                  <a:lnTo>
                    <a:pt x="0" y="3926"/>
                  </a:lnTo>
                  <a:lnTo>
                    <a:pt x="0" y="4411"/>
                  </a:lnTo>
                  <a:lnTo>
                    <a:pt x="49" y="5089"/>
                  </a:lnTo>
                  <a:lnTo>
                    <a:pt x="194" y="5719"/>
                  </a:lnTo>
                  <a:lnTo>
                    <a:pt x="436" y="6349"/>
                  </a:lnTo>
                  <a:lnTo>
                    <a:pt x="776" y="6931"/>
                  </a:lnTo>
                  <a:lnTo>
                    <a:pt x="1212" y="7416"/>
                  </a:lnTo>
                  <a:lnTo>
                    <a:pt x="1696" y="7852"/>
                  </a:lnTo>
                  <a:lnTo>
                    <a:pt x="2230" y="8240"/>
                  </a:lnTo>
                  <a:lnTo>
                    <a:pt x="2860" y="8482"/>
                  </a:lnTo>
                  <a:lnTo>
                    <a:pt x="2860" y="13813"/>
                  </a:lnTo>
                  <a:lnTo>
                    <a:pt x="2860" y="14104"/>
                  </a:lnTo>
                  <a:lnTo>
                    <a:pt x="2957" y="14395"/>
                  </a:lnTo>
                  <a:lnTo>
                    <a:pt x="3102" y="14637"/>
                  </a:lnTo>
                  <a:lnTo>
                    <a:pt x="3296" y="14879"/>
                  </a:lnTo>
                  <a:lnTo>
                    <a:pt x="3538" y="15073"/>
                  </a:lnTo>
                  <a:lnTo>
                    <a:pt x="3780" y="15219"/>
                  </a:lnTo>
                  <a:lnTo>
                    <a:pt x="4071" y="15315"/>
                  </a:lnTo>
                  <a:lnTo>
                    <a:pt x="4701" y="15315"/>
                  </a:lnTo>
                  <a:lnTo>
                    <a:pt x="4944" y="15219"/>
                  </a:lnTo>
                  <a:lnTo>
                    <a:pt x="5234" y="15073"/>
                  </a:lnTo>
                  <a:lnTo>
                    <a:pt x="5428" y="14879"/>
                  </a:lnTo>
                  <a:lnTo>
                    <a:pt x="5622" y="14637"/>
                  </a:lnTo>
                  <a:lnTo>
                    <a:pt x="5767" y="14395"/>
                  </a:lnTo>
                  <a:lnTo>
                    <a:pt x="5864" y="14104"/>
                  </a:lnTo>
                  <a:lnTo>
                    <a:pt x="5913" y="13813"/>
                  </a:lnTo>
                  <a:lnTo>
                    <a:pt x="5913" y="8482"/>
                  </a:lnTo>
                  <a:lnTo>
                    <a:pt x="6494" y="8240"/>
                  </a:lnTo>
                  <a:lnTo>
                    <a:pt x="7028" y="7852"/>
                  </a:lnTo>
                  <a:lnTo>
                    <a:pt x="7512" y="7416"/>
                  </a:lnTo>
                  <a:lnTo>
                    <a:pt x="7948" y="6931"/>
                  </a:lnTo>
                  <a:lnTo>
                    <a:pt x="8288" y="6349"/>
                  </a:lnTo>
                  <a:lnTo>
                    <a:pt x="8530" y="5719"/>
                  </a:lnTo>
                  <a:lnTo>
                    <a:pt x="8675" y="5089"/>
                  </a:lnTo>
                  <a:lnTo>
                    <a:pt x="8772" y="4411"/>
                  </a:lnTo>
                  <a:lnTo>
                    <a:pt x="8724" y="3926"/>
                  </a:lnTo>
                  <a:lnTo>
                    <a:pt x="8675" y="3490"/>
                  </a:lnTo>
                  <a:lnTo>
                    <a:pt x="8530" y="3102"/>
                  </a:lnTo>
                  <a:lnTo>
                    <a:pt x="8385" y="2666"/>
                  </a:lnTo>
                  <a:lnTo>
                    <a:pt x="8239" y="2278"/>
                  </a:lnTo>
                  <a:lnTo>
                    <a:pt x="7997" y="1939"/>
                  </a:lnTo>
                  <a:lnTo>
                    <a:pt x="7755" y="1600"/>
                  </a:lnTo>
                  <a:lnTo>
                    <a:pt x="7464" y="1309"/>
                  </a:lnTo>
                  <a:lnTo>
                    <a:pt x="7173" y="1018"/>
                  </a:lnTo>
                  <a:lnTo>
                    <a:pt x="6834" y="776"/>
                  </a:lnTo>
                  <a:lnTo>
                    <a:pt x="6446" y="534"/>
                  </a:lnTo>
                  <a:lnTo>
                    <a:pt x="6058" y="340"/>
                  </a:lnTo>
                  <a:lnTo>
                    <a:pt x="5671" y="194"/>
                  </a:lnTo>
                  <a:lnTo>
                    <a:pt x="5234" y="98"/>
                  </a:lnTo>
                  <a:lnTo>
                    <a:pt x="4798" y="49"/>
                  </a:lnTo>
                  <a:lnTo>
                    <a:pt x="43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6"/>
            <p:cNvSpPr/>
            <p:nvPr/>
          </p:nvSpPr>
          <p:spPr>
            <a:xfrm>
              <a:off x="1600416" y="2133467"/>
              <a:ext cx="23029" cy="23029"/>
            </a:xfrm>
            <a:custGeom>
              <a:rect b="b" l="l" r="r" t="t"/>
              <a:pathLst>
                <a:path extrusionOk="0" h="1019" w="1019">
                  <a:moveTo>
                    <a:pt x="533" y="1"/>
                  </a:moveTo>
                  <a:lnTo>
                    <a:pt x="340" y="49"/>
                  </a:lnTo>
                  <a:lnTo>
                    <a:pt x="146" y="146"/>
                  </a:lnTo>
                  <a:lnTo>
                    <a:pt x="49" y="292"/>
                  </a:lnTo>
                  <a:lnTo>
                    <a:pt x="0" y="534"/>
                  </a:lnTo>
                  <a:lnTo>
                    <a:pt x="49" y="728"/>
                  </a:lnTo>
                  <a:lnTo>
                    <a:pt x="146" y="873"/>
                  </a:lnTo>
                  <a:lnTo>
                    <a:pt x="340" y="970"/>
                  </a:lnTo>
                  <a:lnTo>
                    <a:pt x="533" y="1019"/>
                  </a:lnTo>
                  <a:lnTo>
                    <a:pt x="727" y="970"/>
                  </a:lnTo>
                  <a:lnTo>
                    <a:pt x="873" y="873"/>
                  </a:lnTo>
                  <a:lnTo>
                    <a:pt x="1018" y="728"/>
                  </a:lnTo>
                  <a:lnTo>
                    <a:pt x="1018" y="534"/>
                  </a:lnTo>
                  <a:lnTo>
                    <a:pt x="1018" y="292"/>
                  </a:lnTo>
                  <a:lnTo>
                    <a:pt x="873" y="146"/>
                  </a:lnTo>
                  <a:lnTo>
                    <a:pt x="727" y="49"/>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6"/>
            <p:cNvSpPr/>
            <p:nvPr/>
          </p:nvSpPr>
          <p:spPr>
            <a:xfrm>
              <a:off x="1645323" y="2133467"/>
              <a:ext cx="23029" cy="23029"/>
            </a:xfrm>
            <a:custGeom>
              <a:rect b="b" l="l" r="r" t="t"/>
              <a:pathLst>
                <a:path extrusionOk="0" h="1019" w="1019">
                  <a:moveTo>
                    <a:pt x="485" y="1"/>
                  </a:moveTo>
                  <a:lnTo>
                    <a:pt x="291" y="49"/>
                  </a:lnTo>
                  <a:lnTo>
                    <a:pt x="146" y="146"/>
                  </a:lnTo>
                  <a:lnTo>
                    <a:pt x="49" y="292"/>
                  </a:lnTo>
                  <a:lnTo>
                    <a:pt x="0" y="534"/>
                  </a:lnTo>
                  <a:lnTo>
                    <a:pt x="49" y="728"/>
                  </a:lnTo>
                  <a:lnTo>
                    <a:pt x="146" y="873"/>
                  </a:lnTo>
                  <a:lnTo>
                    <a:pt x="291" y="970"/>
                  </a:lnTo>
                  <a:lnTo>
                    <a:pt x="485" y="1019"/>
                  </a:lnTo>
                  <a:lnTo>
                    <a:pt x="679" y="970"/>
                  </a:lnTo>
                  <a:lnTo>
                    <a:pt x="873" y="873"/>
                  </a:lnTo>
                  <a:lnTo>
                    <a:pt x="970" y="728"/>
                  </a:lnTo>
                  <a:lnTo>
                    <a:pt x="1018" y="534"/>
                  </a:lnTo>
                  <a:lnTo>
                    <a:pt x="970" y="292"/>
                  </a:lnTo>
                  <a:lnTo>
                    <a:pt x="873" y="146"/>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6"/>
            <p:cNvSpPr/>
            <p:nvPr/>
          </p:nvSpPr>
          <p:spPr>
            <a:xfrm>
              <a:off x="1689121" y="2133467"/>
              <a:ext cx="23029" cy="23029"/>
            </a:xfrm>
            <a:custGeom>
              <a:rect b="b" l="l" r="r" t="t"/>
              <a:pathLst>
                <a:path extrusionOk="0" h="1019" w="1019">
                  <a:moveTo>
                    <a:pt x="486" y="1"/>
                  </a:moveTo>
                  <a:lnTo>
                    <a:pt x="292" y="49"/>
                  </a:lnTo>
                  <a:lnTo>
                    <a:pt x="146" y="146"/>
                  </a:lnTo>
                  <a:lnTo>
                    <a:pt x="49" y="292"/>
                  </a:lnTo>
                  <a:lnTo>
                    <a:pt x="1" y="534"/>
                  </a:lnTo>
                  <a:lnTo>
                    <a:pt x="49" y="728"/>
                  </a:lnTo>
                  <a:lnTo>
                    <a:pt x="146" y="873"/>
                  </a:lnTo>
                  <a:lnTo>
                    <a:pt x="292" y="970"/>
                  </a:lnTo>
                  <a:lnTo>
                    <a:pt x="486" y="1019"/>
                  </a:lnTo>
                  <a:lnTo>
                    <a:pt x="679" y="970"/>
                  </a:lnTo>
                  <a:lnTo>
                    <a:pt x="873" y="873"/>
                  </a:lnTo>
                  <a:lnTo>
                    <a:pt x="970" y="728"/>
                  </a:lnTo>
                  <a:lnTo>
                    <a:pt x="1019" y="534"/>
                  </a:lnTo>
                  <a:lnTo>
                    <a:pt x="970" y="292"/>
                  </a:lnTo>
                  <a:lnTo>
                    <a:pt x="873" y="146"/>
                  </a:lnTo>
                  <a:lnTo>
                    <a:pt x="679" y="49"/>
                  </a:lnTo>
                  <a:lnTo>
                    <a:pt x="4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5" name="Google Shape;905;p36"/>
          <p:cNvGrpSpPr/>
          <p:nvPr/>
        </p:nvGrpSpPr>
        <p:grpSpPr>
          <a:xfrm>
            <a:off x="2174582" y="1999856"/>
            <a:ext cx="392133" cy="392133"/>
            <a:chOff x="1972819" y="1999856"/>
            <a:chExt cx="392133" cy="392133"/>
          </a:xfrm>
        </p:grpSpPr>
        <p:sp>
          <p:nvSpPr>
            <p:cNvPr id="906" name="Google Shape;906;p36"/>
            <p:cNvSpPr/>
            <p:nvPr/>
          </p:nvSpPr>
          <p:spPr>
            <a:xfrm>
              <a:off x="2081254" y="2108291"/>
              <a:ext cx="283698" cy="283698"/>
            </a:xfrm>
            <a:custGeom>
              <a:rect b="b" l="l" r="r" t="t"/>
              <a:pathLst>
                <a:path extrusionOk="0" h="12553" w="12553">
                  <a:moveTo>
                    <a:pt x="8482" y="1018"/>
                  </a:moveTo>
                  <a:lnTo>
                    <a:pt x="8821" y="1066"/>
                  </a:lnTo>
                  <a:lnTo>
                    <a:pt x="9112" y="1163"/>
                  </a:lnTo>
                  <a:lnTo>
                    <a:pt x="9451" y="1260"/>
                  </a:lnTo>
                  <a:lnTo>
                    <a:pt x="9742" y="1406"/>
                  </a:lnTo>
                  <a:lnTo>
                    <a:pt x="10033" y="1551"/>
                  </a:lnTo>
                  <a:lnTo>
                    <a:pt x="10275" y="1793"/>
                  </a:lnTo>
                  <a:lnTo>
                    <a:pt x="10566" y="1987"/>
                  </a:lnTo>
                  <a:lnTo>
                    <a:pt x="10760" y="2278"/>
                  </a:lnTo>
                  <a:lnTo>
                    <a:pt x="10954" y="2520"/>
                  </a:lnTo>
                  <a:lnTo>
                    <a:pt x="11147" y="2811"/>
                  </a:lnTo>
                  <a:lnTo>
                    <a:pt x="11293" y="3102"/>
                  </a:lnTo>
                  <a:lnTo>
                    <a:pt x="11390" y="3441"/>
                  </a:lnTo>
                  <a:lnTo>
                    <a:pt x="11487" y="3732"/>
                  </a:lnTo>
                  <a:lnTo>
                    <a:pt x="11487" y="4071"/>
                  </a:lnTo>
                  <a:lnTo>
                    <a:pt x="11535" y="4362"/>
                  </a:lnTo>
                  <a:lnTo>
                    <a:pt x="11487" y="4701"/>
                  </a:lnTo>
                  <a:lnTo>
                    <a:pt x="11487" y="5040"/>
                  </a:lnTo>
                  <a:lnTo>
                    <a:pt x="11390" y="5331"/>
                  </a:lnTo>
                  <a:lnTo>
                    <a:pt x="11293" y="5670"/>
                  </a:lnTo>
                  <a:lnTo>
                    <a:pt x="11147" y="5961"/>
                  </a:lnTo>
                  <a:lnTo>
                    <a:pt x="10954" y="6252"/>
                  </a:lnTo>
                  <a:lnTo>
                    <a:pt x="10760" y="6494"/>
                  </a:lnTo>
                  <a:lnTo>
                    <a:pt x="10566" y="6737"/>
                  </a:lnTo>
                  <a:lnTo>
                    <a:pt x="10275" y="6979"/>
                  </a:lnTo>
                  <a:lnTo>
                    <a:pt x="10033" y="7173"/>
                  </a:lnTo>
                  <a:lnTo>
                    <a:pt x="9742" y="7367"/>
                  </a:lnTo>
                  <a:lnTo>
                    <a:pt x="9451" y="7512"/>
                  </a:lnTo>
                  <a:lnTo>
                    <a:pt x="9112" y="7609"/>
                  </a:lnTo>
                  <a:lnTo>
                    <a:pt x="8821" y="7658"/>
                  </a:lnTo>
                  <a:lnTo>
                    <a:pt x="8482" y="7706"/>
                  </a:lnTo>
                  <a:lnTo>
                    <a:pt x="8143" y="7754"/>
                  </a:lnTo>
                  <a:lnTo>
                    <a:pt x="7852" y="7706"/>
                  </a:lnTo>
                  <a:lnTo>
                    <a:pt x="7513" y="7658"/>
                  </a:lnTo>
                  <a:lnTo>
                    <a:pt x="7222" y="7609"/>
                  </a:lnTo>
                  <a:lnTo>
                    <a:pt x="6882" y="7512"/>
                  </a:lnTo>
                  <a:lnTo>
                    <a:pt x="6592" y="7367"/>
                  </a:lnTo>
                  <a:lnTo>
                    <a:pt x="6301" y="7173"/>
                  </a:lnTo>
                  <a:lnTo>
                    <a:pt x="6059" y="6979"/>
                  </a:lnTo>
                  <a:lnTo>
                    <a:pt x="5768" y="6737"/>
                  </a:lnTo>
                  <a:lnTo>
                    <a:pt x="5574" y="6494"/>
                  </a:lnTo>
                  <a:lnTo>
                    <a:pt x="5332" y="6252"/>
                  </a:lnTo>
                  <a:lnTo>
                    <a:pt x="5186" y="5961"/>
                  </a:lnTo>
                  <a:lnTo>
                    <a:pt x="5041" y="5670"/>
                  </a:lnTo>
                  <a:lnTo>
                    <a:pt x="4944" y="5331"/>
                  </a:lnTo>
                  <a:lnTo>
                    <a:pt x="4847" y="5040"/>
                  </a:lnTo>
                  <a:lnTo>
                    <a:pt x="4798" y="4701"/>
                  </a:lnTo>
                  <a:lnTo>
                    <a:pt x="4798" y="4362"/>
                  </a:lnTo>
                  <a:lnTo>
                    <a:pt x="4798" y="4071"/>
                  </a:lnTo>
                  <a:lnTo>
                    <a:pt x="4847" y="3732"/>
                  </a:lnTo>
                  <a:lnTo>
                    <a:pt x="4944" y="3441"/>
                  </a:lnTo>
                  <a:lnTo>
                    <a:pt x="5041" y="3102"/>
                  </a:lnTo>
                  <a:lnTo>
                    <a:pt x="5186" y="2811"/>
                  </a:lnTo>
                  <a:lnTo>
                    <a:pt x="5332" y="2520"/>
                  </a:lnTo>
                  <a:lnTo>
                    <a:pt x="5574" y="2278"/>
                  </a:lnTo>
                  <a:lnTo>
                    <a:pt x="5768" y="1987"/>
                  </a:lnTo>
                  <a:lnTo>
                    <a:pt x="6059" y="1793"/>
                  </a:lnTo>
                  <a:lnTo>
                    <a:pt x="6301" y="1551"/>
                  </a:lnTo>
                  <a:lnTo>
                    <a:pt x="6592" y="1406"/>
                  </a:lnTo>
                  <a:lnTo>
                    <a:pt x="6882" y="1260"/>
                  </a:lnTo>
                  <a:lnTo>
                    <a:pt x="7222" y="1163"/>
                  </a:lnTo>
                  <a:lnTo>
                    <a:pt x="7513" y="1066"/>
                  </a:lnTo>
                  <a:lnTo>
                    <a:pt x="7852" y="1018"/>
                  </a:lnTo>
                  <a:close/>
                  <a:moveTo>
                    <a:pt x="4750" y="7076"/>
                  </a:moveTo>
                  <a:lnTo>
                    <a:pt x="5089" y="7464"/>
                  </a:lnTo>
                  <a:lnTo>
                    <a:pt x="5429" y="7803"/>
                  </a:lnTo>
                  <a:lnTo>
                    <a:pt x="1842" y="11389"/>
                  </a:lnTo>
                  <a:lnTo>
                    <a:pt x="1697" y="11535"/>
                  </a:lnTo>
                  <a:lnTo>
                    <a:pt x="1309" y="11535"/>
                  </a:lnTo>
                  <a:lnTo>
                    <a:pt x="1164" y="11389"/>
                  </a:lnTo>
                  <a:lnTo>
                    <a:pt x="1018" y="11244"/>
                  </a:lnTo>
                  <a:lnTo>
                    <a:pt x="1018" y="11050"/>
                  </a:lnTo>
                  <a:lnTo>
                    <a:pt x="1018" y="10856"/>
                  </a:lnTo>
                  <a:lnTo>
                    <a:pt x="1164" y="10662"/>
                  </a:lnTo>
                  <a:lnTo>
                    <a:pt x="4750" y="7076"/>
                  </a:lnTo>
                  <a:close/>
                  <a:moveTo>
                    <a:pt x="7755" y="0"/>
                  </a:moveTo>
                  <a:lnTo>
                    <a:pt x="7319" y="97"/>
                  </a:lnTo>
                  <a:lnTo>
                    <a:pt x="6931" y="194"/>
                  </a:lnTo>
                  <a:lnTo>
                    <a:pt x="6495" y="339"/>
                  </a:lnTo>
                  <a:lnTo>
                    <a:pt x="6107" y="485"/>
                  </a:lnTo>
                  <a:lnTo>
                    <a:pt x="5768" y="727"/>
                  </a:lnTo>
                  <a:lnTo>
                    <a:pt x="5380" y="969"/>
                  </a:lnTo>
                  <a:lnTo>
                    <a:pt x="5089" y="1309"/>
                  </a:lnTo>
                  <a:lnTo>
                    <a:pt x="4605" y="1793"/>
                  </a:lnTo>
                  <a:lnTo>
                    <a:pt x="4265" y="2375"/>
                  </a:lnTo>
                  <a:lnTo>
                    <a:pt x="4023" y="3005"/>
                  </a:lnTo>
                  <a:lnTo>
                    <a:pt x="3829" y="3635"/>
                  </a:lnTo>
                  <a:lnTo>
                    <a:pt x="3781" y="4313"/>
                  </a:lnTo>
                  <a:lnTo>
                    <a:pt x="3829" y="4943"/>
                  </a:lnTo>
                  <a:lnTo>
                    <a:pt x="3975" y="5574"/>
                  </a:lnTo>
                  <a:lnTo>
                    <a:pt x="4168" y="6204"/>
                  </a:lnTo>
                  <a:lnTo>
                    <a:pt x="437" y="9984"/>
                  </a:lnTo>
                  <a:lnTo>
                    <a:pt x="243" y="10178"/>
                  </a:lnTo>
                  <a:lnTo>
                    <a:pt x="97" y="10468"/>
                  </a:lnTo>
                  <a:lnTo>
                    <a:pt x="0" y="10759"/>
                  </a:lnTo>
                  <a:lnTo>
                    <a:pt x="0" y="11050"/>
                  </a:lnTo>
                  <a:lnTo>
                    <a:pt x="0" y="11341"/>
                  </a:lnTo>
                  <a:lnTo>
                    <a:pt x="97" y="11632"/>
                  </a:lnTo>
                  <a:lnTo>
                    <a:pt x="243" y="11874"/>
                  </a:lnTo>
                  <a:lnTo>
                    <a:pt x="437" y="12116"/>
                  </a:lnTo>
                  <a:lnTo>
                    <a:pt x="679" y="12310"/>
                  </a:lnTo>
                  <a:lnTo>
                    <a:pt x="921" y="12456"/>
                  </a:lnTo>
                  <a:lnTo>
                    <a:pt x="1212" y="12552"/>
                  </a:lnTo>
                  <a:lnTo>
                    <a:pt x="1794" y="12552"/>
                  </a:lnTo>
                  <a:lnTo>
                    <a:pt x="2084" y="12456"/>
                  </a:lnTo>
                  <a:lnTo>
                    <a:pt x="2327" y="12310"/>
                  </a:lnTo>
                  <a:lnTo>
                    <a:pt x="2569" y="12116"/>
                  </a:lnTo>
                  <a:lnTo>
                    <a:pt x="6349" y="8384"/>
                  </a:lnTo>
                  <a:lnTo>
                    <a:pt x="6786" y="8530"/>
                  </a:lnTo>
                  <a:lnTo>
                    <a:pt x="7222" y="8675"/>
                  </a:lnTo>
                  <a:lnTo>
                    <a:pt x="7706" y="8724"/>
                  </a:lnTo>
                  <a:lnTo>
                    <a:pt x="8143" y="8772"/>
                  </a:lnTo>
                  <a:lnTo>
                    <a:pt x="8579" y="8724"/>
                  </a:lnTo>
                  <a:lnTo>
                    <a:pt x="9015" y="8675"/>
                  </a:lnTo>
                  <a:lnTo>
                    <a:pt x="9403" y="8578"/>
                  </a:lnTo>
                  <a:lnTo>
                    <a:pt x="9790" y="8433"/>
                  </a:lnTo>
                  <a:lnTo>
                    <a:pt x="10178" y="8239"/>
                  </a:lnTo>
                  <a:lnTo>
                    <a:pt x="10566" y="8045"/>
                  </a:lnTo>
                  <a:lnTo>
                    <a:pt x="10905" y="7754"/>
                  </a:lnTo>
                  <a:lnTo>
                    <a:pt x="11244" y="7464"/>
                  </a:lnTo>
                  <a:lnTo>
                    <a:pt x="11584" y="7124"/>
                  </a:lnTo>
                  <a:lnTo>
                    <a:pt x="11826" y="6785"/>
                  </a:lnTo>
                  <a:lnTo>
                    <a:pt x="12020" y="6397"/>
                  </a:lnTo>
                  <a:lnTo>
                    <a:pt x="12214" y="6010"/>
                  </a:lnTo>
                  <a:lnTo>
                    <a:pt x="12359" y="5622"/>
                  </a:lnTo>
                  <a:lnTo>
                    <a:pt x="12456" y="5234"/>
                  </a:lnTo>
                  <a:lnTo>
                    <a:pt x="12504" y="4798"/>
                  </a:lnTo>
                  <a:lnTo>
                    <a:pt x="12553" y="4362"/>
                  </a:lnTo>
                  <a:lnTo>
                    <a:pt x="12504" y="3974"/>
                  </a:lnTo>
                  <a:lnTo>
                    <a:pt x="12456" y="3538"/>
                  </a:lnTo>
                  <a:lnTo>
                    <a:pt x="12359" y="3150"/>
                  </a:lnTo>
                  <a:lnTo>
                    <a:pt x="12214" y="2714"/>
                  </a:lnTo>
                  <a:lnTo>
                    <a:pt x="12020" y="2326"/>
                  </a:lnTo>
                  <a:lnTo>
                    <a:pt x="11826" y="1987"/>
                  </a:lnTo>
                  <a:lnTo>
                    <a:pt x="11584" y="1599"/>
                  </a:lnTo>
                  <a:lnTo>
                    <a:pt x="11244" y="1309"/>
                  </a:lnTo>
                  <a:lnTo>
                    <a:pt x="10905" y="969"/>
                  </a:lnTo>
                  <a:lnTo>
                    <a:pt x="10566" y="727"/>
                  </a:lnTo>
                  <a:lnTo>
                    <a:pt x="10178" y="485"/>
                  </a:lnTo>
                  <a:lnTo>
                    <a:pt x="9790" y="339"/>
                  </a:lnTo>
                  <a:lnTo>
                    <a:pt x="9403" y="194"/>
                  </a:lnTo>
                  <a:lnTo>
                    <a:pt x="9015" y="97"/>
                  </a:lnTo>
                  <a:lnTo>
                    <a:pt x="85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7" name="Google Shape;907;p36"/>
            <p:cNvGrpSpPr/>
            <p:nvPr/>
          </p:nvGrpSpPr>
          <p:grpSpPr>
            <a:xfrm>
              <a:off x="1972819" y="1999856"/>
              <a:ext cx="348334" cy="261798"/>
              <a:chOff x="1972819" y="1999856"/>
              <a:chExt cx="348334" cy="261798"/>
            </a:xfrm>
          </p:grpSpPr>
          <p:sp>
            <p:nvSpPr>
              <p:cNvPr id="908" name="Google Shape;908;p36"/>
              <p:cNvSpPr/>
              <p:nvPr/>
            </p:nvSpPr>
            <p:spPr>
              <a:xfrm>
                <a:off x="1972819" y="1999856"/>
                <a:ext cx="261798" cy="261798"/>
              </a:xfrm>
              <a:custGeom>
                <a:rect b="b" l="l" r="r" t="t"/>
                <a:pathLst>
                  <a:path extrusionOk="0" h="11584" w="11584">
                    <a:moveTo>
                      <a:pt x="8191" y="2666"/>
                    </a:moveTo>
                    <a:lnTo>
                      <a:pt x="8918" y="3393"/>
                    </a:lnTo>
                    <a:lnTo>
                      <a:pt x="8191" y="4120"/>
                    </a:lnTo>
                    <a:lnTo>
                      <a:pt x="7464" y="3393"/>
                    </a:lnTo>
                    <a:lnTo>
                      <a:pt x="8191" y="2666"/>
                    </a:lnTo>
                    <a:close/>
                    <a:moveTo>
                      <a:pt x="6398" y="3780"/>
                    </a:moveTo>
                    <a:lnTo>
                      <a:pt x="7852" y="5186"/>
                    </a:lnTo>
                    <a:lnTo>
                      <a:pt x="6446" y="6591"/>
                    </a:lnTo>
                    <a:lnTo>
                      <a:pt x="4992" y="5137"/>
                    </a:lnTo>
                    <a:lnTo>
                      <a:pt x="6398" y="3780"/>
                    </a:lnTo>
                    <a:close/>
                    <a:moveTo>
                      <a:pt x="4265" y="5864"/>
                    </a:moveTo>
                    <a:lnTo>
                      <a:pt x="5719" y="7318"/>
                    </a:lnTo>
                    <a:lnTo>
                      <a:pt x="4362" y="8675"/>
                    </a:lnTo>
                    <a:lnTo>
                      <a:pt x="2908" y="7270"/>
                    </a:lnTo>
                    <a:lnTo>
                      <a:pt x="4265" y="5864"/>
                    </a:lnTo>
                    <a:close/>
                    <a:moveTo>
                      <a:pt x="2521" y="8336"/>
                    </a:moveTo>
                    <a:lnTo>
                      <a:pt x="3248" y="9063"/>
                    </a:lnTo>
                    <a:lnTo>
                      <a:pt x="2521" y="9741"/>
                    </a:lnTo>
                    <a:lnTo>
                      <a:pt x="1842" y="9063"/>
                    </a:lnTo>
                    <a:lnTo>
                      <a:pt x="2521" y="8336"/>
                    </a:lnTo>
                    <a:close/>
                    <a:moveTo>
                      <a:pt x="11050" y="0"/>
                    </a:moveTo>
                    <a:lnTo>
                      <a:pt x="10857" y="49"/>
                    </a:lnTo>
                    <a:lnTo>
                      <a:pt x="10711" y="194"/>
                    </a:lnTo>
                    <a:lnTo>
                      <a:pt x="8918" y="1939"/>
                    </a:lnTo>
                    <a:lnTo>
                      <a:pt x="8530" y="1599"/>
                    </a:lnTo>
                    <a:lnTo>
                      <a:pt x="8385" y="1502"/>
                    </a:lnTo>
                    <a:lnTo>
                      <a:pt x="8191" y="1454"/>
                    </a:lnTo>
                    <a:lnTo>
                      <a:pt x="7997" y="1502"/>
                    </a:lnTo>
                    <a:lnTo>
                      <a:pt x="7852" y="1599"/>
                    </a:lnTo>
                    <a:lnTo>
                      <a:pt x="6737" y="2666"/>
                    </a:lnTo>
                    <a:lnTo>
                      <a:pt x="6592" y="2569"/>
                    </a:lnTo>
                    <a:lnTo>
                      <a:pt x="6398" y="2520"/>
                    </a:lnTo>
                    <a:lnTo>
                      <a:pt x="6204" y="2569"/>
                    </a:lnTo>
                    <a:lnTo>
                      <a:pt x="6059" y="2666"/>
                    </a:lnTo>
                    <a:lnTo>
                      <a:pt x="3926" y="4798"/>
                    </a:lnTo>
                    <a:lnTo>
                      <a:pt x="1842" y="6882"/>
                    </a:lnTo>
                    <a:lnTo>
                      <a:pt x="1697" y="7076"/>
                    </a:lnTo>
                    <a:lnTo>
                      <a:pt x="1697" y="7270"/>
                    </a:lnTo>
                    <a:lnTo>
                      <a:pt x="1697" y="7464"/>
                    </a:lnTo>
                    <a:lnTo>
                      <a:pt x="1842" y="7609"/>
                    </a:lnTo>
                    <a:lnTo>
                      <a:pt x="1115" y="8336"/>
                    </a:lnTo>
                    <a:lnTo>
                      <a:pt x="873" y="8094"/>
                    </a:lnTo>
                    <a:lnTo>
                      <a:pt x="679" y="7997"/>
                    </a:lnTo>
                    <a:lnTo>
                      <a:pt x="485" y="7948"/>
                    </a:lnTo>
                    <a:lnTo>
                      <a:pt x="340" y="7997"/>
                    </a:lnTo>
                    <a:lnTo>
                      <a:pt x="146" y="8094"/>
                    </a:lnTo>
                    <a:lnTo>
                      <a:pt x="49" y="8239"/>
                    </a:lnTo>
                    <a:lnTo>
                      <a:pt x="0" y="8433"/>
                    </a:lnTo>
                    <a:lnTo>
                      <a:pt x="49" y="8627"/>
                    </a:lnTo>
                    <a:lnTo>
                      <a:pt x="146" y="8821"/>
                    </a:lnTo>
                    <a:lnTo>
                      <a:pt x="2763" y="11438"/>
                    </a:lnTo>
                    <a:lnTo>
                      <a:pt x="2957" y="11535"/>
                    </a:lnTo>
                    <a:lnTo>
                      <a:pt x="3151" y="11583"/>
                    </a:lnTo>
                    <a:lnTo>
                      <a:pt x="3345" y="11535"/>
                    </a:lnTo>
                    <a:lnTo>
                      <a:pt x="3490" y="11438"/>
                    </a:lnTo>
                    <a:lnTo>
                      <a:pt x="3635" y="11292"/>
                    </a:lnTo>
                    <a:lnTo>
                      <a:pt x="3635" y="11099"/>
                    </a:lnTo>
                    <a:lnTo>
                      <a:pt x="3635" y="10905"/>
                    </a:lnTo>
                    <a:lnTo>
                      <a:pt x="3490" y="10711"/>
                    </a:lnTo>
                    <a:lnTo>
                      <a:pt x="3248" y="10468"/>
                    </a:lnTo>
                    <a:lnTo>
                      <a:pt x="3975" y="9741"/>
                    </a:lnTo>
                    <a:lnTo>
                      <a:pt x="4168" y="9887"/>
                    </a:lnTo>
                    <a:lnTo>
                      <a:pt x="4362" y="9935"/>
                    </a:lnTo>
                    <a:lnTo>
                      <a:pt x="4508" y="9887"/>
                    </a:lnTo>
                    <a:lnTo>
                      <a:pt x="4702" y="9741"/>
                    </a:lnTo>
                    <a:lnTo>
                      <a:pt x="8918" y="5574"/>
                    </a:lnTo>
                    <a:lnTo>
                      <a:pt x="9015" y="5380"/>
                    </a:lnTo>
                    <a:lnTo>
                      <a:pt x="9063" y="5186"/>
                    </a:lnTo>
                    <a:lnTo>
                      <a:pt x="9015" y="4992"/>
                    </a:lnTo>
                    <a:lnTo>
                      <a:pt x="8918" y="4847"/>
                    </a:lnTo>
                    <a:lnTo>
                      <a:pt x="9984" y="3780"/>
                    </a:lnTo>
                    <a:lnTo>
                      <a:pt x="10081" y="3586"/>
                    </a:lnTo>
                    <a:lnTo>
                      <a:pt x="10130" y="3393"/>
                    </a:lnTo>
                    <a:lnTo>
                      <a:pt x="10081" y="3199"/>
                    </a:lnTo>
                    <a:lnTo>
                      <a:pt x="9984" y="3053"/>
                    </a:lnTo>
                    <a:lnTo>
                      <a:pt x="9645" y="2666"/>
                    </a:lnTo>
                    <a:lnTo>
                      <a:pt x="11438" y="872"/>
                    </a:lnTo>
                    <a:lnTo>
                      <a:pt x="11535" y="727"/>
                    </a:lnTo>
                    <a:lnTo>
                      <a:pt x="11584" y="533"/>
                    </a:lnTo>
                    <a:lnTo>
                      <a:pt x="11535" y="339"/>
                    </a:lnTo>
                    <a:lnTo>
                      <a:pt x="11438" y="194"/>
                    </a:lnTo>
                    <a:lnTo>
                      <a:pt x="11244" y="49"/>
                    </a:lnTo>
                    <a:lnTo>
                      <a:pt x="110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6"/>
              <p:cNvSpPr/>
              <p:nvPr/>
            </p:nvSpPr>
            <p:spPr>
              <a:xfrm>
                <a:off x="2210503" y="2195911"/>
                <a:ext cx="23029" cy="23029"/>
              </a:xfrm>
              <a:custGeom>
                <a:rect b="b" l="l" r="r" t="t"/>
                <a:pathLst>
                  <a:path extrusionOk="0" h="1019" w="1019">
                    <a:moveTo>
                      <a:pt x="291" y="0"/>
                    </a:moveTo>
                    <a:lnTo>
                      <a:pt x="146" y="146"/>
                    </a:lnTo>
                    <a:lnTo>
                      <a:pt x="0" y="291"/>
                    </a:lnTo>
                    <a:lnTo>
                      <a:pt x="0" y="485"/>
                    </a:lnTo>
                    <a:lnTo>
                      <a:pt x="0" y="679"/>
                    </a:lnTo>
                    <a:lnTo>
                      <a:pt x="146" y="873"/>
                    </a:lnTo>
                    <a:lnTo>
                      <a:pt x="291" y="970"/>
                    </a:lnTo>
                    <a:lnTo>
                      <a:pt x="485" y="1018"/>
                    </a:lnTo>
                    <a:lnTo>
                      <a:pt x="679" y="970"/>
                    </a:lnTo>
                    <a:lnTo>
                      <a:pt x="873" y="873"/>
                    </a:lnTo>
                    <a:lnTo>
                      <a:pt x="970" y="679"/>
                    </a:lnTo>
                    <a:lnTo>
                      <a:pt x="1018" y="485"/>
                    </a:lnTo>
                    <a:lnTo>
                      <a:pt x="970" y="291"/>
                    </a:lnTo>
                    <a:lnTo>
                      <a:pt x="873" y="146"/>
                    </a:lnTo>
                    <a:lnTo>
                      <a:pt x="6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6"/>
              <p:cNvSpPr/>
              <p:nvPr/>
            </p:nvSpPr>
            <p:spPr>
              <a:xfrm>
                <a:off x="2254302" y="2195911"/>
                <a:ext cx="23029" cy="23029"/>
              </a:xfrm>
              <a:custGeom>
                <a:rect b="b" l="l" r="r" t="t"/>
                <a:pathLst>
                  <a:path extrusionOk="0" h="1019" w="1019">
                    <a:moveTo>
                      <a:pt x="340" y="0"/>
                    </a:moveTo>
                    <a:lnTo>
                      <a:pt x="146" y="146"/>
                    </a:lnTo>
                    <a:lnTo>
                      <a:pt x="49" y="291"/>
                    </a:lnTo>
                    <a:lnTo>
                      <a:pt x="1" y="485"/>
                    </a:lnTo>
                    <a:lnTo>
                      <a:pt x="49" y="679"/>
                    </a:lnTo>
                    <a:lnTo>
                      <a:pt x="146" y="873"/>
                    </a:lnTo>
                    <a:lnTo>
                      <a:pt x="340" y="970"/>
                    </a:lnTo>
                    <a:lnTo>
                      <a:pt x="534" y="1018"/>
                    </a:lnTo>
                    <a:lnTo>
                      <a:pt x="728" y="970"/>
                    </a:lnTo>
                    <a:lnTo>
                      <a:pt x="873" y="873"/>
                    </a:lnTo>
                    <a:lnTo>
                      <a:pt x="970" y="679"/>
                    </a:lnTo>
                    <a:lnTo>
                      <a:pt x="1019" y="485"/>
                    </a:lnTo>
                    <a:lnTo>
                      <a:pt x="970" y="291"/>
                    </a:lnTo>
                    <a:lnTo>
                      <a:pt x="873" y="146"/>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6"/>
              <p:cNvSpPr/>
              <p:nvPr/>
            </p:nvSpPr>
            <p:spPr>
              <a:xfrm>
                <a:off x="2298124" y="2195911"/>
                <a:ext cx="23029" cy="23029"/>
              </a:xfrm>
              <a:custGeom>
                <a:rect b="b" l="l" r="r" t="t"/>
                <a:pathLst>
                  <a:path extrusionOk="0" h="1019" w="1019">
                    <a:moveTo>
                      <a:pt x="291" y="0"/>
                    </a:moveTo>
                    <a:lnTo>
                      <a:pt x="146" y="146"/>
                    </a:lnTo>
                    <a:lnTo>
                      <a:pt x="49" y="291"/>
                    </a:lnTo>
                    <a:lnTo>
                      <a:pt x="1" y="485"/>
                    </a:lnTo>
                    <a:lnTo>
                      <a:pt x="49" y="679"/>
                    </a:lnTo>
                    <a:lnTo>
                      <a:pt x="146" y="873"/>
                    </a:lnTo>
                    <a:lnTo>
                      <a:pt x="291" y="970"/>
                    </a:lnTo>
                    <a:lnTo>
                      <a:pt x="485" y="1018"/>
                    </a:lnTo>
                    <a:lnTo>
                      <a:pt x="728" y="970"/>
                    </a:lnTo>
                    <a:lnTo>
                      <a:pt x="873" y="873"/>
                    </a:lnTo>
                    <a:lnTo>
                      <a:pt x="970" y="679"/>
                    </a:lnTo>
                    <a:lnTo>
                      <a:pt x="1018" y="485"/>
                    </a:lnTo>
                    <a:lnTo>
                      <a:pt x="970" y="291"/>
                    </a:lnTo>
                    <a:lnTo>
                      <a:pt x="873" y="146"/>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12" name="Google Shape;912;p36"/>
          <p:cNvGrpSpPr/>
          <p:nvPr/>
        </p:nvGrpSpPr>
        <p:grpSpPr>
          <a:xfrm>
            <a:off x="2809499" y="1999856"/>
            <a:ext cx="392154" cy="392133"/>
            <a:chOff x="2619044" y="1999856"/>
            <a:chExt cx="392154" cy="392133"/>
          </a:xfrm>
        </p:grpSpPr>
        <p:sp>
          <p:nvSpPr>
            <p:cNvPr id="913" name="Google Shape;913;p36"/>
            <p:cNvSpPr/>
            <p:nvPr/>
          </p:nvSpPr>
          <p:spPr>
            <a:xfrm>
              <a:off x="2619044" y="1999856"/>
              <a:ext cx="84366" cy="392133"/>
            </a:xfrm>
            <a:custGeom>
              <a:rect b="b" l="l" r="r" t="t"/>
              <a:pathLst>
                <a:path extrusionOk="0" h="17351" w="3733">
                  <a:moveTo>
                    <a:pt x="2473" y="1018"/>
                  </a:moveTo>
                  <a:lnTo>
                    <a:pt x="2569" y="1066"/>
                  </a:lnTo>
                  <a:lnTo>
                    <a:pt x="2666" y="1115"/>
                  </a:lnTo>
                  <a:lnTo>
                    <a:pt x="2715" y="1163"/>
                  </a:lnTo>
                  <a:lnTo>
                    <a:pt x="2715" y="1260"/>
                  </a:lnTo>
                  <a:lnTo>
                    <a:pt x="2715" y="2036"/>
                  </a:lnTo>
                  <a:lnTo>
                    <a:pt x="1019" y="2036"/>
                  </a:lnTo>
                  <a:lnTo>
                    <a:pt x="1019" y="1260"/>
                  </a:lnTo>
                  <a:lnTo>
                    <a:pt x="1067" y="1163"/>
                  </a:lnTo>
                  <a:lnTo>
                    <a:pt x="1115" y="1115"/>
                  </a:lnTo>
                  <a:lnTo>
                    <a:pt x="1164" y="1066"/>
                  </a:lnTo>
                  <a:lnTo>
                    <a:pt x="1261" y="1018"/>
                  </a:lnTo>
                  <a:close/>
                  <a:moveTo>
                    <a:pt x="2715" y="3053"/>
                  </a:moveTo>
                  <a:lnTo>
                    <a:pt x="2715" y="12262"/>
                  </a:lnTo>
                  <a:lnTo>
                    <a:pt x="1019" y="12262"/>
                  </a:lnTo>
                  <a:lnTo>
                    <a:pt x="1019" y="3053"/>
                  </a:lnTo>
                  <a:close/>
                  <a:moveTo>
                    <a:pt x="2521" y="13279"/>
                  </a:moveTo>
                  <a:lnTo>
                    <a:pt x="1891" y="15266"/>
                  </a:lnTo>
                  <a:lnTo>
                    <a:pt x="1212" y="13279"/>
                  </a:lnTo>
                  <a:close/>
                  <a:moveTo>
                    <a:pt x="1261" y="0"/>
                  </a:moveTo>
                  <a:lnTo>
                    <a:pt x="1019" y="49"/>
                  </a:lnTo>
                  <a:lnTo>
                    <a:pt x="776" y="145"/>
                  </a:lnTo>
                  <a:lnTo>
                    <a:pt x="582" y="242"/>
                  </a:lnTo>
                  <a:lnTo>
                    <a:pt x="389" y="388"/>
                  </a:lnTo>
                  <a:lnTo>
                    <a:pt x="243" y="582"/>
                  </a:lnTo>
                  <a:lnTo>
                    <a:pt x="98" y="776"/>
                  </a:lnTo>
                  <a:lnTo>
                    <a:pt x="49" y="1018"/>
                  </a:lnTo>
                  <a:lnTo>
                    <a:pt x="1" y="1260"/>
                  </a:lnTo>
                  <a:lnTo>
                    <a:pt x="1" y="12795"/>
                  </a:lnTo>
                  <a:lnTo>
                    <a:pt x="1" y="12843"/>
                  </a:lnTo>
                  <a:lnTo>
                    <a:pt x="1" y="12892"/>
                  </a:lnTo>
                  <a:lnTo>
                    <a:pt x="49" y="12892"/>
                  </a:lnTo>
                  <a:lnTo>
                    <a:pt x="49" y="12940"/>
                  </a:lnTo>
                  <a:lnTo>
                    <a:pt x="1406" y="17011"/>
                  </a:lnTo>
                  <a:lnTo>
                    <a:pt x="1455" y="17157"/>
                  </a:lnTo>
                  <a:lnTo>
                    <a:pt x="1600" y="17254"/>
                  </a:lnTo>
                  <a:lnTo>
                    <a:pt x="1697" y="17350"/>
                  </a:lnTo>
                  <a:lnTo>
                    <a:pt x="2036" y="17350"/>
                  </a:lnTo>
                  <a:lnTo>
                    <a:pt x="2182" y="17254"/>
                  </a:lnTo>
                  <a:lnTo>
                    <a:pt x="2279" y="17157"/>
                  </a:lnTo>
                  <a:lnTo>
                    <a:pt x="2376" y="17011"/>
                  </a:lnTo>
                  <a:lnTo>
                    <a:pt x="3733" y="12940"/>
                  </a:lnTo>
                  <a:lnTo>
                    <a:pt x="3733" y="12892"/>
                  </a:lnTo>
                  <a:lnTo>
                    <a:pt x="3733" y="12843"/>
                  </a:lnTo>
                  <a:lnTo>
                    <a:pt x="3733" y="12795"/>
                  </a:lnTo>
                  <a:lnTo>
                    <a:pt x="3733" y="1260"/>
                  </a:lnTo>
                  <a:lnTo>
                    <a:pt x="3733" y="1018"/>
                  </a:lnTo>
                  <a:lnTo>
                    <a:pt x="3636" y="776"/>
                  </a:lnTo>
                  <a:lnTo>
                    <a:pt x="3539" y="582"/>
                  </a:lnTo>
                  <a:lnTo>
                    <a:pt x="3393" y="388"/>
                  </a:lnTo>
                  <a:lnTo>
                    <a:pt x="3199" y="242"/>
                  </a:lnTo>
                  <a:lnTo>
                    <a:pt x="2957" y="145"/>
                  </a:lnTo>
                  <a:lnTo>
                    <a:pt x="2763" y="49"/>
                  </a:lnTo>
                  <a:lnTo>
                    <a:pt x="247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6"/>
            <p:cNvSpPr/>
            <p:nvPr/>
          </p:nvSpPr>
          <p:spPr>
            <a:xfrm>
              <a:off x="2732970" y="1999856"/>
              <a:ext cx="119396" cy="392133"/>
            </a:xfrm>
            <a:custGeom>
              <a:rect b="b" l="l" r="r" t="t"/>
              <a:pathLst>
                <a:path extrusionOk="0" h="17351" w="5283">
                  <a:moveTo>
                    <a:pt x="4265" y="1018"/>
                  </a:moveTo>
                  <a:lnTo>
                    <a:pt x="4265" y="16333"/>
                  </a:lnTo>
                  <a:lnTo>
                    <a:pt x="1018" y="16333"/>
                  </a:lnTo>
                  <a:lnTo>
                    <a:pt x="1018" y="15266"/>
                  </a:lnTo>
                  <a:lnTo>
                    <a:pt x="1793" y="15266"/>
                  </a:lnTo>
                  <a:lnTo>
                    <a:pt x="1987" y="15218"/>
                  </a:lnTo>
                  <a:lnTo>
                    <a:pt x="2133" y="15121"/>
                  </a:lnTo>
                  <a:lnTo>
                    <a:pt x="2230" y="14976"/>
                  </a:lnTo>
                  <a:lnTo>
                    <a:pt x="2278" y="14733"/>
                  </a:lnTo>
                  <a:lnTo>
                    <a:pt x="2230" y="14540"/>
                  </a:lnTo>
                  <a:lnTo>
                    <a:pt x="2133" y="14394"/>
                  </a:lnTo>
                  <a:lnTo>
                    <a:pt x="1987" y="14297"/>
                  </a:lnTo>
                  <a:lnTo>
                    <a:pt x="1793" y="14249"/>
                  </a:lnTo>
                  <a:lnTo>
                    <a:pt x="1018" y="14249"/>
                  </a:lnTo>
                  <a:lnTo>
                    <a:pt x="1018" y="13231"/>
                  </a:lnTo>
                  <a:lnTo>
                    <a:pt x="1793" y="13231"/>
                  </a:lnTo>
                  <a:lnTo>
                    <a:pt x="1987" y="13182"/>
                  </a:lnTo>
                  <a:lnTo>
                    <a:pt x="2133" y="13086"/>
                  </a:lnTo>
                  <a:lnTo>
                    <a:pt x="2230" y="12940"/>
                  </a:lnTo>
                  <a:lnTo>
                    <a:pt x="2278" y="12746"/>
                  </a:lnTo>
                  <a:lnTo>
                    <a:pt x="2230" y="12504"/>
                  </a:lnTo>
                  <a:lnTo>
                    <a:pt x="2133" y="12359"/>
                  </a:lnTo>
                  <a:lnTo>
                    <a:pt x="1987" y="12262"/>
                  </a:lnTo>
                  <a:lnTo>
                    <a:pt x="1793" y="12213"/>
                  </a:lnTo>
                  <a:lnTo>
                    <a:pt x="1018" y="12213"/>
                  </a:lnTo>
                  <a:lnTo>
                    <a:pt x="1018" y="11195"/>
                  </a:lnTo>
                  <a:lnTo>
                    <a:pt x="1793" y="11195"/>
                  </a:lnTo>
                  <a:lnTo>
                    <a:pt x="1987" y="11147"/>
                  </a:lnTo>
                  <a:lnTo>
                    <a:pt x="2133" y="11050"/>
                  </a:lnTo>
                  <a:lnTo>
                    <a:pt x="2230" y="10905"/>
                  </a:lnTo>
                  <a:lnTo>
                    <a:pt x="2278" y="10711"/>
                  </a:lnTo>
                  <a:lnTo>
                    <a:pt x="2230" y="10517"/>
                  </a:lnTo>
                  <a:lnTo>
                    <a:pt x="2133" y="10323"/>
                  </a:lnTo>
                  <a:lnTo>
                    <a:pt x="1987" y="10226"/>
                  </a:lnTo>
                  <a:lnTo>
                    <a:pt x="1793" y="10178"/>
                  </a:lnTo>
                  <a:lnTo>
                    <a:pt x="1018" y="10178"/>
                  </a:lnTo>
                  <a:lnTo>
                    <a:pt x="1018" y="9160"/>
                  </a:lnTo>
                  <a:lnTo>
                    <a:pt x="1793" y="9160"/>
                  </a:lnTo>
                  <a:lnTo>
                    <a:pt x="1987" y="9111"/>
                  </a:lnTo>
                  <a:lnTo>
                    <a:pt x="2133" y="9015"/>
                  </a:lnTo>
                  <a:lnTo>
                    <a:pt x="2230" y="8869"/>
                  </a:lnTo>
                  <a:lnTo>
                    <a:pt x="2278" y="8675"/>
                  </a:lnTo>
                  <a:lnTo>
                    <a:pt x="2230" y="8481"/>
                  </a:lnTo>
                  <a:lnTo>
                    <a:pt x="2133" y="8288"/>
                  </a:lnTo>
                  <a:lnTo>
                    <a:pt x="1987" y="8191"/>
                  </a:lnTo>
                  <a:lnTo>
                    <a:pt x="1793" y="8142"/>
                  </a:lnTo>
                  <a:lnTo>
                    <a:pt x="1018" y="8142"/>
                  </a:lnTo>
                  <a:lnTo>
                    <a:pt x="1018" y="7124"/>
                  </a:lnTo>
                  <a:lnTo>
                    <a:pt x="1793" y="7124"/>
                  </a:lnTo>
                  <a:lnTo>
                    <a:pt x="1987" y="7076"/>
                  </a:lnTo>
                  <a:lnTo>
                    <a:pt x="2133" y="6979"/>
                  </a:lnTo>
                  <a:lnTo>
                    <a:pt x="2230" y="6834"/>
                  </a:lnTo>
                  <a:lnTo>
                    <a:pt x="2278" y="6640"/>
                  </a:lnTo>
                  <a:lnTo>
                    <a:pt x="2230" y="6446"/>
                  </a:lnTo>
                  <a:lnTo>
                    <a:pt x="2133" y="6252"/>
                  </a:lnTo>
                  <a:lnTo>
                    <a:pt x="1987" y="6155"/>
                  </a:lnTo>
                  <a:lnTo>
                    <a:pt x="1793" y="6107"/>
                  </a:lnTo>
                  <a:lnTo>
                    <a:pt x="1018" y="6107"/>
                  </a:lnTo>
                  <a:lnTo>
                    <a:pt x="1018" y="5089"/>
                  </a:lnTo>
                  <a:lnTo>
                    <a:pt x="1793" y="5089"/>
                  </a:lnTo>
                  <a:lnTo>
                    <a:pt x="1987" y="5040"/>
                  </a:lnTo>
                  <a:lnTo>
                    <a:pt x="2133" y="4943"/>
                  </a:lnTo>
                  <a:lnTo>
                    <a:pt x="2230" y="4798"/>
                  </a:lnTo>
                  <a:lnTo>
                    <a:pt x="2278" y="4604"/>
                  </a:lnTo>
                  <a:lnTo>
                    <a:pt x="2230" y="4410"/>
                  </a:lnTo>
                  <a:lnTo>
                    <a:pt x="2133" y="4217"/>
                  </a:lnTo>
                  <a:lnTo>
                    <a:pt x="1987" y="4120"/>
                  </a:lnTo>
                  <a:lnTo>
                    <a:pt x="1793" y="4071"/>
                  </a:lnTo>
                  <a:lnTo>
                    <a:pt x="1018" y="4071"/>
                  </a:lnTo>
                  <a:lnTo>
                    <a:pt x="1018" y="3053"/>
                  </a:lnTo>
                  <a:lnTo>
                    <a:pt x="1987" y="3053"/>
                  </a:lnTo>
                  <a:lnTo>
                    <a:pt x="2133" y="2908"/>
                  </a:lnTo>
                  <a:lnTo>
                    <a:pt x="2230" y="2763"/>
                  </a:lnTo>
                  <a:lnTo>
                    <a:pt x="2278" y="2569"/>
                  </a:lnTo>
                  <a:lnTo>
                    <a:pt x="2230" y="2375"/>
                  </a:lnTo>
                  <a:lnTo>
                    <a:pt x="2133" y="2181"/>
                  </a:lnTo>
                  <a:lnTo>
                    <a:pt x="1987" y="2084"/>
                  </a:lnTo>
                  <a:lnTo>
                    <a:pt x="1793" y="2036"/>
                  </a:lnTo>
                  <a:lnTo>
                    <a:pt x="1018" y="2036"/>
                  </a:lnTo>
                  <a:lnTo>
                    <a:pt x="1018" y="1018"/>
                  </a:lnTo>
                  <a:close/>
                  <a:moveTo>
                    <a:pt x="485" y="0"/>
                  </a:moveTo>
                  <a:lnTo>
                    <a:pt x="291" y="49"/>
                  </a:lnTo>
                  <a:lnTo>
                    <a:pt x="146" y="194"/>
                  </a:lnTo>
                  <a:lnTo>
                    <a:pt x="49" y="339"/>
                  </a:lnTo>
                  <a:lnTo>
                    <a:pt x="0" y="533"/>
                  </a:lnTo>
                  <a:lnTo>
                    <a:pt x="0" y="16866"/>
                  </a:lnTo>
                  <a:lnTo>
                    <a:pt x="49" y="17060"/>
                  </a:lnTo>
                  <a:lnTo>
                    <a:pt x="146" y="17205"/>
                  </a:lnTo>
                  <a:lnTo>
                    <a:pt x="291" y="17302"/>
                  </a:lnTo>
                  <a:lnTo>
                    <a:pt x="485" y="17350"/>
                  </a:lnTo>
                  <a:lnTo>
                    <a:pt x="4750" y="17350"/>
                  </a:lnTo>
                  <a:lnTo>
                    <a:pt x="4944" y="17302"/>
                  </a:lnTo>
                  <a:lnTo>
                    <a:pt x="5137" y="17205"/>
                  </a:lnTo>
                  <a:lnTo>
                    <a:pt x="5234" y="17060"/>
                  </a:lnTo>
                  <a:lnTo>
                    <a:pt x="5283" y="16866"/>
                  </a:lnTo>
                  <a:lnTo>
                    <a:pt x="5283" y="533"/>
                  </a:lnTo>
                  <a:lnTo>
                    <a:pt x="5234" y="339"/>
                  </a:lnTo>
                  <a:lnTo>
                    <a:pt x="5137" y="194"/>
                  </a:lnTo>
                  <a:lnTo>
                    <a:pt x="4944" y="49"/>
                  </a:lnTo>
                  <a:lnTo>
                    <a:pt x="47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6"/>
            <p:cNvSpPr/>
            <p:nvPr/>
          </p:nvSpPr>
          <p:spPr>
            <a:xfrm>
              <a:off x="2880819" y="1999856"/>
              <a:ext cx="130379" cy="392133"/>
            </a:xfrm>
            <a:custGeom>
              <a:rect b="b" l="l" r="r" t="t"/>
              <a:pathLst>
                <a:path extrusionOk="0" h="17351" w="5769">
                  <a:moveTo>
                    <a:pt x="2473" y="1018"/>
                  </a:moveTo>
                  <a:lnTo>
                    <a:pt x="2570" y="1066"/>
                  </a:lnTo>
                  <a:lnTo>
                    <a:pt x="2667" y="1115"/>
                  </a:lnTo>
                  <a:lnTo>
                    <a:pt x="2715" y="1163"/>
                  </a:lnTo>
                  <a:lnTo>
                    <a:pt x="2715" y="1260"/>
                  </a:lnTo>
                  <a:lnTo>
                    <a:pt x="2715" y="2036"/>
                  </a:lnTo>
                  <a:lnTo>
                    <a:pt x="1019" y="2036"/>
                  </a:lnTo>
                  <a:lnTo>
                    <a:pt x="1019" y="1260"/>
                  </a:lnTo>
                  <a:lnTo>
                    <a:pt x="1067" y="1163"/>
                  </a:lnTo>
                  <a:lnTo>
                    <a:pt x="1116" y="1115"/>
                  </a:lnTo>
                  <a:lnTo>
                    <a:pt x="1164" y="1066"/>
                  </a:lnTo>
                  <a:lnTo>
                    <a:pt x="1261" y="1018"/>
                  </a:lnTo>
                  <a:close/>
                  <a:moveTo>
                    <a:pt x="2715" y="3053"/>
                  </a:moveTo>
                  <a:lnTo>
                    <a:pt x="2715" y="9887"/>
                  </a:lnTo>
                  <a:lnTo>
                    <a:pt x="1019" y="9887"/>
                  </a:lnTo>
                  <a:lnTo>
                    <a:pt x="1019" y="3053"/>
                  </a:lnTo>
                  <a:close/>
                  <a:moveTo>
                    <a:pt x="2715" y="10905"/>
                  </a:moveTo>
                  <a:lnTo>
                    <a:pt x="2715" y="13861"/>
                  </a:lnTo>
                  <a:lnTo>
                    <a:pt x="2715" y="14055"/>
                  </a:lnTo>
                  <a:lnTo>
                    <a:pt x="2667" y="14200"/>
                  </a:lnTo>
                  <a:lnTo>
                    <a:pt x="2570" y="14346"/>
                  </a:lnTo>
                  <a:lnTo>
                    <a:pt x="2473" y="14491"/>
                  </a:lnTo>
                  <a:lnTo>
                    <a:pt x="2327" y="14588"/>
                  </a:lnTo>
                  <a:lnTo>
                    <a:pt x="2230" y="14685"/>
                  </a:lnTo>
                  <a:lnTo>
                    <a:pt x="2036" y="14733"/>
                  </a:lnTo>
                  <a:lnTo>
                    <a:pt x="1697" y="14733"/>
                  </a:lnTo>
                  <a:lnTo>
                    <a:pt x="1503" y="14636"/>
                  </a:lnTo>
                  <a:lnTo>
                    <a:pt x="1406" y="14588"/>
                  </a:lnTo>
                  <a:lnTo>
                    <a:pt x="1261" y="14491"/>
                  </a:lnTo>
                  <a:lnTo>
                    <a:pt x="1164" y="14346"/>
                  </a:lnTo>
                  <a:lnTo>
                    <a:pt x="1116" y="14200"/>
                  </a:lnTo>
                  <a:lnTo>
                    <a:pt x="1067" y="14055"/>
                  </a:lnTo>
                  <a:lnTo>
                    <a:pt x="1019" y="13861"/>
                  </a:lnTo>
                  <a:lnTo>
                    <a:pt x="1019" y="10905"/>
                  </a:lnTo>
                  <a:close/>
                  <a:moveTo>
                    <a:pt x="1261" y="0"/>
                  </a:moveTo>
                  <a:lnTo>
                    <a:pt x="1019" y="49"/>
                  </a:lnTo>
                  <a:lnTo>
                    <a:pt x="776" y="145"/>
                  </a:lnTo>
                  <a:lnTo>
                    <a:pt x="583" y="242"/>
                  </a:lnTo>
                  <a:lnTo>
                    <a:pt x="389" y="388"/>
                  </a:lnTo>
                  <a:lnTo>
                    <a:pt x="243" y="582"/>
                  </a:lnTo>
                  <a:lnTo>
                    <a:pt x="98" y="776"/>
                  </a:lnTo>
                  <a:lnTo>
                    <a:pt x="49" y="1018"/>
                  </a:lnTo>
                  <a:lnTo>
                    <a:pt x="1" y="1260"/>
                  </a:lnTo>
                  <a:lnTo>
                    <a:pt x="1" y="13861"/>
                  </a:lnTo>
                  <a:lnTo>
                    <a:pt x="49" y="14200"/>
                  </a:lnTo>
                  <a:lnTo>
                    <a:pt x="98" y="14491"/>
                  </a:lnTo>
                  <a:lnTo>
                    <a:pt x="243" y="14782"/>
                  </a:lnTo>
                  <a:lnTo>
                    <a:pt x="389" y="15024"/>
                  </a:lnTo>
                  <a:lnTo>
                    <a:pt x="583" y="15218"/>
                  </a:lnTo>
                  <a:lnTo>
                    <a:pt x="825" y="15412"/>
                  </a:lnTo>
                  <a:lnTo>
                    <a:pt x="1067" y="15557"/>
                  </a:lnTo>
                  <a:lnTo>
                    <a:pt x="1358" y="15703"/>
                  </a:lnTo>
                  <a:lnTo>
                    <a:pt x="1358" y="16866"/>
                  </a:lnTo>
                  <a:lnTo>
                    <a:pt x="1406" y="17060"/>
                  </a:lnTo>
                  <a:lnTo>
                    <a:pt x="1503" y="17205"/>
                  </a:lnTo>
                  <a:lnTo>
                    <a:pt x="1697" y="17302"/>
                  </a:lnTo>
                  <a:lnTo>
                    <a:pt x="1891" y="17350"/>
                  </a:lnTo>
                  <a:lnTo>
                    <a:pt x="2085" y="17302"/>
                  </a:lnTo>
                  <a:lnTo>
                    <a:pt x="2230" y="17205"/>
                  </a:lnTo>
                  <a:lnTo>
                    <a:pt x="2327" y="17060"/>
                  </a:lnTo>
                  <a:lnTo>
                    <a:pt x="2376" y="16866"/>
                  </a:lnTo>
                  <a:lnTo>
                    <a:pt x="2376" y="15703"/>
                  </a:lnTo>
                  <a:lnTo>
                    <a:pt x="2667" y="15557"/>
                  </a:lnTo>
                  <a:lnTo>
                    <a:pt x="2909" y="15412"/>
                  </a:lnTo>
                  <a:lnTo>
                    <a:pt x="3151" y="15218"/>
                  </a:lnTo>
                  <a:lnTo>
                    <a:pt x="3345" y="15024"/>
                  </a:lnTo>
                  <a:lnTo>
                    <a:pt x="3539" y="14782"/>
                  </a:lnTo>
                  <a:lnTo>
                    <a:pt x="3636" y="14491"/>
                  </a:lnTo>
                  <a:lnTo>
                    <a:pt x="3733" y="14200"/>
                  </a:lnTo>
                  <a:lnTo>
                    <a:pt x="3733" y="13861"/>
                  </a:lnTo>
                  <a:lnTo>
                    <a:pt x="3733" y="10420"/>
                  </a:lnTo>
                  <a:lnTo>
                    <a:pt x="3733" y="3053"/>
                  </a:lnTo>
                  <a:lnTo>
                    <a:pt x="3975" y="3053"/>
                  </a:lnTo>
                  <a:lnTo>
                    <a:pt x="4169" y="3102"/>
                  </a:lnTo>
                  <a:lnTo>
                    <a:pt x="4266" y="3150"/>
                  </a:lnTo>
                  <a:lnTo>
                    <a:pt x="4508" y="3296"/>
                  </a:lnTo>
                  <a:lnTo>
                    <a:pt x="4702" y="3538"/>
                  </a:lnTo>
                  <a:lnTo>
                    <a:pt x="4751" y="3683"/>
                  </a:lnTo>
                  <a:lnTo>
                    <a:pt x="4751" y="3829"/>
                  </a:lnTo>
                  <a:lnTo>
                    <a:pt x="4751" y="9160"/>
                  </a:lnTo>
                  <a:lnTo>
                    <a:pt x="4799" y="9402"/>
                  </a:lnTo>
                  <a:lnTo>
                    <a:pt x="4896" y="9548"/>
                  </a:lnTo>
                  <a:lnTo>
                    <a:pt x="5090" y="9645"/>
                  </a:lnTo>
                  <a:lnTo>
                    <a:pt x="5284" y="9693"/>
                  </a:lnTo>
                  <a:lnTo>
                    <a:pt x="5478" y="9645"/>
                  </a:lnTo>
                  <a:lnTo>
                    <a:pt x="5623" y="9548"/>
                  </a:lnTo>
                  <a:lnTo>
                    <a:pt x="5720" y="9402"/>
                  </a:lnTo>
                  <a:lnTo>
                    <a:pt x="5768" y="9160"/>
                  </a:lnTo>
                  <a:lnTo>
                    <a:pt x="5768" y="3829"/>
                  </a:lnTo>
                  <a:lnTo>
                    <a:pt x="5720" y="3490"/>
                  </a:lnTo>
                  <a:lnTo>
                    <a:pt x="5623" y="3150"/>
                  </a:lnTo>
                  <a:lnTo>
                    <a:pt x="5478" y="2859"/>
                  </a:lnTo>
                  <a:lnTo>
                    <a:pt x="5235" y="2569"/>
                  </a:lnTo>
                  <a:lnTo>
                    <a:pt x="4993" y="2375"/>
                  </a:lnTo>
                  <a:lnTo>
                    <a:pt x="4702" y="2181"/>
                  </a:lnTo>
                  <a:lnTo>
                    <a:pt x="4363" y="2084"/>
                  </a:lnTo>
                  <a:lnTo>
                    <a:pt x="3975" y="2036"/>
                  </a:lnTo>
                  <a:lnTo>
                    <a:pt x="3733" y="2036"/>
                  </a:lnTo>
                  <a:lnTo>
                    <a:pt x="3733" y="1260"/>
                  </a:lnTo>
                  <a:lnTo>
                    <a:pt x="3733" y="1018"/>
                  </a:lnTo>
                  <a:lnTo>
                    <a:pt x="3636" y="776"/>
                  </a:lnTo>
                  <a:lnTo>
                    <a:pt x="3539" y="582"/>
                  </a:lnTo>
                  <a:lnTo>
                    <a:pt x="3394" y="388"/>
                  </a:lnTo>
                  <a:lnTo>
                    <a:pt x="3200" y="242"/>
                  </a:lnTo>
                  <a:lnTo>
                    <a:pt x="2957" y="145"/>
                  </a:lnTo>
                  <a:lnTo>
                    <a:pt x="2763" y="49"/>
                  </a:lnTo>
                  <a:lnTo>
                    <a:pt x="247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36"/>
          <p:cNvGrpSpPr/>
          <p:nvPr/>
        </p:nvGrpSpPr>
        <p:grpSpPr>
          <a:xfrm>
            <a:off x="3444420" y="1999856"/>
            <a:ext cx="392133" cy="392133"/>
            <a:chOff x="3287190" y="1999856"/>
            <a:chExt cx="392133" cy="392133"/>
          </a:xfrm>
        </p:grpSpPr>
        <p:sp>
          <p:nvSpPr>
            <p:cNvPr id="917" name="Google Shape;917;p36"/>
            <p:cNvSpPr/>
            <p:nvPr/>
          </p:nvSpPr>
          <p:spPr>
            <a:xfrm>
              <a:off x="3380302" y="2056808"/>
              <a:ext cx="75597" cy="147872"/>
            </a:xfrm>
            <a:custGeom>
              <a:rect b="b" l="l" r="r" t="t"/>
              <a:pathLst>
                <a:path extrusionOk="0" h="6543" w="3345">
                  <a:moveTo>
                    <a:pt x="1454" y="0"/>
                  </a:moveTo>
                  <a:lnTo>
                    <a:pt x="1309" y="146"/>
                  </a:lnTo>
                  <a:lnTo>
                    <a:pt x="1163" y="291"/>
                  </a:lnTo>
                  <a:lnTo>
                    <a:pt x="1163" y="485"/>
                  </a:lnTo>
                  <a:lnTo>
                    <a:pt x="1163" y="679"/>
                  </a:lnTo>
                  <a:lnTo>
                    <a:pt x="775" y="824"/>
                  </a:lnTo>
                  <a:lnTo>
                    <a:pt x="485" y="1066"/>
                  </a:lnTo>
                  <a:lnTo>
                    <a:pt x="291" y="1406"/>
                  </a:lnTo>
                  <a:lnTo>
                    <a:pt x="145" y="1793"/>
                  </a:lnTo>
                  <a:lnTo>
                    <a:pt x="145" y="2181"/>
                  </a:lnTo>
                  <a:lnTo>
                    <a:pt x="194" y="2520"/>
                  </a:lnTo>
                  <a:lnTo>
                    <a:pt x="339" y="2811"/>
                  </a:lnTo>
                  <a:lnTo>
                    <a:pt x="582" y="3054"/>
                  </a:lnTo>
                  <a:lnTo>
                    <a:pt x="969" y="3296"/>
                  </a:lnTo>
                  <a:lnTo>
                    <a:pt x="1454" y="3538"/>
                  </a:lnTo>
                  <a:lnTo>
                    <a:pt x="1939" y="3732"/>
                  </a:lnTo>
                  <a:lnTo>
                    <a:pt x="2181" y="3877"/>
                  </a:lnTo>
                  <a:lnTo>
                    <a:pt x="2278" y="4023"/>
                  </a:lnTo>
                  <a:lnTo>
                    <a:pt x="2326" y="4168"/>
                  </a:lnTo>
                  <a:lnTo>
                    <a:pt x="2326" y="4314"/>
                  </a:lnTo>
                  <a:lnTo>
                    <a:pt x="2278" y="4556"/>
                  </a:lnTo>
                  <a:lnTo>
                    <a:pt x="2132" y="4750"/>
                  </a:lnTo>
                  <a:lnTo>
                    <a:pt x="1939" y="4847"/>
                  </a:lnTo>
                  <a:lnTo>
                    <a:pt x="1648" y="4895"/>
                  </a:lnTo>
                  <a:lnTo>
                    <a:pt x="1163" y="4895"/>
                  </a:lnTo>
                  <a:lnTo>
                    <a:pt x="1018" y="4798"/>
                  </a:lnTo>
                  <a:lnTo>
                    <a:pt x="775" y="4701"/>
                  </a:lnTo>
                  <a:lnTo>
                    <a:pt x="630" y="4604"/>
                  </a:lnTo>
                  <a:lnTo>
                    <a:pt x="436" y="4604"/>
                  </a:lnTo>
                  <a:lnTo>
                    <a:pt x="242" y="4701"/>
                  </a:lnTo>
                  <a:lnTo>
                    <a:pt x="97" y="4798"/>
                  </a:lnTo>
                  <a:lnTo>
                    <a:pt x="0" y="4992"/>
                  </a:lnTo>
                  <a:lnTo>
                    <a:pt x="0" y="5186"/>
                  </a:lnTo>
                  <a:lnTo>
                    <a:pt x="97" y="5380"/>
                  </a:lnTo>
                  <a:lnTo>
                    <a:pt x="242" y="5525"/>
                  </a:lnTo>
                  <a:lnTo>
                    <a:pt x="679" y="5816"/>
                  </a:lnTo>
                  <a:lnTo>
                    <a:pt x="921" y="5864"/>
                  </a:lnTo>
                  <a:lnTo>
                    <a:pt x="1163" y="5913"/>
                  </a:lnTo>
                  <a:lnTo>
                    <a:pt x="1163" y="6058"/>
                  </a:lnTo>
                  <a:lnTo>
                    <a:pt x="1163" y="6252"/>
                  </a:lnTo>
                  <a:lnTo>
                    <a:pt x="1260" y="6398"/>
                  </a:lnTo>
                  <a:lnTo>
                    <a:pt x="1454" y="6495"/>
                  </a:lnTo>
                  <a:lnTo>
                    <a:pt x="1648" y="6543"/>
                  </a:lnTo>
                  <a:lnTo>
                    <a:pt x="1842" y="6543"/>
                  </a:lnTo>
                  <a:lnTo>
                    <a:pt x="1987" y="6398"/>
                  </a:lnTo>
                  <a:lnTo>
                    <a:pt x="2132" y="6252"/>
                  </a:lnTo>
                  <a:lnTo>
                    <a:pt x="2181" y="6058"/>
                  </a:lnTo>
                  <a:lnTo>
                    <a:pt x="2181" y="5864"/>
                  </a:lnTo>
                  <a:lnTo>
                    <a:pt x="2520" y="5719"/>
                  </a:lnTo>
                  <a:lnTo>
                    <a:pt x="2811" y="5477"/>
                  </a:lnTo>
                  <a:lnTo>
                    <a:pt x="3005" y="5283"/>
                  </a:lnTo>
                  <a:lnTo>
                    <a:pt x="3150" y="5041"/>
                  </a:lnTo>
                  <a:lnTo>
                    <a:pt x="3247" y="4798"/>
                  </a:lnTo>
                  <a:lnTo>
                    <a:pt x="3344" y="4507"/>
                  </a:lnTo>
                  <a:lnTo>
                    <a:pt x="3344" y="4217"/>
                  </a:lnTo>
                  <a:lnTo>
                    <a:pt x="3344" y="3926"/>
                  </a:lnTo>
                  <a:lnTo>
                    <a:pt x="3247" y="3684"/>
                  </a:lnTo>
                  <a:lnTo>
                    <a:pt x="3150" y="3441"/>
                  </a:lnTo>
                  <a:lnTo>
                    <a:pt x="3005" y="3247"/>
                  </a:lnTo>
                  <a:lnTo>
                    <a:pt x="2811" y="3054"/>
                  </a:lnTo>
                  <a:lnTo>
                    <a:pt x="2569" y="2908"/>
                  </a:lnTo>
                  <a:lnTo>
                    <a:pt x="2278" y="2763"/>
                  </a:lnTo>
                  <a:lnTo>
                    <a:pt x="1842" y="2617"/>
                  </a:lnTo>
                  <a:lnTo>
                    <a:pt x="1454" y="2423"/>
                  </a:lnTo>
                  <a:lnTo>
                    <a:pt x="1212" y="2278"/>
                  </a:lnTo>
                  <a:lnTo>
                    <a:pt x="1163" y="2133"/>
                  </a:lnTo>
                  <a:lnTo>
                    <a:pt x="1163" y="1987"/>
                  </a:lnTo>
                  <a:lnTo>
                    <a:pt x="1212" y="1793"/>
                  </a:lnTo>
                  <a:lnTo>
                    <a:pt x="1309" y="1697"/>
                  </a:lnTo>
                  <a:lnTo>
                    <a:pt x="1454" y="1648"/>
                  </a:lnTo>
                  <a:lnTo>
                    <a:pt x="1696" y="1600"/>
                  </a:lnTo>
                  <a:lnTo>
                    <a:pt x="1890" y="1600"/>
                  </a:lnTo>
                  <a:lnTo>
                    <a:pt x="2036" y="1648"/>
                  </a:lnTo>
                  <a:lnTo>
                    <a:pt x="2181" y="1745"/>
                  </a:lnTo>
                  <a:lnTo>
                    <a:pt x="2326" y="1842"/>
                  </a:lnTo>
                  <a:lnTo>
                    <a:pt x="2520" y="1890"/>
                  </a:lnTo>
                  <a:lnTo>
                    <a:pt x="2714" y="1890"/>
                  </a:lnTo>
                  <a:lnTo>
                    <a:pt x="2859" y="1793"/>
                  </a:lnTo>
                  <a:lnTo>
                    <a:pt x="3005" y="1648"/>
                  </a:lnTo>
                  <a:lnTo>
                    <a:pt x="3053" y="1503"/>
                  </a:lnTo>
                  <a:lnTo>
                    <a:pt x="3102" y="1309"/>
                  </a:lnTo>
                  <a:lnTo>
                    <a:pt x="3005" y="1115"/>
                  </a:lnTo>
                  <a:lnTo>
                    <a:pt x="2859" y="1018"/>
                  </a:lnTo>
                  <a:lnTo>
                    <a:pt x="2666" y="824"/>
                  </a:lnTo>
                  <a:lnTo>
                    <a:pt x="2423" y="727"/>
                  </a:lnTo>
                  <a:lnTo>
                    <a:pt x="2181" y="630"/>
                  </a:lnTo>
                  <a:lnTo>
                    <a:pt x="2181" y="533"/>
                  </a:lnTo>
                  <a:lnTo>
                    <a:pt x="2132" y="339"/>
                  </a:lnTo>
                  <a:lnTo>
                    <a:pt x="2036" y="146"/>
                  </a:lnTo>
                  <a:lnTo>
                    <a:pt x="1890" y="49"/>
                  </a:lnTo>
                  <a:lnTo>
                    <a:pt x="169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6"/>
            <p:cNvSpPr/>
            <p:nvPr/>
          </p:nvSpPr>
          <p:spPr>
            <a:xfrm>
              <a:off x="3287190" y="1999856"/>
              <a:ext cx="392133" cy="392133"/>
            </a:xfrm>
            <a:custGeom>
              <a:rect b="b" l="l" r="r" t="t"/>
              <a:pathLst>
                <a:path extrusionOk="0" h="17351" w="17351">
                  <a:moveTo>
                    <a:pt x="16333" y="6882"/>
                  </a:moveTo>
                  <a:lnTo>
                    <a:pt x="16333" y="8481"/>
                  </a:lnTo>
                  <a:lnTo>
                    <a:pt x="9500" y="8481"/>
                  </a:lnTo>
                  <a:lnTo>
                    <a:pt x="9500" y="6882"/>
                  </a:lnTo>
                  <a:close/>
                  <a:moveTo>
                    <a:pt x="5816" y="1018"/>
                  </a:moveTo>
                  <a:lnTo>
                    <a:pt x="6301" y="1066"/>
                  </a:lnTo>
                  <a:lnTo>
                    <a:pt x="6786" y="1115"/>
                  </a:lnTo>
                  <a:lnTo>
                    <a:pt x="7222" y="1260"/>
                  </a:lnTo>
                  <a:lnTo>
                    <a:pt x="7658" y="1406"/>
                  </a:lnTo>
                  <a:lnTo>
                    <a:pt x="8094" y="1599"/>
                  </a:lnTo>
                  <a:lnTo>
                    <a:pt x="8482" y="1842"/>
                  </a:lnTo>
                  <a:lnTo>
                    <a:pt x="8870" y="2133"/>
                  </a:lnTo>
                  <a:lnTo>
                    <a:pt x="9209" y="2472"/>
                  </a:lnTo>
                  <a:lnTo>
                    <a:pt x="9500" y="2811"/>
                  </a:lnTo>
                  <a:lnTo>
                    <a:pt x="9790" y="3199"/>
                  </a:lnTo>
                  <a:lnTo>
                    <a:pt x="9984" y="3586"/>
                  </a:lnTo>
                  <a:lnTo>
                    <a:pt x="10227" y="3974"/>
                  </a:lnTo>
                  <a:lnTo>
                    <a:pt x="10372" y="4459"/>
                  </a:lnTo>
                  <a:lnTo>
                    <a:pt x="10469" y="4895"/>
                  </a:lnTo>
                  <a:lnTo>
                    <a:pt x="10517" y="5380"/>
                  </a:lnTo>
                  <a:lnTo>
                    <a:pt x="10566" y="5864"/>
                  </a:lnTo>
                  <a:lnTo>
                    <a:pt x="9015" y="5864"/>
                  </a:lnTo>
                  <a:lnTo>
                    <a:pt x="8821" y="5913"/>
                  </a:lnTo>
                  <a:lnTo>
                    <a:pt x="8627" y="6010"/>
                  </a:lnTo>
                  <a:lnTo>
                    <a:pt x="8530" y="6155"/>
                  </a:lnTo>
                  <a:lnTo>
                    <a:pt x="8482" y="6397"/>
                  </a:lnTo>
                  <a:lnTo>
                    <a:pt x="8482" y="9015"/>
                  </a:lnTo>
                  <a:lnTo>
                    <a:pt x="8482" y="9741"/>
                  </a:lnTo>
                  <a:lnTo>
                    <a:pt x="7852" y="10081"/>
                  </a:lnTo>
                  <a:lnTo>
                    <a:pt x="7222" y="10323"/>
                  </a:lnTo>
                  <a:lnTo>
                    <a:pt x="6495" y="10517"/>
                  </a:lnTo>
                  <a:lnTo>
                    <a:pt x="5816" y="10565"/>
                  </a:lnTo>
                  <a:lnTo>
                    <a:pt x="5332" y="10517"/>
                  </a:lnTo>
                  <a:lnTo>
                    <a:pt x="4847" y="10468"/>
                  </a:lnTo>
                  <a:lnTo>
                    <a:pt x="4362" y="10323"/>
                  </a:lnTo>
                  <a:lnTo>
                    <a:pt x="3926" y="10178"/>
                  </a:lnTo>
                  <a:lnTo>
                    <a:pt x="3538" y="9984"/>
                  </a:lnTo>
                  <a:lnTo>
                    <a:pt x="3151" y="9741"/>
                  </a:lnTo>
                  <a:lnTo>
                    <a:pt x="2763" y="9451"/>
                  </a:lnTo>
                  <a:lnTo>
                    <a:pt x="2424" y="9160"/>
                  </a:lnTo>
                  <a:lnTo>
                    <a:pt x="2133" y="8821"/>
                  </a:lnTo>
                  <a:lnTo>
                    <a:pt x="1842" y="8433"/>
                  </a:lnTo>
                  <a:lnTo>
                    <a:pt x="1600" y="8045"/>
                  </a:lnTo>
                  <a:lnTo>
                    <a:pt x="1406" y="7658"/>
                  </a:lnTo>
                  <a:lnTo>
                    <a:pt x="1261" y="7221"/>
                  </a:lnTo>
                  <a:lnTo>
                    <a:pt x="1115" y="6737"/>
                  </a:lnTo>
                  <a:lnTo>
                    <a:pt x="1067" y="6300"/>
                  </a:lnTo>
                  <a:lnTo>
                    <a:pt x="1018" y="5816"/>
                  </a:lnTo>
                  <a:lnTo>
                    <a:pt x="1067" y="5331"/>
                  </a:lnTo>
                  <a:lnTo>
                    <a:pt x="1115" y="4847"/>
                  </a:lnTo>
                  <a:lnTo>
                    <a:pt x="1261" y="4362"/>
                  </a:lnTo>
                  <a:lnTo>
                    <a:pt x="1406" y="3926"/>
                  </a:lnTo>
                  <a:lnTo>
                    <a:pt x="1600" y="3538"/>
                  </a:lnTo>
                  <a:lnTo>
                    <a:pt x="1842" y="3150"/>
                  </a:lnTo>
                  <a:lnTo>
                    <a:pt x="2133" y="2763"/>
                  </a:lnTo>
                  <a:lnTo>
                    <a:pt x="2424" y="2423"/>
                  </a:lnTo>
                  <a:lnTo>
                    <a:pt x="2763" y="2133"/>
                  </a:lnTo>
                  <a:lnTo>
                    <a:pt x="3151" y="1842"/>
                  </a:lnTo>
                  <a:lnTo>
                    <a:pt x="3538" y="1599"/>
                  </a:lnTo>
                  <a:lnTo>
                    <a:pt x="3926" y="1406"/>
                  </a:lnTo>
                  <a:lnTo>
                    <a:pt x="4362" y="1260"/>
                  </a:lnTo>
                  <a:lnTo>
                    <a:pt x="4847" y="1115"/>
                  </a:lnTo>
                  <a:lnTo>
                    <a:pt x="5332" y="1066"/>
                  </a:lnTo>
                  <a:lnTo>
                    <a:pt x="5816" y="1018"/>
                  </a:lnTo>
                  <a:close/>
                  <a:moveTo>
                    <a:pt x="11099" y="9499"/>
                  </a:moveTo>
                  <a:lnTo>
                    <a:pt x="11099" y="11099"/>
                  </a:lnTo>
                  <a:lnTo>
                    <a:pt x="9500" y="11099"/>
                  </a:lnTo>
                  <a:lnTo>
                    <a:pt x="9500" y="9499"/>
                  </a:lnTo>
                  <a:close/>
                  <a:moveTo>
                    <a:pt x="13716" y="9499"/>
                  </a:moveTo>
                  <a:lnTo>
                    <a:pt x="13716" y="11099"/>
                  </a:lnTo>
                  <a:lnTo>
                    <a:pt x="12117" y="11099"/>
                  </a:lnTo>
                  <a:lnTo>
                    <a:pt x="12117" y="9499"/>
                  </a:lnTo>
                  <a:close/>
                  <a:moveTo>
                    <a:pt x="16333" y="9499"/>
                  </a:moveTo>
                  <a:lnTo>
                    <a:pt x="16333" y="11099"/>
                  </a:lnTo>
                  <a:lnTo>
                    <a:pt x="14734" y="11099"/>
                  </a:lnTo>
                  <a:lnTo>
                    <a:pt x="14734" y="9499"/>
                  </a:lnTo>
                  <a:close/>
                  <a:moveTo>
                    <a:pt x="11099" y="12116"/>
                  </a:moveTo>
                  <a:lnTo>
                    <a:pt x="11099" y="13716"/>
                  </a:lnTo>
                  <a:lnTo>
                    <a:pt x="9500" y="13716"/>
                  </a:lnTo>
                  <a:lnTo>
                    <a:pt x="9500" y="12116"/>
                  </a:lnTo>
                  <a:close/>
                  <a:moveTo>
                    <a:pt x="13716" y="12116"/>
                  </a:moveTo>
                  <a:lnTo>
                    <a:pt x="13716" y="13716"/>
                  </a:lnTo>
                  <a:lnTo>
                    <a:pt x="12117" y="13716"/>
                  </a:lnTo>
                  <a:lnTo>
                    <a:pt x="12117" y="12116"/>
                  </a:lnTo>
                  <a:close/>
                  <a:moveTo>
                    <a:pt x="16333" y="12116"/>
                  </a:moveTo>
                  <a:lnTo>
                    <a:pt x="16333" y="13716"/>
                  </a:lnTo>
                  <a:lnTo>
                    <a:pt x="14734" y="13716"/>
                  </a:lnTo>
                  <a:lnTo>
                    <a:pt x="14734" y="12116"/>
                  </a:lnTo>
                  <a:close/>
                  <a:moveTo>
                    <a:pt x="11099" y="14733"/>
                  </a:moveTo>
                  <a:lnTo>
                    <a:pt x="11099" y="16333"/>
                  </a:lnTo>
                  <a:lnTo>
                    <a:pt x="9500" y="16333"/>
                  </a:lnTo>
                  <a:lnTo>
                    <a:pt x="9500" y="14733"/>
                  </a:lnTo>
                  <a:close/>
                  <a:moveTo>
                    <a:pt x="13716" y="14733"/>
                  </a:moveTo>
                  <a:lnTo>
                    <a:pt x="13716" y="16333"/>
                  </a:lnTo>
                  <a:lnTo>
                    <a:pt x="12117" y="16333"/>
                  </a:lnTo>
                  <a:lnTo>
                    <a:pt x="12117" y="14733"/>
                  </a:lnTo>
                  <a:close/>
                  <a:moveTo>
                    <a:pt x="16333" y="14733"/>
                  </a:moveTo>
                  <a:lnTo>
                    <a:pt x="16333" y="16333"/>
                  </a:lnTo>
                  <a:lnTo>
                    <a:pt x="14734" y="16333"/>
                  </a:lnTo>
                  <a:lnTo>
                    <a:pt x="14734" y="14733"/>
                  </a:lnTo>
                  <a:close/>
                  <a:moveTo>
                    <a:pt x="5816" y="0"/>
                  </a:moveTo>
                  <a:lnTo>
                    <a:pt x="5186" y="49"/>
                  </a:lnTo>
                  <a:lnTo>
                    <a:pt x="4653" y="145"/>
                  </a:lnTo>
                  <a:lnTo>
                    <a:pt x="4072" y="291"/>
                  </a:lnTo>
                  <a:lnTo>
                    <a:pt x="3538" y="485"/>
                  </a:lnTo>
                  <a:lnTo>
                    <a:pt x="3054" y="727"/>
                  </a:lnTo>
                  <a:lnTo>
                    <a:pt x="2569" y="1018"/>
                  </a:lnTo>
                  <a:lnTo>
                    <a:pt x="2133" y="1357"/>
                  </a:lnTo>
                  <a:lnTo>
                    <a:pt x="1697" y="1696"/>
                  </a:lnTo>
                  <a:lnTo>
                    <a:pt x="1358" y="2133"/>
                  </a:lnTo>
                  <a:lnTo>
                    <a:pt x="1018" y="2569"/>
                  </a:lnTo>
                  <a:lnTo>
                    <a:pt x="727" y="3053"/>
                  </a:lnTo>
                  <a:lnTo>
                    <a:pt x="485" y="3538"/>
                  </a:lnTo>
                  <a:lnTo>
                    <a:pt x="291" y="4071"/>
                  </a:lnTo>
                  <a:lnTo>
                    <a:pt x="146" y="4653"/>
                  </a:lnTo>
                  <a:lnTo>
                    <a:pt x="49" y="5186"/>
                  </a:lnTo>
                  <a:lnTo>
                    <a:pt x="0" y="5816"/>
                  </a:lnTo>
                  <a:lnTo>
                    <a:pt x="49" y="6397"/>
                  </a:lnTo>
                  <a:lnTo>
                    <a:pt x="146" y="6979"/>
                  </a:lnTo>
                  <a:lnTo>
                    <a:pt x="291" y="7512"/>
                  </a:lnTo>
                  <a:lnTo>
                    <a:pt x="485" y="8045"/>
                  </a:lnTo>
                  <a:lnTo>
                    <a:pt x="727" y="8530"/>
                  </a:lnTo>
                  <a:lnTo>
                    <a:pt x="1018" y="9015"/>
                  </a:lnTo>
                  <a:lnTo>
                    <a:pt x="1358" y="9451"/>
                  </a:lnTo>
                  <a:lnTo>
                    <a:pt x="1697" y="9887"/>
                  </a:lnTo>
                  <a:lnTo>
                    <a:pt x="2133" y="10226"/>
                  </a:lnTo>
                  <a:lnTo>
                    <a:pt x="2569" y="10565"/>
                  </a:lnTo>
                  <a:lnTo>
                    <a:pt x="3054" y="10856"/>
                  </a:lnTo>
                  <a:lnTo>
                    <a:pt x="3538" y="11099"/>
                  </a:lnTo>
                  <a:lnTo>
                    <a:pt x="4072" y="11292"/>
                  </a:lnTo>
                  <a:lnTo>
                    <a:pt x="4653" y="11438"/>
                  </a:lnTo>
                  <a:lnTo>
                    <a:pt x="5186" y="11535"/>
                  </a:lnTo>
                  <a:lnTo>
                    <a:pt x="5816" y="11583"/>
                  </a:lnTo>
                  <a:lnTo>
                    <a:pt x="6495" y="11535"/>
                  </a:lnTo>
                  <a:lnTo>
                    <a:pt x="7173" y="11389"/>
                  </a:lnTo>
                  <a:lnTo>
                    <a:pt x="7852" y="11195"/>
                  </a:lnTo>
                  <a:lnTo>
                    <a:pt x="8482" y="10905"/>
                  </a:lnTo>
                  <a:lnTo>
                    <a:pt x="8482" y="16866"/>
                  </a:lnTo>
                  <a:lnTo>
                    <a:pt x="8530" y="17060"/>
                  </a:lnTo>
                  <a:lnTo>
                    <a:pt x="8627" y="17205"/>
                  </a:lnTo>
                  <a:lnTo>
                    <a:pt x="8821" y="17302"/>
                  </a:lnTo>
                  <a:lnTo>
                    <a:pt x="9015" y="17350"/>
                  </a:lnTo>
                  <a:lnTo>
                    <a:pt x="16866" y="17350"/>
                  </a:lnTo>
                  <a:lnTo>
                    <a:pt x="17060" y="17302"/>
                  </a:lnTo>
                  <a:lnTo>
                    <a:pt x="17206" y="17205"/>
                  </a:lnTo>
                  <a:lnTo>
                    <a:pt x="17303" y="17060"/>
                  </a:lnTo>
                  <a:lnTo>
                    <a:pt x="17351" y="16866"/>
                  </a:lnTo>
                  <a:lnTo>
                    <a:pt x="17351" y="6397"/>
                  </a:lnTo>
                  <a:lnTo>
                    <a:pt x="17303" y="6155"/>
                  </a:lnTo>
                  <a:lnTo>
                    <a:pt x="17206" y="6010"/>
                  </a:lnTo>
                  <a:lnTo>
                    <a:pt x="17060" y="5913"/>
                  </a:lnTo>
                  <a:lnTo>
                    <a:pt x="16866" y="5864"/>
                  </a:lnTo>
                  <a:lnTo>
                    <a:pt x="11584" y="5864"/>
                  </a:lnTo>
                  <a:lnTo>
                    <a:pt x="11535" y="5283"/>
                  </a:lnTo>
                  <a:lnTo>
                    <a:pt x="11487" y="4701"/>
                  </a:lnTo>
                  <a:lnTo>
                    <a:pt x="11341" y="4120"/>
                  </a:lnTo>
                  <a:lnTo>
                    <a:pt x="11147" y="3586"/>
                  </a:lnTo>
                  <a:lnTo>
                    <a:pt x="10905" y="3102"/>
                  </a:lnTo>
                  <a:lnTo>
                    <a:pt x="10614" y="2617"/>
                  </a:lnTo>
                  <a:lnTo>
                    <a:pt x="10275" y="2133"/>
                  </a:lnTo>
                  <a:lnTo>
                    <a:pt x="9887" y="1745"/>
                  </a:lnTo>
                  <a:lnTo>
                    <a:pt x="9500" y="1357"/>
                  </a:lnTo>
                  <a:lnTo>
                    <a:pt x="9063" y="1018"/>
                  </a:lnTo>
                  <a:lnTo>
                    <a:pt x="8579" y="727"/>
                  </a:lnTo>
                  <a:lnTo>
                    <a:pt x="8046" y="485"/>
                  </a:lnTo>
                  <a:lnTo>
                    <a:pt x="7513" y="291"/>
                  </a:lnTo>
                  <a:lnTo>
                    <a:pt x="6979" y="145"/>
                  </a:lnTo>
                  <a:lnTo>
                    <a:pt x="6398" y="49"/>
                  </a:lnTo>
                  <a:lnTo>
                    <a:pt x="581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9" name="Google Shape;919;p36"/>
          <p:cNvGrpSpPr/>
          <p:nvPr/>
        </p:nvGrpSpPr>
        <p:grpSpPr>
          <a:xfrm>
            <a:off x="4079301" y="1999856"/>
            <a:ext cx="392155" cy="392132"/>
            <a:chOff x="3966275" y="1999856"/>
            <a:chExt cx="392155" cy="392132"/>
          </a:xfrm>
        </p:grpSpPr>
        <p:sp>
          <p:nvSpPr>
            <p:cNvPr id="920" name="Google Shape;920;p36"/>
            <p:cNvSpPr/>
            <p:nvPr/>
          </p:nvSpPr>
          <p:spPr>
            <a:xfrm>
              <a:off x="4019950" y="2091861"/>
              <a:ext cx="283720" cy="208123"/>
            </a:xfrm>
            <a:custGeom>
              <a:rect b="b" l="l" r="r" t="t"/>
              <a:pathLst>
                <a:path extrusionOk="0" h="9209" w="12554">
                  <a:moveTo>
                    <a:pt x="6301" y="1018"/>
                  </a:moveTo>
                  <a:lnTo>
                    <a:pt x="6737" y="1066"/>
                  </a:lnTo>
                  <a:lnTo>
                    <a:pt x="7173" y="1163"/>
                  </a:lnTo>
                  <a:lnTo>
                    <a:pt x="7610" y="1309"/>
                  </a:lnTo>
                  <a:lnTo>
                    <a:pt x="7997" y="1454"/>
                  </a:lnTo>
                  <a:lnTo>
                    <a:pt x="8434" y="1696"/>
                  </a:lnTo>
                  <a:lnTo>
                    <a:pt x="8821" y="1939"/>
                  </a:lnTo>
                  <a:lnTo>
                    <a:pt x="9548" y="2472"/>
                  </a:lnTo>
                  <a:lnTo>
                    <a:pt x="10178" y="3102"/>
                  </a:lnTo>
                  <a:lnTo>
                    <a:pt x="10711" y="3683"/>
                  </a:lnTo>
                  <a:lnTo>
                    <a:pt x="11148" y="4217"/>
                  </a:lnTo>
                  <a:lnTo>
                    <a:pt x="11438" y="4604"/>
                  </a:lnTo>
                  <a:lnTo>
                    <a:pt x="11148" y="5040"/>
                  </a:lnTo>
                  <a:lnTo>
                    <a:pt x="10711" y="5574"/>
                  </a:lnTo>
                  <a:lnTo>
                    <a:pt x="10178" y="6155"/>
                  </a:lnTo>
                  <a:lnTo>
                    <a:pt x="9548" y="6737"/>
                  </a:lnTo>
                  <a:lnTo>
                    <a:pt x="8821" y="7318"/>
                  </a:lnTo>
                  <a:lnTo>
                    <a:pt x="8434" y="7561"/>
                  </a:lnTo>
                  <a:lnTo>
                    <a:pt x="7997" y="7754"/>
                  </a:lnTo>
                  <a:lnTo>
                    <a:pt x="7610" y="7948"/>
                  </a:lnTo>
                  <a:lnTo>
                    <a:pt x="7173" y="8094"/>
                  </a:lnTo>
                  <a:lnTo>
                    <a:pt x="6737" y="8191"/>
                  </a:lnTo>
                  <a:lnTo>
                    <a:pt x="5816" y="8191"/>
                  </a:lnTo>
                  <a:lnTo>
                    <a:pt x="5380" y="8094"/>
                  </a:lnTo>
                  <a:lnTo>
                    <a:pt x="4944" y="7948"/>
                  </a:lnTo>
                  <a:lnTo>
                    <a:pt x="4556" y="7754"/>
                  </a:lnTo>
                  <a:lnTo>
                    <a:pt x="4169" y="7561"/>
                  </a:lnTo>
                  <a:lnTo>
                    <a:pt x="3781" y="7318"/>
                  </a:lnTo>
                  <a:lnTo>
                    <a:pt x="3054" y="6737"/>
                  </a:lnTo>
                  <a:lnTo>
                    <a:pt x="2424" y="6155"/>
                  </a:lnTo>
                  <a:lnTo>
                    <a:pt x="1842" y="5574"/>
                  </a:lnTo>
                  <a:lnTo>
                    <a:pt x="1455" y="5040"/>
                  </a:lnTo>
                  <a:lnTo>
                    <a:pt x="1115" y="4604"/>
                  </a:lnTo>
                  <a:lnTo>
                    <a:pt x="1455" y="4217"/>
                  </a:lnTo>
                  <a:lnTo>
                    <a:pt x="1842" y="3683"/>
                  </a:lnTo>
                  <a:lnTo>
                    <a:pt x="2424" y="3102"/>
                  </a:lnTo>
                  <a:lnTo>
                    <a:pt x="3054" y="2472"/>
                  </a:lnTo>
                  <a:lnTo>
                    <a:pt x="3781" y="1939"/>
                  </a:lnTo>
                  <a:lnTo>
                    <a:pt x="4169" y="1696"/>
                  </a:lnTo>
                  <a:lnTo>
                    <a:pt x="4556" y="1454"/>
                  </a:lnTo>
                  <a:lnTo>
                    <a:pt x="4944" y="1309"/>
                  </a:lnTo>
                  <a:lnTo>
                    <a:pt x="5380" y="1163"/>
                  </a:lnTo>
                  <a:lnTo>
                    <a:pt x="5816" y="1066"/>
                  </a:lnTo>
                  <a:lnTo>
                    <a:pt x="6301" y="1018"/>
                  </a:lnTo>
                  <a:close/>
                  <a:moveTo>
                    <a:pt x="6301" y="0"/>
                  </a:moveTo>
                  <a:lnTo>
                    <a:pt x="5671" y="49"/>
                  </a:lnTo>
                  <a:lnTo>
                    <a:pt x="5041" y="194"/>
                  </a:lnTo>
                  <a:lnTo>
                    <a:pt x="4459" y="388"/>
                  </a:lnTo>
                  <a:lnTo>
                    <a:pt x="3878" y="679"/>
                  </a:lnTo>
                  <a:lnTo>
                    <a:pt x="3345" y="969"/>
                  </a:lnTo>
                  <a:lnTo>
                    <a:pt x="2860" y="1357"/>
                  </a:lnTo>
                  <a:lnTo>
                    <a:pt x="2375" y="1696"/>
                  </a:lnTo>
                  <a:lnTo>
                    <a:pt x="1939" y="2133"/>
                  </a:lnTo>
                  <a:lnTo>
                    <a:pt x="1212" y="2908"/>
                  </a:lnTo>
                  <a:lnTo>
                    <a:pt x="631" y="3587"/>
                  </a:lnTo>
                  <a:lnTo>
                    <a:pt x="243" y="4120"/>
                  </a:lnTo>
                  <a:lnTo>
                    <a:pt x="98" y="4362"/>
                  </a:lnTo>
                  <a:lnTo>
                    <a:pt x="49" y="4459"/>
                  </a:lnTo>
                  <a:lnTo>
                    <a:pt x="1" y="4604"/>
                  </a:lnTo>
                  <a:lnTo>
                    <a:pt x="49" y="4750"/>
                  </a:lnTo>
                  <a:lnTo>
                    <a:pt x="98" y="4895"/>
                  </a:lnTo>
                  <a:lnTo>
                    <a:pt x="243" y="5137"/>
                  </a:lnTo>
                  <a:lnTo>
                    <a:pt x="631" y="5622"/>
                  </a:lnTo>
                  <a:lnTo>
                    <a:pt x="1212" y="6349"/>
                  </a:lnTo>
                  <a:lnTo>
                    <a:pt x="1939" y="7124"/>
                  </a:lnTo>
                  <a:lnTo>
                    <a:pt x="2375" y="7512"/>
                  </a:lnTo>
                  <a:lnTo>
                    <a:pt x="2860" y="7900"/>
                  </a:lnTo>
                  <a:lnTo>
                    <a:pt x="3345" y="8239"/>
                  </a:lnTo>
                  <a:lnTo>
                    <a:pt x="3878" y="8578"/>
                  </a:lnTo>
                  <a:lnTo>
                    <a:pt x="4459" y="8821"/>
                  </a:lnTo>
                  <a:lnTo>
                    <a:pt x="5041" y="9063"/>
                  </a:lnTo>
                  <a:lnTo>
                    <a:pt x="5671" y="9160"/>
                  </a:lnTo>
                  <a:lnTo>
                    <a:pt x="6301" y="9208"/>
                  </a:lnTo>
                  <a:lnTo>
                    <a:pt x="6931" y="9160"/>
                  </a:lnTo>
                  <a:lnTo>
                    <a:pt x="7513" y="9063"/>
                  </a:lnTo>
                  <a:lnTo>
                    <a:pt x="8094" y="8821"/>
                  </a:lnTo>
                  <a:lnTo>
                    <a:pt x="8676" y="8578"/>
                  </a:lnTo>
                  <a:lnTo>
                    <a:pt x="9209" y="8239"/>
                  </a:lnTo>
                  <a:lnTo>
                    <a:pt x="9694" y="7900"/>
                  </a:lnTo>
                  <a:lnTo>
                    <a:pt x="10178" y="7512"/>
                  </a:lnTo>
                  <a:lnTo>
                    <a:pt x="10614" y="7124"/>
                  </a:lnTo>
                  <a:lnTo>
                    <a:pt x="11341" y="6349"/>
                  </a:lnTo>
                  <a:lnTo>
                    <a:pt x="11923" y="5622"/>
                  </a:lnTo>
                  <a:lnTo>
                    <a:pt x="12311" y="5137"/>
                  </a:lnTo>
                  <a:lnTo>
                    <a:pt x="12456" y="4895"/>
                  </a:lnTo>
                  <a:lnTo>
                    <a:pt x="12505" y="4750"/>
                  </a:lnTo>
                  <a:lnTo>
                    <a:pt x="12553" y="4604"/>
                  </a:lnTo>
                  <a:lnTo>
                    <a:pt x="12505" y="4459"/>
                  </a:lnTo>
                  <a:lnTo>
                    <a:pt x="12456" y="4362"/>
                  </a:lnTo>
                  <a:lnTo>
                    <a:pt x="12311" y="4120"/>
                  </a:lnTo>
                  <a:lnTo>
                    <a:pt x="11923" y="3587"/>
                  </a:lnTo>
                  <a:lnTo>
                    <a:pt x="11341" y="2908"/>
                  </a:lnTo>
                  <a:lnTo>
                    <a:pt x="10614" y="2133"/>
                  </a:lnTo>
                  <a:lnTo>
                    <a:pt x="10178" y="1696"/>
                  </a:lnTo>
                  <a:lnTo>
                    <a:pt x="9694" y="1357"/>
                  </a:lnTo>
                  <a:lnTo>
                    <a:pt x="9209" y="969"/>
                  </a:lnTo>
                  <a:lnTo>
                    <a:pt x="8676" y="679"/>
                  </a:lnTo>
                  <a:lnTo>
                    <a:pt x="8094" y="388"/>
                  </a:lnTo>
                  <a:lnTo>
                    <a:pt x="7513" y="194"/>
                  </a:lnTo>
                  <a:lnTo>
                    <a:pt x="6931" y="49"/>
                  </a:lnTo>
                  <a:lnTo>
                    <a:pt x="63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6"/>
            <p:cNvSpPr/>
            <p:nvPr/>
          </p:nvSpPr>
          <p:spPr>
            <a:xfrm>
              <a:off x="4103186" y="2136767"/>
              <a:ext cx="117226" cy="118311"/>
            </a:xfrm>
            <a:custGeom>
              <a:rect b="b" l="l" r="r" t="t"/>
              <a:pathLst>
                <a:path extrusionOk="0" h="5235" w="5187">
                  <a:moveTo>
                    <a:pt x="2618" y="1018"/>
                  </a:moveTo>
                  <a:lnTo>
                    <a:pt x="2909" y="1066"/>
                  </a:lnTo>
                  <a:lnTo>
                    <a:pt x="3200" y="1163"/>
                  </a:lnTo>
                  <a:lnTo>
                    <a:pt x="3490" y="1309"/>
                  </a:lnTo>
                  <a:lnTo>
                    <a:pt x="3733" y="1503"/>
                  </a:lnTo>
                  <a:lnTo>
                    <a:pt x="3927" y="1745"/>
                  </a:lnTo>
                  <a:lnTo>
                    <a:pt x="4072" y="2036"/>
                  </a:lnTo>
                  <a:lnTo>
                    <a:pt x="4169" y="2326"/>
                  </a:lnTo>
                  <a:lnTo>
                    <a:pt x="4169" y="2617"/>
                  </a:lnTo>
                  <a:lnTo>
                    <a:pt x="4169" y="2957"/>
                  </a:lnTo>
                  <a:lnTo>
                    <a:pt x="4072" y="3247"/>
                  </a:lnTo>
                  <a:lnTo>
                    <a:pt x="3927" y="3538"/>
                  </a:lnTo>
                  <a:lnTo>
                    <a:pt x="3733" y="3780"/>
                  </a:lnTo>
                  <a:lnTo>
                    <a:pt x="3490" y="3974"/>
                  </a:lnTo>
                  <a:lnTo>
                    <a:pt x="3200" y="4120"/>
                  </a:lnTo>
                  <a:lnTo>
                    <a:pt x="2909" y="4168"/>
                  </a:lnTo>
                  <a:lnTo>
                    <a:pt x="2618" y="4217"/>
                  </a:lnTo>
                  <a:lnTo>
                    <a:pt x="2279" y="4168"/>
                  </a:lnTo>
                  <a:lnTo>
                    <a:pt x="1988" y="4120"/>
                  </a:lnTo>
                  <a:lnTo>
                    <a:pt x="1697" y="3974"/>
                  </a:lnTo>
                  <a:lnTo>
                    <a:pt x="1455" y="3780"/>
                  </a:lnTo>
                  <a:lnTo>
                    <a:pt x="1261" y="3538"/>
                  </a:lnTo>
                  <a:lnTo>
                    <a:pt x="1116" y="3247"/>
                  </a:lnTo>
                  <a:lnTo>
                    <a:pt x="1019" y="2957"/>
                  </a:lnTo>
                  <a:lnTo>
                    <a:pt x="1019" y="2617"/>
                  </a:lnTo>
                  <a:lnTo>
                    <a:pt x="1019" y="2326"/>
                  </a:lnTo>
                  <a:lnTo>
                    <a:pt x="1116" y="2036"/>
                  </a:lnTo>
                  <a:lnTo>
                    <a:pt x="1261" y="1745"/>
                  </a:lnTo>
                  <a:lnTo>
                    <a:pt x="1455" y="1503"/>
                  </a:lnTo>
                  <a:lnTo>
                    <a:pt x="1697" y="1309"/>
                  </a:lnTo>
                  <a:lnTo>
                    <a:pt x="1988" y="1163"/>
                  </a:lnTo>
                  <a:lnTo>
                    <a:pt x="2279" y="1066"/>
                  </a:lnTo>
                  <a:lnTo>
                    <a:pt x="2618" y="1018"/>
                  </a:lnTo>
                  <a:close/>
                  <a:moveTo>
                    <a:pt x="2618" y="0"/>
                  </a:moveTo>
                  <a:lnTo>
                    <a:pt x="2085" y="97"/>
                  </a:lnTo>
                  <a:lnTo>
                    <a:pt x="1600" y="242"/>
                  </a:lnTo>
                  <a:lnTo>
                    <a:pt x="1164" y="485"/>
                  </a:lnTo>
                  <a:lnTo>
                    <a:pt x="776" y="776"/>
                  </a:lnTo>
                  <a:lnTo>
                    <a:pt x="437" y="1163"/>
                  </a:lnTo>
                  <a:lnTo>
                    <a:pt x="195" y="1600"/>
                  </a:lnTo>
                  <a:lnTo>
                    <a:pt x="49" y="2084"/>
                  </a:lnTo>
                  <a:lnTo>
                    <a:pt x="1" y="2617"/>
                  </a:lnTo>
                  <a:lnTo>
                    <a:pt x="49" y="3150"/>
                  </a:lnTo>
                  <a:lnTo>
                    <a:pt x="195" y="3635"/>
                  </a:lnTo>
                  <a:lnTo>
                    <a:pt x="437" y="4071"/>
                  </a:lnTo>
                  <a:lnTo>
                    <a:pt x="776" y="4459"/>
                  </a:lnTo>
                  <a:lnTo>
                    <a:pt x="1164" y="4798"/>
                  </a:lnTo>
                  <a:lnTo>
                    <a:pt x="1600" y="5041"/>
                  </a:lnTo>
                  <a:lnTo>
                    <a:pt x="2085" y="5186"/>
                  </a:lnTo>
                  <a:lnTo>
                    <a:pt x="2618" y="5234"/>
                  </a:lnTo>
                  <a:lnTo>
                    <a:pt x="3103" y="5186"/>
                  </a:lnTo>
                  <a:lnTo>
                    <a:pt x="3636" y="5041"/>
                  </a:lnTo>
                  <a:lnTo>
                    <a:pt x="4072" y="4798"/>
                  </a:lnTo>
                  <a:lnTo>
                    <a:pt x="4460" y="4459"/>
                  </a:lnTo>
                  <a:lnTo>
                    <a:pt x="4751" y="4071"/>
                  </a:lnTo>
                  <a:lnTo>
                    <a:pt x="4993" y="3635"/>
                  </a:lnTo>
                  <a:lnTo>
                    <a:pt x="5138" y="3150"/>
                  </a:lnTo>
                  <a:lnTo>
                    <a:pt x="5187" y="2617"/>
                  </a:lnTo>
                  <a:lnTo>
                    <a:pt x="5138" y="2084"/>
                  </a:lnTo>
                  <a:lnTo>
                    <a:pt x="4993" y="1600"/>
                  </a:lnTo>
                  <a:lnTo>
                    <a:pt x="4751" y="1163"/>
                  </a:lnTo>
                  <a:lnTo>
                    <a:pt x="4460" y="776"/>
                  </a:lnTo>
                  <a:lnTo>
                    <a:pt x="4072" y="485"/>
                  </a:lnTo>
                  <a:lnTo>
                    <a:pt x="3636" y="242"/>
                  </a:lnTo>
                  <a:lnTo>
                    <a:pt x="3103" y="97"/>
                  </a:lnTo>
                  <a:lnTo>
                    <a:pt x="26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6"/>
            <p:cNvSpPr/>
            <p:nvPr/>
          </p:nvSpPr>
          <p:spPr>
            <a:xfrm>
              <a:off x="4228051" y="2045847"/>
              <a:ext cx="130379" cy="46036"/>
            </a:xfrm>
            <a:custGeom>
              <a:rect b="b" l="l" r="r" t="t"/>
              <a:pathLst>
                <a:path extrusionOk="0" h="2037" w="5769">
                  <a:moveTo>
                    <a:pt x="1503" y="1"/>
                  </a:moveTo>
                  <a:lnTo>
                    <a:pt x="1310" y="49"/>
                  </a:lnTo>
                  <a:lnTo>
                    <a:pt x="1164" y="146"/>
                  </a:lnTo>
                  <a:lnTo>
                    <a:pt x="146" y="1164"/>
                  </a:lnTo>
                  <a:lnTo>
                    <a:pt x="1" y="1358"/>
                  </a:lnTo>
                  <a:lnTo>
                    <a:pt x="1" y="1551"/>
                  </a:lnTo>
                  <a:lnTo>
                    <a:pt x="1" y="1745"/>
                  </a:lnTo>
                  <a:lnTo>
                    <a:pt x="146" y="1891"/>
                  </a:lnTo>
                  <a:lnTo>
                    <a:pt x="292" y="1988"/>
                  </a:lnTo>
                  <a:lnTo>
                    <a:pt x="486" y="2036"/>
                  </a:lnTo>
                  <a:lnTo>
                    <a:pt x="679" y="1988"/>
                  </a:lnTo>
                  <a:lnTo>
                    <a:pt x="873" y="1891"/>
                  </a:lnTo>
                  <a:lnTo>
                    <a:pt x="1697" y="1018"/>
                  </a:lnTo>
                  <a:lnTo>
                    <a:pt x="5235" y="1018"/>
                  </a:lnTo>
                  <a:lnTo>
                    <a:pt x="5429" y="970"/>
                  </a:lnTo>
                  <a:lnTo>
                    <a:pt x="5574" y="873"/>
                  </a:lnTo>
                  <a:lnTo>
                    <a:pt x="5720" y="728"/>
                  </a:lnTo>
                  <a:lnTo>
                    <a:pt x="5768" y="534"/>
                  </a:lnTo>
                  <a:lnTo>
                    <a:pt x="5720" y="340"/>
                  </a:lnTo>
                  <a:lnTo>
                    <a:pt x="5574" y="146"/>
                  </a:lnTo>
                  <a:lnTo>
                    <a:pt x="5429" y="49"/>
                  </a:lnTo>
                  <a:lnTo>
                    <a:pt x="523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6"/>
            <p:cNvSpPr/>
            <p:nvPr/>
          </p:nvSpPr>
          <p:spPr>
            <a:xfrm>
              <a:off x="4251057" y="1999856"/>
              <a:ext cx="107373" cy="23007"/>
            </a:xfrm>
            <a:custGeom>
              <a:rect b="b" l="l" r="r" t="t"/>
              <a:pathLst>
                <a:path extrusionOk="0" h="1018" w="4751">
                  <a:moveTo>
                    <a:pt x="485" y="0"/>
                  </a:moveTo>
                  <a:lnTo>
                    <a:pt x="292" y="49"/>
                  </a:lnTo>
                  <a:lnTo>
                    <a:pt x="146" y="145"/>
                  </a:lnTo>
                  <a:lnTo>
                    <a:pt x="49" y="339"/>
                  </a:lnTo>
                  <a:lnTo>
                    <a:pt x="1" y="533"/>
                  </a:lnTo>
                  <a:lnTo>
                    <a:pt x="49" y="727"/>
                  </a:lnTo>
                  <a:lnTo>
                    <a:pt x="146" y="872"/>
                  </a:lnTo>
                  <a:lnTo>
                    <a:pt x="292" y="1018"/>
                  </a:lnTo>
                  <a:lnTo>
                    <a:pt x="4411" y="1018"/>
                  </a:lnTo>
                  <a:lnTo>
                    <a:pt x="4556" y="872"/>
                  </a:lnTo>
                  <a:lnTo>
                    <a:pt x="4702" y="727"/>
                  </a:lnTo>
                  <a:lnTo>
                    <a:pt x="4750" y="533"/>
                  </a:lnTo>
                  <a:lnTo>
                    <a:pt x="4702" y="339"/>
                  </a:lnTo>
                  <a:lnTo>
                    <a:pt x="4556" y="145"/>
                  </a:lnTo>
                  <a:lnTo>
                    <a:pt x="4411" y="49"/>
                  </a:lnTo>
                  <a:lnTo>
                    <a:pt x="42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6"/>
            <p:cNvSpPr/>
            <p:nvPr/>
          </p:nvSpPr>
          <p:spPr>
            <a:xfrm>
              <a:off x="3966275" y="2045847"/>
              <a:ext cx="130379" cy="46036"/>
            </a:xfrm>
            <a:custGeom>
              <a:rect b="b" l="l" r="r" t="t"/>
              <a:pathLst>
                <a:path extrusionOk="0" h="2037" w="5769">
                  <a:moveTo>
                    <a:pt x="485" y="1"/>
                  </a:moveTo>
                  <a:lnTo>
                    <a:pt x="292" y="49"/>
                  </a:lnTo>
                  <a:lnTo>
                    <a:pt x="146" y="146"/>
                  </a:lnTo>
                  <a:lnTo>
                    <a:pt x="49" y="340"/>
                  </a:lnTo>
                  <a:lnTo>
                    <a:pt x="1" y="534"/>
                  </a:lnTo>
                  <a:lnTo>
                    <a:pt x="49" y="728"/>
                  </a:lnTo>
                  <a:lnTo>
                    <a:pt x="146" y="873"/>
                  </a:lnTo>
                  <a:lnTo>
                    <a:pt x="292" y="970"/>
                  </a:lnTo>
                  <a:lnTo>
                    <a:pt x="485" y="1018"/>
                  </a:lnTo>
                  <a:lnTo>
                    <a:pt x="4023" y="1018"/>
                  </a:lnTo>
                  <a:lnTo>
                    <a:pt x="4896" y="1891"/>
                  </a:lnTo>
                  <a:lnTo>
                    <a:pt x="5041" y="1988"/>
                  </a:lnTo>
                  <a:lnTo>
                    <a:pt x="5235" y="2036"/>
                  </a:lnTo>
                  <a:lnTo>
                    <a:pt x="5429" y="1988"/>
                  </a:lnTo>
                  <a:lnTo>
                    <a:pt x="5574" y="1891"/>
                  </a:lnTo>
                  <a:lnTo>
                    <a:pt x="5720" y="1745"/>
                  </a:lnTo>
                  <a:lnTo>
                    <a:pt x="5768" y="1551"/>
                  </a:lnTo>
                  <a:lnTo>
                    <a:pt x="5720" y="1358"/>
                  </a:lnTo>
                  <a:lnTo>
                    <a:pt x="5574" y="1164"/>
                  </a:lnTo>
                  <a:lnTo>
                    <a:pt x="4605" y="146"/>
                  </a:lnTo>
                  <a:lnTo>
                    <a:pt x="4411" y="49"/>
                  </a:lnTo>
                  <a:lnTo>
                    <a:pt x="42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6"/>
            <p:cNvSpPr/>
            <p:nvPr/>
          </p:nvSpPr>
          <p:spPr>
            <a:xfrm>
              <a:off x="3966275" y="1999856"/>
              <a:ext cx="107373" cy="23007"/>
            </a:xfrm>
            <a:custGeom>
              <a:rect b="b" l="l" r="r" t="t"/>
              <a:pathLst>
                <a:path extrusionOk="0" h="1018" w="4751">
                  <a:moveTo>
                    <a:pt x="485" y="0"/>
                  </a:moveTo>
                  <a:lnTo>
                    <a:pt x="292" y="49"/>
                  </a:lnTo>
                  <a:lnTo>
                    <a:pt x="146" y="145"/>
                  </a:lnTo>
                  <a:lnTo>
                    <a:pt x="49" y="339"/>
                  </a:lnTo>
                  <a:lnTo>
                    <a:pt x="1" y="533"/>
                  </a:lnTo>
                  <a:lnTo>
                    <a:pt x="49" y="727"/>
                  </a:lnTo>
                  <a:lnTo>
                    <a:pt x="146" y="872"/>
                  </a:lnTo>
                  <a:lnTo>
                    <a:pt x="292" y="1018"/>
                  </a:lnTo>
                  <a:lnTo>
                    <a:pt x="4411" y="1018"/>
                  </a:lnTo>
                  <a:lnTo>
                    <a:pt x="4557" y="872"/>
                  </a:lnTo>
                  <a:lnTo>
                    <a:pt x="4702" y="727"/>
                  </a:lnTo>
                  <a:lnTo>
                    <a:pt x="4750" y="533"/>
                  </a:lnTo>
                  <a:lnTo>
                    <a:pt x="4702" y="339"/>
                  </a:lnTo>
                  <a:lnTo>
                    <a:pt x="4557" y="145"/>
                  </a:lnTo>
                  <a:lnTo>
                    <a:pt x="4411" y="49"/>
                  </a:lnTo>
                  <a:lnTo>
                    <a:pt x="42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6"/>
            <p:cNvSpPr/>
            <p:nvPr/>
          </p:nvSpPr>
          <p:spPr>
            <a:xfrm>
              <a:off x="4228051" y="2301046"/>
              <a:ext cx="130379" cy="44929"/>
            </a:xfrm>
            <a:custGeom>
              <a:rect b="b" l="l" r="r" t="t"/>
              <a:pathLst>
                <a:path extrusionOk="0" h="1988" w="5769">
                  <a:moveTo>
                    <a:pt x="292" y="1"/>
                  </a:moveTo>
                  <a:lnTo>
                    <a:pt x="146" y="146"/>
                  </a:lnTo>
                  <a:lnTo>
                    <a:pt x="1" y="292"/>
                  </a:lnTo>
                  <a:lnTo>
                    <a:pt x="1" y="486"/>
                  </a:lnTo>
                  <a:lnTo>
                    <a:pt x="1" y="679"/>
                  </a:lnTo>
                  <a:lnTo>
                    <a:pt x="146" y="825"/>
                  </a:lnTo>
                  <a:lnTo>
                    <a:pt x="1164" y="1843"/>
                  </a:lnTo>
                  <a:lnTo>
                    <a:pt x="1310" y="1988"/>
                  </a:lnTo>
                  <a:lnTo>
                    <a:pt x="5429" y="1988"/>
                  </a:lnTo>
                  <a:lnTo>
                    <a:pt x="5574" y="1843"/>
                  </a:lnTo>
                  <a:lnTo>
                    <a:pt x="5720" y="1697"/>
                  </a:lnTo>
                  <a:lnTo>
                    <a:pt x="5768" y="1503"/>
                  </a:lnTo>
                  <a:lnTo>
                    <a:pt x="5720" y="1309"/>
                  </a:lnTo>
                  <a:lnTo>
                    <a:pt x="5574" y="1116"/>
                  </a:lnTo>
                  <a:lnTo>
                    <a:pt x="5429" y="1019"/>
                  </a:lnTo>
                  <a:lnTo>
                    <a:pt x="5235" y="970"/>
                  </a:lnTo>
                  <a:lnTo>
                    <a:pt x="1697" y="970"/>
                  </a:lnTo>
                  <a:lnTo>
                    <a:pt x="873" y="146"/>
                  </a:lnTo>
                  <a:lnTo>
                    <a:pt x="6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6"/>
            <p:cNvSpPr/>
            <p:nvPr/>
          </p:nvSpPr>
          <p:spPr>
            <a:xfrm>
              <a:off x="4251057" y="2368959"/>
              <a:ext cx="107373" cy="23029"/>
            </a:xfrm>
            <a:custGeom>
              <a:rect b="b" l="l" r="r" t="t"/>
              <a:pathLst>
                <a:path extrusionOk="0" h="1019" w="4751">
                  <a:moveTo>
                    <a:pt x="485" y="1"/>
                  </a:moveTo>
                  <a:lnTo>
                    <a:pt x="292" y="49"/>
                  </a:lnTo>
                  <a:lnTo>
                    <a:pt x="146" y="146"/>
                  </a:lnTo>
                  <a:lnTo>
                    <a:pt x="49" y="340"/>
                  </a:lnTo>
                  <a:lnTo>
                    <a:pt x="1" y="534"/>
                  </a:lnTo>
                  <a:lnTo>
                    <a:pt x="49" y="728"/>
                  </a:lnTo>
                  <a:lnTo>
                    <a:pt x="146" y="873"/>
                  </a:lnTo>
                  <a:lnTo>
                    <a:pt x="292" y="970"/>
                  </a:lnTo>
                  <a:lnTo>
                    <a:pt x="485" y="1018"/>
                  </a:lnTo>
                  <a:lnTo>
                    <a:pt x="4217" y="1018"/>
                  </a:lnTo>
                  <a:lnTo>
                    <a:pt x="4411" y="970"/>
                  </a:lnTo>
                  <a:lnTo>
                    <a:pt x="4556" y="873"/>
                  </a:lnTo>
                  <a:lnTo>
                    <a:pt x="4702" y="728"/>
                  </a:lnTo>
                  <a:lnTo>
                    <a:pt x="4750" y="534"/>
                  </a:lnTo>
                  <a:lnTo>
                    <a:pt x="4702" y="340"/>
                  </a:lnTo>
                  <a:lnTo>
                    <a:pt x="4556" y="146"/>
                  </a:lnTo>
                  <a:lnTo>
                    <a:pt x="4411" y="49"/>
                  </a:lnTo>
                  <a:lnTo>
                    <a:pt x="42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36"/>
            <p:cNvSpPr/>
            <p:nvPr/>
          </p:nvSpPr>
          <p:spPr>
            <a:xfrm>
              <a:off x="3966275" y="2301046"/>
              <a:ext cx="130379" cy="44929"/>
            </a:xfrm>
            <a:custGeom>
              <a:rect b="b" l="l" r="r" t="t"/>
              <a:pathLst>
                <a:path extrusionOk="0" h="1988" w="5769">
                  <a:moveTo>
                    <a:pt x="5041" y="1"/>
                  </a:moveTo>
                  <a:lnTo>
                    <a:pt x="4896" y="146"/>
                  </a:lnTo>
                  <a:lnTo>
                    <a:pt x="4023" y="970"/>
                  </a:lnTo>
                  <a:lnTo>
                    <a:pt x="485" y="970"/>
                  </a:lnTo>
                  <a:lnTo>
                    <a:pt x="292" y="1019"/>
                  </a:lnTo>
                  <a:lnTo>
                    <a:pt x="146" y="1116"/>
                  </a:lnTo>
                  <a:lnTo>
                    <a:pt x="49" y="1309"/>
                  </a:lnTo>
                  <a:lnTo>
                    <a:pt x="1" y="1503"/>
                  </a:lnTo>
                  <a:lnTo>
                    <a:pt x="49" y="1697"/>
                  </a:lnTo>
                  <a:lnTo>
                    <a:pt x="146" y="1843"/>
                  </a:lnTo>
                  <a:lnTo>
                    <a:pt x="292" y="1988"/>
                  </a:lnTo>
                  <a:lnTo>
                    <a:pt x="4411" y="1988"/>
                  </a:lnTo>
                  <a:lnTo>
                    <a:pt x="4605" y="1843"/>
                  </a:lnTo>
                  <a:lnTo>
                    <a:pt x="5574" y="825"/>
                  </a:lnTo>
                  <a:lnTo>
                    <a:pt x="5720" y="679"/>
                  </a:lnTo>
                  <a:lnTo>
                    <a:pt x="5768" y="486"/>
                  </a:lnTo>
                  <a:lnTo>
                    <a:pt x="5720" y="292"/>
                  </a:lnTo>
                  <a:lnTo>
                    <a:pt x="5574" y="146"/>
                  </a:lnTo>
                  <a:lnTo>
                    <a:pt x="54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36"/>
            <p:cNvSpPr/>
            <p:nvPr/>
          </p:nvSpPr>
          <p:spPr>
            <a:xfrm>
              <a:off x="3966275" y="2368959"/>
              <a:ext cx="107373" cy="23029"/>
            </a:xfrm>
            <a:custGeom>
              <a:rect b="b" l="l" r="r" t="t"/>
              <a:pathLst>
                <a:path extrusionOk="0" h="1019" w="4751">
                  <a:moveTo>
                    <a:pt x="485" y="1"/>
                  </a:moveTo>
                  <a:lnTo>
                    <a:pt x="292" y="49"/>
                  </a:lnTo>
                  <a:lnTo>
                    <a:pt x="146" y="146"/>
                  </a:lnTo>
                  <a:lnTo>
                    <a:pt x="49" y="340"/>
                  </a:lnTo>
                  <a:lnTo>
                    <a:pt x="1" y="534"/>
                  </a:lnTo>
                  <a:lnTo>
                    <a:pt x="49" y="728"/>
                  </a:lnTo>
                  <a:lnTo>
                    <a:pt x="146" y="873"/>
                  </a:lnTo>
                  <a:lnTo>
                    <a:pt x="292" y="970"/>
                  </a:lnTo>
                  <a:lnTo>
                    <a:pt x="485" y="1018"/>
                  </a:lnTo>
                  <a:lnTo>
                    <a:pt x="4217" y="1018"/>
                  </a:lnTo>
                  <a:lnTo>
                    <a:pt x="4411" y="970"/>
                  </a:lnTo>
                  <a:lnTo>
                    <a:pt x="4557" y="873"/>
                  </a:lnTo>
                  <a:lnTo>
                    <a:pt x="4702" y="728"/>
                  </a:lnTo>
                  <a:lnTo>
                    <a:pt x="4750" y="534"/>
                  </a:lnTo>
                  <a:lnTo>
                    <a:pt x="4702" y="340"/>
                  </a:lnTo>
                  <a:lnTo>
                    <a:pt x="4557" y="146"/>
                  </a:lnTo>
                  <a:lnTo>
                    <a:pt x="4411" y="49"/>
                  </a:lnTo>
                  <a:lnTo>
                    <a:pt x="42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0" name="Google Shape;930;p36"/>
          <p:cNvSpPr/>
          <p:nvPr/>
        </p:nvSpPr>
        <p:spPr>
          <a:xfrm>
            <a:off x="4728439" y="1999856"/>
            <a:ext cx="362572" cy="392133"/>
          </a:xfrm>
          <a:custGeom>
            <a:rect b="b" l="l" r="r" t="t"/>
            <a:pathLst>
              <a:path extrusionOk="0" h="17351" w="16043">
                <a:moveTo>
                  <a:pt x="8046" y="1018"/>
                </a:moveTo>
                <a:lnTo>
                  <a:pt x="8240" y="1066"/>
                </a:lnTo>
                <a:lnTo>
                  <a:pt x="8385" y="1163"/>
                </a:lnTo>
                <a:lnTo>
                  <a:pt x="8482" y="1357"/>
                </a:lnTo>
                <a:lnTo>
                  <a:pt x="8531" y="1551"/>
                </a:lnTo>
                <a:lnTo>
                  <a:pt x="8482" y="1745"/>
                </a:lnTo>
                <a:lnTo>
                  <a:pt x="8385" y="1890"/>
                </a:lnTo>
                <a:lnTo>
                  <a:pt x="8240" y="2036"/>
                </a:lnTo>
                <a:lnTo>
                  <a:pt x="7852" y="2036"/>
                </a:lnTo>
                <a:lnTo>
                  <a:pt x="7658" y="1890"/>
                </a:lnTo>
                <a:lnTo>
                  <a:pt x="7561" y="1745"/>
                </a:lnTo>
                <a:lnTo>
                  <a:pt x="7513" y="1551"/>
                </a:lnTo>
                <a:lnTo>
                  <a:pt x="7561" y="1357"/>
                </a:lnTo>
                <a:lnTo>
                  <a:pt x="7658" y="1163"/>
                </a:lnTo>
                <a:lnTo>
                  <a:pt x="7852" y="1066"/>
                </a:lnTo>
                <a:lnTo>
                  <a:pt x="8046" y="1018"/>
                </a:lnTo>
                <a:close/>
                <a:moveTo>
                  <a:pt x="1552" y="4604"/>
                </a:moveTo>
                <a:lnTo>
                  <a:pt x="1745" y="4653"/>
                </a:lnTo>
                <a:lnTo>
                  <a:pt x="1891" y="4750"/>
                </a:lnTo>
                <a:lnTo>
                  <a:pt x="1988" y="4895"/>
                </a:lnTo>
                <a:lnTo>
                  <a:pt x="2036" y="5137"/>
                </a:lnTo>
                <a:lnTo>
                  <a:pt x="1988" y="5331"/>
                </a:lnTo>
                <a:lnTo>
                  <a:pt x="1891" y="5477"/>
                </a:lnTo>
                <a:lnTo>
                  <a:pt x="1745" y="5574"/>
                </a:lnTo>
                <a:lnTo>
                  <a:pt x="1552" y="5622"/>
                </a:lnTo>
                <a:lnTo>
                  <a:pt x="1358" y="5574"/>
                </a:lnTo>
                <a:lnTo>
                  <a:pt x="1164" y="5477"/>
                </a:lnTo>
                <a:lnTo>
                  <a:pt x="1067" y="5331"/>
                </a:lnTo>
                <a:lnTo>
                  <a:pt x="1019" y="5137"/>
                </a:lnTo>
                <a:lnTo>
                  <a:pt x="1067" y="4895"/>
                </a:lnTo>
                <a:lnTo>
                  <a:pt x="1164" y="4750"/>
                </a:lnTo>
                <a:lnTo>
                  <a:pt x="1358" y="4653"/>
                </a:lnTo>
                <a:lnTo>
                  <a:pt x="1552" y="4604"/>
                </a:lnTo>
                <a:close/>
                <a:moveTo>
                  <a:pt x="14540" y="4604"/>
                </a:moveTo>
                <a:lnTo>
                  <a:pt x="14734" y="4653"/>
                </a:lnTo>
                <a:lnTo>
                  <a:pt x="14880" y="4750"/>
                </a:lnTo>
                <a:lnTo>
                  <a:pt x="15025" y="4895"/>
                </a:lnTo>
                <a:lnTo>
                  <a:pt x="15025" y="5137"/>
                </a:lnTo>
                <a:lnTo>
                  <a:pt x="15025" y="5331"/>
                </a:lnTo>
                <a:lnTo>
                  <a:pt x="14880" y="5477"/>
                </a:lnTo>
                <a:lnTo>
                  <a:pt x="14734" y="5574"/>
                </a:lnTo>
                <a:lnTo>
                  <a:pt x="14540" y="5622"/>
                </a:lnTo>
                <a:lnTo>
                  <a:pt x="14346" y="5574"/>
                </a:lnTo>
                <a:lnTo>
                  <a:pt x="14201" y="5477"/>
                </a:lnTo>
                <a:lnTo>
                  <a:pt x="14056" y="5331"/>
                </a:lnTo>
                <a:lnTo>
                  <a:pt x="14056" y="5137"/>
                </a:lnTo>
                <a:lnTo>
                  <a:pt x="14056" y="4895"/>
                </a:lnTo>
                <a:lnTo>
                  <a:pt x="14201" y="4750"/>
                </a:lnTo>
                <a:lnTo>
                  <a:pt x="14346" y="4653"/>
                </a:lnTo>
                <a:lnTo>
                  <a:pt x="14540" y="4604"/>
                </a:lnTo>
                <a:close/>
                <a:moveTo>
                  <a:pt x="7028" y="2666"/>
                </a:moveTo>
                <a:lnTo>
                  <a:pt x="7271" y="2859"/>
                </a:lnTo>
                <a:lnTo>
                  <a:pt x="7513" y="2956"/>
                </a:lnTo>
                <a:lnTo>
                  <a:pt x="7513" y="7270"/>
                </a:lnTo>
                <a:lnTo>
                  <a:pt x="7271" y="7367"/>
                </a:lnTo>
                <a:lnTo>
                  <a:pt x="7028" y="7561"/>
                </a:lnTo>
                <a:lnTo>
                  <a:pt x="3054" y="5331"/>
                </a:lnTo>
                <a:lnTo>
                  <a:pt x="3054" y="5137"/>
                </a:lnTo>
                <a:lnTo>
                  <a:pt x="3054" y="4847"/>
                </a:lnTo>
                <a:lnTo>
                  <a:pt x="7028" y="2666"/>
                </a:lnTo>
                <a:close/>
                <a:moveTo>
                  <a:pt x="9064" y="2666"/>
                </a:moveTo>
                <a:lnTo>
                  <a:pt x="13038" y="4847"/>
                </a:lnTo>
                <a:lnTo>
                  <a:pt x="13038" y="5137"/>
                </a:lnTo>
                <a:lnTo>
                  <a:pt x="13038" y="5380"/>
                </a:lnTo>
                <a:lnTo>
                  <a:pt x="9064" y="7561"/>
                </a:lnTo>
                <a:lnTo>
                  <a:pt x="8821" y="7367"/>
                </a:lnTo>
                <a:lnTo>
                  <a:pt x="8531" y="7270"/>
                </a:lnTo>
                <a:lnTo>
                  <a:pt x="8531" y="2956"/>
                </a:lnTo>
                <a:lnTo>
                  <a:pt x="8821" y="2859"/>
                </a:lnTo>
                <a:lnTo>
                  <a:pt x="9064" y="2666"/>
                </a:lnTo>
                <a:close/>
                <a:moveTo>
                  <a:pt x="8046" y="8191"/>
                </a:moveTo>
                <a:lnTo>
                  <a:pt x="8240" y="8239"/>
                </a:lnTo>
                <a:lnTo>
                  <a:pt x="8385" y="8336"/>
                </a:lnTo>
                <a:lnTo>
                  <a:pt x="8482" y="8481"/>
                </a:lnTo>
                <a:lnTo>
                  <a:pt x="8531" y="8675"/>
                </a:lnTo>
                <a:lnTo>
                  <a:pt x="8482" y="8869"/>
                </a:lnTo>
                <a:lnTo>
                  <a:pt x="8385" y="9063"/>
                </a:lnTo>
                <a:lnTo>
                  <a:pt x="8240" y="9160"/>
                </a:lnTo>
                <a:lnTo>
                  <a:pt x="8046" y="9208"/>
                </a:lnTo>
                <a:lnTo>
                  <a:pt x="7852" y="9160"/>
                </a:lnTo>
                <a:lnTo>
                  <a:pt x="7658" y="9063"/>
                </a:lnTo>
                <a:lnTo>
                  <a:pt x="7561" y="8869"/>
                </a:lnTo>
                <a:lnTo>
                  <a:pt x="7513" y="8675"/>
                </a:lnTo>
                <a:lnTo>
                  <a:pt x="7561" y="8481"/>
                </a:lnTo>
                <a:lnTo>
                  <a:pt x="7658" y="8336"/>
                </a:lnTo>
                <a:lnTo>
                  <a:pt x="7852" y="8239"/>
                </a:lnTo>
                <a:lnTo>
                  <a:pt x="8046" y="8191"/>
                </a:lnTo>
                <a:close/>
                <a:moveTo>
                  <a:pt x="13523" y="6252"/>
                </a:moveTo>
                <a:lnTo>
                  <a:pt x="13765" y="6446"/>
                </a:lnTo>
                <a:lnTo>
                  <a:pt x="14056" y="6543"/>
                </a:lnTo>
                <a:lnTo>
                  <a:pt x="14056" y="10808"/>
                </a:lnTo>
                <a:lnTo>
                  <a:pt x="13765" y="10953"/>
                </a:lnTo>
                <a:lnTo>
                  <a:pt x="13523" y="11099"/>
                </a:lnTo>
                <a:lnTo>
                  <a:pt x="9548" y="8918"/>
                </a:lnTo>
                <a:lnTo>
                  <a:pt x="9548" y="8675"/>
                </a:lnTo>
                <a:lnTo>
                  <a:pt x="9548" y="8433"/>
                </a:lnTo>
                <a:lnTo>
                  <a:pt x="13523" y="6252"/>
                </a:lnTo>
                <a:close/>
                <a:moveTo>
                  <a:pt x="2569" y="6252"/>
                </a:moveTo>
                <a:lnTo>
                  <a:pt x="6544" y="8433"/>
                </a:lnTo>
                <a:lnTo>
                  <a:pt x="6495" y="8675"/>
                </a:lnTo>
                <a:lnTo>
                  <a:pt x="6544" y="8918"/>
                </a:lnTo>
                <a:lnTo>
                  <a:pt x="2569" y="11147"/>
                </a:lnTo>
                <a:lnTo>
                  <a:pt x="2279" y="10953"/>
                </a:lnTo>
                <a:lnTo>
                  <a:pt x="1988" y="10808"/>
                </a:lnTo>
                <a:lnTo>
                  <a:pt x="1988" y="6543"/>
                </a:lnTo>
                <a:lnTo>
                  <a:pt x="2279" y="6446"/>
                </a:lnTo>
                <a:lnTo>
                  <a:pt x="2569" y="6252"/>
                </a:lnTo>
                <a:close/>
                <a:moveTo>
                  <a:pt x="1745" y="11777"/>
                </a:moveTo>
                <a:lnTo>
                  <a:pt x="1891" y="11922"/>
                </a:lnTo>
                <a:lnTo>
                  <a:pt x="1988" y="12068"/>
                </a:lnTo>
                <a:lnTo>
                  <a:pt x="2036" y="12262"/>
                </a:lnTo>
                <a:lnTo>
                  <a:pt x="1988" y="12456"/>
                </a:lnTo>
                <a:lnTo>
                  <a:pt x="1891" y="12601"/>
                </a:lnTo>
                <a:lnTo>
                  <a:pt x="1745" y="12746"/>
                </a:lnTo>
                <a:lnTo>
                  <a:pt x="1552" y="12795"/>
                </a:lnTo>
                <a:lnTo>
                  <a:pt x="1358" y="12746"/>
                </a:lnTo>
                <a:lnTo>
                  <a:pt x="1164" y="12601"/>
                </a:lnTo>
                <a:lnTo>
                  <a:pt x="1067" y="12456"/>
                </a:lnTo>
                <a:lnTo>
                  <a:pt x="1019" y="12262"/>
                </a:lnTo>
                <a:lnTo>
                  <a:pt x="1067" y="12068"/>
                </a:lnTo>
                <a:lnTo>
                  <a:pt x="1164" y="11922"/>
                </a:lnTo>
                <a:lnTo>
                  <a:pt x="1358" y="11777"/>
                </a:lnTo>
                <a:close/>
                <a:moveTo>
                  <a:pt x="14734" y="11777"/>
                </a:moveTo>
                <a:lnTo>
                  <a:pt x="14880" y="11922"/>
                </a:lnTo>
                <a:lnTo>
                  <a:pt x="15025" y="12068"/>
                </a:lnTo>
                <a:lnTo>
                  <a:pt x="15025" y="12262"/>
                </a:lnTo>
                <a:lnTo>
                  <a:pt x="15025" y="12456"/>
                </a:lnTo>
                <a:lnTo>
                  <a:pt x="14880" y="12601"/>
                </a:lnTo>
                <a:lnTo>
                  <a:pt x="14734" y="12746"/>
                </a:lnTo>
                <a:lnTo>
                  <a:pt x="14540" y="12795"/>
                </a:lnTo>
                <a:lnTo>
                  <a:pt x="14346" y="12746"/>
                </a:lnTo>
                <a:lnTo>
                  <a:pt x="14201" y="12601"/>
                </a:lnTo>
                <a:lnTo>
                  <a:pt x="14056" y="12456"/>
                </a:lnTo>
                <a:lnTo>
                  <a:pt x="14056" y="12262"/>
                </a:lnTo>
                <a:lnTo>
                  <a:pt x="14056" y="12068"/>
                </a:lnTo>
                <a:lnTo>
                  <a:pt x="14201" y="11922"/>
                </a:lnTo>
                <a:lnTo>
                  <a:pt x="14346" y="11777"/>
                </a:lnTo>
                <a:close/>
                <a:moveTo>
                  <a:pt x="7028" y="9838"/>
                </a:moveTo>
                <a:lnTo>
                  <a:pt x="7271" y="9984"/>
                </a:lnTo>
                <a:lnTo>
                  <a:pt x="7513" y="10129"/>
                </a:lnTo>
                <a:lnTo>
                  <a:pt x="7513" y="14394"/>
                </a:lnTo>
                <a:lnTo>
                  <a:pt x="7271" y="14540"/>
                </a:lnTo>
                <a:lnTo>
                  <a:pt x="7028" y="14685"/>
                </a:lnTo>
                <a:lnTo>
                  <a:pt x="3054" y="12504"/>
                </a:lnTo>
                <a:lnTo>
                  <a:pt x="3054" y="12262"/>
                </a:lnTo>
                <a:lnTo>
                  <a:pt x="3054" y="12019"/>
                </a:lnTo>
                <a:lnTo>
                  <a:pt x="7028" y="9838"/>
                </a:lnTo>
                <a:close/>
                <a:moveTo>
                  <a:pt x="9064" y="9838"/>
                </a:moveTo>
                <a:lnTo>
                  <a:pt x="13038" y="12019"/>
                </a:lnTo>
                <a:lnTo>
                  <a:pt x="13038" y="12262"/>
                </a:lnTo>
                <a:lnTo>
                  <a:pt x="13038" y="12504"/>
                </a:lnTo>
                <a:lnTo>
                  <a:pt x="9064" y="14685"/>
                </a:lnTo>
                <a:lnTo>
                  <a:pt x="8821" y="14540"/>
                </a:lnTo>
                <a:lnTo>
                  <a:pt x="8531" y="14394"/>
                </a:lnTo>
                <a:lnTo>
                  <a:pt x="8531" y="10129"/>
                </a:lnTo>
                <a:lnTo>
                  <a:pt x="8821" y="9984"/>
                </a:lnTo>
                <a:lnTo>
                  <a:pt x="9064" y="9838"/>
                </a:lnTo>
                <a:close/>
                <a:moveTo>
                  <a:pt x="8046" y="15315"/>
                </a:moveTo>
                <a:lnTo>
                  <a:pt x="8240" y="15363"/>
                </a:lnTo>
                <a:lnTo>
                  <a:pt x="8385" y="15460"/>
                </a:lnTo>
                <a:lnTo>
                  <a:pt x="8482" y="15654"/>
                </a:lnTo>
                <a:lnTo>
                  <a:pt x="8531" y="15848"/>
                </a:lnTo>
                <a:lnTo>
                  <a:pt x="8482" y="16042"/>
                </a:lnTo>
                <a:lnTo>
                  <a:pt x="8385" y="16187"/>
                </a:lnTo>
                <a:lnTo>
                  <a:pt x="8240" y="16284"/>
                </a:lnTo>
                <a:lnTo>
                  <a:pt x="8046" y="16333"/>
                </a:lnTo>
                <a:lnTo>
                  <a:pt x="7852" y="16284"/>
                </a:lnTo>
                <a:lnTo>
                  <a:pt x="7658" y="16187"/>
                </a:lnTo>
                <a:lnTo>
                  <a:pt x="7561" y="16042"/>
                </a:lnTo>
                <a:lnTo>
                  <a:pt x="7513" y="15848"/>
                </a:lnTo>
                <a:lnTo>
                  <a:pt x="7561" y="15654"/>
                </a:lnTo>
                <a:lnTo>
                  <a:pt x="7658" y="15460"/>
                </a:lnTo>
                <a:lnTo>
                  <a:pt x="7852" y="15363"/>
                </a:lnTo>
                <a:lnTo>
                  <a:pt x="8046" y="15315"/>
                </a:lnTo>
                <a:close/>
                <a:moveTo>
                  <a:pt x="8046" y="0"/>
                </a:moveTo>
                <a:lnTo>
                  <a:pt x="7707" y="49"/>
                </a:lnTo>
                <a:lnTo>
                  <a:pt x="7464" y="145"/>
                </a:lnTo>
                <a:lnTo>
                  <a:pt x="7174" y="291"/>
                </a:lnTo>
                <a:lnTo>
                  <a:pt x="6980" y="485"/>
                </a:lnTo>
                <a:lnTo>
                  <a:pt x="6786" y="679"/>
                </a:lnTo>
                <a:lnTo>
                  <a:pt x="6640" y="969"/>
                </a:lnTo>
                <a:lnTo>
                  <a:pt x="6544" y="1260"/>
                </a:lnTo>
                <a:lnTo>
                  <a:pt x="6495" y="1551"/>
                </a:lnTo>
                <a:lnTo>
                  <a:pt x="6544" y="1793"/>
                </a:lnTo>
                <a:lnTo>
                  <a:pt x="2521" y="3974"/>
                </a:lnTo>
                <a:lnTo>
                  <a:pt x="2327" y="3829"/>
                </a:lnTo>
                <a:lnTo>
                  <a:pt x="2085" y="3683"/>
                </a:lnTo>
                <a:lnTo>
                  <a:pt x="1794" y="3635"/>
                </a:lnTo>
                <a:lnTo>
                  <a:pt x="1552" y="3586"/>
                </a:lnTo>
                <a:lnTo>
                  <a:pt x="1212" y="3635"/>
                </a:lnTo>
                <a:lnTo>
                  <a:pt x="922" y="3732"/>
                </a:lnTo>
                <a:lnTo>
                  <a:pt x="679" y="3877"/>
                </a:lnTo>
                <a:lnTo>
                  <a:pt x="437" y="4023"/>
                </a:lnTo>
                <a:lnTo>
                  <a:pt x="292" y="4265"/>
                </a:lnTo>
                <a:lnTo>
                  <a:pt x="146" y="4507"/>
                </a:lnTo>
                <a:lnTo>
                  <a:pt x="49" y="4798"/>
                </a:lnTo>
                <a:lnTo>
                  <a:pt x="1" y="5137"/>
                </a:lnTo>
                <a:lnTo>
                  <a:pt x="49" y="5331"/>
                </a:lnTo>
                <a:lnTo>
                  <a:pt x="98" y="5574"/>
                </a:lnTo>
                <a:lnTo>
                  <a:pt x="146" y="5816"/>
                </a:lnTo>
                <a:lnTo>
                  <a:pt x="292" y="6010"/>
                </a:lnTo>
                <a:lnTo>
                  <a:pt x="437" y="6155"/>
                </a:lnTo>
                <a:lnTo>
                  <a:pt x="582" y="6300"/>
                </a:lnTo>
                <a:lnTo>
                  <a:pt x="776" y="6446"/>
                </a:lnTo>
                <a:lnTo>
                  <a:pt x="970" y="6543"/>
                </a:lnTo>
                <a:lnTo>
                  <a:pt x="970" y="10856"/>
                </a:lnTo>
                <a:lnTo>
                  <a:pt x="776" y="10953"/>
                </a:lnTo>
                <a:lnTo>
                  <a:pt x="582" y="11050"/>
                </a:lnTo>
                <a:lnTo>
                  <a:pt x="437" y="11195"/>
                </a:lnTo>
                <a:lnTo>
                  <a:pt x="292" y="11389"/>
                </a:lnTo>
                <a:lnTo>
                  <a:pt x="146" y="11583"/>
                </a:lnTo>
                <a:lnTo>
                  <a:pt x="98" y="11777"/>
                </a:lnTo>
                <a:lnTo>
                  <a:pt x="49" y="12019"/>
                </a:lnTo>
                <a:lnTo>
                  <a:pt x="1" y="12262"/>
                </a:lnTo>
                <a:lnTo>
                  <a:pt x="49" y="12552"/>
                </a:lnTo>
                <a:lnTo>
                  <a:pt x="146" y="12843"/>
                </a:lnTo>
                <a:lnTo>
                  <a:pt x="292" y="13134"/>
                </a:lnTo>
                <a:lnTo>
                  <a:pt x="437" y="13328"/>
                </a:lnTo>
                <a:lnTo>
                  <a:pt x="679" y="13522"/>
                </a:lnTo>
                <a:lnTo>
                  <a:pt x="922" y="13667"/>
                </a:lnTo>
                <a:lnTo>
                  <a:pt x="1212" y="13764"/>
                </a:lnTo>
                <a:lnTo>
                  <a:pt x="1794" y="13764"/>
                </a:lnTo>
                <a:lnTo>
                  <a:pt x="2085" y="13667"/>
                </a:lnTo>
                <a:lnTo>
                  <a:pt x="2327" y="13570"/>
                </a:lnTo>
                <a:lnTo>
                  <a:pt x="2521" y="13425"/>
                </a:lnTo>
                <a:lnTo>
                  <a:pt x="6544" y="15606"/>
                </a:lnTo>
                <a:lnTo>
                  <a:pt x="6495" y="15848"/>
                </a:lnTo>
                <a:lnTo>
                  <a:pt x="6544" y="16139"/>
                </a:lnTo>
                <a:lnTo>
                  <a:pt x="6640" y="16430"/>
                </a:lnTo>
                <a:lnTo>
                  <a:pt x="6786" y="16672"/>
                </a:lnTo>
                <a:lnTo>
                  <a:pt x="6980" y="16914"/>
                </a:lnTo>
                <a:lnTo>
                  <a:pt x="7174" y="17108"/>
                </a:lnTo>
                <a:lnTo>
                  <a:pt x="7464" y="17254"/>
                </a:lnTo>
                <a:lnTo>
                  <a:pt x="7707" y="17350"/>
                </a:lnTo>
                <a:lnTo>
                  <a:pt x="8337" y="17350"/>
                </a:lnTo>
                <a:lnTo>
                  <a:pt x="8628" y="17254"/>
                </a:lnTo>
                <a:lnTo>
                  <a:pt x="8870" y="17108"/>
                </a:lnTo>
                <a:lnTo>
                  <a:pt x="9112" y="16914"/>
                </a:lnTo>
                <a:lnTo>
                  <a:pt x="9306" y="16672"/>
                </a:lnTo>
                <a:lnTo>
                  <a:pt x="9451" y="16430"/>
                </a:lnTo>
                <a:lnTo>
                  <a:pt x="9548" y="16139"/>
                </a:lnTo>
                <a:lnTo>
                  <a:pt x="9548" y="15848"/>
                </a:lnTo>
                <a:lnTo>
                  <a:pt x="9548" y="15606"/>
                </a:lnTo>
                <a:lnTo>
                  <a:pt x="13523" y="13425"/>
                </a:lnTo>
                <a:lnTo>
                  <a:pt x="13765" y="13570"/>
                </a:lnTo>
                <a:lnTo>
                  <a:pt x="14007" y="13667"/>
                </a:lnTo>
                <a:lnTo>
                  <a:pt x="14249" y="13764"/>
                </a:lnTo>
                <a:lnTo>
                  <a:pt x="14831" y="13764"/>
                </a:lnTo>
                <a:lnTo>
                  <a:pt x="15122" y="13667"/>
                </a:lnTo>
                <a:lnTo>
                  <a:pt x="15413" y="13522"/>
                </a:lnTo>
                <a:lnTo>
                  <a:pt x="15606" y="13328"/>
                </a:lnTo>
                <a:lnTo>
                  <a:pt x="15800" y="13134"/>
                </a:lnTo>
                <a:lnTo>
                  <a:pt x="15946" y="12843"/>
                </a:lnTo>
                <a:lnTo>
                  <a:pt x="16043" y="12552"/>
                </a:lnTo>
                <a:lnTo>
                  <a:pt x="16043" y="12262"/>
                </a:lnTo>
                <a:lnTo>
                  <a:pt x="16043" y="12019"/>
                </a:lnTo>
                <a:lnTo>
                  <a:pt x="15994" y="11777"/>
                </a:lnTo>
                <a:lnTo>
                  <a:pt x="15897" y="11583"/>
                </a:lnTo>
                <a:lnTo>
                  <a:pt x="15800" y="11389"/>
                </a:lnTo>
                <a:lnTo>
                  <a:pt x="15655" y="11195"/>
                </a:lnTo>
                <a:lnTo>
                  <a:pt x="15461" y="11050"/>
                </a:lnTo>
                <a:lnTo>
                  <a:pt x="15267" y="10953"/>
                </a:lnTo>
                <a:lnTo>
                  <a:pt x="15073" y="10856"/>
                </a:lnTo>
                <a:lnTo>
                  <a:pt x="15073" y="6543"/>
                </a:lnTo>
                <a:lnTo>
                  <a:pt x="15267" y="6446"/>
                </a:lnTo>
                <a:lnTo>
                  <a:pt x="15461" y="6300"/>
                </a:lnTo>
                <a:lnTo>
                  <a:pt x="15655" y="6155"/>
                </a:lnTo>
                <a:lnTo>
                  <a:pt x="15800" y="6010"/>
                </a:lnTo>
                <a:lnTo>
                  <a:pt x="15897" y="5816"/>
                </a:lnTo>
                <a:lnTo>
                  <a:pt x="15994" y="5574"/>
                </a:lnTo>
                <a:lnTo>
                  <a:pt x="16043" y="5331"/>
                </a:lnTo>
                <a:lnTo>
                  <a:pt x="16043" y="5137"/>
                </a:lnTo>
                <a:lnTo>
                  <a:pt x="16043" y="4798"/>
                </a:lnTo>
                <a:lnTo>
                  <a:pt x="15946" y="4507"/>
                </a:lnTo>
                <a:lnTo>
                  <a:pt x="15800" y="4265"/>
                </a:lnTo>
                <a:lnTo>
                  <a:pt x="15606" y="4023"/>
                </a:lnTo>
                <a:lnTo>
                  <a:pt x="15413" y="3877"/>
                </a:lnTo>
                <a:lnTo>
                  <a:pt x="15122" y="3732"/>
                </a:lnTo>
                <a:lnTo>
                  <a:pt x="14831" y="3635"/>
                </a:lnTo>
                <a:lnTo>
                  <a:pt x="14540" y="3586"/>
                </a:lnTo>
                <a:lnTo>
                  <a:pt x="14249" y="3635"/>
                </a:lnTo>
                <a:lnTo>
                  <a:pt x="14007" y="3683"/>
                </a:lnTo>
                <a:lnTo>
                  <a:pt x="13765" y="3829"/>
                </a:lnTo>
                <a:lnTo>
                  <a:pt x="13523" y="3974"/>
                </a:lnTo>
                <a:lnTo>
                  <a:pt x="9548" y="1793"/>
                </a:lnTo>
                <a:lnTo>
                  <a:pt x="9548" y="1551"/>
                </a:lnTo>
                <a:lnTo>
                  <a:pt x="9548" y="1260"/>
                </a:lnTo>
                <a:lnTo>
                  <a:pt x="9451" y="969"/>
                </a:lnTo>
                <a:lnTo>
                  <a:pt x="9306" y="679"/>
                </a:lnTo>
                <a:lnTo>
                  <a:pt x="9112" y="485"/>
                </a:lnTo>
                <a:lnTo>
                  <a:pt x="8870" y="291"/>
                </a:lnTo>
                <a:lnTo>
                  <a:pt x="8628" y="145"/>
                </a:lnTo>
                <a:lnTo>
                  <a:pt x="8337" y="49"/>
                </a:lnTo>
                <a:lnTo>
                  <a:pt x="80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36"/>
          <p:cNvSpPr/>
          <p:nvPr/>
        </p:nvSpPr>
        <p:spPr>
          <a:xfrm>
            <a:off x="5347965" y="2050243"/>
            <a:ext cx="392155" cy="291359"/>
          </a:xfrm>
          <a:custGeom>
            <a:rect b="b" l="l" r="r" t="t"/>
            <a:pathLst>
              <a:path extrusionOk="0" h="12892" w="17352">
                <a:moveTo>
                  <a:pt x="2182" y="1018"/>
                </a:moveTo>
                <a:lnTo>
                  <a:pt x="2375" y="1066"/>
                </a:lnTo>
                <a:lnTo>
                  <a:pt x="2521" y="1163"/>
                </a:lnTo>
                <a:lnTo>
                  <a:pt x="2618" y="1357"/>
                </a:lnTo>
                <a:lnTo>
                  <a:pt x="2666" y="1551"/>
                </a:lnTo>
                <a:lnTo>
                  <a:pt x="2618" y="1745"/>
                </a:lnTo>
                <a:lnTo>
                  <a:pt x="2521" y="1890"/>
                </a:lnTo>
                <a:lnTo>
                  <a:pt x="2375" y="1987"/>
                </a:lnTo>
                <a:lnTo>
                  <a:pt x="2182" y="2036"/>
                </a:lnTo>
                <a:lnTo>
                  <a:pt x="1988" y="1987"/>
                </a:lnTo>
                <a:lnTo>
                  <a:pt x="1794" y="1890"/>
                </a:lnTo>
                <a:lnTo>
                  <a:pt x="1697" y="1745"/>
                </a:lnTo>
                <a:lnTo>
                  <a:pt x="1648" y="1551"/>
                </a:lnTo>
                <a:lnTo>
                  <a:pt x="1697" y="1357"/>
                </a:lnTo>
                <a:lnTo>
                  <a:pt x="1794" y="1163"/>
                </a:lnTo>
                <a:lnTo>
                  <a:pt x="1988" y="1066"/>
                </a:lnTo>
                <a:lnTo>
                  <a:pt x="2182" y="1018"/>
                </a:lnTo>
                <a:close/>
                <a:moveTo>
                  <a:pt x="8676" y="1018"/>
                </a:moveTo>
                <a:lnTo>
                  <a:pt x="8918" y="1066"/>
                </a:lnTo>
                <a:lnTo>
                  <a:pt x="9064" y="1163"/>
                </a:lnTo>
                <a:lnTo>
                  <a:pt x="9160" y="1357"/>
                </a:lnTo>
                <a:lnTo>
                  <a:pt x="9209" y="1551"/>
                </a:lnTo>
                <a:lnTo>
                  <a:pt x="9160" y="1745"/>
                </a:lnTo>
                <a:lnTo>
                  <a:pt x="9064" y="1890"/>
                </a:lnTo>
                <a:lnTo>
                  <a:pt x="8918" y="1987"/>
                </a:lnTo>
                <a:lnTo>
                  <a:pt x="8676" y="2036"/>
                </a:lnTo>
                <a:lnTo>
                  <a:pt x="8482" y="1987"/>
                </a:lnTo>
                <a:lnTo>
                  <a:pt x="8337" y="1890"/>
                </a:lnTo>
                <a:lnTo>
                  <a:pt x="8240" y="1745"/>
                </a:lnTo>
                <a:lnTo>
                  <a:pt x="8191" y="1551"/>
                </a:lnTo>
                <a:lnTo>
                  <a:pt x="8240" y="1357"/>
                </a:lnTo>
                <a:lnTo>
                  <a:pt x="8337" y="1163"/>
                </a:lnTo>
                <a:lnTo>
                  <a:pt x="8482" y="1066"/>
                </a:lnTo>
                <a:lnTo>
                  <a:pt x="8676" y="1018"/>
                </a:lnTo>
                <a:close/>
                <a:moveTo>
                  <a:pt x="16333" y="1018"/>
                </a:moveTo>
                <a:lnTo>
                  <a:pt x="16333" y="2036"/>
                </a:lnTo>
                <a:lnTo>
                  <a:pt x="14976" y="2036"/>
                </a:lnTo>
                <a:lnTo>
                  <a:pt x="14976" y="1018"/>
                </a:lnTo>
                <a:close/>
                <a:moveTo>
                  <a:pt x="3296" y="5428"/>
                </a:moveTo>
                <a:lnTo>
                  <a:pt x="3296" y="7464"/>
                </a:lnTo>
                <a:lnTo>
                  <a:pt x="1018" y="7464"/>
                </a:lnTo>
                <a:lnTo>
                  <a:pt x="1018" y="5428"/>
                </a:lnTo>
                <a:close/>
                <a:moveTo>
                  <a:pt x="6543" y="5428"/>
                </a:moveTo>
                <a:lnTo>
                  <a:pt x="6543" y="7464"/>
                </a:lnTo>
                <a:lnTo>
                  <a:pt x="4314" y="7464"/>
                </a:lnTo>
                <a:lnTo>
                  <a:pt x="4314" y="5428"/>
                </a:lnTo>
                <a:close/>
                <a:moveTo>
                  <a:pt x="9791" y="5428"/>
                </a:moveTo>
                <a:lnTo>
                  <a:pt x="9791" y="7464"/>
                </a:lnTo>
                <a:lnTo>
                  <a:pt x="7561" y="7464"/>
                </a:lnTo>
                <a:lnTo>
                  <a:pt x="7561" y="5428"/>
                </a:lnTo>
                <a:close/>
                <a:moveTo>
                  <a:pt x="13086" y="5428"/>
                </a:moveTo>
                <a:lnTo>
                  <a:pt x="13086" y="7464"/>
                </a:lnTo>
                <a:lnTo>
                  <a:pt x="10808" y="7464"/>
                </a:lnTo>
                <a:lnTo>
                  <a:pt x="10808" y="5428"/>
                </a:lnTo>
                <a:close/>
                <a:moveTo>
                  <a:pt x="16333" y="5428"/>
                </a:moveTo>
                <a:lnTo>
                  <a:pt x="16333" y="7464"/>
                </a:lnTo>
                <a:lnTo>
                  <a:pt x="14104" y="7464"/>
                </a:lnTo>
                <a:lnTo>
                  <a:pt x="14104" y="5428"/>
                </a:lnTo>
                <a:close/>
                <a:moveTo>
                  <a:pt x="5429" y="10856"/>
                </a:moveTo>
                <a:lnTo>
                  <a:pt x="5623" y="10905"/>
                </a:lnTo>
                <a:lnTo>
                  <a:pt x="5768" y="11002"/>
                </a:lnTo>
                <a:lnTo>
                  <a:pt x="5865" y="11147"/>
                </a:lnTo>
                <a:lnTo>
                  <a:pt x="5913" y="11341"/>
                </a:lnTo>
                <a:lnTo>
                  <a:pt x="5865" y="11583"/>
                </a:lnTo>
                <a:lnTo>
                  <a:pt x="5768" y="11729"/>
                </a:lnTo>
                <a:lnTo>
                  <a:pt x="5623" y="11825"/>
                </a:lnTo>
                <a:lnTo>
                  <a:pt x="5429" y="11874"/>
                </a:lnTo>
                <a:lnTo>
                  <a:pt x="5235" y="11825"/>
                </a:lnTo>
                <a:lnTo>
                  <a:pt x="5041" y="11729"/>
                </a:lnTo>
                <a:lnTo>
                  <a:pt x="4944" y="11583"/>
                </a:lnTo>
                <a:lnTo>
                  <a:pt x="4896" y="11341"/>
                </a:lnTo>
                <a:lnTo>
                  <a:pt x="4944" y="11147"/>
                </a:lnTo>
                <a:lnTo>
                  <a:pt x="5041" y="11002"/>
                </a:lnTo>
                <a:lnTo>
                  <a:pt x="5235" y="10905"/>
                </a:lnTo>
                <a:lnTo>
                  <a:pt x="5429" y="10856"/>
                </a:lnTo>
                <a:close/>
                <a:moveTo>
                  <a:pt x="11971" y="10856"/>
                </a:moveTo>
                <a:lnTo>
                  <a:pt x="12165" y="10905"/>
                </a:lnTo>
                <a:lnTo>
                  <a:pt x="12311" y="11002"/>
                </a:lnTo>
                <a:lnTo>
                  <a:pt x="12408" y="11147"/>
                </a:lnTo>
                <a:lnTo>
                  <a:pt x="12456" y="11341"/>
                </a:lnTo>
                <a:lnTo>
                  <a:pt x="12408" y="11583"/>
                </a:lnTo>
                <a:lnTo>
                  <a:pt x="12311" y="11729"/>
                </a:lnTo>
                <a:lnTo>
                  <a:pt x="12165" y="11825"/>
                </a:lnTo>
                <a:lnTo>
                  <a:pt x="11971" y="11874"/>
                </a:lnTo>
                <a:lnTo>
                  <a:pt x="11729" y="11825"/>
                </a:lnTo>
                <a:lnTo>
                  <a:pt x="11584" y="11729"/>
                </a:lnTo>
                <a:lnTo>
                  <a:pt x="11487" y="11583"/>
                </a:lnTo>
                <a:lnTo>
                  <a:pt x="11438" y="11341"/>
                </a:lnTo>
                <a:lnTo>
                  <a:pt x="11487" y="11147"/>
                </a:lnTo>
                <a:lnTo>
                  <a:pt x="11584" y="11002"/>
                </a:lnTo>
                <a:lnTo>
                  <a:pt x="11729" y="10905"/>
                </a:lnTo>
                <a:lnTo>
                  <a:pt x="11971" y="10856"/>
                </a:lnTo>
                <a:close/>
                <a:moveTo>
                  <a:pt x="2182" y="0"/>
                </a:moveTo>
                <a:lnTo>
                  <a:pt x="1842" y="49"/>
                </a:lnTo>
                <a:lnTo>
                  <a:pt x="1551" y="145"/>
                </a:lnTo>
                <a:lnTo>
                  <a:pt x="1309" y="291"/>
                </a:lnTo>
                <a:lnTo>
                  <a:pt x="1067" y="485"/>
                </a:lnTo>
                <a:lnTo>
                  <a:pt x="921" y="679"/>
                </a:lnTo>
                <a:lnTo>
                  <a:pt x="776" y="969"/>
                </a:lnTo>
                <a:lnTo>
                  <a:pt x="679" y="1212"/>
                </a:lnTo>
                <a:lnTo>
                  <a:pt x="631" y="1551"/>
                </a:lnTo>
                <a:lnTo>
                  <a:pt x="679" y="1793"/>
                </a:lnTo>
                <a:lnTo>
                  <a:pt x="728" y="2036"/>
                </a:lnTo>
                <a:lnTo>
                  <a:pt x="824" y="2229"/>
                </a:lnTo>
                <a:lnTo>
                  <a:pt x="921" y="2423"/>
                </a:lnTo>
                <a:lnTo>
                  <a:pt x="1067" y="2617"/>
                </a:lnTo>
                <a:lnTo>
                  <a:pt x="1261" y="2763"/>
                </a:lnTo>
                <a:lnTo>
                  <a:pt x="1455" y="2859"/>
                </a:lnTo>
                <a:lnTo>
                  <a:pt x="1648" y="2956"/>
                </a:lnTo>
                <a:lnTo>
                  <a:pt x="1648" y="4410"/>
                </a:lnTo>
                <a:lnTo>
                  <a:pt x="534" y="4410"/>
                </a:lnTo>
                <a:lnTo>
                  <a:pt x="340" y="4459"/>
                </a:lnTo>
                <a:lnTo>
                  <a:pt x="146" y="4556"/>
                </a:lnTo>
                <a:lnTo>
                  <a:pt x="49" y="4750"/>
                </a:lnTo>
                <a:lnTo>
                  <a:pt x="1" y="4943"/>
                </a:lnTo>
                <a:lnTo>
                  <a:pt x="1" y="7997"/>
                </a:lnTo>
                <a:lnTo>
                  <a:pt x="49" y="8191"/>
                </a:lnTo>
                <a:lnTo>
                  <a:pt x="146" y="8336"/>
                </a:lnTo>
                <a:lnTo>
                  <a:pt x="340" y="8433"/>
                </a:lnTo>
                <a:lnTo>
                  <a:pt x="534" y="8481"/>
                </a:lnTo>
                <a:lnTo>
                  <a:pt x="4896" y="8481"/>
                </a:lnTo>
                <a:lnTo>
                  <a:pt x="4896" y="9935"/>
                </a:lnTo>
                <a:lnTo>
                  <a:pt x="4702" y="10032"/>
                </a:lnTo>
                <a:lnTo>
                  <a:pt x="4508" y="10129"/>
                </a:lnTo>
                <a:lnTo>
                  <a:pt x="4314" y="10323"/>
                </a:lnTo>
                <a:lnTo>
                  <a:pt x="4169" y="10468"/>
                </a:lnTo>
                <a:lnTo>
                  <a:pt x="4072" y="10662"/>
                </a:lnTo>
                <a:lnTo>
                  <a:pt x="3975" y="10905"/>
                </a:lnTo>
                <a:lnTo>
                  <a:pt x="3926" y="11099"/>
                </a:lnTo>
                <a:lnTo>
                  <a:pt x="3878" y="11341"/>
                </a:lnTo>
                <a:lnTo>
                  <a:pt x="3926" y="11680"/>
                </a:lnTo>
                <a:lnTo>
                  <a:pt x="4023" y="11971"/>
                </a:lnTo>
                <a:lnTo>
                  <a:pt x="4169" y="12213"/>
                </a:lnTo>
                <a:lnTo>
                  <a:pt x="4314" y="12456"/>
                </a:lnTo>
                <a:lnTo>
                  <a:pt x="4556" y="12649"/>
                </a:lnTo>
                <a:lnTo>
                  <a:pt x="4799" y="12746"/>
                </a:lnTo>
                <a:lnTo>
                  <a:pt x="5089" y="12843"/>
                </a:lnTo>
                <a:lnTo>
                  <a:pt x="5429" y="12892"/>
                </a:lnTo>
                <a:lnTo>
                  <a:pt x="5719" y="12843"/>
                </a:lnTo>
                <a:lnTo>
                  <a:pt x="6010" y="12746"/>
                </a:lnTo>
                <a:lnTo>
                  <a:pt x="6253" y="12649"/>
                </a:lnTo>
                <a:lnTo>
                  <a:pt x="6495" y="12456"/>
                </a:lnTo>
                <a:lnTo>
                  <a:pt x="6689" y="12213"/>
                </a:lnTo>
                <a:lnTo>
                  <a:pt x="6834" y="11971"/>
                </a:lnTo>
                <a:lnTo>
                  <a:pt x="6931" y="11680"/>
                </a:lnTo>
                <a:lnTo>
                  <a:pt x="6931" y="11341"/>
                </a:lnTo>
                <a:lnTo>
                  <a:pt x="6931" y="11099"/>
                </a:lnTo>
                <a:lnTo>
                  <a:pt x="6883" y="10905"/>
                </a:lnTo>
                <a:lnTo>
                  <a:pt x="6786" y="10662"/>
                </a:lnTo>
                <a:lnTo>
                  <a:pt x="6640" y="10468"/>
                </a:lnTo>
                <a:lnTo>
                  <a:pt x="6495" y="10275"/>
                </a:lnTo>
                <a:lnTo>
                  <a:pt x="6301" y="10129"/>
                </a:lnTo>
                <a:lnTo>
                  <a:pt x="6107" y="10032"/>
                </a:lnTo>
                <a:lnTo>
                  <a:pt x="5913" y="9935"/>
                </a:lnTo>
                <a:lnTo>
                  <a:pt x="5913" y="8481"/>
                </a:lnTo>
                <a:lnTo>
                  <a:pt x="11438" y="8481"/>
                </a:lnTo>
                <a:lnTo>
                  <a:pt x="11438" y="9935"/>
                </a:lnTo>
                <a:lnTo>
                  <a:pt x="11196" y="10032"/>
                </a:lnTo>
                <a:lnTo>
                  <a:pt x="11002" y="10129"/>
                </a:lnTo>
                <a:lnTo>
                  <a:pt x="10857" y="10323"/>
                </a:lnTo>
                <a:lnTo>
                  <a:pt x="10711" y="10468"/>
                </a:lnTo>
                <a:lnTo>
                  <a:pt x="10566" y="10662"/>
                </a:lnTo>
                <a:lnTo>
                  <a:pt x="10517" y="10905"/>
                </a:lnTo>
                <a:lnTo>
                  <a:pt x="10469" y="11099"/>
                </a:lnTo>
                <a:lnTo>
                  <a:pt x="10421" y="11341"/>
                </a:lnTo>
                <a:lnTo>
                  <a:pt x="10469" y="11680"/>
                </a:lnTo>
                <a:lnTo>
                  <a:pt x="10566" y="11971"/>
                </a:lnTo>
                <a:lnTo>
                  <a:pt x="10711" y="12213"/>
                </a:lnTo>
                <a:lnTo>
                  <a:pt x="10857" y="12456"/>
                </a:lnTo>
                <a:lnTo>
                  <a:pt x="11099" y="12649"/>
                </a:lnTo>
                <a:lnTo>
                  <a:pt x="11341" y="12746"/>
                </a:lnTo>
                <a:lnTo>
                  <a:pt x="11632" y="12843"/>
                </a:lnTo>
                <a:lnTo>
                  <a:pt x="11971" y="12892"/>
                </a:lnTo>
                <a:lnTo>
                  <a:pt x="12262" y="12843"/>
                </a:lnTo>
                <a:lnTo>
                  <a:pt x="12553" y="12746"/>
                </a:lnTo>
                <a:lnTo>
                  <a:pt x="12795" y="12649"/>
                </a:lnTo>
                <a:lnTo>
                  <a:pt x="13038" y="12456"/>
                </a:lnTo>
                <a:lnTo>
                  <a:pt x="13232" y="12213"/>
                </a:lnTo>
                <a:lnTo>
                  <a:pt x="13377" y="11971"/>
                </a:lnTo>
                <a:lnTo>
                  <a:pt x="13425" y="11680"/>
                </a:lnTo>
                <a:lnTo>
                  <a:pt x="13474" y="11341"/>
                </a:lnTo>
                <a:lnTo>
                  <a:pt x="13474" y="11099"/>
                </a:lnTo>
                <a:lnTo>
                  <a:pt x="13377" y="10905"/>
                </a:lnTo>
                <a:lnTo>
                  <a:pt x="13328" y="10662"/>
                </a:lnTo>
                <a:lnTo>
                  <a:pt x="13183" y="10468"/>
                </a:lnTo>
                <a:lnTo>
                  <a:pt x="13038" y="10275"/>
                </a:lnTo>
                <a:lnTo>
                  <a:pt x="12844" y="10129"/>
                </a:lnTo>
                <a:lnTo>
                  <a:pt x="12650" y="10032"/>
                </a:lnTo>
                <a:lnTo>
                  <a:pt x="12456" y="9935"/>
                </a:lnTo>
                <a:lnTo>
                  <a:pt x="12456" y="8481"/>
                </a:lnTo>
                <a:lnTo>
                  <a:pt x="16866" y="8481"/>
                </a:lnTo>
                <a:lnTo>
                  <a:pt x="17060" y="8433"/>
                </a:lnTo>
                <a:lnTo>
                  <a:pt x="17206" y="8336"/>
                </a:lnTo>
                <a:lnTo>
                  <a:pt x="17303" y="8191"/>
                </a:lnTo>
                <a:lnTo>
                  <a:pt x="17351" y="7997"/>
                </a:lnTo>
                <a:lnTo>
                  <a:pt x="17351" y="4943"/>
                </a:lnTo>
                <a:lnTo>
                  <a:pt x="17303" y="4750"/>
                </a:lnTo>
                <a:lnTo>
                  <a:pt x="17206" y="4556"/>
                </a:lnTo>
                <a:lnTo>
                  <a:pt x="17060" y="4459"/>
                </a:lnTo>
                <a:lnTo>
                  <a:pt x="16866" y="4410"/>
                </a:lnTo>
                <a:lnTo>
                  <a:pt x="14976" y="4410"/>
                </a:lnTo>
                <a:lnTo>
                  <a:pt x="14976" y="3053"/>
                </a:lnTo>
                <a:lnTo>
                  <a:pt x="16866" y="3053"/>
                </a:lnTo>
                <a:lnTo>
                  <a:pt x="17060" y="3005"/>
                </a:lnTo>
                <a:lnTo>
                  <a:pt x="17206" y="2908"/>
                </a:lnTo>
                <a:lnTo>
                  <a:pt x="17303" y="2763"/>
                </a:lnTo>
                <a:lnTo>
                  <a:pt x="17351" y="2569"/>
                </a:lnTo>
                <a:lnTo>
                  <a:pt x="17351" y="533"/>
                </a:lnTo>
                <a:lnTo>
                  <a:pt x="17303" y="339"/>
                </a:lnTo>
                <a:lnTo>
                  <a:pt x="17206" y="145"/>
                </a:lnTo>
                <a:lnTo>
                  <a:pt x="17060" y="49"/>
                </a:lnTo>
                <a:lnTo>
                  <a:pt x="16866" y="0"/>
                </a:lnTo>
                <a:lnTo>
                  <a:pt x="14492" y="0"/>
                </a:lnTo>
                <a:lnTo>
                  <a:pt x="14298" y="49"/>
                </a:lnTo>
                <a:lnTo>
                  <a:pt x="14104" y="145"/>
                </a:lnTo>
                <a:lnTo>
                  <a:pt x="14007" y="339"/>
                </a:lnTo>
                <a:lnTo>
                  <a:pt x="13959" y="533"/>
                </a:lnTo>
                <a:lnTo>
                  <a:pt x="13959" y="2569"/>
                </a:lnTo>
                <a:lnTo>
                  <a:pt x="13959" y="4410"/>
                </a:lnTo>
                <a:lnTo>
                  <a:pt x="9209" y="4410"/>
                </a:lnTo>
                <a:lnTo>
                  <a:pt x="9209" y="3005"/>
                </a:lnTo>
                <a:lnTo>
                  <a:pt x="9403" y="2908"/>
                </a:lnTo>
                <a:lnTo>
                  <a:pt x="9597" y="2763"/>
                </a:lnTo>
                <a:lnTo>
                  <a:pt x="9791" y="2617"/>
                </a:lnTo>
                <a:lnTo>
                  <a:pt x="9936" y="2423"/>
                </a:lnTo>
                <a:lnTo>
                  <a:pt x="10033" y="2229"/>
                </a:lnTo>
                <a:lnTo>
                  <a:pt x="10130" y="2036"/>
                </a:lnTo>
                <a:lnTo>
                  <a:pt x="10227" y="1793"/>
                </a:lnTo>
                <a:lnTo>
                  <a:pt x="10227" y="1551"/>
                </a:lnTo>
                <a:lnTo>
                  <a:pt x="10178" y="1212"/>
                </a:lnTo>
                <a:lnTo>
                  <a:pt x="10081" y="969"/>
                </a:lnTo>
                <a:lnTo>
                  <a:pt x="9984" y="679"/>
                </a:lnTo>
                <a:lnTo>
                  <a:pt x="9791" y="485"/>
                </a:lnTo>
                <a:lnTo>
                  <a:pt x="9548" y="291"/>
                </a:lnTo>
                <a:lnTo>
                  <a:pt x="9306" y="145"/>
                </a:lnTo>
                <a:lnTo>
                  <a:pt x="9015" y="49"/>
                </a:lnTo>
                <a:lnTo>
                  <a:pt x="8676" y="0"/>
                </a:lnTo>
                <a:lnTo>
                  <a:pt x="8385" y="49"/>
                </a:lnTo>
                <a:lnTo>
                  <a:pt x="8094" y="145"/>
                </a:lnTo>
                <a:lnTo>
                  <a:pt x="7852" y="291"/>
                </a:lnTo>
                <a:lnTo>
                  <a:pt x="7610" y="485"/>
                </a:lnTo>
                <a:lnTo>
                  <a:pt x="7416" y="679"/>
                </a:lnTo>
                <a:lnTo>
                  <a:pt x="7319" y="969"/>
                </a:lnTo>
                <a:lnTo>
                  <a:pt x="7222" y="1212"/>
                </a:lnTo>
                <a:lnTo>
                  <a:pt x="7173" y="1551"/>
                </a:lnTo>
                <a:lnTo>
                  <a:pt x="7173" y="1793"/>
                </a:lnTo>
                <a:lnTo>
                  <a:pt x="7270" y="2036"/>
                </a:lnTo>
                <a:lnTo>
                  <a:pt x="7319" y="2229"/>
                </a:lnTo>
                <a:lnTo>
                  <a:pt x="7464" y="2423"/>
                </a:lnTo>
                <a:lnTo>
                  <a:pt x="7610" y="2617"/>
                </a:lnTo>
                <a:lnTo>
                  <a:pt x="7755" y="2763"/>
                </a:lnTo>
                <a:lnTo>
                  <a:pt x="7949" y="2859"/>
                </a:lnTo>
                <a:lnTo>
                  <a:pt x="8191" y="2956"/>
                </a:lnTo>
                <a:lnTo>
                  <a:pt x="8191" y="4410"/>
                </a:lnTo>
                <a:lnTo>
                  <a:pt x="2666" y="4410"/>
                </a:lnTo>
                <a:lnTo>
                  <a:pt x="2666" y="3005"/>
                </a:lnTo>
                <a:lnTo>
                  <a:pt x="2860" y="2908"/>
                </a:lnTo>
                <a:lnTo>
                  <a:pt x="3054" y="2763"/>
                </a:lnTo>
                <a:lnTo>
                  <a:pt x="3248" y="2617"/>
                </a:lnTo>
                <a:lnTo>
                  <a:pt x="3393" y="2423"/>
                </a:lnTo>
                <a:lnTo>
                  <a:pt x="3539" y="2229"/>
                </a:lnTo>
                <a:lnTo>
                  <a:pt x="3587" y="2036"/>
                </a:lnTo>
                <a:lnTo>
                  <a:pt x="3684" y="1793"/>
                </a:lnTo>
                <a:lnTo>
                  <a:pt x="3684" y="1551"/>
                </a:lnTo>
                <a:lnTo>
                  <a:pt x="3635" y="1212"/>
                </a:lnTo>
                <a:lnTo>
                  <a:pt x="3587" y="969"/>
                </a:lnTo>
                <a:lnTo>
                  <a:pt x="3442" y="679"/>
                </a:lnTo>
                <a:lnTo>
                  <a:pt x="3248" y="485"/>
                </a:lnTo>
                <a:lnTo>
                  <a:pt x="3005" y="291"/>
                </a:lnTo>
                <a:lnTo>
                  <a:pt x="2763" y="145"/>
                </a:lnTo>
                <a:lnTo>
                  <a:pt x="2472" y="49"/>
                </a:lnTo>
                <a:lnTo>
                  <a:pt x="21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2" name="Google Shape;932;p36"/>
          <p:cNvGrpSpPr/>
          <p:nvPr/>
        </p:nvGrpSpPr>
        <p:grpSpPr>
          <a:xfrm>
            <a:off x="5974281" y="1999856"/>
            <a:ext cx="392132" cy="392133"/>
            <a:chOff x="6018897" y="1999856"/>
            <a:chExt cx="392132" cy="392133"/>
          </a:xfrm>
        </p:grpSpPr>
        <p:sp>
          <p:nvSpPr>
            <p:cNvPr id="933" name="Google Shape;933;p36"/>
            <p:cNvSpPr/>
            <p:nvPr/>
          </p:nvSpPr>
          <p:spPr>
            <a:xfrm>
              <a:off x="6072572" y="2107184"/>
              <a:ext cx="284805" cy="284805"/>
            </a:xfrm>
            <a:custGeom>
              <a:rect b="b" l="l" r="r" t="t"/>
              <a:pathLst>
                <a:path extrusionOk="0" h="12602" w="12602">
                  <a:moveTo>
                    <a:pt x="11583" y="1018"/>
                  </a:moveTo>
                  <a:lnTo>
                    <a:pt x="11583" y="2036"/>
                  </a:lnTo>
                  <a:lnTo>
                    <a:pt x="1018" y="2036"/>
                  </a:lnTo>
                  <a:lnTo>
                    <a:pt x="1018" y="1018"/>
                  </a:lnTo>
                  <a:close/>
                  <a:moveTo>
                    <a:pt x="10129" y="3054"/>
                  </a:moveTo>
                  <a:lnTo>
                    <a:pt x="7609" y="6689"/>
                  </a:lnTo>
                  <a:lnTo>
                    <a:pt x="7270" y="7270"/>
                  </a:lnTo>
                  <a:lnTo>
                    <a:pt x="7028" y="7900"/>
                  </a:lnTo>
                  <a:lnTo>
                    <a:pt x="6882" y="8530"/>
                  </a:lnTo>
                  <a:lnTo>
                    <a:pt x="6834" y="9209"/>
                  </a:lnTo>
                  <a:lnTo>
                    <a:pt x="6834" y="11148"/>
                  </a:lnTo>
                  <a:lnTo>
                    <a:pt x="5816" y="10469"/>
                  </a:lnTo>
                  <a:lnTo>
                    <a:pt x="5816" y="9209"/>
                  </a:lnTo>
                  <a:lnTo>
                    <a:pt x="5767" y="8530"/>
                  </a:lnTo>
                  <a:lnTo>
                    <a:pt x="5622" y="7900"/>
                  </a:lnTo>
                  <a:lnTo>
                    <a:pt x="5380" y="7270"/>
                  </a:lnTo>
                  <a:lnTo>
                    <a:pt x="5041" y="6689"/>
                  </a:lnTo>
                  <a:lnTo>
                    <a:pt x="2472" y="3054"/>
                  </a:lnTo>
                  <a:close/>
                  <a:moveTo>
                    <a:pt x="533" y="1"/>
                  </a:moveTo>
                  <a:lnTo>
                    <a:pt x="339" y="49"/>
                  </a:lnTo>
                  <a:lnTo>
                    <a:pt x="146" y="146"/>
                  </a:lnTo>
                  <a:lnTo>
                    <a:pt x="49" y="340"/>
                  </a:lnTo>
                  <a:lnTo>
                    <a:pt x="0" y="534"/>
                  </a:lnTo>
                  <a:lnTo>
                    <a:pt x="0" y="2569"/>
                  </a:lnTo>
                  <a:lnTo>
                    <a:pt x="49" y="2763"/>
                  </a:lnTo>
                  <a:lnTo>
                    <a:pt x="146" y="2909"/>
                  </a:lnTo>
                  <a:lnTo>
                    <a:pt x="339" y="3005"/>
                  </a:lnTo>
                  <a:lnTo>
                    <a:pt x="533" y="3054"/>
                  </a:lnTo>
                  <a:lnTo>
                    <a:pt x="1260" y="3054"/>
                  </a:lnTo>
                  <a:lnTo>
                    <a:pt x="4168" y="7270"/>
                  </a:lnTo>
                  <a:lnTo>
                    <a:pt x="4459" y="7755"/>
                  </a:lnTo>
                  <a:lnTo>
                    <a:pt x="4653" y="8191"/>
                  </a:lnTo>
                  <a:lnTo>
                    <a:pt x="4750" y="8724"/>
                  </a:lnTo>
                  <a:lnTo>
                    <a:pt x="4798" y="9209"/>
                  </a:lnTo>
                  <a:lnTo>
                    <a:pt x="4798" y="10760"/>
                  </a:lnTo>
                  <a:lnTo>
                    <a:pt x="4798" y="10857"/>
                  </a:lnTo>
                  <a:lnTo>
                    <a:pt x="4847" y="11002"/>
                  </a:lnTo>
                  <a:lnTo>
                    <a:pt x="4895" y="11099"/>
                  </a:lnTo>
                  <a:lnTo>
                    <a:pt x="4992" y="11148"/>
                  </a:lnTo>
                  <a:lnTo>
                    <a:pt x="7028" y="12505"/>
                  </a:lnTo>
                  <a:lnTo>
                    <a:pt x="7173" y="12601"/>
                  </a:lnTo>
                  <a:lnTo>
                    <a:pt x="7415" y="12601"/>
                  </a:lnTo>
                  <a:lnTo>
                    <a:pt x="7561" y="12553"/>
                  </a:lnTo>
                  <a:lnTo>
                    <a:pt x="7658" y="12456"/>
                  </a:lnTo>
                  <a:lnTo>
                    <a:pt x="7755" y="12359"/>
                  </a:lnTo>
                  <a:lnTo>
                    <a:pt x="7803" y="12214"/>
                  </a:lnTo>
                  <a:lnTo>
                    <a:pt x="7851" y="12117"/>
                  </a:lnTo>
                  <a:lnTo>
                    <a:pt x="7851" y="9209"/>
                  </a:lnTo>
                  <a:lnTo>
                    <a:pt x="7851" y="8724"/>
                  </a:lnTo>
                  <a:lnTo>
                    <a:pt x="7997" y="8191"/>
                  </a:lnTo>
                  <a:lnTo>
                    <a:pt x="8191" y="7755"/>
                  </a:lnTo>
                  <a:lnTo>
                    <a:pt x="8433" y="7270"/>
                  </a:lnTo>
                  <a:lnTo>
                    <a:pt x="11389" y="3054"/>
                  </a:lnTo>
                  <a:lnTo>
                    <a:pt x="12116" y="3054"/>
                  </a:lnTo>
                  <a:lnTo>
                    <a:pt x="12310" y="3005"/>
                  </a:lnTo>
                  <a:lnTo>
                    <a:pt x="12456" y="2909"/>
                  </a:lnTo>
                  <a:lnTo>
                    <a:pt x="12553" y="2763"/>
                  </a:lnTo>
                  <a:lnTo>
                    <a:pt x="12601" y="2569"/>
                  </a:lnTo>
                  <a:lnTo>
                    <a:pt x="12601" y="534"/>
                  </a:lnTo>
                  <a:lnTo>
                    <a:pt x="12553" y="340"/>
                  </a:lnTo>
                  <a:lnTo>
                    <a:pt x="12456" y="146"/>
                  </a:lnTo>
                  <a:lnTo>
                    <a:pt x="12310" y="49"/>
                  </a:lnTo>
                  <a:lnTo>
                    <a:pt x="1211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36"/>
            <p:cNvSpPr/>
            <p:nvPr/>
          </p:nvSpPr>
          <p:spPr>
            <a:xfrm>
              <a:off x="6018897" y="1999856"/>
              <a:ext cx="69020" cy="84343"/>
            </a:xfrm>
            <a:custGeom>
              <a:rect b="b" l="l" r="r" t="t"/>
              <a:pathLst>
                <a:path extrusionOk="0" h="3732" w="3054">
                  <a:moveTo>
                    <a:pt x="1551" y="1018"/>
                  </a:moveTo>
                  <a:lnTo>
                    <a:pt x="1745" y="1066"/>
                  </a:lnTo>
                  <a:lnTo>
                    <a:pt x="1890" y="1163"/>
                  </a:lnTo>
                  <a:lnTo>
                    <a:pt x="1987" y="1357"/>
                  </a:lnTo>
                  <a:lnTo>
                    <a:pt x="2036" y="1551"/>
                  </a:lnTo>
                  <a:lnTo>
                    <a:pt x="2036" y="2229"/>
                  </a:lnTo>
                  <a:lnTo>
                    <a:pt x="1987" y="2423"/>
                  </a:lnTo>
                  <a:lnTo>
                    <a:pt x="1890" y="2569"/>
                  </a:lnTo>
                  <a:lnTo>
                    <a:pt x="1745" y="2666"/>
                  </a:lnTo>
                  <a:lnTo>
                    <a:pt x="1551" y="2714"/>
                  </a:lnTo>
                  <a:lnTo>
                    <a:pt x="1357" y="2666"/>
                  </a:lnTo>
                  <a:lnTo>
                    <a:pt x="1164" y="2569"/>
                  </a:lnTo>
                  <a:lnTo>
                    <a:pt x="1067" y="2423"/>
                  </a:lnTo>
                  <a:lnTo>
                    <a:pt x="1018" y="2229"/>
                  </a:lnTo>
                  <a:lnTo>
                    <a:pt x="1018" y="1551"/>
                  </a:lnTo>
                  <a:lnTo>
                    <a:pt x="1067" y="1357"/>
                  </a:lnTo>
                  <a:lnTo>
                    <a:pt x="1164" y="1163"/>
                  </a:lnTo>
                  <a:lnTo>
                    <a:pt x="1357" y="1066"/>
                  </a:lnTo>
                  <a:lnTo>
                    <a:pt x="1551" y="1018"/>
                  </a:lnTo>
                  <a:close/>
                  <a:moveTo>
                    <a:pt x="1551" y="0"/>
                  </a:moveTo>
                  <a:lnTo>
                    <a:pt x="1212" y="49"/>
                  </a:lnTo>
                  <a:lnTo>
                    <a:pt x="970" y="145"/>
                  </a:lnTo>
                  <a:lnTo>
                    <a:pt x="679" y="291"/>
                  </a:lnTo>
                  <a:lnTo>
                    <a:pt x="485" y="485"/>
                  </a:lnTo>
                  <a:lnTo>
                    <a:pt x="291" y="679"/>
                  </a:lnTo>
                  <a:lnTo>
                    <a:pt x="146" y="969"/>
                  </a:lnTo>
                  <a:lnTo>
                    <a:pt x="49" y="1212"/>
                  </a:lnTo>
                  <a:lnTo>
                    <a:pt x="0" y="1551"/>
                  </a:lnTo>
                  <a:lnTo>
                    <a:pt x="0" y="2229"/>
                  </a:lnTo>
                  <a:lnTo>
                    <a:pt x="49" y="2520"/>
                  </a:lnTo>
                  <a:lnTo>
                    <a:pt x="146" y="2811"/>
                  </a:lnTo>
                  <a:lnTo>
                    <a:pt x="291" y="3053"/>
                  </a:lnTo>
                  <a:lnTo>
                    <a:pt x="485" y="3296"/>
                  </a:lnTo>
                  <a:lnTo>
                    <a:pt x="679" y="3490"/>
                  </a:lnTo>
                  <a:lnTo>
                    <a:pt x="970" y="3635"/>
                  </a:lnTo>
                  <a:lnTo>
                    <a:pt x="1212" y="3732"/>
                  </a:lnTo>
                  <a:lnTo>
                    <a:pt x="1842" y="3732"/>
                  </a:lnTo>
                  <a:lnTo>
                    <a:pt x="2133" y="3635"/>
                  </a:lnTo>
                  <a:lnTo>
                    <a:pt x="2375" y="3490"/>
                  </a:lnTo>
                  <a:lnTo>
                    <a:pt x="2617" y="3296"/>
                  </a:lnTo>
                  <a:lnTo>
                    <a:pt x="2811" y="3053"/>
                  </a:lnTo>
                  <a:lnTo>
                    <a:pt x="2957" y="2811"/>
                  </a:lnTo>
                  <a:lnTo>
                    <a:pt x="3054" y="2520"/>
                  </a:lnTo>
                  <a:lnTo>
                    <a:pt x="3054" y="2229"/>
                  </a:lnTo>
                  <a:lnTo>
                    <a:pt x="3054" y="1551"/>
                  </a:lnTo>
                  <a:lnTo>
                    <a:pt x="3054" y="1212"/>
                  </a:lnTo>
                  <a:lnTo>
                    <a:pt x="2957" y="969"/>
                  </a:lnTo>
                  <a:lnTo>
                    <a:pt x="2811" y="679"/>
                  </a:lnTo>
                  <a:lnTo>
                    <a:pt x="2617" y="485"/>
                  </a:lnTo>
                  <a:lnTo>
                    <a:pt x="2375" y="291"/>
                  </a:lnTo>
                  <a:lnTo>
                    <a:pt x="2133" y="145"/>
                  </a:lnTo>
                  <a:lnTo>
                    <a:pt x="1842" y="49"/>
                  </a:lnTo>
                  <a:lnTo>
                    <a:pt x="1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36"/>
            <p:cNvSpPr/>
            <p:nvPr/>
          </p:nvSpPr>
          <p:spPr>
            <a:xfrm>
              <a:off x="6203991" y="1999856"/>
              <a:ext cx="69043" cy="84343"/>
            </a:xfrm>
            <a:custGeom>
              <a:rect b="b" l="l" r="r" t="t"/>
              <a:pathLst>
                <a:path extrusionOk="0" h="3732" w="3055">
                  <a:moveTo>
                    <a:pt x="1552" y="1018"/>
                  </a:moveTo>
                  <a:lnTo>
                    <a:pt x="1746" y="1066"/>
                  </a:lnTo>
                  <a:lnTo>
                    <a:pt x="1891" y="1163"/>
                  </a:lnTo>
                  <a:lnTo>
                    <a:pt x="2036" y="1357"/>
                  </a:lnTo>
                  <a:lnTo>
                    <a:pt x="2036" y="1551"/>
                  </a:lnTo>
                  <a:lnTo>
                    <a:pt x="2036" y="2229"/>
                  </a:lnTo>
                  <a:lnTo>
                    <a:pt x="2036" y="2423"/>
                  </a:lnTo>
                  <a:lnTo>
                    <a:pt x="1891" y="2569"/>
                  </a:lnTo>
                  <a:lnTo>
                    <a:pt x="1746" y="2666"/>
                  </a:lnTo>
                  <a:lnTo>
                    <a:pt x="1552" y="2714"/>
                  </a:lnTo>
                  <a:lnTo>
                    <a:pt x="1358" y="2666"/>
                  </a:lnTo>
                  <a:lnTo>
                    <a:pt x="1164" y="2569"/>
                  </a:lnTo>
                  <a:lnTo>
                    <a:pt x="1067" y="2423"/>
                  </a:lnTo>
                  <a:lnTo>
                    <a:pt x="1019" y="2229"/>
                  </a:lnTo>
                  <a:lnTo>
                    <a:pt x="1019" y="1551"/>
                  </a:lnTo>
                  <a:lnTo>
                    <a:pt x="1067" y="1357"/>
                  </a:lnTo>
                  <a:lnTo>
                    <a:pt x="1164" y="1163"/>
                  </a:lnTo>
                  <a:lnTo>
                    <a:pt x="1358" y="1066"/>
                  </a:lnTo>
                  <a:lnTo>
                    <a:pt x="1552" y="1018"/>
                  </a:lnTo>
                  <a:close/>
                  <a:moveTo>
                    <a:pt x="1552" y="0"/>
                  </a:moveTo>
                  <a:lnTo>
                    <a:pt x="1261" y="49"/>
                  </a:lnTo>
                  <a:lnTo>
                    <a:pt x="970" y="145"/>
                  </a:lnTo>
                  <a:lnTo>
                    <a:pt x="679" y="291"/>
                  </a:lnTo>
                  <a:lnTo>
                    <a:pt x="486" y="485"/>
                  </a:lnTo>
                  <a:lnTo>
                    <a:pt x="292" y="679"/>
                  </a:lnTo>
                  <a:lnTo>
                    <a:pt x="146" y="969"/>
                  </a:lnTo>
                  <a:lnTo>
                    <a:pt x="49" y="1212"/>
                  </a:lnTo>
                  <a:lnTo>
                    <a:pt x="1" y="1551"/>
                  </a:lnTo>
                  <a:lnTo>
                    <a:pt x="1" y="2229"/>
                  </a:lnTo>
                  <a:lnTo>
                    <a:pt x="49" y="2520"/>
                  </a:lnTo>
                  <a:lnTo>
                    <a:pt x="146" y="2811"/>
                  </a:lnTo>
                  <a:lnTo>
                    <a:pt x="292" y="3053"/>
                  </a:lnTo>
                  <a:lnTo>
                    <a:pt x="486" y="3296"/>
                  </a:lnTo>
                  <a:lnTo>
                    <a:pt x="679" y="3490"/>
                  </a:lnTo>
                  <a:lnTo>
                    <a:pt x="970" y="3635"/>
                  </a:lnTo>
                  <a:lnTo>
                    <a:pt x="1261" y="3732"/>
                  </a:lnTo>
                  <a:lnTo>
                    <a:pt x="1843" y="3732"/>
                  </a:lnTo>
                  <a:lnTo>
                    <a:pt x="2133" y="3635"/>
                  </a:lnTo>
                  <a:lnTo>
                    <a:pt x="2376" y="3490"/>
                  </a:lnTo>
                  <a:lnTo>
                    <a:pt x="2618" y="3296"/>
                  </a:lnTo>
                  <a:lnTo>
                    <a:pt x="2812" y="3053"/>
                  </a:lnTo>
                  <a:lnTo>
                    <a:pt x="2957" y="2811"/>
                  </a:lnTo>
                  <a:lnTo>
                    <a:pt x="3054" y="2520"/>
                  </a:lnTo>
                  <a:lnTo>
                    <a:pt x="3054" y="2229"/>
                  </a:lnTo>
                  <a:lnTo>
                    <a:pt x="3054" y="1551"/>
                  </a:lnTo>
                  <a:lnTo>
                    <a:pt x="3054" y="1212"/>
                  </a:lnTo>
                  <a:lnTo>
                    <a:pt x="2957" y="969"/>
                  </a:lnTo>
                  <a:lnTo>
                    <a:pt x="2812" y="679"/>
                  </a:lnTo>
                  <a:lnTo>
                    <a:pt x="2618" y="485"/>
                  </a:lnTo>
                  <a:lnTo>
                    <a:pt x="2376" y="291"/>
                  </a:lnTo>
                  <a:lnTo>
                    <a:pt x="2133" y="145"/>
                  </a:lnTo>
                  <a:lnTo>
                    <a:pt x="1843" y="49"/>
                  </a:lnTo>
                  <a:lnTo>
                    <a:pt x="15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36"/>
            <p:cNvSpPr/>
            <p:nvPr/>
          </p:nvSpPr>
          <p:spPr>
            <a:xfrm>
              <a:off x="6342009" y="1999856"/>
              <a:ext cx="69020" cy="84343"/>
            </a:xfrm>
            <a:custGeom>
              <a:rect b="b" l="l" r="r" t="t"/>
              <a:pathLst>
                <a:path extrusionOk="0" h="3732" w="3054">
                  <a:moveTo>
                    <a:pt x="1551" y="1018"/>
                  </a:moveTo>
                  <a:lnTo>
                    <a:pt x="1745" y="1066"/>
                  </a:lnTo>
                  <a:lnTo>
                    <a:pt x="1891" y="1163"/>
                  </a:lnTo>
                  <a:lnTo>
                    <a:pt x="1988" y="1357"/>
                  </a:lnTo>
                  <a:lnTo>
                    <a:pt x="2036" y="1551"/>
                  </a:lnTo>
                  <a:lnTo>
                    <a:pt x="2036" y="2229"/>
                  </a:lnTo>
                  <a:lnTo>
                    <a:pt x="1988" y="2423"/>
                  </a:lnTo>
                  <a:lnTo>
                    <a:pt x="1891" y="2569"/>
                  </a:lnTo>
                  <a:lnTo>
                    <a:pt x="1745" y="2666"/>
                  </a:lnTo>
                  <a:lnTo>
                    <a:pt x="1551" y="2714"/>
                  </a:lnTo>
                  <a:lnTo>
                    <a:pt x="1358" y="2666"/>
                  </a:lnTo>
                  <a:lnTo>
                    <a:pt x="1164" y="2569"/>
                  </a:lnTo>
                  <a:lnTo>
                    <a:pt x="1067" y="2423"/>
                  </a:lnTo>
                  <a:lnTo>
                    <a:pt x="1018" y="2229"/>
                  </a:lnTo>
                  <a:lnTo>
                    <a:pt x="1018" y="1551"/>
                  </a:lnTo>
                  <a:lnTo>
                    <a:pt x="1067" y="1357"/>
                  </a:lnTo>
                  <a:lnTo>
                    <a:pt x="1164" y="1163"/>
                  </a:lnTo>
                  <a:lnTo>
                    <a:pt x="1358" y="1066"/>
                  </a:lnTo>
                  <a:lnTo>
                    <a:pt x="1551" y="1018"/>
                  </a:lnTo>
                  <a:close/>
                  <a:moveTo>
                    <a:pt x="1551" y="0"/>
                  </a:moveTo>
                  <a:lnTo>
                    <a:pt x="1212" y="49"/>
                  </a:lnTo>
                  <a:lnTo>
                    <a:pt x="921" y="145"/>
                  </a:lnTo>
                  <a:lnTo>
                    <a:pt x="679" y="291"/>
                  </a:lnTo>
                  <a:lnTo>
                    <a:pt x="437" y="485"/>
                  </a:lnTo>
                  <a:lnTo>
                    <a:pt x="291" y="679"/>
                  </a:lnTo>
                  <a:lnTo>
                    <a:pt x="146" y="969"/>
                  </a:lnTo>
                  <a:lnTo>
                    <a:pt x="49" y="1212"/>
                  </a:lnTo>
                  <a:lnTo>
                    <a:pt x="1" y="1551"/>
                  </a:lnTo>
                  <a:lnTo>
                    <a:pt x="1" y="2229"/>
                  </a:lnTo>
                  <a:lnTo>
                    <a:pt x="49" y="2520"/>
                  </a:lnTo>
                  <a:lnTo>
                    <a:pt x="146" y="2811"/>
                  </a:lnTo>
                  <a:lnTo>
                    <a:pt x="291" y="3053"/>
                  </a:lnTo>
                  <a:lnTo>
                    <a:pt x="437" y="3296"/>
                  </a:lnTo>
                  <a:lnTo>
                    <a:pt x="679" y="3490"/>
                  </a:lnTo>
                  <a:lnTo>
                    <a:pt x="921" y="3635"/>
                  </a:lnTo>
                  <a:lnTo>
                    <a:pt x="1212" y="3732"/>
                  </a:lnTo>
                  <a:lnTo>
                    <a:pt x="1842" y="3732"/>
                  </a:lnTo>
                  <a:lnTo>
                    <a:pt x="2133" y="3635"/>
                  </a:lnTo>
                  <a:lnTo>
                    <a:pt x="2375" y="3490"/>
                  </a:lnTo>
                  <a:lnTo>
                    <a:pt x="2618" y="3296"/>
                  </a:lnTo>
                  <a:lnTo>
                    <a:pt x="2812" y="3053"/>
                  </a:lnTo>
                  <a:lnTo>
                    <a:pt x="2957" y="2811"/>
                  </a:lnTo>
                  <a:lnTo>
                    <a:pt x="3005" y="2520"/>
                  </a:lnTo>
                  <a:lnTo>
                    <a:pt x="3054" y="2229"/>
                  </a:lnTo>
                  <a:lnTo>
                    <a:pt x="3054" y="1551"/>
                  </a:lnTo>
                  <a:lnTo>
                    <a:pt x="3005" y="1212"/>
                  </a:lnTo>
                  <a:lnTo>
                    <a:pt x="2957" y="969"/>
                  </a:lnTo>
                  <a:lnTo>
                    <a:pt x="2812" y="679"/>
                  </a:lnTo>
                  <a:lnTo>
                    <a:pt x="2618" y="485"/>
                  </a:lnTo>
                  <a:lnTo>
                    <a:pt x="2375" y="291"/>
                  </a:lnTo>
                  <a:lnTo>
                    <a:pt x="2133" y="145"/>
                  </a:lnTo>
                  <a:lnTo>
                    <a:pt x="1842" y="49"/>
                  </a:lnTo>
                  <a:lnTo>
                    <a:pt x="155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36"/>
            <p:cNvSpPr/>
            <p:nvPr/>
          </p:nvSpPr>
          <p:spPr>
            <a:xfrm>
              <a:off x="6111987" y="1999856"/>
              <a:ext cx="23029" cy="84343"/>
            </a:xfrm>
            <a:custGeom>
              <a:rect b="b" l="l" r="r" t="t"/>
              <a:pathLst>
                <a:path extrusionOk="0" h="3732" w="1019">
                  <a:moveTo>
                    <a:pt x="486" y="0"/>
                  </a:moveTo>
                  <a:lnTo>
                    <a:pt x="292" y="49"/>
                  </a:lnTo>
                  <a:lnTo>
                    <a:pt x="146" y="145"/>
                  </a:lnTo>
                  <a:lnTo>
                    <a:pt x="49" y="339"/>
                  </a:lnTo>
                  <a:lnTo>
                    <a:pt x="1" y="533"/>
                  </a:lnTo>
                  <a:lnTo>
                    <a:pt x="1" y="3247"/>
                  </a:lnTo>
                  <a:lnTo>
                    <a:pt x="49" y="3441"/>
                  </a:lnTo>
                  <a:lnTo>
                    <a:pt x="146" y="3586"/>
                  </a:lnTo>
                  <a:lnTo>
                    <a:pt x="292" y="3683"/>
                  </a:lnTo>
                  <a:lnTo>
                    <a:pt x="486" y="3732"/>
                  </a:lnTo>
                  <a:lnTo>
                    <a:pt x="679" y="3683"/>
                  </a:lnTo>
                  <a:lnTo>
                    <a:pt x="873" y="3586"/>
                  </a:lnTo>
                  <a:lnTo>
                    <a:pt x="970" y="3441"/>
                  </a:lnTo>
                  <a:lnTo>
                    <a:pt x="1019" y="3247"/>
                  </a:lnTo>
                  <a:lnTo>
                    <a:pt x="1019" y="533"/>
                  </a:lnTo>
                  <a:lnTo>
                    <a:pt x="970" y="339"/>
                  </a:lnTo>
                  <a:lnTo>
                    <a:pt x="873" y="145"/>
                  </a:lnTo>
                  <a:lnTo>
                    <a:pt x="679" y="49"/>
                  </a:lnTo>
                  <a:lnTo>
                    <a:pt x="4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36"/>
            <p:cNvSpPr/>
            <p:nvPr/>
          </p:nvSpPr>
          <p:spPr>
            <a:xfrm>
              <a:off x="6158000" y="1999856"/>
              <a:ext cx="23029" cy="84343"/>
            </a:xfrm>
            <a:custGeom>
              <a:rect b="b" l="l" r="r" t="t"/>
              <a:pathLst>
                <a:path extrusionOk="0" h="3732" w="1019">
                  <a:moveTo>
                    <a:pt x="485" y="0"/>
                  </a:moveTo>
                  <a:lnTo>
                    <a:pt x="291" y="49"/>
                  </a:lnTo>
                  <a:lnTo>
                    <a:pt x="146" y="145"/>
                  </a:lnTo>
                  <a:lnTo>
                    <a:pt x="49" y="339"/>
                  </a:lnTo>
                  <a:lnTo>
                    <a:pt x="0" y="533"/>
                  </a:lnTo>
                  <a:lnTo>
                    <a:pt x="0" y="3247"/>
                  </a:lnTo>
                  <a:lnTo>
                    <a:pt x="49" y="3441"/>
                  </a:lnTo>
                  <a:lnTo>
                    <a:pt x="146" y="3586"/>
                  </a:lnTo>
                  <a:lnTo>
                    <a:pt x="291" y="3683"/>
                  </a:lnTo>
                  <a:lnTo>
                    <a:pt x="485" y="3732"/>
                  </a:lnTo>
                  <a:lnTo>
                    <a:pt x="679" y="3683"/>
                  </a:lnTo>
                  <a:lnTo>
                    <a:pt x="873" y="3586"/>
                  </a:lnTo>
                  <a:lnTo>
                    <a:pt x="970" y="3441"/>
                  </a:lnTo>
                  <a:lnTo>
                    <a:pt x="1018" y="3247"/>
                  </a:lnTo>
                  <a:lnTo>
                    <a:pt x="1018" y="533"/>
                  </a:lnTo>
                  <a:lnTo>
                    <a:pt x="970" y="339"/>
                  </a:lnTo>
                  <a:lnTo>
                    <a:pt x="873" y="145"/>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36"/>
            <p:cNvSpPr/>
            <p:nvPr/>
          </p:nvSpPr>
          <p:spPr>
            <a:xfrm>
              <a:off x="6297103" y="1999856"/>
              <a:ext cx="23029" cy="84343"/>
            </a:xfrm>
            <a:custGeom>
              <a:rect b="b" l="l" r="r" t="t"/>
              <a:pathLst>
                <a:path extrusionOk="0" h="3732" w="1019">
                  <a:moveTo>
                    <a:pt x="485" y="0"/>
                  </a:moveTo>
                  <a:lnTo>
                    <a:pt x="291" y="49"/>
                  </a:lnTo>
                  <a:lnTo>
                    <a:pt x="146" y="145"/>
                  </a:lnTo>
                  <a:lnTo>
                    <a:pt x="49" y="339"/>
                  </a:lnTo>
                  <a:lnTo>
                    <a:pt x="0" y="533"/>
                  </a:lnTo>
                  <a:lnTo>
                    <a:pt x="0" y="3247"/>
                  </a:lnTo>
                  <a:lnTo>
                    <a:pt x="49" y="3441"/>
                  </a:lnTo>
                  <a:lnTo>
                    <a:pt x="146" y="3586"/>
                  </a:lnTo>
                  <a:lnTo>
                    <a:pt x="291" y="3683"/>
                  </a:lnTo>
                  <a:lnTo>
                    <a:pt x="485" y="3732"/>
                  </a:lnTo>
                  <a:lnTo>
                    <a:pt x="727" y="3683"/>
                  </a:lnTo>
                  <a:lnTo>
                    <a:pt x="873" y="3586"/>
                  </a:lnTo>
                  <a:lnTo>
                    <a:pt x="970" y="3441"/>
                  </a:lnTo>
                  <a:lnTo>
                    <a:pt x="1018" y="3247"/>
                  </a:lnTo>
                  <a:lnTo>
                    <a:pt x="1018" y="533"/>
                  </a:lnTo>
                  <a:lnTo>
                    <a:pt x="970" y="339"/>
                  </a:lnTo>
                  <a:lnTo>
                    <a:pt x="873" y="145"/>
                  </a:lnTo>
                  <a:lnTo>
                    <a:pt x="727"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0" name="Google Shape;940;p36"/>
          <p:cNvGrpSpPr/>
          <p:nvPr/>
        </p:nvGrpSpPr>
        <p:grpSpPr>
          <a:xfrm>
            <a:off x="6593549" y="1999856"/>
            <a:ext cx="392133" cy="392133"/>
            <a:chOff x="6727565" y="1999856"/>
            <a:chExt cx="392133" cy="392133"/>
          </a:xfrm>
        </p:grpSpPr>
        <p:sp>
          <p:nvSpPr>
            <p:cNvPr id="941" name="Google Shape;941;p36"/>
            <p:cNvSpPr/>
            <p:nvPr/>
          </p:nvSpPr>
          <p:spPr>
            <a:xfrm>
              <a:off x="6832701" y="2123614"/>
              <a:ext cx="181862" cy="268375"/>
            </a:xfrm>
            <a:custGeom>
              <a:rect b="b" l="l" r="r" t="t"/>
              <a:pathLst>
                <a:path extrusionOk="0" h="11875" w="8047">
                  <a:moveTo>
                    <a:pt x="4654" y="1018"/>
                  </a:moveTo>
                  <a:lnTo>
                    <a:pt x="5138" y="1067"/>
                  </a:lnTo>
                  <a:lnTo>
                    <a:pt x="5574" y="1212"/>
                  </a:lnTo>
                  <a:lnTo>
                    <a:pt x="6011" y="1406"/>
                  </a:lnTo>
                  <a:lnTo>
                    <a:pt x="6350" y="1697"/>
                  </a:lnTo>
                  <a:lnTo>
                    <a:pt x="6641" y="2036"/>
                  </a:lnTo>
                  <a:lnTo>
                    <a:pt x="6834" y="2424"/>
                  </a:lnTo>
                  <a:lnTo>
                    <a:pt x="6980" y="2860"/>
                  </a:lnTo>
                  <a:lnTo>
                    <a:pt x="7028" y="3296"/>
                  </a:lnTo>
                  <a:lnTo>
                    <a:pt x="7028" y="3781"/>
                  </a:lnTo>
                  <a:lnTo>
                    <a:pt x="6883" y="4217"/>
                  </a:lnTo>
                  <a:lnTo>
                    <a:pt x="6641" y="4653"/>
                  </a:lnTo>
                  <a:lnTo>
                    <a:pt x="6350" y="4992"/>
                  </a:lnTo>
                  <a:lnTo>
                    <a:pt x="6301" y="5041"/>
                  </a:lnTo>
                  <a:lnTo>
                    <a:pt x="6059" y="5332"/>
                  </a:lnTo>
                  <a:lnTo>
                    <a:pt x="5817" y="5623"/>
                  </a:lnTo>
                  <a:lnTo>
                    <a:pt x="5574" y="5962"/>
                  </a:lnTo>
                  <a:lnTo>
                    <a:pt x="5429" y="6301"/>
                  </a:lnTo>
                  <a:lnTo>
                    <a:pt x="5235" y="6640"/>
                  </a:lnTo>
                  <a:lnTo>
                    <a:pt x="5138" y="7028"/>
                  </a:lnTo>
                  <a:lnTo>
                    <a:pt x="5041" y="7416"/>
                  </a:lnTo>
                  <a:lnTo>
                    <a:pt x="4993" y="7803"/>
                  </a:lnTo>
                  <a:lnTo>
                    <a:pt x="4557" y="7803"/>
                  </a:lnTo>
                  <a:lnTo>
                    <a:pt x="4557" y="4944"/>
                  </a:lnTo>
                  <a:lnTo>
                    <a:pt x="4993" y="4799"/>
                  </a:lnTo>
                  <a:lnTo>
                    <a:pt x="5381" y="4556"/>
                  </a:lnTo>
                  <a:lnTo>
                    <a:pt x="5526" y="4411"/>
                  </a:lnTo>
                  <a:lnTo>
                    <a:pt x="5574" y="4217"/>
                  </a:lnTo>
                  <a:lnTo>
                    <a:pt x="5574" y="4023"/>
                  </a:lnTo>
                  <a:lnTo>
                    <a:pt x="5477" y="3829"/>
                  </a:lnTo>
                  <a:lnTo>
                    <a:pt x="5332" y="3732"/>
                  </a:lnTo>
                  <a:lnTo>
                    <a:pt x="5138" y="3635"/>
                  </a:lnTo>
                  <a:lnTo>
                    <a:pt x="4944" y="3635"/>
                  </a:lnTo>
                  <a:lnTo>
                    <a:pt x="4799" y="3732"/>
                  </a:lnTo>
                  <a:lnTo>
                    <a:pt x="4605" y="3829"/>
                  </a:lnTo>
                  <a:lnTo>
                    <a:pt x="4411" y="3926"/>
                  </a:lnTo>
                  <a:lnTo>
                    <a:pt x="4217" y="3975"/>
                  </a:lnTo>
                  <a:lnTo>
                    <a:pt x="3830" y="3975"/>
                  </a:lnTo>
                  <a:lnTo>
                    <a:pt x="3636" y="3926"/>
                  </a:lnTo>
                  <a:lnTo>
                    <a:pt x="3442" y="3829"/>
                  </a:lnTo>
                  <a:lnTo>
                    <a:pt x="3297" y="3732"/>
                  </a:lnTo>
                  <a:lnTo>
                    <a:pt x="3103" y="3635"/>
                  </a:lnTo>
                  <a:lnTo>
                    <a:pt x="2909" y="3635"/>
                  </a:lnTo>
                  <a:lnTo>
                    <a:pt x="2715" y="3732"/>
                  </a:lnTo>
                  <a:lnTo>
                    <a:pt x="2570" y="3829"/>
                  </a:lnTo>
                  <a:lnTo>
                    <a:pt x="2473" y="4023"/>
                  </a:lnTo>
                  <a:lnTo>
                    <a:pt x="2473" y="4217"/>
                  </a:lnTo>
                  <a:lnTo>
                    <a:pt x="2521" y="4411"/>
                  </a:lnTo>
                  <a:lnTo>
                    <a:pt x="2666" y="4556"/>
                  </a:lnTo>
                  <a:lnTo>
                    <a:pt x="3103" y="4799"/>
                  </a:lnTo>
                  <a:lnTo>
                    <a:pt x="3539" y="4944"/>
                  </a:lnTo>
                  <a:lnTo>
                    <a:pt x="3539" y="7803"/>
                  </a:lnTo>
                  <a:lnTo>
                    <a:pt x="3103" y="7803"/>
                  </a:lnTo>
                  <a:lnTo>
                    <a:pt x="3006" y="7416"/>
                  </a:lnTo>
                  <a:lnTo>
                    <a:pt x="2909" y="7028"/>
                  </a:lnTo>
                  <a:lnTo>
                    <a:pt x="2812" y="6640"/>
                  </a:lnTo>
                  <a:lnTo>
                    <a:pt x="2666" y="6301"/>
                  </a:lnTo>
                  <a:lnTo>
                    <a:pt x="2473" y="5962"/>
                  </a:lnTo>
                  <a:lnTo>
                    <a:pt x="2230" y="5623"/>
                  </a:lnTo>
                  <a:lnTo>
                    <a:pt x="1988" y="5283"/>
                  </a:lnTo>
                  <a:lnTo>
                    <a:pt x="1746" y="5041"/>
                  </a:lnTo>
                  <a:lnTo>
                    <a:pt x="1406" y="4653"/>
                  </a:lnTo>
                  <a:lnTo>
                    <a:pt x="1213" y="4265"/>
                  </a:lnTo>
                  <a:lnTo>
                    <a:pt x="1067" y="3829"/>
                  </a:lnTo>
                  <a:lnTo>
                    <a:pt x="1019" y="3345"/>
                  </a:lnTo>
                  <a:lnTo>
                    <a:pt x="1067" y="2908"/>
                  </a:lnTo>
                  <a:lnTo>
                    <a:pt x="1213" y="2472"/>
                  </a:lnTo>
                  <a:lnTo>
                    <a:pt x="1406" y="2036"/>
                  </a:lnTo>
                  <a:lnTo>
                    <a:pt x="1697" y="1697"/>
                  </a:lnTo>
                  <a:lnTo>
                    <a:pt x="2036" y="1406"/>
                  </a:lnTo>
                  <a:lnTo>
                    <a:pt x="2473" y="1164"/>
                  </a:lnTo>
                  <a:lnTo>
                    <a:pt x="2909" y="1067"/>
                  </a:lnTo>
                  <a:lnTo>
                    <a:pt x="3345" y="1018"/>
                  </a:lnTo>
                  <a:close/>
                  <a:moveTo>
                    <a:pt x="4944" y="8773"/>
                  </a:moveTo>
                  <a:lnTo>
                    <a:pt x="4944" y="9451"/>
                  </a:lnTo>
                  <a:lnTo>
                    <a:pt x="4896" y="9597"/>
                  </a:lnTo>
                  <a:lnTo>
                    <a:pt x="4847" y="9694"/>
                  </a:lnTo>
                  <a:lnTo>
                    <a:pt x="4702" y="9790"/>
                  </a:lnTo>
                  <a:lnTo>
                    <a:pt x="3345" y="9790"/>
                  </a:lnTo>
                  <a:lnTo>
                    <a:pt x="3248" y="9694"/>
                  </a:lnTo>
                  <a:lnTo>
                    <a:pt x="3151" y="9597"/>
                  </a:lnTo>
                  <a:lnTo>
                    <a:pt x="3103" y="9451"/>
                  </a:lnTo>
                  <a:lnTo>
                    <a:pt x="3103" y="8773"/>
                  </a:lnTo>
                  <a:close/>
                  <a:moveTo>
                    <a:pt x="3006" y="1"/>
                  </a:moveTo>
                  <a:lnTo>
                    <a:pt x="2715" y="49"/>
                  </a:lnTo>
                  <a:lnTo>
                    <a:pt x="2376" y="146"/>
                  </a:lnTo>
                  <a:lnTo>
                    <a:pt x="2085" y="243"/>
                  </a:lnTo>
                  <a:lnTo>
                    <a:pt x="1794" y="388"/>
                  </a:lnTo>
                  <a:lnTo>
                    <a:pt x="1503" y="534"/>
                  </a:lnTo>
                  <a:lnTo>
                    <a:pt x="1213" y="728"/>
                  </a:lnTo>
                  <a:lnTo>
                    <a:pt x="970" y="970"/>
                  </a:lnTo>
                  <a:lnTo>
                    <a:pt x="776" y="1212"/>
                  </a:lnTo>
                  <a:lnTo>
                    <a:pt x="582" y="1503"/>
                  </a:lnTo>
                  <a:lnTo>
                    <a:pt x="389" y="1745"/>
                  </a:lnTo>
                  <a:lnTo>
                    <a:pt x="243" y="2036"/>
                  </a:lnTo>
                  <a:lnTo>
                    <a:pt x="146" y="2375"/>
                  </a:lnTo>
                  <a:lnTo>
                    <a:pt x="49" y="2666"/>
                  </a:lnTo>
                  <a:lnTo>
                    <a:pt x="1" y="3005"/>
                  </a:lnTo>
                  <a:lnTo>
                    <a:pt x="1" y="3345"/>
                  </a:lnTo>
                  <a:lnTo>
                    <a:pt x="1" y="3684"/>
                  </a:lnTo>
                  <a:lnTo>
                    <a:pt x="49" y="4023"/>
                  </a:lnTo>
                  <a:lnTo>
                    <a:pt x="146" y="4314"/>
                  </a:lnTo>
                  <a:lnTo>
                    <a:pt x="243" y="4653"/>
                  </a:lnTo>
                  <a:lnTo>
                    <a:pt x="389" y="4944"/>
                  </a:lnTo>
                  <a:lnTo>
                    <a:pt x="582" y="5235"/>
                  </a:lnTo>
                  <a:lnTo>
                    <a:pt x="776" y="5477"/>
                  </a:lnTo>
                  <a:lnTo>
                    <a:pt x="1019" y="5768"/>
                  </a:lnTo>
                  <a:lnTo>
                    <a:pt x="1261" y="6010"/>
                  </a:lnTo>
                  <a:lnTo>
                    <a:pt x="1455" y="6301"/>
                  </a:lnTo>
                  <a:lnTo>
                    <a:pt x="1649" y="6592"/>
                  </a:lnTo>
                  <a:lnTo>
                    <a:pt x="1794" y="6931"/>
                  </a:lnTo>
                  <a:lnTo>
                    <a:pt x="1939" y="7270"/>
                  </a:lnTo>
                  <a:lnTo>
                    <a:pt x="2036" y="7610"/>
                  </a:lnTo>
                  <a:lnTo>
                    <a:pt x="2085" y="7949"/>
                  </a:lnTo>
                  <a:lnTo>
                    <a:pt x="2085" y="8288"/>
                  </a:lnTo>
                  <a:lnTo>
                    <a:pt x="2085" y="9451"/>
                  </a:lnTo>
                  <a:lnTo>
                    <a:pt x="2133" y="9742"/>
                  </a:lnTo>
                  <a:lnTo>
                    <a:pt x="2230" y="9984"/>
                  </a:lnTo>
                  <a:lnTo>
                    <a:pt x="2327" y="10227"/>
                  </a:lnTo>
                  <a:lnTo>
                    <a:pt x="2521" y="10421"/>
                  </a:lnTo>
                  <a:lnTo>
                    <a:pt x="2715" y="10614"/>
                  </a:lnTo>
                  <a:lnTo>
                    <a:pt x="2957" y="10711"/>
                  </a:lnTo>
                  <a:lnTo>
                    <a:pt x="3200" y="10808"/>
                  </a:lnTo>
                  <a:lnTo>
                    <a:pt x="3539" y="10808"/>
                  </a:lnTo>
                  <a:lnTo>
                    <a:pt x="3539" y="11390"/>
                  </a:lnTo>
                  <a:lnTo>
                    <a:pt x="3587" y="11584"/>
                  </a:lnTo>
                  <a:lnTo>
                    <a:pt x="3684" y="11729"/>
                  </a:lnTo>
                  <a:lnTo>
                    <a:pt x="3830" y="11826"/>
                  </a:lnTo>
                  <a:lnTo>
                    <a:pt x="4023" y="11874"/>
                  </a:lnTo>
                  <a:lnTo>
                    <a:pt x="4217" y="11826"/>
                  </a:lnTo>
                  <a:lnTo>
                    <a:pt x="4411" y="11729"/>
                  </a:lnTo>
                  <a:lnTo>
                    <a:pt x="4508" y="11584"/>
                  </a:lnTo>
                  <a:lnTo>
                    <a:pt x="4557" y="11390"/>
                  </a:lnTo>
                  <a:lnTo>
                    <a:pt x="4557" y="10808"/>
                  </a:lnTo>
                  <a:lnTo>
                    <a:pt x="4847" y="10808"/>
                  </a:lnTo>
                  <a:lnTo>
                    <a:pt x="5138" y="10711"/>
                  </a:lnTo>
                  <a:lnTo>
                    <a:pt x="5332" y="10614"/>
                  </a:lnTo>
                  <a:lnTo>
                    <a:pt x="5574" y="10421"/>
                  </a:lnTo>
                  <a:lnTo>
                    <a:pt x="5720" y="10227"/>
                  </a:lnTo>
                  <a:lnTo>
                    <a:pt x="5865" y="9984"/>
                  </a:lnTo>
                  <a:lnTo>
                    <a:pt x="5914" y="9742"/>
                  </a:lnTo>
                  <a:lnTo>
                    <a:pt x="5962" y="9451"/>
                  </a:lnTo>
                  <a:lnTo>
                    <a:pt x="5962" y="8288"/>
                  </a:lnTo>
                  <a:lnTo>
                    <a:pt x="5962" y="7949"/>
                  </a:lnTo>
                  <a:lnTo>
                    <a:pt x="6011" y="7561"/>
                  </a:lnTo>
                  <a:lnTo>
                    <a:pt x="6107" y="7222"/>
                  </a:lnTo>
                  <a:lnTo>
                    <a:pt x="6253" y="6931"/>
                  </a:lnTo>
                  <a:lnTo>
                    <a:pt x="6398" y="6592"/>
                  </a:lnTo>
                  <a:lnTo>
                    <a:pt x="6592" y="6301"/>
                  </a:lnTo>
                  <a:lnTo>
                    <a:pt x="6786" y="6010"/>
                  </a:lnTo>
                  <a:lnTo>
                    <a:pt x="7028" y="5768"/>
                  </a:lnTo>
                  <a:lnTo>
                    <a:pt x="7077" y="5719"/>
                  </a:lnTo>
                  <a:lnTo>
                    <a:pt x="7319" y="5477"/>
                  </a:lnTo>
                  <a:lnTo>
                    <a:pt x="7513" y="5186"/>
                  </a:lnTo>
                  <a:lnTo>
                    <a:pt x="7658" y="4896"/>
                  </a:lnTo>
                  <a:lnTo>
                    <a:pt x="7804" y="4605"/>
                  </a:lnTo>
                  <a:lnTo>
                    <a:pt x="7949" y="4314"/>
                  </a:lnTo>
                  <a:lnTo>
                    <a:pt x="7998" y="3975"/>
                  </a:lnTo>
                  <a:lnTo>
                    <a:pt x="8046" y="3635"/>
                  </a:lnTo>
                  <a:lnTo>
                    <a:pt x="8046" y="3296"/>
                  </a:lnTo>
                  <a:lnTo>
                    <a:pt x="8046" y="2957"/>
                  </a:lnTo>
                  <a:lnTo>
                    <a:pt x="7998" y="2618"/>
                  </a:lnTo>
                  <a:lnTo>
                    <a:pt x="7901" y="2327"/>
                  </a:lnTo>
                  <a:lnTo>
                    <a:pt x="7804" y="2036"/>
                  </a:lnTo>
                  <a:lnTo>
                    <a:pt x="7658" y="1745"/>
                  </a:lnTo>
                  <a:lnTo>
                    <a:pt x="7465" y="1455"/>
                  </a:lnTo>
                  <a:lnTo>
                    <a:pt x="7271" y="1212"/>
                  </a:lnTo>
                  <a:lnTo>
                    <a:pt x="7077" y="970"/>
                  </a:lnTo>
                  <a:lnTo>
                    <a:pt x="6834" y="728"/>
                  </a:lnTo>
                  <a:lnTo>
                    <a:pt x="6544" y="582"/>
                  </a:lnTo>
                  <a:lnTo>
                    <a:pt x="6253" y="388"/>
                  </a:lnTo>
                  <a:lnTo>
                    <a:pt x="5962" y="243"/>
                  </a:lnTo>
                  <a:lnTo>
                    <a:pt x="5671" y="146"/>
                  </a:lnTo>
                  <a:lnTo>
                    <a:pt x="5332" y="49"/>
                  </a:lnTo>
                  <a:lnTo>
                    <a:pt x="49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36"/>
            <p:cNvSpPr/>
            <p:nvPr/>
          </p:nvSpPr>
          <p:spPr>
            <a:xfrm>
              <a:off x="6986064" y="1999856"/>
              <a:ext cx="133634" cy="133634"/>
            </a:xfrm>
            <a:custGeom>
              <a:rect b="b" l="l" r="r" t="t"/>
              <a:pathLst>
                <a:path extrusionOk="0" h="5913" w="5913">
                  <a:moveTo>
                    <a:pt x="4895" y="1018"/>
                  </a:moveTo>
                  <a:lnTo>
                    <a:pt x="4895" y="3199"/>
                  </a:lnTo>
                  <a:lnTo>
                    <a:pt x="4556" y="2811"/>
                  </a:lnTo>
                  <a:lnTo>
                    <a:pt x="4362" y="2714"/>
                  </a:lnTo>
                  <a:lnTo>
                    <a:pt x="4168" y="2666"/>
                  </a:lnTo>
                  <a:lnTo>
                    <a:pt x="3974" y="2714"/>
                  </a:lnTo>
                  <a:lnTo>
                    <a:pt x="3829" y="2811"/>
                  </a:lnTo>
                  <a:lnTo>
                    <a:pt x="1939" y="4701"/>
                  </a:lnTo>
                  <a:lnTo>
                    <a:pt x="1212" y="3974"/>
                  </a:lnTo>
                  <a:lnTo>
                    <a:pt x="3102" y="2133"/>
                  </a:lnTo>
                  <a:lnTo>
                    <a:pt x="3199" y="1939"/>
                  </a:lnTo>
                  <a:lnTo>
                    <a:pt x="3247" y="1745"/>
                  </a:lnTo>
                  <a:lnTo>
                    <a:pt x="3199" y="1551"/>
                  </a:lnTo>
                  <a:lnTo>
                    <a:pt x="3102" y="1406"/>
                  </a:lnTo>
                  <a:lnTo>
                    <a:pt x="2763" y="1018"/>
                  </a:lnTo>
                  <a:close/>
                  <a:moveTo>
                    <a:pt x="1502" y="0"/>
                  </a:moveTo>
                  <a:lnTo>
                    <a:pt x="1357" y="49"/>
                  </a:lnTo>
                  <a:lnTo>
                    <a:pt x="1212" y="97"/>
                  </a:lnTo>
                  <a:lnTo>
                    <a:pt x="1115" y="194"/>
                  </a:lnTo>
                  <a:lnTo>
                    <a:pt x="1066" y="339"/>
                  </a:lnTo>
                  <a:lnTo>
                    <a:pt x="1018" y="485"/>
                  </a:lnTo>
                  <a:lnTo>
                    <a:pt x="1018" y="630"/>
                  </a:lnTo>
                  <a:lnTo>
                    <a:pt x="1066" y="776"/>
                  </a:lnTo>
                  <a:lnTo>
                    <a:pt x="1163" y="872"/>
                  </a:lnTo>
                  <a:lnTo>
                    <a:pt x="2036" y="1745"/>
                  </a:lnTo>
                  <a:lnTo>
                    <a:pt x="145" y="3635"/>
                  </a:lnTo>
                  <a:lnTo>
                    <a:pt x="48" y="3780"/>
                  </a:lnTo>
                  <a:lnTo>
                    <a:pt x="0" y="3974"/>
                  </a:lnTo>
                  <a:lnTo>
                    <a:pt x="48" y="4168"/>
                  </a:lnTo>
                  <a:lnTo>
                    <a:pt x="145" y="4362"/>
                  </a:lnTo>
                  <a:lnTo>
                    <a:pt x="1599" y="5767"/>
                  </a:lnTo>
                  <a:lnTo>
                    <a:pt x="1745" y="5913"/>
                  </a:lnTo>
                  <a:lnTo>
                    <a:pt x="2132" y="5913"/>
                  </a:lnTo>
                  <a:lnTo>
                    <a:pt x="2326" y="5767"/>
                  </a:lnTo>
                  <a:lnTo>
                    <a:pt x="4168" y="3926"/>
                  </a:lnTo>
                  <a:lnTo>
                    <a:pt x="5040" y="4798"/>
                  </a:lnTo>
                  <a:lnTo>
                    <a:pt x="5186" y="4847"/>
                  </a:lnTo>
                  <a:lnTo>
                    <a:pt x="5331" y="4895"/>
                  </a:lnTo>
                  <a:lnTo>
                    <a:pt x="5477" y="4943"/>
                  </a:lnTo>
                  <a:lnTo>
                    <a:pt x="5622" y="4895"/>
                  </a:lnTo>
                  <a:lnTo>
                    <a:pt x="5719" y="4798"/>
                  </a:lnTo>
                  <a:lnTo>
                    <a:pt x="5816" y="4701"/>
                  </a:lnTo>
                  <a:lnTo>
                    <a:pt x="5913" y="4556"/>
                  </a:lnTo>
                  <a:lnTo>
                    <a:pt x="5913" y="4410"/>
                  </a:lnTo>
                  <a:lnTo>
                    <a:pt x="5913" y="533"/>
                  </a:lnTo>
                  <a:lnTo>
                    <a:pt x="5864" y="339"/>
                  </a:lnTo>
                  <a:lnTo>
                    <a:pt x="5767" y="145"/>
                  </a:lnTo>
                  <a:lnTo>
                    <a:pt x="5622" y="49"/>
                  </a:lnTo>
                  <a:lnTo>
                    <a:pt x="54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36"/>
            <p:cNvSpPr/>
            <p:nvPr/>
          </p:nvSpPr>
          <p:spPr>
            <a:xfrm>
              <a:off x="6727565" y="1999856"/>
              <a:ext cx="133634" cy="133634"/>
            </a:xfrm>
            <a:custGeom>
              <a:rect b="b" l="l" r="r" t="t"/>
              <a:pathLst>
                <a:path extrusionOk="0" h="5913" w="5913">
                  <a:moveTo>
                    <a:pt x="3199" y="1018"/>
                  </a:moveTo>
                  <a:lnTo>
                    <a:pt x="2811" y="1406"/>
                  </a:lnTo>
                  <a:lnTo>
                    <a:pt x="2714" y="1551"/>
                  </a:lnTo>
                  <a:lnTo>
                    <a:pt x="2666" y="1745"/>
                  </a:lnTo>
                  <a:lnTo>
                    <a:pt x="2714" y="1939"/>
                  </a:lnTo>
                  <a:lnTo>
                    <a:pt x="2811" y="2133"/>
                  </a:lnTo>
                  <a:lnTo>
                    <a:pt x="4701" y="3974"/>
                  </a:lnTo>
                  <a:lnTo>
                    <a:pt x="3974" y="4701"/>
                  </a:lnTo>
                  <a:lnTo>
                    <a:pt x="2133" y="2811"/>
                  </a:lnTo>
                  <a:lnTo>
                    <a:pt x="1939" y="2714"/>
                  </a:lnTo>
                  <a:lnTo>
                    <a:pt x="1745" y="2666"/>
                  </a:lnTo>
                  <a:lnTo>
                    <a:pt x="1551" y="2714"/>
                  </a:lnTo>
                  <a:lnTo>
                    <a:pt x="1406" y="2811"/>
                  </a:lnTo>
                  <a:lnTo>
                    <a:pt x="1018" y="3199"/>
                  </a:lnTo>
                  <a:lnTo>
                    <a:pt x="1018" y="1018"/>
                  </a:lnTo>
                  <a:close/>
                  <a:moveTo>
                    <a:pt x="533" y="0"/>
                  </a:moveTo>
                  <a:lnTo>
                    <a:pt x="340" y="49"/>
                  </a:lnTo>
                  <a:lnTo>
                    <a:pt x="146" y="145"/>
                  </a:lnTo>
                  <a:lnTo>
                    <a:pt x="49" y="339"/>
                  </a:lnTo>
                  <a:lnTo>
                    <a:pt x="0" y="533"/>
                  </a:lnTo>
                  <a:lnTo>
                    <a:pt x="0" y="4410"/>
                  </a:lnTo>
                  <a:lnTo>
                    <a:pt x="49" y="4556"/>
                  </a:lnTo>
                  <a:lnTo>
                    <a:pt x="97" y="4701"/>
                  </a:lnTo>
                  <a:lnTo>
                    <a:pt x="194" y="4798"/>
                  </a:lnTo>
                  <a:lnTo>
                    <a:pt x="340" y="4895"/>
                  </a:lnTo>
                  <a:lnTo>
                    <a:pt x="485" y="4943"/>
                  </a:lnTo>
                  <a:lnTo>
                    <a:pt x="630" y="4895"/>
                  </a:lnTo>
                  <a:lnTo>
                    <a:pt x="776" y="4847"/>
                  </a:lnTo>
                  <a:lnTo>
                    <a:pt x="873" y="4798"/>
                  </a:lnTo>
                  <a:lnTo>
                    <a:pt x="1745" y="3926"/>
                  </a:lnTo>
                  <a:lnTo>
                    <a:pt x="3635" y="5767"/>
                  </a:lnTo>
                  <a:lnTo>
                    <a:pt x="3781" y="5913"/>
                  </a:lnTo>
                  <a:lnTo>
                    <a:pt x="4168" y="5913"/>
                  </a:lnTo>
                  <a:lnTo>
                    <a:pt x="4362" y="5767"/>
                  </a:lnTo>
                  <a:lnTo>
                    <a:pt x="5768" y="4362"/>
                  </a:lnTo>
                  <a:lnTo>
                    <a:pt x="5913" y="4168"/>
                  </a:lnTo>
                  <a:lnTo>
                    <a:pt x="5913" y="3974"/>
                  </a:lnTo>
                  <a:lnTo>
                    <a:pt x="5913" y="3780"/>
                  </a:lnTo>
                  <a:lnTo>
                    <a:pt x="5768" y="3635"/>
                  </a:lnTo>
                  <a:lnTo>
                    <a:pt x="3926" y="1745"/>
                  </a:lnTo>
                  <a:lnTo>
                    <a:pt x="4798" y="872"/>
                  </a:lnTo>
                  <a:lnTo>
                    <a:pt x="4847" y="776"/>
                  </a:lnTo>
                  <a:lnTo>
                    <a:pt x="4895" y="630"/>
                  </a:lnTo>
                  <a:lnTo>
                    <a:pt x="4944" y="485"/>
                  </a:lnTo>
                  <a:lnTo>
                    <a:pt x="4895" y="339"/>
                  </a:lnTo>
                  <a:lnTo>
                    <a:pt x="4798" y="194"/>
                  </a:lnTo>
                  <a:lnTo>
                    <a:pt x="4701" y="97"/>
                  </a:lnTo>
                  <a:lnTo>
                    <a:pt x="4556" y="49"/>
                  </a:lnTo>
                  <a:lnTo>
                    <a:pt x="441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36"/>
            <p:cNvSpPr/>
            <p:nvPr/>
          </p:nvSpPr>
          <p:spPr>
            <a:xfrm>
              <a:off x="7037524" y="2182758"/>
              <a:ext cx="56997" cy="23029"/>
            </a:xfrm>
            <a:custGeom>
              <a:rect b="b" l="l" r="r" t="t"/>
              <a:pathLst>
                <a:path extrusionOk="0"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36"/>
            <p:cNvSpPr/>
            <p:nvPr/>
          </p:nvSpPr>
          <p:spPr>
            <a:xfrm>
              <a:off x="6752742" y="2182758"/>
              <a:ext cx="56997" cy="23029"/>
            </a:xfrm>
            <a:custGeom>
              <a:rect b="b" l="l" r="r" t="t"/>
              <a:pathLst>
                <a:path extrusionOk="0" h="1019" w="2522">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36"/>
            <p:cNvSpPr/>
            <p:nvPr/>
          </p:nvSpPr>
          <p:spPr>
            <a:xfrm>
              <a:off x="6766980" y="2232049"/>
              <a:ext cx="50421" cy="41652"/>
            </a:xfrm>
            <a:custGeom>
              <a:rect b="b" l="l" r="r" t="t"/>
              <a:pathLst>
                <a:path extrusionOk="0" h="1843" w="2231">
                  <a:moveTo>
                    <a:pt x="1649" y="1"/>
                  </a:moveTo>
                  <a:lnTo>
                    <a:pt x="1455" y="98"/>
                  </a:lnTo>
                  <a:lnTo>
                    <a:pt x="195" y="873"/>
                  </a:lnTo>
                  <a:lnTo>
                    <a:pt x="49" y="1018"/>
                  </a:lnTo>
                  <a:lnTo>
                    <a:pt x="1" y="1212"/>
                  </a:lnTo>
                  <a:lnTo>
                    <a:pt x="1" y="1406"/>
                  </a:lnTo>
                  <a:lnTo>
                    <a:pt x="49" y="1600"/>
                  </a:lnTo>
                  <a:lnTo>
                    <a:pt x="195" y="1745"/>
                  </a:lnTo>
                  <a:lnTo>
                    <a:pt x="389" y="1794"/>
                  </a:lnTo>
                  <a:lnTo>
                    <a:pt x="583" y="1842"/>
                  </a:lnTo>
                  <a:lnTo>
                    <a:pt x="776" y="1745"/>
                  </a:lnTo>
                  <a:lnTo>
                    <a:pt x="2037" y="921"/>
                  </a:lnTo>
                  <a:lnTo>
                    <a:pt x="2182" y="825"/>
                  </a:lnTo>
                  <a:lnTo>
                    <a:pt x="2230" y="631"/>
                  </a:lnTo>
                  <a:lnTo>
                    <a:pt x="2230" y="437"/>
                  </a:lnTo>
                  <a:lnTo>
                    <a:pt x="2182" y="243"/>
                  </a:lnTo>
                  <a:lnTo>
                    <a:pt x="2037" y="98"/>
                  </a:lnTo>
                  <a:lnTo>
                    <a:pt x="184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36"/>
            <p:cNvSpPr/>
            <p:nvPr/>
          </p:nvSpPr>
          <p:spPr>
            <a:xfrm>
              <a:off x="7029863" y="2232049"/>
              <a:ext cx="51505" cy="41652"/>
            </a:xfrm>
            <a:custGeom>
              <a:rect b="b" l="l" r="r" t="t"/>
              <a:pathLst>
                <a:path extrusionOk="0" h="1843" w="2279">
                  <a:moveTo>
                    <a:pt x="388" y="1"/>
                  </a:moveTo>
                  <a:lnTo>
                    <a:pt x="194" y="98"/>
                  </a:lnTo>
                  <a:lnTo>
                    <a:pt x="98" y="243"/>
                  </a:lnTo>
                  <a:lnTo>
                    <a:pt x="1" y="437"/>
                  </a:lnTo>
                  <a:lnTo>
                    <a:pt x="1" y="631"/>
                  </a:lnTo>
                  <a:lnTo>
                    <a:pt x="98" y="825"/>
                  </a:lnTo>
                  <a:lnTo>
                    <a:pt x="243" y="921"/>
                  </a:lnTo>
                  <a:lnTo>
                    <a:pt x="1503" y="1745"/>
                  </a:lnTo>
                  <a:lnTo>
                    <a:pt x="1697" y="1842"/>
                  </a:lnTo>
                  <a:lnTo>
                    <a:pt x="1891" y="1794"/>
                  </a:lnTo>
                  <a:lnTo>
                    <a:pt x="2036" y="1745"/>
                  </a:lnTo>
                  <a:lnTo>
                    <a:pt x="2182" y="1600"/>
                  </a:lnTo>
                  <a:lnTo>
                    <a:pt x="2278" y="1406"/>
                  </a:lnTo>
                  <a:lnTo>
                    <a:pt x="2278" y="1212"/>
                  </a:lnTo>
                  <a:lnTo>
                    <a:pt x="2182" y="1018"/>
                  </a:lnTo>
                  <a:lnTo>
                    <a:pt x="2036" y="873"/>
                  </a:lnTo>
                  <a:lnTo>
                    <a:pt x="776" y="98"/>
                  </a:lnTo>
                  <a:lnTo>
                    <a:pt x="5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8" name="Google Shape;948;p36"/>
          <p:cNvGrpSpPr/>
          <p:nvPr/>
        </p:nvGrpSpPr>
        <p:grpSpPr>
          <a:xfrm>
            <a:off x="7212780" y="1999856"/>
            <a:ext cx="392133" cy="392133"/>
            <a:chOff x="7408842" y="1999856"/>
            <a:chExt cx="392133" cy="392133"/>
          </a:xfrm>
        </p:grpSpPr>
        <p:sp>
          <p:nvSpPr>
            <p:cNvPr id="949" name="Google Shape;949;p36"/>
            <p:cNvSpPr/>
            <p:nvPr/>
          </p:nvSpPr>
          <p:spPr>
            <a:xfrm>
              <a:off x="7408842" y="2184950"/>
              <a:ext cx="392133" cy="207039"/>
            </a:xfrm>
            <a:custGeom>
              <a:rect b="b" l="l" r="r" t="t"/>
              <a:pathLst>
                <a:path extrusionOk="0" h="9161" w="17351">
                  <a:moveTo>
                    <a:pt x="9742" y="1018"/>
                  </a:moveTo>
                  <a:lnTo>
                    <a:pt x="8676" y="1891"/>
                  </a:lnTo>
                  <a:lnTo>
                    <a:pt x="7561" y="1018"/>
                  </a:lnTo>
                  <a:close/>
                  <a:moveTo>
                    <a:pt x="10711" y="1600"/>
                  </a:moveTo>
                  <a:lnTo>
                    <a:pt x="10711" y="4072"/>
                  </a:lnTo>
                  <a:lnTo>
                    <a:pt x="6640" y="4072"/>
                  </a:lnTo>
                  <a:lnTo>
                    <a:pt x="6640" y="1600"/>
                  </a:lnTo>
                  <a:lnTo>
                    <a:pt x="8337" y="2957"/>
                  </a:lnTo>
                  <a:lnTo>
                    <a:pt x="8482" y="3054"/>
                  </a:lnTo>
                  <a:lnTo>
                    <a:pt x="8821" y="3054"/>
                  </a:lnTo>
                  <a:lnTo>
                    <a:pt x="8967" y="2957"/>
                  </a:lnTo>
                  <a:lnTo>
                    <a:pt x="10711" y="1600"/>
                  </a:lnTo>
                  <a:close/>
                  <a:moveTo>
                    <a:pt x="14782" y="5089"/>
                  </a:moveTo>
                  <a:lnTo>
                    <a:pt x="15073" y="5138"/>
                  </a:lnTo>
                  <a:lnTo>
                    <a:pt x="15364" y="5235"/>
                  </a:lnTo>
                  <a:lnTo>
                    <a:pt x="15655" y="5380"/>
                  </a:lnTo>
                  <a:lnTo>
                    <a:pt x="15849" y="5526"/>
                  </a:lnTo>
                  <a:lnTo>
                    <a:pt x="16042" y="5768"/>
                  </a:lnTo>
                  <a:lnTo>
                    <a:pt x="16188" y="6010"/>
                  </a:lnTo>
                  <a:lnTo>
                    <a:pt x="16285" y="6301"/>
                  </a:lnTo>
                  <a:lnTo>
                    <a:pt x="16333" y="6640"/>
                  </a:lnTo>
                  <a:lnTo>
                    <a:pt x="16285" y="6931"/>
                  </a:lnTo>
                  <a:lnTo>
                    <a:pt x="16188" y="7222"/>
                  </a:lnTo>
                  <a:lnTo>
                    <a:pt x="16042" y="7464"/>
                  </a:lnTo>
                  <a:lnTo>
                    <a:pt x="15849" y="7707"/>
                  </a:lnTo>
                  <a:lnTo>
                    <a:pt x="15655" y="7900"/>
                  </a:lnTo>
                  <a:lnTo>
                    <a:pt x="15364" y="8046"/>
                  </a:lnTo>
                  <a:lnTo>
                    <a:pt x="15073" y="8094"/>
                  </a:lnTo>
                  <a:lnTo>
                    <a:pt x="14782" y="8143"/>
                  </a:lnTo>
                  <a:lnTo>
                    <a:pt x="2521" y="8143"/>
                  </a:lnTo>
                  <a:lnTo>
                    <a:pt x="2230" y="8094"/>
                  </a:lnTo>
                  <a:lnTo>
                    <a:pt x="1939" y="8046"/>
                  </a:lnTo>
                  <a:lnTo>
                    <a:pt x="1697" y="7900"/>
                  </a:lnTo>
                  <a:lnTo>
                    <a:pt x="1454" y="7707"/>
                  </a:lnTo>
                  <a:lnTo>
                    <a:pt x="1261" y="7464"/>
                  </a:lnTo>
                  <a:lnTo>
                    <a:pt x="1115" y="7222"/>
                  </a:lnTo>
                  <a:lnTo>
                    <a:pt x="1018" y="6931"/>
                  </a:lnTo>
                  <a:lnTo>
                    <a:pt x="1018" y="6640"/>
                  </a:lnTo>
                  <a:lnTo>
                    <a:pt x="1018" y="6301"/>
                  </a:lnTo>
                  <a:lnTo>
                    <a:pt x="1115" y="6010"/>
                  </a:lnTo>
                  <a:lnTo>
                    <a:pt x="1261" y="5768"/>
                  </a:lnTo>
                  <a:lnTo>
                    <a:pt x="1454" y="5526"/>
                  </a:lnTo>
                  <a:lnTo>
                    <a:pt x="1697" y="5380"/>
                  </a:lnTo>
                  <a:lnTo>
                    <a:pt x="1939" y="5235"/>
                  </a:lnTo>
                  <a:lnTo>
                    <a:pt x="2230" y="5138"/>
                  </a:lnTo>
                  <a:lnTo>
                    <a:pt x="2521" y="5089"/>
                  </a:lnTo>
                  <a:close/>
                  <a:moveTo>
                    <a:pt x="6107" y="1"/>
                  </a:moveTo>
                  <a:lnTo>
                    <a:pt x="5913" y="49"/>
                  </a:lnTo>
                  <a:lnTo>
                    <a:pt x="5768" y="146"/>
                  </a:lnTo>
                  <a:lnTo>
                    <a:pt x="5671" y="340"/>
                  </a:lnTo>
                  <a:lnTo>
                    <a:pt x="5622" y="534"/>
                  </a:lnTo>
                  <a:lnTo>
                    <a:pt x="5622" y="4072"/>
                  </a:lnTo>
                  <a:lnTo>
                    <a:pt x="2521" y="4072"/>
                  </a:lnTo>
                  <a:lnTo>
                    <a:pt x="2036" y="4120"/>
                  </a:lnTo>
                  <a:lnTo>
                    <a:pt x="1551" y="4266"/>
                  </a:lnTo>
                  <a:lnTo>
                    <a:pt x="1115" y="4508"/>
                  </a:lnTo>
                  <a:lnTo>
                    <a:pt x="727" y="4847"/>
                  </a:lnTo>
                  <a:lnTo>
                    <a:pt x="437" y="5186"/>
                  </a:lnTo>
                  <a:lnTo>
                    <a:pt x="194" y="5623"/>
                  </a:lnTo>
                  <a:lnTo>
                    <a:pt x="49" y="6107"/>
                  </a:lnTo>
                  <a:lnTo>
                    <a:pt x="1" y="6640"/>
                  </a:lnTo>
                  <a:lnTo>
                    <a:pt x="49" y="7125"/>
                  </a:lnTo>
                  <a:lnTo>
                    <a:pt x="194" y="7610"/>
                  </a:lnTo>
                  <a:lnTo>
                    <a:pt x="437" y="8046"/>
                  </a:lnTo>
                  <a:lnTo>
                    <a:pt x="727" y="8433"/>
                  </a:lnTo>
                  <a:lnTo>
                    <a:pt x="1115" y="8724"/>
                  </a:lnTo>
                  <a:lnTo>
                    <a:pt x="1551" y="8967"/>
                  </a:lnTo>
                  <a:lnTo>
                    <a:pt x="2036" y="9112"/>
                  </a:lnTo>
                  <a:lnTo>
                    <a:pt x="2521" y="9160"/>
                  </a:lnTo>
                  <a:lnTo>
                    <a:pt x="14782" y="9160"/>
                  </a:lnTo>
                  <a:lnTo>
                    <a:pt x="15315" y="9112"/>
                  </a:lnTo>
                  <a:lnTo>
                    <a:pt x="15800" y="8967"/>
                  </a:lnTo>
                  <a:lnTo>
                    <a:pt x="16188" y="8724"/>
                  </a:lnTo>
                  <a:lnTo>
                    <a:pt x="16576" y="8433"/>
                  </a:lnTo>
                  <a:lnTo>
                    <a:pt x="16915" y="8046"/>
                  </a:lnTo>
                  <a:lnTo>
                    <a:pt x="17109" y="7610"/>
                  </a:lnTo>
                  <a:lnTo>
                    <a:pt x="17254" y="7125"/>
                  </a:lnTo>
                  <a:lnTo>
                    <a:pt x="17351" y="6640"/>
                  </a:lnTo>
                  <a:lnTo>
                    <a:pt x="17254" y="6107"/>
                  </a:lnTo>
                  <a:lnTo>
                    <a:pt x="17109" y="5623"/>
                  </a:lnTo>
                  <a:lnTo>
                    <a:pt x="16915" y="5186"/>
                  </a:lnTo>
                  <a:lnTo>
                    <a:pt x="16576" y="4847"/>
                  </a:lnTo>
                  <a:lnTo>
                    <a:pt x="16188" y="4508"/>
                  </a:lnTo>
                  <a:lnTo>
                    <a:pt x="15800" y="4266"/>
                  </a:lnTo>
                  <a:lnTo>
                    <a:pt x="15315" y="4120"/>
                  </a:lnTo>
                  <a:lnTo>
                    <a:pt x="14782" y="4072"/>
                  </a:lnTo>
                  <a:lnTo>
                    <a:pt x="11729" y="4072"/>
                  </a:lnTo>
                  <a:lnTo>
                    <a:pt x="11729" y="534"/>
                  </a:lnTo>
                  <a:lnTo>
                    <a:pt x="11681" y="340"/>
                  </a:lnTo>
                  <a:lnTo>
                    <a:pt x="11535" y="146"/>
                  </a:lnTo>
                  <a:lnTo>
                    <a:pt x="11390" y="49"/>
                  </a:lnTo>
                  <a:lnTo>
                    <a:pt x="1119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36"/>
            <p:cNvSpPr/>
            <p:nvPr/>
          </p:nvSpPr>
          <p:spPr>
            <a:xfrm>
              <a:off x="7408842" y="1999856"/>
              <a:ext cx="392133" cy="162110"/>
            </a:xfrm>
            <a:custGeom>
              <a:rect b="b" l="l" r="r" t="t"/>
              <a:pathLst>
                <a:path extrusionOk="0" h="7173" w="17351">
                  <a:moveTo>
                    <a:pt x="11584" y="1018"/>
                  </a:moveTo>
                  <a:lnTo>
                    <a:pt x="11584" y="1309"/>
                  </a:lnTo>
                  <a:lnTo>
                    <a:pt x="11535" y="1454"/>
                  </a:lnTo>
                  <a:lnTo>
                    <a:pt x="11535" y="1599"/>
                  </a:lnTo>
                  <a:lnTo>
                    <a:pt x="11341" y="1842"/>
                  </a:lnTo>
                  <a:lnTo>
                    <a:pt x="11147" y="1987"/>
                  </a:lnTo>
                  <a:lnTo>
                    <a:pt x="11002" y="2036"/>
                  </a:lnTo>
                  <a:lnTo>
                    <a:pt x="6349" y="2036"/>
                  </a:lnTo>
                  <a:lnTo>
                    <a:pt x="6204" y="1987"/>
                  </a:lnTo>
                  <a:lnTo>
                    <a:pt x="5962" y="1842"/>
                  </a:lnTo>
                  <a:lnTo>
                    <a:pt x="5816" y="1599"/>
                  </a:lnTo>
                  <a:lnTo>
                    <a:pt x="5768" y="1454"/>
                  </a:lnTo>
                  <a:lnTo>
                    <a:pt x="5768" y="1309"/>
                  </a:lnTo>
                  <a:lnTo>
                    <a:pt x="5768" y="1018"/>
                  </a:lnTo>
                  <a:close/>
                  <a:moveTo>
                    <a:pt x="485" y="0"/>
                  </a:moveTo>
                  <a:lnTo>
                    <a:pt x="291" y="49"/>
                  </a:lnTo>
                  <a:lnTo>
                    <a:pt x="146" y="145"/>
                  </a:lnTo>
                  <a:lnTo>
                    <a:pt x="49" y="339"/>
                  </a:lnTo>
                  <a:lnTo>
                    <a:pt x="1" y="533"/>
                  </a:lnTo>
                  <a:lnTo>
                    <a:pt x="49" y="727"/>
                  </a:lnTo>
                  <a:lnTo>
                    <a:pt x="146" y="872"/>
                  </a:lnTo>
                  <a:lnTo>
                    <a:pt x="291" y="969"/>
                  </a:lnTo>
                  <a:lnTo>
                    <a:pt x="485" y="1018"/>
                  </a:lnTo>
                  <a:lnTo>
                    <a:pt x="4750" y="1018"/>
                  </a:lnTo>
                  <a:lnTo>
                    <a:pt x="4750" y="1309"/>
                  </a:lnTo>
                  <a:lnTo>
                    <a:pt x="4750" y="1648"/>
                  </a:lnTo>
                  <a:lnTo>
                    <a:pt x="4847" y="1987"/>
                  </a:lnTo>
                  <a:lnTo>
                    <a:pt x="5041" y="2278"/>
                  </a:lnTo>
                  <a:lnTo>
                    <a:pt x="5235" y="2569"/>
                  </a:lnTo>
                  <a:lnTo>
                    <a:pt x="5477" y="2763"/>
                  </a:lnTo>
                  <a:lnTo>
                    <a:pt x="5816" y="2908"/>
                  </a:lnTo>
                  <a:lnTo>
                    <a:pt x="6107" y="3005"/>
                  </a:lnTo>
                  <a:lnTo>
                    <a:pt x="6495" y="3053"/>
                  </a:lnTo>
                  <a:lnTo>
                    <a:pt x="8143" y="3053"/>
                  </a:lnTo>
                  <a:lnTo>
                    <a:pt x="8143" y="3344"/>
                  </a:lnTo>
                  <a:lnTo>
                    <a:pt x="5816" y="4943"/>
                  </a:lnTo>
                  <a:lnTo>
                    <a:pt x="5719" y="4992"/>
                  </a:lnTo>
                  <a:lnTo>
                    <a:pt x="5671" y="5089"/>
                  </a:lnTo>
                  <a:lnTo>
                    <a:pt x="5622" y="5234"/>
                  </a:lnTo>
                  <a:lnTo>
                    <a:pt x="5622" y="5331"/>
                  </a:lnTo>
                  <a:lnTo>
                    <a:pt x="5622" y="6688"/>
                  </a:lnTo>
                  <a:lnTo>
                    <a:pt x="5671" y="6882"/>
                  </a:lnTo>
                  <a:lnTo>
                    <a:pt x="5768" y="7027"/>
                  </a:lnTo>
                  <a:lnTo>
                    <a:pt x="5913" y="7173"/>
                  </a:lnTo>
                  <a:lnTo>
                    <a:pt x="6301" y="7173"/>
                  </a:lnTo>
                  <a:lnTo>
                    <a:pt x="6495" y="7027"/>
                  </a:lnTo>
                  <a:lnTo>
                    <a:pt x="6592" y="6882"/>
                  </a:lnTo>
                  <a:lnTo>
                    <a:pt x="6640" y="6688"/>
                  </a:lnTo>
                  <a:lnTo>
                    <a:pt x="6640" y="5622"/>
                  </a:lnTo>
                  <a:lnTo>
                    <a:pt x="8676" y="4265"/>
                  </a:lnTo>
                  <a:lnTo>
                    <a:pt x="10711" y="5622"/>
                  </a:lnTo>
                  <a:lnTo>
                    <a:pt x="10711" y="6688"/>
                  </a:lnTo>
                  <a:lnTo>
                    <a:pt x="10711" y="6882"/>
                  </a:lnTo>
                  <a:lnTo>
                    <a:pt x="10857" y="7027"/>
                  </a:lnTo>
                  <a:lnTo>
                    <a:pt x="11002" y="7173"/>
                  </a:lnTo>
                  <a:lnTo>
                    <a:pt x="11390" y="7173"/>
                  </a:lnTo>
                  <a:lnTo>
                    <a:pt x="11535" y="7027"/>
                  </a:lnTo>
                  <a:lnTo>
                    <a:pt x="11681" y="6882"/>
                  </a:lnTo>
                  <a:lnTo>
                    <a:pt x="11729" y="6688"/>
                  </a:lnTo>
                  <a:lnTo>
                    <a:pt x="11729" y="5331"/>
                  </a:lnTo>
                  <a:lnTo>
                    <a:pt x="11681" y="5234"/>
                  </a:lnTo>
                  <a:lnTo>
                    <a:pt x="11632" y="5089"/>
                  </a:lnTo>
                  <a:lnTo>
                    <a:pt x="11584" y="4992"/>
                  </a:lnTo>
                  <a:lnTo>
                    <a:pt x="11487" y="4943"/>
                  </a:lnTo>
                  <a:lnTo>
                    <a:pt x="9160" y="3344"/>
                  </a:lnTo>
                  <a:lnTo>
                    <a:pt x="9160" y="3053"/>
                  </a:lnTo>
                  <a:lnTo>
                    <a:pt x="10857" y="3053"/>
                  </a:lnTo>
                  <a:lnTo>
                    <a:pt x="11196" y="3005"/>
                  </a:lnTo>
                  <a:lnTo>
                    <a:pt x="11535" y="2908"/>
                  </a:lnTo>
                  <a:lnTo>
                    <a:pt x="11826" y="2763"/>
                  </a:lnTo>
                  <a:lnTo>
                    <a:pt x="12068" y="2569"/>
                  </a:lnTo>
                  <a:lnTo>
                    <a:pt x="12311" y="2278"/>
                  </a:lnTo>
                  <a:lnTo>
                    <a:pt x="12456" y="1987"/>
                  </a:lnTo>
                  <a:lnTo>
                    <a:pt x="12553" y="1648"/>
                  </a:lnTo>
                  <a:lnTo>
                    <a:pt x="12601" y="1309"/>
                  </a:lnTo>
                  <a:lnTo>
                    <a:pt x="12601" y="1018"/>
                  </a:lnTo>
                  <a:lnTo>
                    <a:pt x="16818" y="1018"/>
                  </a:lnTo>
                  <a:lnTo>
                    <a:pt x="17012" y="969"/>
                  </a:lnTo>
                  <a:lnTo>
                    <a:pt x="17157" y="872"/>
                  </a:lnTo>
                  <a:lnTo>
                    <a:pt x="17303" y="727"/>
                  </a:lnTo>
                  <a:lnTo>
                    <a:pt x="17351" y="533"/>
                  </a:lnTo>
                  <a:lnTo>
                    <a:pt x="17303" y="339"/>
                  </a:lnTo>
                  <a:lnTo>
                    <a:pt x="17157" y="145"/>
                  </a:lnTo>
                  <a:lnTo>
                    <a:pt x="17012" y="49"/>
                  </a:lnTo>
                  <a:lnTo>
                    <a:pt x="168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36"/>
            <p:cNvSpPr/>
            <p:nvPr/>
          </p:nvSpPr>
          <p:spPr>
            <a:xfrm>
              <a:off x="7454856" y="2322968"/>
              <a:ext cx="23007" cy="23007"/>
            </a:xfrm>
            <a:custGeom>
              <a:rect b="b" l="l" r="r" t="t"/>
              <a:pathLst>
                <a:path extrusionOk="0" h="1018" w="1018">
                  <a:moveTo>
                    <a:pt x="533" y="0"/>
                  </a:moveTo>
                  <a:lnTo>
                    <a:pt x="339" y="49"/>
                  </a:lnTo>
                  <a:lnTo>
                    <a:pt x="145" y="146"/>
                  </a:lnTo>
                  <a:lnTo>
                    <a:pt x="49" y="339"/>
                  </a:lnTo>
                  <a:lnTo>
                    <a:pt x="0" y="533"/>
                  </a:lnTo>
                  <a:lnTo>
                    <a:pt x="49" y="727"/>
                  </a:lnTo>
                  <a:lnTo>
                    <a:pt x="145" y="873"/>
                  </a:lnTo>
                  <a:lnTo>
                    <a:pt x="339" y="969"/>
                  </a:lnTo>
                  <a:lnTo>
                    <a:pt x="533" y="1018"/>
                  </a:lnTo>
                  <a:lnTo>
                    <a:pt x="727" y="969"/>
                  </a:lnTo>
                  <a:lnTo>
                    <a:pt x="872" y="873"/>
                  </a:lnTo>
                  <a:lnTo>
                    <a:pt x="1018" y="727"/>
                  </a:lnTo>
                  <a:lnTo>
                    <a:pt x="1018" y="533"/>
                  </a:lnTo>
                  <a:lnTo>
                    <a:pt x="1018" y="339"/>
                  </a:lnTo>
                  <a:lnTo>
                    <a:pt x="872"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36"/>
            <p:cNvSpPr/>
            <p:nvPr/>
          </p:nvSpPr>
          <p:spPr>
            <a:xfrm>
              <a:off x="7500847" y="2322968"/>
              <a:ext cx="23029" cy="23007"/>
            </a:xfrm>
            <a:custGeom>
              <a:rect b="b" l="l" r="r" t="t"/>
              <a:pathLst>
                <a:path extrusionOk="0" h="1018" w="1019">
                  <a:moveTo>
                    <a:pt x="534" y="0"/>
                  </a:moveTo>
                  <a:lnTo>
                    <a:pt x="340" y="49"/>
                  </a:lnTo>
                  <a:lnTo>
                    <a:pt x="146" y="146"/>
                  </a:lnTo>
                  <a:lnTo>
                    <a:pt x="49" y="339"/>
                  </a:lnTo>
                  <a:lnTo>
                    <a:pt x="1" y="533"/>
                  </a:lnTo>
                  <a:lnTo>
                    <a:pt x="49" y="727"/>
                  </a:lnTo>
                  <a:lnTo>
                    <a:pt x="146" y="873"/>
                  </a:lnTo>
                  <a:lnTo>
                    <a:pt x="340" y="969"/>
                  </a:lnTo>
                  <a:lnTo>
                    <a:pt x="534" y="1018"/>
                  </a:lnTo>
                  <a:lnTo>
                    <a:pt x="728" y="969"/>
                  </a:lnTo>
                  <a:lnTo>
                    <a:pt x="873" y="873"/>
                  </a:lnTo>
                  <a:lnTo>
                    <a:pt x="970" y="727"/>
                  </a:lnTo>
                  <a:lnTo>
                    <a:pt x="1018" y="533"/>
                  </a:lnTo>
                  <a:lnTo>
                    <a:pt x="970" y="339"/>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36"/>
            <p:cNvSpPr/>
            <p:nvPr/>
          </p:nvSpPr>
          <p:spPr>
            <a:xfrm>
              <a:off x="7546861" y="2322968"/>
              <a:ext cx="23007" cy="23007"/>
            </a:xfrm>
            <a:custGeom>
              <a:rect b="b" l="l" r="r" t="t"/>
              <a:pathLst>
                <a:path extrusionOk="0" h="1018" w="1018">
                  <a:moveTo>
                    <a:pt x="533" y="0"/>
                  </a:moveTo>
                  <a:lnTo>
                    <a:pt x="339" y="49"/>
                  </a:lnTo>
                  <a:lnTo>
                    <a:pt x="146" y="146"/>
                  </a:lnTo>
                  <a:lnTo>
                    <a:pt x="49" y="339"/>
                  </a:lnTo>
                  <a:lnTo>
                    <a:pt x="0" y="533"/>
                  </a:lnTo>
                  <a:lnTo>
                    <a:pt x="49" y="727"/>
                  </a:lnTo>
                  <a:lnTo>
                    <a:pt x="146" y="873"/>
                  </a:lnTo>
                  <a:lnTo>
                    <a:pt x="339" y="969"/>
                  </a:lnTo>
                  <a:lnTo>
                    <a:pt x="533" y="1018"/>
                  </a:lnTo>
                  <a:lnTo>
                    <a:pt x="727" y="969"/>
                  </a:lnTo>
                  <a:lnTo>
                    <a:pt x="872" y="873"/>
                  </a:lnTo>
                  <a:lnTo>
                    <a:pt x="969" y="727"/>
                  </a:lnTo>
                  <a:lnTo>
                    <a:pt x="1018" y="533"/>
                  </a:lnTo>
                  <a:lnTo>
                    <a:pt x="969" y="339"/>
                  </a:lnTo>
                  <a:lnTo>
                    <a:pt x="872"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36"/>
            <p:cNvSpPr/>
            <p:nvPr/>
          </p:nvSpPr>
          <p:spPr>
            <a:xfrm>
              <a:off x="7592852" y="2322968"/>
              <a:ext cx="23029" cy="23007"/>
            </a:xfrm>
            <a:custGeom>
              <a:rect b="b" l="l" r="r" t="t"/>
              <a:pathLst>
                <a:path extrusionOk="0" h="1018" w="1019">
                  <a:moveTo>
                    <a:pt x="534" y="0"/>
                  </a:moveTo>
                  <a:lnTo>
                    <a:pt x="340" y="49"/>
                  </a:lnTo>
                  <a:lnTo>
                    <a:pt x="146" y="146"/>
                  </a:lnTo>
                  <a:lnTo>
                    <a:pt x="49" y="339"/>
                  </a:lnTo>
                  <a:lnTo>
                    <a:pt x="1" y="533"/>
                  </a:lnTo>
                  <a:lnTo>
                    <a:pt x="49" y="727"/>
                  </a:lnTo>
                  <a:lnTo>
                    <a:pt x="146" y="873"/>
                  </a:lnTo>
                  <a:lnTo>
                    <a:pt x="340" y="969"/>
                  </a:lnTo>
                  <a:lnTo>
                    <a:pt x="534" y="1018"/>
                  </a:lnTo>
                  <a:lnTo>
                    <a:pt x="728" y="969"/>
                  </a:lnTo>
                  <a:lnTo>
                    <a:pt x="873" y="873"/>
                  </a:lnTo>
                  <a:lnTo>
                    <a:pt x="970" y="727"/>
                  </a:lnTo>
                  <a:lnTo>
                    <a:pt x="1018" y="533"/>
                  </a:lnTo>
                  <a:lnTo>
                    <a:pt x="970" y="339"/>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36"/>
            <p:cNvSpPr/>
            <p:nvPr/>
          </p:nvSpPr>
          <p:spPr>
            <a:xfrm>
              <a:off x="7638865" y="2322968"/>
              <a:ext cx="23007" cy="23007"/>
            </a:xfrm>
            <a:custGeom>
              <a:rect b="b" l="l" r="r" t="t"/>
              <a:pathLst>
                <a:path extrusionOk="0" h="1018" w="1018">
                  <a:moveTo>
                    <a:pt x="533" y="0"/>
                  </a:moveTo>
                  <a:lnTo>
                    <a:pt x="339" y="49"/>
                  </a:lnTo>
                  <a:lnTo>
                    <a:pt x="146" y="146"/>
                  </a:lnTo>
                  <a:lnTo>
                    <a:pt x="49" y="339"/>
                  </a:lnTo>
                  <a:lnTo>
                    <a:pt x="0" y="533"/>
                  </a:lnTo>
                  <a:lnTo>
                    <a:pt x="49" y="727"/>
                  </a:lnTo>
                  <a:lnTo>
                    <a:pt x="146" y="873"/>
                  </a:lnTo>
                  <a:lnTo>
                    <a:pt x="339" y="969"/>
                  </a:lnTo>
                  <a:lnTo>
                    <a:pt x="533" y="1018"/>
                  </a:lnTo>
                  <a:lnTo>
                    <a:pt x="727" y="969"/>
                  </a:lnTo>
                  <a:lnTo>
                    <a:pt x="873" y="873"/>
                  </a:lnTo>
                  <a:lnTo>
                    <a:pt x="969" y="727"/>
                  </a:lnTo>
                  <a:lnTo>
                    <a:pt x="1018" y="533"/>
                  </a:lnTo>
                  <a:lnTo>
                    <a:pt x="969" y="339"/>
                  </a:lnTo>
                  <a:lnTo>
                    <a:pt x="873"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36"/>
            <p:cNvSpPr/>
            <p:nvPr/>
          </p:nvSpPr>
          <p:spPr>
            <a:xfrm>
              <a:off x="7684856" y="2322968"/>
              <a:ext cx="23029" cy="23007"/>
            </a:xfrm>
            <a:custGeom>
              <a:rect b="b" l="l" r="r" t="t"/>
              <a:pathLst>
                <a:path extrusionOk="0" h="1018" w="1019">
                  <a:moveTo>
                    <a:pt x="534" y="0"/>
                  </a:moveTo>
                  <a:lnTo>
                    <a:pt x="292" y="49"/>
                  </a:lnTo>
                  <a:lnTo>
                    <a:pt x="146" y="146"/>
                  </a:lnTo>
                  <a:lnTo>
                    <a:pt x="49" y="339"/>
                  </a:lnTo>
                  <a:lnTo>
                    <a:pt x="1" y="533"/>
                  </a:lnTo>
                  <a:lnTo>
                    <a:pt x="49" y="727"/>
                  </a:lnTo>
                  <a:lnTo>
                    <a:pt x="146" y="873"/>
                  </a:lnTo>
                  <a:lnTo>
                    <a:pt x="292" y="969"/>
                  </a:lnTo>
                  <a:lnTo>
                    <a:pt x="534" y="1018"/>
                  </a:lnTo>
                  <a:lnTo>
                    <a:pt x="728" y="969"/>
                  </a:lnTo>
                  <a:lnTo>
                    <a:pt x="873" y="873"/>
                  </a:lnTo>
                  <a:lnTo>
                    <a:pt x="970" y="727"/>
                  </a:lnTo>
                  <a:lnTo>
                    <a:pt x="1018" y="533"/>
                  </a:lnTo>
                  <a:lnTo>
                    <a:pt x="970" y="339"/>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36"/>
            <p:cNvSpPr/>
            <p:nvPr/>
          </p:nvSpPr>
          <p:spPr>
            <a:xfrm>
              <a:off x="7730870" y="2322968"/>
              <a:ext cx="23007" cy="23007"/>
            </a:xfrm>
            <a:custGeom>
              <a:rect b="b" l="l" r="r" t="t"/>
              <a:pathLst>
                <a:path extrusionOk="0" h="1018" w="1018">
                  <a:moveTo>
                    <a:pt x="485" y="0"/>
                  </a:moveTo>
                  <a:lnTo>
                    <a:pt x="291" y="49"/>
                  </a:lnTo>
                  <a:lnTo>
                    <a:pt x="146" y="146"/>
                  </a:lnTo>
                  <a:lnTo>
                    <a:pt x="49" y="339"/>
                  </a:lnTo>
                  <a:lnTo>
                    <a:pt x="0" y="533"/>
                  </a:lnTo>
                  <a:lnTo>
                    <a:pt x="49" y="727"/>
                  </a:lnTo>
                  <a:lnTo>
                    <a:pt x="146" y="873"/>
                  </a:lnTo>
                  <a:lnTo>
                    <a:pt x="291" y="969"/>
                  </a:lnTo>
                  <a:lnTo>
                    <a:pt x="485" y="1018"/>
                  </a:lnTo>
                  <a:lnTo>
                    <a:pt x="727" y="969"/>
                  </a:lnTo>
                  <a:lnTo>
                    <a:pt x="873" y="873"/>
                  </a:lnTo>
                  <a:lnTo>
                    <a:pt x="970" y="727"/>
                  </a:lnTo>
                  <a:lnTo>
                    <a:pt x="1018" y="533"/>
                  </a:lnTo>
                  <a:lnTo>
                    <a:pt x="970" y="339"/>
                  </a:lnTo>
                  <a:lnTo>
                    <a:pt x="873" y="146"/>
                  </a:lnTo>
                  <a:lnTo>
                    <a:pt x="727"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8" name="Google Shape;958;p36"/>
          <p:cNvGrpSpPr/>
          <p:nvPr/>
        </p:nvGrpSpPr>
        <p:grpSpPr>
          <a:xfrm>
            <a:off x="1542372" y="2635673"/>
            <a:ext cx="385579" cy="392133"/>
            <a:chOff x="1363817" y="2636227"/>
            <a:chExt cx="385579" cy="392133"/>
          </a:xfrm>
        </p:grpSpPr>
        <p:sp>
          <p:nvSpPr>
            <p:cNvPr id="959" name="Google Shape;959;p36"/>
            <p:cNvSpPr/>
            <p:nvPr/>
          </p:nvSpPr>
          <p:spPr>
            <a:xfrm>
              <a:off x="1672691" y="2704117"/>
              <a:ext cx="56997" cy="23029"/>
            </a:xfrm>
            <a:custGeom>
              <a:rect b="b" l="l" r="r" t="t"/>
              <a:pathLst>
                <a:path extrusionOk="0" h="1019" w="2522">
                  <a:moveTo>
                    <a:pt x="486" y="1"/>
                  </a:moveTo>
                  <a:lnTo>
                    <a:pt x="292" y="49"/>
                  </a:lnTo>
                  <a:lnTo>
                    <a:pt x="146" y="146"/>
                  </a:lnTo>
                  <a:lnTo>
                    <a:pt x="49" y="292"/>
                  </a:lnTo>
                  <a:lnTo>
                    <a:pt x="1" y="486"/>
                  </a:lnTo>
                  <a:lnTo>
                    <a:pt x="49" y="679"/>
                  </a:lnTo>
                  <a:lnTo>
                    <a:pt x="146" y="873"/>
                  </a:lnTo>
                  <a:lnTo>
                    <a:pt x="292" y="970"/>
                  </a:lnTo>
                  <a:lnTo>
                    <a:pt x="486" y="1019"/>
                  </a:lnTo>
                  <a:lnTo>
                    <a:pt x="1988" y="1019"/>
                  </a:lnTo>
                  <a:lnTo>
                    <a:pt x="2182" y="970"/>
                  </a:lnTo>
                  <a:lnTo>
                    <a:pt x="2376" y="873"/>
                  </a:lnTo>
                  <a:lnTo>
                    <a:pt x="2473" y="679"/>
                  </a:lnTo>
                  <a:lnTo>
                    <a:pt x="2521" y="486"/>
                  </a:lnTo>
                  <a:lnTo>
                    <a:pt x="2473" y="292"/>
                  </a:lnTo>
                  <a:lnTo>
                    <a:pt x="2376" y="146"/>
                  </a:lnTo>
                  <a:lnTo>
                    <a:pt x="2182" y="49"/>
                  </a:lnTo>
                  <a:lnTo>
                    <a:pt x="198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36"/>
            <p:cNvSpPr/>
            <p:nvPr/>
          </p:nvSpPr>
          <p:spPr>
            <a:xfrm>
              <a:off x="1665030" y="2754515"/>
              <a:ext cx="50421" cy="40544"/>
            </a:xfrm>
            <a:custGeom>
              <a:rect b="b" l="l" r="r" t="t"/>
              <a:pathLst>
                <a:path extrusionOk="0" h="1794" w="2231">
                  <a:moveTo>
                    <a:pt x="388" y="0"/>
                  </a:moveTo>
                  <a:lnTo>
                    <a:pt x="195" y="49"/>
                  </a:lnTo>
                  <a:lnTo>
                    <a:pt x="49" y="194"/>
                  </a:lnTo>
                  <a:lnTo>
                    <a:pt x="1" y="388"/>
                  </a:lnTo>
                  <a:lnTo>
                    <a:pt x="1" y="582"/>
                  </a:lnTo>
                  <a:lnTo>
                    <a:pt x="49" y="776"/>
                  </a:lnTo>
                  <a:lnTo>
                    <a:pt x="195" y="921"/>
                  </a:lnTo>
                  <a:lnTo>
                    <a:pt x="1455" y="1697"/>
                  </a:lnTo>
                  <a:lnTo>
                    <a:pt x="1649" y="1794"/>
                  </a:lnTo>
                  <a:lnTo>
                    <a:pt x="1842" y="1794"/>
                  </a:lnTo>
                  <a:lnTo>
                    <a:pt x="2036" y="1697"/>
                  </a:lnTo>
                  <a:lnTo>
                    <a:pt x="2182" y="1551"/>
                  </a:lnTo>
                  <a:lnTo>
                    <a:pt x="2230" y="1357"/>
                  </a:lnTo>
                  <a:lnTo>
                    <a:pt x="2230" y="1163"/>
                  </a:lnTo>
                  <a:lnTo>
                    <a:pt x="2182" y="1018"/>
                  </a:lnTo>
                  <a:lnTo>
                    <a:pt x="2036" y="873"/>
                  </a:lnTo>
                  <a:lnTo>
                    <a:pt x="776" y="49"/>
                  </a:lnTo>
                  <a:lnTo>
                    <a:pt x="5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36"/>
            <p:cNvSpPr/>
            <p:nvPr/>
          </p:nvSpPr>
          <p:spPr>
            <a:xfrm>
              <a:off x="1665030" y="2636227"/>
              <a:ext cx="50421" cy="40544"/>
            </a:xfrm>
            <a:custGeom>
              <a:rect b="b" l="l" r="r" t="t"/>
              <a:pathLst>
                <a:path extrusionOk="0" h="1794" w="2231">
                  <a:moveTo>
                    <a:pt x="1649" y="0"/>
                  </a:moveTo>
                  <a:lnTo>
                    <a:pt x="1455" y="49"/>
                  </a:lnTo>
                  <a:lnTo>
                    <a:pt x="195" y="872"/>
                  </a:lnTo>
                  <a:lnTo>
                    <a:pt x="49" y="1018"/>
                  </a:lnTo>
                  <a:lnTo>
                    <a:pt x="1" y="1212"/>
                  </a:lnTo>
                  <a:lnTo>
                    <a:pt x="1" y="1406"/>
                  </a:lnTo>
                  <a:lnTo>
                    <a:pt x="49" y="1551"/>
                  </a:lnTo>
                  <a:lnTo>
                    <a:pt x="146" y="1696"/>
                  </a:lnTo>
                  <a:lnTo>
                    <a:pt x="243" y="1745"/>
                  </a:lnTo>
                  <a:lnTo>
                    <a:pt x="388" y="1793"/>
                  </a:lnTo>
                  <a:lnTo>
                    <a:pt x="631" y="1793"/>
                  </a:lnTo>
                  <a:lnTo>
                    <a:pt x="776" y="1745"/>
                  </a:lnTo>
                  <a:lnTo>
                    <a:pt x="2036" y="921"/>
                  </a:lnTo>
                  <a:lnTo>
                    <a:pt x="2182" y="776"/>
                  </a:lnTo>
                  <a:lnTo>
                    <a:pt x="2230" y="582"/>
                  </a:lnTo>
                  <a:lnTo>
                    <a:pt x="2230" y="388"/>
                  </a:lnTo>
                  <a:lnTo>
                    <a:pt x="2182" y="242"/>
                  </a:lnTo>
                  <a:lnTo>
                    <a:pt x="2036" y="97"/>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36"/>
            <p:cNvSpPr/>
            <p:nvPr/>
          </p:nvSpPr>
          <p:spPr>
            <a:xfrm>
              <a:off x="1383547" y="2704117"/>
              <a:ext cx="56975" cy="23029"/>
            </a:xfrm>
            <a:custGeom>
              <a:rect b="b" l="l" r="r" t="t"/>
              <a:pathLst>
                <a:path extrusionOk="0" h="1019" w="2521">
                  <a:moveTo>
                    <a:pt x="485" y="1"/>
                  </a:moveTo>
                  <a:lnTo>
                    <a:pt x="291" y="49"/>
                  </a:lnTo>
                  <a:lnTo>
                    <a:pt x="146" y="146"/>
                  </a:lnTo>
                  <a:lnTo>
                    <a:pt x="49" y="292"/>
                  </a:lnTo>
                  <a:lnTo>
                    <a:pt x="0" y="486"/>
                  </a:lnTo>
                  <a:lnTo>
                    <a:pt x="49" y="679"/>
                  </a:lnTo>
                  <a:lnTo>
                    <a:pt x="146" y="873"/>
                  </a:lnTo>
                  <a:lnTo>
                    <a:pt x="291" y="970"/>
                  </a:lnTo>
                  <a:lnTo>
                    <a:pt x="485" y="1019"/>
                  </a:lnTo>
                  <a:lnTo>
                    <a:pt x="1987" y="1019"/>
                  </a:lnTo>
                  <a:lnTo>
                    <a:pt x="2181" y="970"/>
                  </a:lnTo>
                  <a:lnTo>
                    <a:pt x="2327" y="873"/>
                  </a:lnTo>
                  <a:lnTo>
                    <a:pt x="2472" y="679"/>
                  </a:lnTo>
                  <a:lnTo>
                    <a:pt x="2520" y="486"/>
                  </a:lnTo>
                  <a:lnTo>
                    <a:pt x="2472" y="292"/>
                  </a:lnTo>
                  <a:lnTo>
                    <a:pt x="2327" y="146"/>
                  </a:lnTo>
                  <a:lnTo>
                    <a:pt x="2181" y="49"/>
                  </a:lnTo>
                  <a:lnTo>
                    <a:pt x="19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36"/>
            <p:cNvSpPr/>
            <p:nvPr/>
          </p:nvSpPr>
          <p:spPr>
            <a:xfrm>
              <a:off x="1396677" y="2754515"/>
              <a:ext cx="51505" cy="40544"/>
            </a:xfrm>
            <a:custGeom>
              <a:rect b="b" l="l" r="r" t="t"/>
              <a:pathLst>
                <a:path extrusionOk="0" h="1794" w="2279">
                  <a:moveTo>
                    <a:pt x="1697" y="0"/>
                  </a:moveTo>
                  <a:lnTo>
                    <a:pt x="1503" y="49"/>
                  </a:lnTo>
                  <a:lnTo>
                    <a:pt x="243" y="873"/>
                  </a:lnTo>
                  <a:lnTo>
                    <a:pt x="98" y="1018"/>
                  </a:lnTo>
                  <a:lnTo>
                    <a:pt x="1" y="1163"/>
                  </a:lnTo>
                  <a:lnTo>
                    <a:pt x="1" y="1357"/>
                  </a:lnTo>
                  <a:lnTo>
                    <a:pt x="98" y="1551"/>
                  </a:lnTo>
                  <a:lnTo>
                    <a:pt x="146" y="1648"/>
                  </a:lnTo>
                  <a:lnTo>
                    <a:pt x="292" y="1745"/>
                  </a:lnTo>
                  <a:lnTo>
                    <a:pt x="389" y="1794"/>
                  </a:lnTo>
                  <a:lnTo>
                    <a:pt x="631" y="1794"/>
                  </a:lnTo>
                  <a:lnTo>
                    <a:pt x="776" y="1697"/>
                  </a:lnTo>
                  <a:lnTo>
                    <a:pt x="2036" y="921"/>
                  </a:lnTo>
                  <a:lnTo>
                    <a:pt x="2182" y="776"/>
                  </a:lnTo>
                  <a:lnTo>
                    <a:pt x="2279" y="582"/>
                  </a:lnTo>
                  <a:lnTo>
                    <a:pt x="2279" y="388"/>
                  </a:lnTo>
                  <a:lnTo>
                    <a:pt x="2182" y="194"/>
                  </a:lnTo>
                  <a:lnTo>
                    <a:pt x="2036" y="49"/>
                  </a:lnTo>
                  <a:lnTo>
                    <a:pt x="18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36"/>
            <p:cNvSpPr/>
            <p:nvPr/>
          </p:nvSpPr>
          <p:spPr>
            <a:xfrm>
              <a:off x="1396677" y="2636227"/>
              <a:ext cx="51505" cy="40544"/>
            </a:xfrm>
            <a:custGeom>
              <a:rect b="b" l="l" r="r" t="t"/>
              <a:pathLst>
                <a:path extrusionOk="0" h="1794" w="2279">
                  <a:moveTo>
                    <a:pt x="389" y="0"/>
                  </a:moveTo>
                  <a:lnTo>
                    <a:pt x="243" y="97"/>
                  </a:lnTo>
                  <a:lnTo>
                    <a:pt x="98" y="242"/>
                  </a:lnTo>
                  <a:lnTo>
                    <a:pt x="1" y="388"/>
                  </a:lnTo>
                  <a:lnTo>
                    <a:pt x="1" y="582"/>
                  </a:lnTo>
                  <a:lnTo>
                    <a:pt x="98" y="776"/>
                  </a:lnTo>
                  <a:lnTo>
                    <a:pt x="243" y="921"/>
                  </a:lnTo>
                  <a:lnTo>
                    <a:pt x="1503" y="1745"/>
                  </a:lnTo>
                  <a:lnTo>
                    <a:pt x="1600" y="1793"/>
                  </a:lnTo>
                  <a:lnTo>
                    <a:pt x="1891" y="1793"/>
                  </a:lnTo>
                  <a:lnTo>
                    <a:pt x="1988" y="1745"/>
                  </a:lnTo>
                  <a:lnTo>
                    <a:pt x="2085" y="1696"/>
                  </a:lnTo>
                  <a:lnTo>
                    <a:pt x="2182" y="1551"/>
                  </a:lnTo>
                  <a:lnTo>
                    <a:pt x="2279" y="1406"/>
                  </a:lnTo>
                  <a:lnTo>
                    <a:pt x="2279" y="1212"/>
                  </a:lnTo>
                  <a:lnTo>
                    <a:pt x="2182" y="1018"/>
                  </a:lnTo>
                  <a:lnTo>
                    <a:pt x="2036" y="872"/>
                  </a:lnTo>
                  <a:lnTo>
                    <a:pt x="776" y="49"/>
                  </a:lnTo>
                  <a:lnTo>
                    <a:pt x="5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36"/>
            <p:cNvSpPr/>
            <p:nvPr/>
          </p:nvSpPr>
          <p:spPr>
            <a:xfrm>
              <a:off x="1363817" y="2636227"/>
              <a:ext cx="385579" cy="392133"/>
            </a:xfrm>
            <a:custGeom>
              <a:rect b="b" l="l" r="r" t="t"/>
              <a:pathLst>
                <a:path extrusionOk="0" h="17351" w="17061">
                  <a:moveTo>
                    <a:pt x="9161" y="1018"/>
                  </a:moveTo>
                  <a:lnTo>
                    <a:pt x="9645" y="1066"/>
                  </a:lnTo>
                  <a:lnTo>
                    <a:pt x="10082" y="1163"/>
                  </a:lnTo>
                  <a:lnTo>
                    <a:pt x="10469" y="1406"/>
                  </a:lnTo>
                  <a:lnTo>
                    <a:pt x="10809" y="1696"/>
                  </a:lnTo>
                  <a:lnTo>
                    <a:pt x="11099" y="2036"/>
                  </a:lnTo>
                  <a:lnTo>
                    <a:pt x="11342" y="2423"/>
                  </a:lnTo>
                  <a:lnTo>
                    <a:pt x="11487" y="2860"/>
                  </a:lnTo>
                  <a:lnTo>
                    <a:pt x="11536" y="3296"/>
                  </a:lnTo>
                  <a:lnTo>
                    <a:pt x="11487" y="3780"/>
                  </a:lnTo>
                  <a:lnTo>
                    <a:pt x="11342" y="4265"/>
                  </a:lnTo>
                  <a:lnTo>
                    <a:pt x="11099" y="4653"/>
                  </a:lnTo>
                  <a:lnTo>
                    <a:pt x="10809" y="5040"/>
                  </a:lnTo>
                  <a:lnTo>
                    <a:pt x="10518" y="5331"/>
                  </a:lnTo>
                  <a:lnTo>
                    <a:pt x="10275" y="5622"/>
                  </a:lnTo>
                  <a:lnTo>
                    <a:pt x="10082" y="5961"/>
                  </a:lnTo>
                  <a:lnTo>
                    <a:pt x="9888" y="6301"/>
                  </a:lnTo>
                  <a:lnTo>
                    <a:pt x="9742" y="6640"/>
                  </a:lnTo>
                  <a:lnTo>
                    <a:pt x="9597" y="7028"/>
                  </a:lnTo>
                  <a:lnTo>
                    <a:pt x="9500" y="7367"/>
                  </a:lnTo>
                  <a:lnTo>
                    <a:pt x="9452" y="7754"/>
                  </a:lnTo>
                  <a:lnTo>
                    <a:pt x="9015" y="7754"/>
                  </a:lnTo>
                  <a:lnTo>
                    <a:pt x="9015" y="4944"/>
                  </a:lnTo>
                  <a:lnTo>
                    <a:pt x="9452" y="4798"/>
                  </a:lnTo>
                  <a:lnTo>
                    <a:pt x="9888" y="4556"/>
                  </a:lnTo>
                  <a:lnTo>
                    <a:pt x="9985" y="4410"/>
                  </a:lnTo>
                  <a:lnTo>
                    <a:pt x="10082" y="4217"/>
                  </a:lnTo>
                  <a:lnTo>
                    <a:pt x="10082" y="4023"/>
                  </a:lnTo>
                  <a:lnTo>
                    <a:pt x="9985" y="3829"/>
                  </a:lnTo>
                  <a:lnTo>
                    <a:pt x="9839" y="3732"/>
                  </a:lnTo>
                  <a:lnTo>
                    <a:pt x="9645" y="3635"/>
                  </a:lnTo>
                  <a:lnTo>
                    <a:pt x="9452" y="3635"/>
                  </a:lnTo>
                  <a:lnTo>
                    <a:pt x="9258" y="3732"/>
                  </a:lnTo>
                  <a:lnTo>
                    <a:pt x="9112" y="3829"/>
                  </a:lnTo>
                  <a:lnTo>
                    <a:pt x="8918" y="3926"/>
                  </a:lnTo>
                  <a:lnTo>
                    <a:pt x="8725" y="3974"/>
                  </a:lnTo>
                  <a:lnTo>
                    <a:pt x="8337" y="3974"/>
                  </a:lnTo>
                  <a:lnTo>
                    <a:pt x="8143" y="3926"/>
                  </a:lnTo>
                  <a:lnTo>
                    <a:pt x="7949" y="3829"/>
                  </a:lnTo>
                  <a:lnTo>
                    <a:pt x="7755" y="3732"/>
                  </a:lnTo>
                  <a:lnTo>
                    <a:pt x="7610" y="3635"/>
                  </a:lnTo>
                  <a:lnTo>
                    <a:pt x="7416" y="3635"/>
                  </a:lnTo>
                  <a:lnTo>
                    <a:pt x="7222" y="3732"/>
                  </a:lnTo>
                  <a:lnTo>
                    <a:pt x="7077" y="3829"/>
                  </a:lnTo>
                  <a:lnTo>
                    <a:pt x="6980" y="4023"/>
                  </a:lnTo>
                  <a:lnTo>
                    <a:pt x="6980" y="4217"/>
                  </a:lnTo>
                  <a:lnTo>
                    <a:pt x="7028" y="4410"/>
                  </a:lnTo>
                  <a:lnTo>
                    <a:pt x="7174" y="4556"/>
                  </a:lnTo>
                  <a:lnTo>
                    <a:pt x="7561" y="4798"/>
                  </a:lnTo>
                  <a:lnTo>
                    <a:pt x="7998" y="4944"/>
                  </a:lnTo>
                  <a:lnTo>
                    <a:pt x="7998" y="7754"/>
                  </a:lnTo>
                  <a:lnTo>
                    <a:pt x="7561" y="7754"/>
                  </a:lnTo>
                  <a:lnTo>
                    <a:pt x="7513" y="7415"/>
                  </a:lnTo>
                  <a:lnTo>
                    <a:pt x="7416" y="7028"/>
                  </a:lnTo>
                  <a:lnTo>
                    <a:pt x="7271" y="6640"/>
                  </a:lnTo>
                  <a:lnTo>
                    <a:pt x="7125" y="6301"/>
                  </a:lnTo>
                  <a:lnTo>
                    <a:pt x="6931" y="5961"/>
                  </a:lnTo>
                  <a:lnTo>
                    <a:pt x="6737" y="5622"/>
                  </a:lnTo>
                  <a:lnTo>
                    <a:pt x="6495" y="5283"/>
                  </a:lnTo>
                  <a:lnTo>
                    <a:pt x="6204" y="4992"/>
                  </a:lnTo>
                  <a:lnTo>
                    <a:pt x="5914" y="4653"/>
                  </a:lnTo>
                  <a:lnTo>
                    <a:pt x="5671" y="4265"/>
                  </a:lnTo>
                  <a:lnTo>
                    <a:pt x="5574" y="3829"/>
                  </a:lnTo>
                  <a:lnTo>
                    <a:pt x="5526" y="3344"/>
                  </a:lnTo>
                  <a:lnTo>
                    <a:pt x="5526" y="2860"/>
                  </a:lnTo>
                  <a:lnTo>
                    <a:pt x="5671" y="2423"/>
                  </a:lnTo>
                  <a:lnTo>
                    <a:pt x="5914" y="2036"/>
                  </a:lnTo>
                  <a:lnTo>
                    <a:pt x="6204" y="1696"/>
                  </a:lnTo>
                  <a:lnTo>
                    <a:pt x="6544" y="1406"/>
                  </a:lnTo>
                  <a:lnTo>
                    <a:pt x="6931" y="1163"/>
                  </a:lnTo>
                  <a:lnTo>
                    <a:pt x="7368" y="1066"/>
                  </a:lnTo>
                  <a:lnTo>
                    <a:pt x="7852" y="1018"/>
                  </a:lnTo>
                  <a:close/>
                  <a:moveTo>
                    <a:pt x="9452" y="8772"/>
                  </a:moveTo>
                  <a:lnTo>
                    <a:pt x="9452" y="9596"/>
                  </a:lnTo>
                  <a:lnTo>
                    <a:pt x="8531" y="10517"/>
                  </a:lnTo>
                  <a:lnTo>
                    <a:pt x="7610" y="9596"/>
                  </a:lnTo>
                  <a:lnTo>
                    <a:pt x="7610" y="8772"/>
                  </a:lnTo>
                  <a:close/>
                  <a:moveTo>
                    <a:pt x="7077" y="10565"/>
                  </a:moveTo>
                  <a:lnTo>
                    <a:pt x="7804" y="11244"/>
                  </a:lnTo>
                  <a:lnTo>
                    <a:pt x="6059" y="12989"/>
                  </a:lnTo>
                  <a:lnTo>
                    <a:pt x="5332" y="12310"/>
                  </a:lnTo>
                  <a:lnTo>
                    <a:pt x="7077" y="10565"/>
                  </a:lnTo>
                  <a:close/>
                  <a:moveTo>
                    <a:pt x="9936" y="10565"/>
                  </a:moveTo>
                  <a:lnTo>
                    <a:pt x="11681" y="12310"/>
                  </a:lnTo>
                  <a:lnTo>
                    <a:pt x="10954" y="12989"/>
                  </a:lnTo>
                  <a:lnTo>
                    <a:pt x="9209" y="11244"/>
                  </a:lnTo>
                  <a:lnTo>
                    <a:pt x="9936" y="10565"/>
                  </a:lnTo>
                  <a:close/>
                  <a:moveTo>
                    <a:pt x="7998" y="12504"/>
                  </a:moveTo>
                  <a:lnTo>
                    <a:pt x="7998" y="16333"/>
                  </a:lnTo>
                  <a:lnTo>
                    <a:pt x="1212" y="16333"/>
                  </a:lnTo>
                  <a:lnTo>
                    <a:pt x="2085" y="14103"/>
                  </a:lnTo>
                  <a:lnTo>
                    <a:pt x="2376" y="13716"/>
                  </a:lnTo>
                  <a:lnTo>
                    <a:pt x="2715" y="13376"/>
                  </a:lnTo>
                  <a:lnTo>
                    <a:pt x="3103" y="13134"/>
                  </a:lnTo>
                  <a:lnTo>
                    <a:pt x="3490" y="12989"/>
                  </a:lnTo>
                  <a:lnTo>
                    <a:pt x="4314" y="12698"/>
                  </a:lnTo>
                  <a:lnTo>
                    <a:pt x="5720" y="14103"/>
                  </a:lnTo>
                  <a:lnTo>
                    <a:pt x="5865" y="14200"/>
                  </a:lnTo>
                  <a:lnTo>
                    <a:pt x="6059" y="14249"/>
                  </a:lnTo>
                  <a:lnTo>
                    <a:pt x="6253" y="14200"/>
                  </a:lnTo>
                  <a:lnTo>
                    <a:pt x="6447" y="14103"/>
                  </a:lnTo>
                  <a:lnTo>
                    <a:pt x="7998" y="12504"/>
                  </a:lnTo>
                  <a:close/>
                  <a:moveTo>
                    <a:pt x="9015" y="12504"/>
                  </a:moveTo>
                  <a:lnTo>
                    <a:pt x="10615" y="14103"/>
                  </a:lnTo>
                  <a:lnTo>
                    <a:pt x="10760" y="14200"/>
                  </a:lnTo>
                  <a:lnTo>
                    <a:pt x="10954" y="14249"/>
                  </a:lnTo>
                  <a:lnTo>
                    <a:pt x="11148" y="14200"/>
                  </a:lnTo>
                  <a:lnTo>
                    <a:pt x="11342" y="14103"/>
                  </a:lnTo>
                  <a:lnTo>
                    <a:pt x="12699" y="12698"/>
                  </a:lnTo>
                  <a:lnTo>
                    <a:pt x="13523" y="12989"/>
                  </a:lnTo>
                  <a:lnTo>
                    <a:pt x="13959" y="13134"/>
                  </a:lnTo>
                  <a:lnTo>
                    <a:pt x="14346" y="13376"/>
                  </a:lnTo>
                  <a:lnTo>
                    <a:pt x="14686" y="13716"/>
                  </a:lnTo>
                  <a:lnTo>
                    <a:pt x="14928" y="14103"/>
                  </a:lnTo>
                  <a:lnTo>
                    <a:pt x="15800" y="16333"/>
                  </a:lnTo>
                  <a:lnTo>
                    <a:pt x="9015" y="16333"/>
                  </a:lnTo>
                  <a:lnTo>
                    <a:pt x="9015" y="12504"/>
                  </a:lnTo>
                  <a:close/>
                  <a:moveTo>
                    <a:pt x="7513" y="0"/>
                  </a:moveTo>
                  <a:lnTo>
                    <a:pt x="7174" y="49"/>
                  </a:lnTo>
                  <a:lnTo>
                    <a:pt x="6883" y="146"/>
                  </a:lnTo>
                  <a:lnTo>
                    <a:pt x="6544" y="242"/>
                  </a:lnTo>
                  <a:lnTo>
                    <a:pt x="6253" y="388"/>
                  </a:lnTo>
                  <a:lnTo>
                    <a:pt x="5962" y="533"/>
                  </a:lnTo>
                  <a:lnTo>
                    <a:pt x="5720" y="727"/>
                  </a:lnTo>
                  <a:lnTo>
                    <a:pt x="5477" y="969"/>
                  </a:lnTo>
                  <a:lnTo>
                    <a:pt x="5235" y="1212"/>
                  </a:lnTo>
                  <a:lnTo>
                    <a:pt x="5041" y="1503"/>
                  </a:lnTo>
                  <a:lnTo>
                    <a:pt x="4896" y="1745"/>
                  </a:lnTo>
                  <a:lnTo>
                    <a:pt x="4750" y="2036"/>
                  </a:lnTo>
                  <a:lnTo>
                    <a:pt x="4653" y="2375"/>
                  </a:lnTo>
                  <a:lnTo>
                    <a:pt x="4557" y="2666"/>
                  </a:lnTo>
                  <a:lnTo>
                    <a:pt x="4508" y="3005"/>
                  </a:lnTo>
                  <a:lnTo>
                    <a:pt x="4508" y="3344"/>
                  </a:lnTo>
                  <a:lnTo>
                    <a:pt x="4508" y="3683"/>
                  </a:lnTo>
                  <a:lnTo>
                    <a:pt x="4557" y="4023"/>
                  </a:lnTo>
                  <a:lnTo>
                    <a:pt x="4653" y="4313"/>
                  </a:lnTo>
                  <a:lnTo>
                    <a:pt x="4750" y="4653"/>
                  </a:lnTo>
                  <a:lnTo>
                    <a:pt x="4896" y="4944"/>
                  </a:lnTo>
                  <a:lnTo>
                    <a:pt x="5090" y="5234"/>
                  </a:lnTo>
                  <a:lnTo>
                    <a:pt x="5284" y="5477"/>
                  </a:lnTo>
                  <a:lnTo>
                    <a:pt x="5477" y="5767"/>
                  </a:lnTo>
                  <a:lnTo>
                    <a:pt x="5768" y="6010"/>
                  </a:lnTo>
                  <a:lnTo>
                    <a:pt x="5962" y="6301"/>
                  </a:lnTo>
                  <a:lnTo>
                    <a:pt x="6156" y="6591"/>
                  </a:lnTo>
                  <a:lnTo>
                    <a:pt x="6301" y="6931"/>
                  </a:lnTo>
                  <a:lnTo>
                    <a:pt x="6447" y="7221"/>
                  </a:lnTo>
                  <a:lnTo>
                    <a:pt x="6495" y="7609"/>
                  </a:lnTo>
                  <a:lnTo>
                    <a:pt x="6592" y="7948"/>
                  </a:lnTo>
                  <a:lnTo>
                    <a:pt x="6592" y="8288"/>
                  </a:lnTo>
                  <a:lnTo>
                    <a:pt x="6592" y="9596"/>
                  </a:lnTo>
                  <a:lnTo>
                    <a:pt x="4653" y="11583"/>
                  </a:lnTo>
                  <a:lnTo>
                    <a:pt x="3200" y="11971"/>
                  </a:lnTo>
                  <a:lnTo>
                    <a:pt x="2909" y="12116"/>
                  </a:lnTo>
                  <a:lnTo>
                    <a:pt x="2618" y="12262"/>
                  </a:lnTo>
                  <a:lnTo>
                    <a:pt x="2327" y="12407"/>
                  </a:lnTo>
                  <a:lnTo>
                    <a:pt x="2036" y="12601"/>
                  </a:lnTo>
                  <a:lnTo>
                    <a:pt x="1794" y="12843"/>
                  </a:lnTo>
                  <a:lnTo>
                    <a:pt x="1552" y="13086"/>
                  </a:lnTo>
                  <a:lnTo>
                    <a:pt x="1358" y="13328"/>
                  </a:lnTo>
                  <a:lnTo>
                    <a:pt x="1212" y="13619"/>
                  </a:lnTo>
                  <a:lnTo>
                    <a:pt x="1164" y="13667"/>
                  </a:lnTo>
                  <a:lnTo>
                    <a:pt x="1" y="16624"/>
                  </a:lnTo>
                  <a:lnTo>
                    <a:pt x="1" y="16769"/>
                  </a:lnTo>
                  <a:lnTo>
                    <a:pt x="1" y="16866"/>
                  </a:lnTo>
                  <a:lnTo>
                    <a:pt x="1" y="17011"/>
                  </a:lnTo>
                  <a:lnTo>
                    <a:pt x="49" y="17108"/>
                  </a:lnTo>
                  <a:lnTo>
                    <a:pt x="146" y="17205"/>
                  </a:lnTo>
                  <a:lnTo>
                    <a:pt x="243" y="17254"/>
                  </a:lnTo>
                  <a:lnTo>
                    <a:pt x="389" y="17302"/>
                  </a:lnTo>
                  <a:lnTo>
                    <a:pt x="485" y="17351"/>
                  </a:lnTo>
                  <a:lnTo>
                    <a:pt x="16527" y="17351"/>
                  </a:lnTo>
                  <a:lnTo>
                    <a:pt x="16673" y="17302"/>
                  </a:lnTo>
                  <a:lnTo>
                    <a:pt x="16770" y="17254"/>
                  </a:lnTo>
                  <a:lnTo>
                    <a:pt x="16867" y="17205"/>
                  </a:lnTo>
                  <a:lnTo>
                    <a:pt x="16964" y="17108"/>
                  </a:lnTo>
                  <a:lnTo>
                    <a:pt x="17012" y="17011"/>
                  </a:lnTo>
                  <a:lnTo>
                    <a:pt x="17061" y="16866"/>
                  </a:lnTo>
                  <a:lnTo>
                    <a:pt x="17061" y="16769"/>
                  </a:lnTo>
                  <a:lnTo>
                    <a:pt x="17012" y="16624"/>
                  </a:lnTo>
                  <a:lnTo>
                    <a:pt x="15897" y="13667"/>
                  </a:lnTo>
                  <a:lnTo>
                    <a:pt x="15849" y="13619"/>
                  </a:lnTo>
                  <a:lnTo>
                    <a:pt x="15655" y="13328"/>
                  </a:lnTo>
                  <a:lnTo>
                    <a:pt x="15461" y="13086"/>
                  </a:lnTo>
                  <a:lnTo>
                    <a:pt x="15219" y="12843"/>
                  </a:lnTo>
                  <a:lnTo>
                    <a:pt x="14977" y="12601"/>
                  </a:lnTo>
                  <a:lnTo>
                    <a:pt x="14734" y="12407"/>
                  </a:lnTo>
                  <a:lnTo>
                    <a:pt x="14443" y="12262"/>
                  </a:lnTo>
                  <a:lnTo>
                    <a:pt x="14153" y="12116"/>
                  </a:lnTo>
                  <a:lnTo>
                    <a:pt x="13813" y="11971"/>
                  </a:lnTo>
                  <a:lnTo>
                    <a:pt x="12408" y="11583"/>
                  </a:lnTo>
                  <a:lnTo>
                    <a:pt x="10469" y="9596"/>
                  </a:lnTo>
                  <a:lnTo>
                    <a:pt x="10469" y="8288"/>
                  </a:lnTo>
                  <a:lnTo>
                    <a:pt x="10469" y="7948"/>
                  </a:lnTo>
                  <a:lnTo>
                    <a:pt x="10518" y="7561"/>
                  </a:lnTo>
                  <a:lnTo>
                    <a:pt x="10615" y="7221"/>
                  </a:lnTo>
                  <a:lnTo>
                    <a:pt x="10712" y="6931"/>
                  </a:lnTo>
                  <a:lnTo>
                    <a:pt x="10857" y="6591"/>
                  </a:lnTo>
                  <a:lnTo>
                    <a:pt x="11051" y="6301"/>
                  </a:lnTo>
                  <a:lnTo>
                    <a:pt x="11293" y="6010"/>
                  </a:lnTo>
                  <a:lnTo>
                    <a:pt x="11536" y="5767"/>
                  </a:lnTo>
                  <a:lnTo>
                    <a:pt x="11729" y="5525"/>
                  </a:lnTo>
                  <a:lnTo>
                    <a:pt x="11972" y="5234"/>
                  </a:lnTo>
                  <a:lnTo>
                    <a:pt x="12117" y="4944"/>
                  </a:lnTo>
                  <a:lnTo>
                    <a:pt x="12311" y="4653"/>
                  </a:lnTo>
                  <a:lnTo>
                    <a:pt x="12408" y="4313"/>
                  </a:lnTo>
                  <a:lnTo>
                    <a:pt x="12505" y="3974"/>
                  </a:lnTo>
                  <a:lnTo>
                    <a:pt x="12553" y="3635"/>
                  </a:lnTo>
                  <a:lnTo>
                    <a:pt x="12553" y="3296"/>
                  </a:lnTo>
                  <a:lnTo>
                    <a:pt x="12505" y="2956"/>
                  </a:lnTo>
                  <a:lnTo>
                    <a:pt x="12456" y="2617"/>
                  </a:lnTo>
                  <a:lnTo>
                    <a:pt x="12408" y="2326"/>
                  </a:lnTo>
                  <a:lnTo>
                    <a:pt x="12262" y="2036"/>
                  </a:lnTo>
                  <a:lnTo>
                    <a:pt x="12117" y="1745"/>
                  </a:lnTo>
                  <a:lnTo>
                    <a:pt x="11972" y="1454"/>
                  </a:lnTo>
                  <a:lnTo>
                    <a:pt x="11778" y="1212"/>
                  </a:lnTo>
                  <a:lnTo>
                    <a:pt x="11536" y="969"/>
                  </a:lnTo>
                  <a:lnTo>
                    <a:pt x="11293" y="727"/>
                  </a:lnTo>
                  <a:lnTo>
                    <a:pt x="11051" y="533"/>
                  </a:lnTo>
                  <a:lnTo>
                    <a:pt x="10760" y="388"/>
                  </a:lnTo>
                  <a:lnTo>
                    <a:pt x="10469" y="242"/>
                  </a:lnTo>
                  <a:lnTo>
                    <a:pt x="10178" y="146"/>
                  </a:lnTo>
                  <a:lnTo>
                    <a:pt x="9839" y="49"/>
                  </a:lnTo>
                  <a:lnTo>
                    <a:pt x="950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6" name="Google Shape;966;p36"/>
          <p:cNvGrpSpPr/>
          <p:nvPr/>
        </p:nvGrpSpPr>
        <p:grpSpPr>
          <a:xfrm>
            <a:off x="2175124" y="2635673"/>
            <a:ext cx="391048" cy="392133"/>
            <a:chOff x="1972819" y="2636227"/>
            <a:chExt cx="391048" cy="392133"/>
          </a:xfrm>
        </p:grpSpPr>
        <p:sp>
          <p:nvSpPr>
            <p:cNvPr id="967" name="Google Shape;967;p36"/>
            <p:cNvSpPr/>
            <p:nvPr/>
          </p:nvSpPr>
          <p:spPr>
            <a:xfrm>
              <a:off x="1972819" y="2636227"/>
              <a:ext cx="391048" cy="392133"/>
            </a:xfrm>
            <a:custGeom>
              <a:rect b="b" l="l" r="r" t="t"/>
              <a:pathLst>
                <a:path extrusionOk="0" h="17351" w="17303">
                  <a:moveTo>
                    <a:pt x="16285" y="1018"/>
                  </a:moveTo>
                  <a:lnTo>
                    <a:pt x="16285" y="11486"/>
                  </a:lnTo>
                  <a:lnTo>
                    <a:pt x="1018" y="11486"/>
                  </a:lnTo>
                  <a:lnTo>
                    <a:pt x="1018" y="1018"/>
                  </a:lnTo>
                  <a:close/>
                  <a:moveTo>
                    <a:pt x="16285" y="12504"/>
                  </a:moveTo>
                  <a:lnTo>
                    <a:pt x="16285" y="13522"/>
                  </a:lnTo>
                  <a:lnTo>
                    <a:pt x="1018" y="13522"/>
                  </a:lnTo>
                  <a:lnTo>
                    <a:pt x="1018" y="12504"/>
                  </a:lnTo>
                  <a:close/>
                  <a:moveTo>
                    <a:pt x="485" y="0"/>
                  </a:moveTo>
                  <a:lnTo>
                    <a:pt x="291" y="49"/>
                  </a:lnTo>
                  <a:lnTo>
                    <a:pt x="146" y="146"/>
                  </a:lnTo>
                  <a:lnTo>
                    <a:pt x="0" y="291"/>
                  </a:lnTo>
                  <a:lnTo>
                    <a:pt x="0" y="485"/>
                  </a:lnTo>
                  <a:lnTo>
                    <a:pt x="0" y="14055"/>
                  </a:lnTo>
                  <a:lnTo>
                    <a:pt x="0" y="14249"/>
                  </a:lnTo>
                  <a:lnTo>
                    <a:pt x="146" y="14394"/>
                  </a:lnTo>
                  <a:lnTo>
                    <a:pt x="291" y="14491"/>
                  </a:lnTo>
                  <a:lnTo>
                    <a:pt x="485" y="14540"/>
                  </a:lnTo>
                  <a:lnTo>
                    <a:pt x="8143" y="14540"/>
                  </a:lnTo>
                  <a:lnTo>
                    <a:pt x="8143" y="16333"/>
                  </a:lnTo>
                  <a:lnTo>
                    <a:pt x="4168" y="16333"/>
                  </a:lnTo>
                  <a:lnTo>
                    <a:pt x="4023" y="16478"/>
                  </a:lnTo>
                  <a:lnTo>
                    <a:pt x="3926" y="16624"/>
                  </a:lnTo>
                  <a:lnTo>
                    <a:pt x="3878" y="16817"/>
                  </a:lnTo>
                  <a:lnTo>
                    <a:pt x="3926" y="17011"/>
                  </a:lnTo>
                  <a:lnTo>
                    <a:pt x="4023" y="17157"/>
                  </a:lnTo>
                  <a:lnTo>
                    <a:pt x="4168" y="17302"/>
                  </a:lnTo>
                  <a:lnTo>
                    <a:pt x="4362" y="17351"/>
                  </a:lnTo>
                  <a:lnTo>
                    <a:pt x="12892" y="17351"/>
                  </a:lnTo>
                  <a:lnTo>
                    <a:pt x="13134" y="17302"/>
                  </a:lnTo>
                  <a:lnTo>
                    <a:pt x="13280" y="17157"/>
                  </a:lnTo>
                  <a:lnTo>
                    <a:pt x="13377" y="17011"/>
                  </a:lnTo>
                  <a:lnTo>
                    <a:pt x="13425" y="16817"/>
                  </a:lnTo>
                  <a:lnTo>
                    <a:pt x="13377" y="16624"/>
                  </a:lnTo>
                  <a:lnTo>
                    <a:pt x="13280" y="16478"/>
                  </a:lnTo>
                  <a:lnTo>
                    <a:pt x="13134" y="16333"/>
                  </a:lnTo>
                  <a:lnTo>
                    <a:pt x="9160" y="16333"/>
                  </a:lnTo>
                  <a:lnTo>
                    <a:pt x="9160" y="14540"/>
                  </a:lnTo>
                  <a:lnTo>
                    <a:pt x="16818" y="14540"/>
                  </a:lnTo>
                  <a:lnTo>
                    <a:pt x="17012" y="14491"/>
                  </a:lnTo>
                  <a:lnTo>
                    <a:pt x="17157" y="14394"/>
                  </a:lnTo>
                  <a:lnTo>
                    <a:pt x="17302" y="14249"/>
                  </a:lnTo>
                  <a:lnTo>
                    <a:pt x="17302" y="14055"/>
                  </a:lnTo>
                  <a:lnTo>
                    <a:pt x="17302" y="485"/>
                  </a:lnTo>
                  <a:lnTo>
                    <a:pt x="17302" y="291"/>
                  </a:lnTo>
                  <a:lnTo>
                    <a:pt x="17157" y="146"/>
                  </a:lnTo>
                  <a:lnTo>
                    <a:pt x="17012" y="49"/>
                  </a:lnTo>
                  <a:lnTo>
                    <a:pt x="1681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36"/>
            <p:cNvSpPr/>
            <p:nvPr/>
          </p:nvSpPr>
          <p:spPr>
            <a:xfrm>
              <a:off x="2017725" y="2682218"/>
              <a:ext cx="300128" cy="190608"/>
            </a:xfrm>
            <a:custGeom>
              <a:rect b="b" l="l" r="r" t="t"/>
              <a:pathLst>
                <a:path extrusionOk="0" h="8434" w="13280">
                  <a:moveTo>
                    <a:pt x="9112" y="1018"/>
                  </a:moveTo>
                  <a:lnTo>
                    <a:pt x="9112" y="2036"/>
                  </a:lnTo>
                  <a:lnTo>
                    <a:pt x="4217" y="2036"/>
                  </a:lnTo>
                  <a:lnTo>
                    <a:pt x="4217" y="1018"/>
                  </a:lnTo>
                  <a:close/>
                  <a:moveTo>
                    <a:pt x="2036" y="6398"/>
                  </a:moveTo>
                  <a:lnTo>
                    <a:pt x="2036" y="7416"/>
                  </a:lnTo>
                  <a:lnTo>
                    <a:pt x="1018" y="7416"/>
                  </a:lnTo>
                  <a:lnTo>
                    <a:pt x="1018" y="6398"/>
                  </a:lnTo>
                  <a:close/>
                  <a:moveTo>
                    <a:pt x="7173" y="6398"/>
                  </a:moveTo>
                  <a:lnTo>
                    <a:pt x="7173" y="7416"/>
                  </a:lnTo>
                  <a:lnTo>
                    <a:pt x="6156" y="7416"/>
                  </a:lnTo>
                  <a:lnTo>
                    <a:pt x="6156" y="6398"/>
                  </a:lnTo>
                  <a:close/>
                  <a:moveTo>
                    <a:pt x="12262" y="6398"/>
                  </a:moveTo>
                  <a:lnTo>
                    <a:pt x="12262" y="7416"/>
                  </a:lnTo>
                  <a:lnTo>
                    <a:pt x="11244" y="7416"/>
                  </a:lnTo>
                  <a:lnTo>
                    <a:pt x="11244" y="6398"/>
                  </a:lnTo>
                  <a:close/>
                  <a:moveTo>
                    <a:pt x="3732" y="1"/>
                  </a:moveTo>
                  <a:lnTo>
                    <a:pt x="3538" y="49"/>
                  </a:lnTo>
                  <a:lnTo>
                    <a:pt x="3345" y="146"/>
                  </a:lnTo>
                  <a:lnTo>
                    <a:pt x="3248" y="291"/>
                  </a:lnTo>
                  <a:lnTo>
                    <a:pt x="3199" y="485"/>
                  </a:lnTo>
                  <a:lnTo>
                    <a:pt x="3199" y="2521"/>
                  </a:lnTo>
                  <a:lnTo>
                    <a:pt x="3248" y="2715"/>
                  </a:lnTo>
                  <a:lnTo>
                    <a:pt x="3345" y="2909"/>
                  </a:lnTo>
                  <a:lnTo>
                    <a:pt x="3538" y="3005"/>
                  </a:lnTo>
                  <a:lnTo>
                    <a:pt x="3732" y="3054"/>
                  </a:lnTo>
                  <a:lnTo>
                    <a:pt x="6156" y="3054"/>
                  </a:lnTo>
                  <a:lnTo>
                    <a:pt x="6156" y="5380"/>
                  </a:lnTo>
                  <a:lnTo>
                    <a:pt x="5622" y="5380"/>
                  </a:lnTo>
                  <a:lnTo>
                    <a:pt x="5429" y="5429"/>
                  </a:lnTo>
                  <a:lnTo>
                    <a:pt x="5283" y="5526"/>
                  </a:lnTo>
                  <a:lnTo>
                    <a:pt x="5186" y="5671"/>
                  </a:lnTo>
                  <a:lnTo>
                    <a:pt x="5138" y="5865"/>
                  </a:lnTo>
                  <a:lnTo>
                    <a:pt x="5138" y="6398"/>
                  </a:lnTo>
                  <a:lnTo>
                    <a:pt x="3054" y="6398"/>
                  </a:lnTo>
                  <a:lnTo>
                    <a:pt x="3054" y="5865"/>
                  </a:lnTo>
                  <a:lnTo>
                    <a:pt x="3054" y="5671"/>
                  </a:lnTo>
                  <a:lnTo>
                    <a:pt x="2908" y="5526"/>
                  </a:lnTo>
                  <a:lnTo>
                    <a:pt x="2763" y="5429"/>
                  </a:lnTo>
                  <a:lnTo>
                    <a:pt x="2569" y="5380"/>
                  </a:lnTo>
                  <a:lnTo>
                    <a:pt x="534" y="5380"/>
                  </a:lnTo>
                  <a:lnTo>
                    <a:pt x="340" y="5429"/>
                  </a:lnTo>
                  <a:lnTo>
                    <a:pt x="194" y="5526"/>
                  </a:lnTo>
                  <a:lnTo>
                    <a:pt x="49" y="5671"/>
                  </a:lnTo>
                  <a:lnTo>
                    <a:pt x="0" y="5865"/>
                  </a:lnTo>
                  <a:lnTo>
                    <a:pt x="0" y="7900"/>
                  </a:lnTo>
                  <a:lnTo>
                    <a:pt x="49" y="8094"/>
                  </a:lnTo>
                  <a:lnTo>
                    <a:pt x="194" y="8288"/>
                  </a:lnTo>
                  <a:lnTo>
                    <a:pt x="340" y="8385"/>
                  </a:lnTo>
                  <a:lnTo>
                    <a:pt x="534" y="8434"/>
                  </a:lnTo>
                  <a:lnTo>
                    <a:pt x="2569" y="8434"/>
                  </a:lnTo>
                  <a:lnTo>
                    <a:pt x="2763" y="8385"/>
                  </a:lnTo>
                  <a:lnTo>
                    <a:pt x="2908" y="8288"/>
                  </a:lnTo>
                  <a:lnTo>
                    <a:pt x="3054" y="8094"/>
                  </a:lnTo>
                  <a:lnTo>
                    <a:pt x="3054" y="7900"/>
                  </a:lnTo>
                  <a:lnTo>
                    <a:pt x="3054" y="7416"/>
                  </a:lnTo>
                  <a:lnTo>
                    <a:pt x="5138" y="7416"/>
                  </a:lnTo>
                  <a:lnTo>
                    <a:pt x="5138" y="7900"/>
                  </a:lnTo>
                  <a:lnTo>
                    <a:pt x="5186" y="8094"/>
                  </a:lnTo>
                  <a:lnTo>
                    <a:pt x="5283" y="8288"/>
                  </a:lnTo>
                  <a:lnTo>
                    <a:pt x="5429" y="8385"/>
                  </a:lnTo>
                  <a:lnTo>
                    <a:pt x="5622" y="8434"/>
                  </a:lnTo>
                  <a:lnTo>
                    <a:pt x="7658" y="8434"/>
                  </a:lnTo>
                  <a:lnTo>
                    <a:pt x="7852" y="8385"/>
                  </a:lnTo>
                  <a:lnTo>
                    <a:pt x="8046" y="8288"/>
                  </a:lnTo>
                  <a:lnTo>
                    <a:pt x="8143" y="8094"/>
                  </a:lnTo>
                  <a:lnTo>
                    <a:pt x="8191" y="7900"/>
                  </a:lnTo>
                  <a:lnTo>
                    <a:pt x="8191" y="7416"/>
                  </a:lnTo>
                  <a:lnTo>
                    <a:pt x="10227" y="7416"/>
                  </a:lnTo>
                  <a:lnTo>
                    <a:pt x="10227" y="7900"/>
                  </a:lnTo>
                  <a:lnTo>
                    <a:pt x="10275" y="8094"/>
                  </a:lnTo>
                  <a:lnTo>
                    <a:pt x="10372" y="8288"/>
                  </a:lnTo>
                  <a:lnTo>
                    <a:pt x="10517" y="8385"/>
                  </a:lnTo>
                  <a:lnTo>
                    <a:pt x="10711" y="8434"/>
                  </a:lnTo>
                  <a:lnTo>
                    <a:pt x="12747" y="8434"/>
                  </a:lnTo>
                  <a:lnTo>
                    <a:pt x="12941" y="8385"/>
                  </a:lnTo>
                  <a:lnTo>
                    <a:pt x="13135" y="8288"/>
                  </a:lnTo>
                  <a:lnTo>
                    <a:pt x="13231" y="8094"/>
                  </a:lnTo>
                  <a:lnTo>
                    <a:pt x="13280" y="7900"/>
                  </a:lnTo>
                  <a:lnTo>
                    <a:pt x="13280" y="5865"/>
                  </a:lnTo>
                  <a:lnTo>
                    <a:pt x="13231" y="5671"/>
                  </a:lnTo>
                  <a:lnTo>
                    <a:pt x="13135" y="5526"/>
                  </a:lnTo>
                  <a:lnTo>
                    <a:pt x="12941" y="5429"/>
                  </a:lnTo>
                  <a:lnTo>
                    <a:pt x="12747" y="5380"/>
                  </a:lnTo>
                  <a:lnTo>
                    <a:pt x="10711" y="5380"/>
                  </a:lnTo>
                  <a:lnTo>
                    <a:pt x="10517" y="5429"/>
                  </a:lnTo>
                  <a:lnTo>
                    <a:pt x="10372" y="5526"/>
                  </a:lnTo>
                  <a:lnTo>
                    <a:pt x="10275" y="5671"/>
                  </a:lnTo>
                  <a:lnTo>
                    <a:pt x="10227" y="5865"/>
                  </a:lnTo>
                  <a:lnTo>
                    <a:pt x="10227" y="6398"/>
                  </a:lnTo>
                  <a:lnTo>
                    <a:pt x="8191" y="6398"/>
                  </a:lnTo>
                  <a:lnTo>
                    <a:pt x="8191" y="5865"/>
                  </a:lnTo>
                  <a:lnTo>
                    <a:pt x="8143" y="5671"/>
                  </a:lnTo>
                  <a:lnTo>
                    <a:pt x="8046" y="5526"/>
                  </a:lnTo>
                  <a:lnTo>
                    <a:pt x="7852" y="5429"/>
                  </a:lnTo>
                  <a:lnTo>
                    <a:pt x="7658" y="5380"/>
                  </a:lnTo>
                  <a:lnTo>
                    <a:pt x="7173" y="5380"/>
                  </a:lnTo>
                  <a:lnTo>
                    <a:pt x="7173" y="3054"/>
                  </a:lnTo>
                  <a:lnTo>
                    <a:pt x="9597" y="3054"/>
                  </a:lnTo>
                  <a:lnTo>
                    <a:pt x="9790" y="3005"/>
                  </a:lnTo>
                  <a:lnTo>
                    <a:pt x="9984" y="2909"/>
                  </a:lnTo>
                  <a:lnTo>
                    <a:pt x="10081" y="2715"/>
                  </a:lnTo>
                  <a:lnTo>
                    <a:pt x="10130" y="2521"/>
                  </a:lnTo>
                  <a:lnTo>
                    <a:pt x="10130" y="485"/>
                  </a:lnTo>
                  <a:lnTo>
                    <a:pt x="10081" y="291"/>
                  </a:lnTo>
                  <a:lnTo>
                    <a:pt x="9984" y="146"/>
                  </a:lnTo>
                  <a:lnTo>
                    <a:pt x="9790" y="49"/>
                  </a:lnTo>
                  <a:lnTo>
                    <a:pt x="959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9" name="Google Shape;969;p36"/>
          <p:cNvGrpSpPr/>
          <p:nvPr/>
        </p:nvGrpSpPr>
        <p:grpSpPr>
          <a:xfrm>
            <a:off x="2809499" y="2636216"/>
            <a:ext cx="392155" cy="391048"/>
            <a:chOff x="2619044" y="2636227"/>
            <a:chExt cx="392155" cy="391048"/>
          </a:xfrm>
        </p:grpSpPr>
        <p:sp>
          <p:nvSpPr>
            <p:cNvPr id="970" name="Google Shape;970;p36"/>
            <p:cNvSpPr/>
            <p:nvPr/>
          </p:nvSpPr>
          <p:spPr>
            <a:xfrm>
              <a:off x="2711048" y="2818044"/>
              <a:ext cx="208146" cy="209231"/>
            </a:xfrm>
            <a:custGeom>
              <a:rect b="b" l="l" r="r" t="t"/>
              <a:pathLst>
                <a:path extrusionOk="0" h="9258" w="9210">
                  <a:moveTo>
                    <a:pt x="5138" y="1018"/>
                  </a:moveTo>
                  <a:lnTo>
                    <a:pt x="5138" y="1648"/>
                  </a:lnTo>
                  <a:lnTo>
                    <a:pt x="5138" y="1793"/>
                  </a:lnTo>
                  <a:lnTo>
                    <a:pt x="5235" y="1939"/>
                  </a:lnTo>
                  <a:lnTo>
                    <a:pt x="5332" y="2036"/>
                  </a:lnTo>
                  <a:lnTo>
                    <a:pt x="5477" y="2133"/>
                  </a:lnTo>
                  <a:lnTo>
                    <a:pt x="5962" y="2327"/>
                  </a:lnTo>
                  <a:lnTo>
                    <a:pt x="6350" y="2617"/>
                  </a:lnTo>
                  <a:lnTo>
                    <a:pt x="6495" y="2714"/>
                  </a:lnTo>
                  <a:lnTo>
                    <a:pt x="6641" y="2763"/>
                  </a:lnTo>
                  <a:lnTo>
                    <a:pt x="6834" y="2763"/>
                  </a:lnTo>
                  <a:lnTo>
                    <a:pt x="6980" y="2666"/>
                  </a:lnTo>
                  <a:lnTo>
                    <a:pt x="7513" y="2375"/>
                  </a:lnTo>
                  <a:lnTo>
                    <a:pt x="7998" y="3247"/>
                  </a:lnTo>
                  <a:lnTo>
                    <a:pt x="7464" y="3587"/>
                  </a:lnTo>
                  <a:lnTo>
                    <a:pt x="7368" y="3684"/>
                  </a:lnTo>
                  <a:lnTo>
                    <a:pt x="7271" y="3781"/>
                  </a:lnTo>
                  <a:lnTo>
                    <a:pt x="7222" y="3926"/>
                  </a:lnTo>
                  <a:lnTo>
                    <a:pt x="7222" y="4120"/>
                  </a:lnTo>
                  <a:lnTo>
                    <a:pt x="7271" y="4653"/>
                  </a:lnTo>
                  <a:lnTo>
                    <a:pt x="7222" y="5138"/>
                  </a:lnTo>
                  <a:lnTo>
                    <a:pt x="7222" y="5331"/>
                  </a:lnTo>
                  <a:lnTo>
                    <a:pt x="7271" y="5477"/>
                  </a:lnTo>
                  <a:lnTo>
                    <a:pt x="7368" y="5574"/>
                  </a:lnTo>
                  <a:lnTo>
                    <a:pt x="7464" y="5671"/>
                  </a:lnTo>
                  <a:lnTo>
                    <a:pt x="7998" y="6010"/>
                  </a:lnTo>
                  <a:lnTo>
                    <a:pt x="7513" y="6882"/>
                  </a:lnTo>
                  <a:lnTo>
                    <a:pt x="6980" y="6591"/>
                  </a:lnTo>
                  <a:lnTo>
                    <a:pt x="6834" y="6495"/>
                  </a:lnTo>
                  <a:lnTo>
                    <a:pt x="6641" y="6495"/>
                  </a:lnTo>
                  <a:lnTo>
                    <a:pt x="6495" y="6543"/>
                  </a:lnTo>
                  <a:lnTo>
                    <a:pt x="6350" y="6640"/>
                  </a:lnTo>
                  <a:lnTo>
                    <a:pt x="5962" y="6931"/>
                  </a:lnTo>
                  <a:lnTo>
                    <a:pt x="5477" y="7173"/>
                  </a:lnTo>
                  <a:lnTo>
                    <a:pt x="5332" y="7222"/>
                  </a:lnTo>
                  <a:lnTo>
                    <a:pt x="5235" y="7318"/>
                  </a:lnTo>
                  <a:lnTo>
                    <a:pt x="5138" y="7464"/>
                  </a:lnTo>
                  <a:lnTo>
                    <a:pt x="5138" y="7609"/>
                  </a:lnTo>
                  <a:lnTo>
                    <a:pt x="5138" y="8288"/>
                  </a:lnTo>
                  <a:lnTo>
                    <a:pt x="4120" y="8288"/>
                  </a:lnTo>
                  <a:lnTo>
                    <a:pt x="4120" y="7609"/>
                  </a:lnTo>
                  <a:lnTo>
                    <a:pt x="4072" y="7464"/>
                  </a:lnTo>
                  <a:lnTo>
                    <a:pt x="4023" y="7318"/>
                  </a:lnTo>
                  <a:lnTo>
                    <a:pt x="3927" y="7222"/>
                  </a:lnTo>
                  <a:lnTo>
                    <a:pt x="3781" y="7173"/>
                  </a:lnTo>
                  <a:lnTo>
                    <a:pt x="3296" y="6931"/>
                  </a:lnTo>
                  <a:lnTo>
                    <a:pt x="2860" y="6640"/>
                  </a:lnTo>
                  <a:lnTo>
                    <a:pt x="2715" y="6543"/>
                  </a:lnTo>
                  <a:lnTo>
                    <a:pt x="2570" y="6495"/>
                  </a:lnTo>
                  <a:lnTo>
                    <a:pt x="2424" y="6495"/>
                  </a:lnTo>
                  <a:lnTo>
                    <a:pt x="2279" y="6591"/>
                  </a:lnTo>
                  <a:lnTo>
                    <a:pt x="1746" y="6882"/>
                  </a:lnTo>
                  <a:lnTo>
                    <a:pt x="1212" y="6010"/>
                  </a:lnTo>
                  <a:lnTo>
                    <a:pt x="1746" y="5671"/>
                  </a:lnTo>
                  <a:lnTo>
                    <a:pt x="1891" y="5574"/>
                  </a:lnTo>
                  <a:lnTo>
                    <a:pt x="1988" y="5477"/>
                  </a:lnTo>
                  <a:lnTo>
                    <a:pt x="2036" y="5331"/>
                  </a:lnTo>
                  <a:lnTo>
                    <a:pt x="1988" y="5138"/>
                  </a:lnTo>
                  <a:lnTo>
                    <a:pt x="1939" y="4653"/>
                  </a:lnTo>
                  <a:lnTo>
                    <a:pt x="1988" y="4120"/>
                  </a:lnTo>
                  <a:lnTo>
                    <a:pt x="2036" y="3926"/>
                  </a:lnTo>
                  <a:lnTo>
                    <a:pt x="1988" y="3781"/>
                  </a:lnTo>
                  <a:lnTo>
                    <a:pt x="1891" y="3684"/>
                  </a:lnTo>
                  <a:lnTo>
                    <a:pt x="1746" y="3587"/>
                  </a:lnTo>
                  <a:lnTo>
                    <a:pt x="1212" y="3247"/>
                  </a:lnTo>
                  <a:lnTo>
                    <a:pt x="1746" y="2375"/>
                  </a:lnTo>
                  <a:lnTo>
                    <a:pt x="2279" y="2666"/>
                  </a:lnTo>
                  <a:lnTo>
                    <a:pt x="2424" y="2763"/>
                  </a:lnTo>
                  <a:lnTo>
                    <a:pt x="2570" y="2763"/>
                  </a:lnTo>
                  <a:lnTo>
                    <a:pt x="2715" y="2714"/>
                  </a:lnTo>
                  <a:lnTo>
                    <a:pt x="2860" y="2617"/>
                  </a:lnTo>
                  <a:lnTo>
                    <a:pt x="3296" y="2327"/>
                  </a:lnTo>
                  <a:lnTo>
                    <a:pt x="3781" y="2133"/>
                  </a:lnTo>
                  <a:lnTo>
                    <a:pt x="3927" y="2036"/>
                  </a:lnTo>
                  <a:lnTo>
                    <a:pt x="4023" y="1939"/>
                  </a:lnTo>
                  <a:lnTo>
                    <a:pt x="4072" y="1793"/>
                  </a:lnTo>
                  <a:lnTo>
                    <a:pt x="4120" y="1648"/>
                  </a:lnTo>
                  <a:lnTo>
                    <a:pt x="4120" y="1018"/>
                  </a:lnTo>
                  <a:close/>
                  <a:moveTo>
                    <a:pt x="3393" y="0"/>
                  </a:moveTo>
                  <a:lnTo>
                    <a:pt x="3248" y="146"/>
                  </a:lnTo>
                  <a:lnTo>
                    <a:pt x="3151" y="291"/>
                  </a:lnTo>
                  <a:lnTo>
                    <a:pt x="3103" y="485"/>
                  </a:lnTo>
                  <a:lnTo>
                    <a:pt x="3103" y="1260"/>
                  </a:lnTo>
                  <a:lnTo>
                    <a:pt x="2763" y="1454"/>
                  </a:lnTo>
                  <a:lnTo>
                    <a:pt x="2473" y="1648"/>
                  </a:lnTo>
                  <a:lnTo>
                    <a:pt x="1794" y="1260"/>
                  </a:lnTo>
                  <a:lnTo>
                    <a:pt x="1600" y="1163"/>
                  </a:lnTo>
                  <a:lnTo>
                    <a:pt x="1406" y="1212"/>
                  </a:lnTo>
                  <a:lnTo>
                    <a:pt x="1212" y="1260"/>
                  </a:lnTo>
                  <a:lnTo>
                    <a:pt x="1116" y="1406"/>
                  </a:lnTo>
                  <a:lnTo>
                    <a:pt x="98" y="3199"/>
                  </a:lnTo>
                  <a:lnTo>
                    <a:pt x="1" y="3393"/>
                  </a:lnTo>
                  <a:lnTo>
                    <a:pt x="49" y="3587"/>
                  </a:lnTo>
                  <a:lnTo>
                    <a:pt x="98" y="3732"/>
                  </a:lnTo>
                  <a:lnTo>
                    <a:pt x="243" y="3877"/>
                  </a:lnTo>
                  <a:lnTo>
                    <a:pt x="970" y="4265"/>
                  </a:lnTo>
                  <a:lnTo>
                    <a:pt x="922" y="4653"/>
                  </a:lnTo>
                  <a:lnTo>
                    <a:pt x="970" y="4992"/>
                  </a:lnTo>
                  <a:lnTo>
                    <a:pt x="243" y="5380"/>
                  </a:lnTo>
                  <a:lnTo>
                    <a:pt x="98" y="5525"/>
                  </a:lnTo>
                  <a:lnTo>
                    <a:pt x="49" y="5671"/>
                  </a:lnTo>
                  <a:lnTo>
                    <a:pt x="1" y="5865"/>
                  </a:lnTo>
                  <a:lnTo>
                    <a:pt x="98" y="6058"/>
                  </a:lnTo>
                  <a:lnTo>
                    <a:pt x="1116" y="7852"/>
                  </a:lnTo>
                  <a:lnTo>
                    <a:pt x="1212" y="7997"/>
                  </a:lnTo>
                  <a:lnTo>
                    <a:pt x="1406" y="8094"/>
                  </a:lnTo>
                  <a:lnTo>
                    <a:pt x="1600" y="8094"/>
                  </a:lnTo>
                  <a:lnTo>
                    <a:pt x="1794" y="7997"/>
                  </a:lnTo>
                  <a:lnTo>
                    <a:pt x="2473" y="7609"/>
                  </a:lnTo>
                  <a:lnTo>
                    <a:pt x="2763" y="7803"/>
                  </a:lnTo>
                  <a:lnTo>
                    <a:pt x="3103" y="7997"/>
                  </a:lnTo>
                  <a:lnTo>
                    <a:pt x="3103" y="8772"/>
                  </a:lnTo>
                  <a:lnTo>
                    <a:pt x="3151" y="8966"/>
                  </a:lnTo>
                  <a:lnTo>
                    <a:pt x="3248" y="9112"/>
                  </a:lnTo>
                  <a:lnTo>
                    <a:pt x="3393" y="9257"/>
                  </a:lnTo>
                  <a:lnTo>
                    <a:pt x="5817" y="9257"/>
                  </a:lnTo>
                  <a:lnTo>
                    <a:pt x="6011" y="9112"/>
                  </a:lnTo>
                  <a:lnTo>
                    <a:pt x="6107" y="8966"/>
                  </a:lnTo>
                  <a:lnTo>
                    <a:pt x="6156" y="8772"/>
                  </a:lnTo>
                  <a:lnTo>
                    <a:pt x="6156" y="7997"/>
                  </a:lnTo>
                  <a:lnTo>
                    <a:pt x="6447" y="7803"/>
                  </a:lnTo>
                  <a:lnTo>
                    <a:pt x="6738" y="7609"/>
                  </a:lnTo>
                  <a:lnTo>
                    <a:pt x="7464" y="7997"/>
                  </a:lnTo>
                  <a:lnTo>
                    <a:pt x="7610" y="8094"/>
                  </a:lnTo>
                  <a:lnTo>
                    <a:pt x="7804" y="8094"/>
                  </a:lnTo>
                  <a:lnTo>
                    <a:pt x="7998" y="7997"/>
                  </a:lnTo>
                  <a:lnTo>
                    <a:pt x="8143" y="7852"/>
                  </a:lnTo>
                  <a:lnTo>
                    <a:pt x="9161" y="6058"/>
                  </a:lnTo>
                  <a:lnTo>
                    <a:pt x="9209" y="5865"/>
                  </a:lnTo>
                  <a:lnTo>
                    <a:pt x="9209" y="5671"/>
                  </a:lnTo>
                  <a:lnTo>
                    <a:pt x="9112" y="5525"/>
                  </a:lnTo>
                  <a:lnTo>
                    <a:pt x="8967" y="5380"/>
                  </a:lnTo>
                  <a:lnTo>
                    <a:pt x="8288" y="4992"/>
                  </a:lnTo>
                  <a:lnTo>
                    <a:pt x="8288" y="4653"/>
                  </a:lnTo>
                  <a:lnTo>
                    <a:pt x="8288" y="4265"/>
                  </a:lnTo>
                  <a:lnTo>
                    <a:pt x="8967" y="3877"/>
                  </a:lnTo>
                  <a:lnTo>
                    <a:pt x="9112" y="3732"/>
                  </a:lnTo>
                  <a:lnTo>
                    <a:pt x="9209" y="3587"/>
                  </a:lnTo>
                  <a:lnTo>
                    <a:pt x="9209" y="3393"/>
                  </a:lnTo>
                  <a:lnTo>
                    <a:pt x="9161" y="3199"/>
                  </a:lnTo>
                  <a:lnTo>
                    <a:pt x="8143" y="1406"/>
                  </a:lnTo>
                  <a:lnTo>
                    <a:pt x="7998" y="1260"/>
                  </a:lnTo>
                  <a:lnTo>
                    <a:pt x="7804" y="1212"/>
                  </a:lnTo>
                  <a:lnTo>
                    <a:pt x="7610" y="1163"/>
                  </a:lnTo>
                  <a:lnTo>
                    <a:pt x="7464" y="1260"/>
                  </a:lnTo>
                  <a:lnTo>
                    <a:pt x="6738" y="1648"/>
                  </a:lnTo>
                  <a:lnTo>
                    <a:pt x="6447" y="1454"/>
                  </a:lnTo>
                  <a:lnTo>
                    <a:pt x="6156" y="1260"/>
                  </a:lnTo>
                  <a:lnTo>
                    <a:pt x="6156" y="485"/>
                  </a:lnTo>
                  <a:lnTo>
                    <a:pt x="6107" y="291"/>
                  </a:lnTo>
                  <a:lnTo>
                    <a:pt x="6011" y="146"/>
                  </a:lnTo>
                  <a:lnTo>
                    <a:pt x="58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36"/>
            <p:cNvSpPr/>
            <p:nvPr/>
          </p:nvSpPr>
          <p:spPr>
            <a:xfrm>
              <a:off x="2781153" y="2888149"/>
              <a:ext cx="69020" cy="69020"/>
            </a:xfrm>
            <a:custGeom>
              <a:rect b="b" l="l" r="r" t="t"/>
              <a:pathLst>
                <a:path extrusionOk="0" h="3054" w="3054">
                  <a:moveTo>
                    <a:pt x="1503" y="1018"/>
                  </a:moveTo>
                  <a:lnTo>
                    <a:pt x="1697" y="1066"/>
                  </a:lnTo>
                  <a:lnTo>
                    <a:pt x="1891" y="1163"/>
                  </a:lnTo>
                  <a:lnTo>
                    <a:pt x="1988" y="1309"/>
                  </a:lnTo>
                  <a:lnTo>
                    <a:pt x="2036" y="1551"/>
                  </a:lnTo>
                  <a:lnTo>
                    <a:pt x="1988" y="1745"/>
                  </a:lnTo>
                  <a:lnTo>
                    <a:pt x="1891" y="1890"/>
                  </a:lnTo>
                  <a:lnTo>
                    <a:pt x="1697" y="1987"/>
                  </a:lnTo>
                  <a:lnTo>
                    <a:pt x="1503" y="2036"/>
                  </a:lnTo>
                  <a:lnTo>
                    <a:pt x="1309" y="1987"/>
                  </a:lnTo>
                  <a:lnTo>
                    <a:pt x="1164" y="1890"/>
                  </a:lnTo>
                  <a:lnTo>
                    <a:pt x="1067" y="1745"/>
                  </a:lnTo>
                  <a:lnTo>
                    <a:pt x="1018" y="1551"/>
                  </a:lnTo>
                  <a:lnTo>
                    <a:pt x="1067" y="1309"/>
                  </a:lnTo>
                  <a:lnTo>
                    <a:pt x="1164" y="1163"/>
                  </a:lnTo>
                  <a:lnTo>
                    <a:pt x="1309" y="1066"/>
                  </a:lnTo>
                  <a:lnTo>
                    <a:pt x="1503" y="1018"/>
                  </a:lnTo>
                  <a:close/>
                  <a:moveTo>
                    <a:pt x="1503" y="0"/>
                  </a:moveTo>
                  <a:lnTo>
                    <a:pt x="1212" y="48"/>
                  </a:lnTo>
                  <a:lnTo>
                    <a:pt x="921" y="145"/>
                  </a:lnTo>
                  <a:lnTo>
                    <a:pt x="679" y="242"/>
                  </a:lnTo>
                  <a:lnTo>
                    <a:pt x="437" y="436"/>
                  </a:lnTo>
                  <a:lnTo>
                    <a:pt x="243" y="679"/>
                  </a:lnTo>
                  <a:lnTo>
                    <a:pt x="98" y="921"/>
                  </a:lnTo>
                  <a:lnTo>
                    <a:pt x="1" y="1212"/>
                  </a:lnTo>
                  <a:lnTo>
                    <a:pt x="1" y="1551"/>
                  </a:lnTo>
                  <a:lnTo>
                    <a:pt x="1" y="1842"/>
                  </a:lnTo>
                  <a:lnTo>
                    <a:pt x="98" y="2132"/>
                  </a:lnTo>
                  <a:lnTo>
                    <a:pt x="243" y="2375"/>
                  </a:lnTo>
                  <a:lnTo>
                    <a:pt x="437" y="2617"/>
                  </a:lnTo>
                  <a:lnTo>
                    <a:pt x="679" y="2811"/>
                  </a:lnTo>
                  <a:lnTo>
                    <a:pt x="921" y="2956"/>
                  </a:lnTo>
                  <a:lnTo>
                    <a:pt x="1212" y="3005"/>
                  </a:lnTo>
                  <a:lnTo>
                    <a:pt x="1503" y="3053"/>
                  </a:lnTo>
                  <a:lnTo>
                    <a:pt x="1842" y="3005"/>
                  </a:lnTo>
                  <a:lnTo>
                    <a:pt x="2085" y="2956"/>
                  </a:lnTo>
                  <a:lnTo>
                    <a:pt x="2375" y="2811"/>
                  </a:lnTo>
                  <a:lnTo>
                    <a:pt x="2569" y="2617"/>
                  </a:lnTo>
                  <a:lnTo>
                    <a:pt x="2763" y="2375"/>
                  </a:lnTo>
                  <a:lnTo>
                    <a:pt x="2909" y="2132"/>
                  </a:lnTo>
                  <a:lnTo>
                    <a:pt x="3005" y="1842"/>
                  </a:lnTo>
                  <a:lnTo>
                    <a:pt x="3054" y="1551"/>
                  </a:lnTo>
                  <a:lnTo>
                    <a:pt x="3005" y="1212"/>
                  </a:lnTo>
                  <a:lnTo>
                    <a:pt x="2909" y="921"/>
                  </a:lnTo>
                  <a:lnTo>
                    <a:pt x="2763" y="679"/>
                  </a:lnTo>
                  <a:lnTo>
                    <a:pt x="2569" y="436"/>
                  </a:lnTo>
                  <a:lnTo>
                    <a:pt x="2375" y="242"/>
                  </a:lnTo>
                  <a:lnTo>
                    <a:pt x="2085" y="145"/>
                  </a:lnTo>
                  <a:lnTo>
                    <a:pt x="1842" y="48"/>
                  </a:lnTo>
                  <a:lnTo>
                    <a:pt x="15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36"/>
            <p:cNvSpPr/>
            <p:nvPr/>
          </p:nvSpPr>
          <p:spPr>
            <a:xfrm>
              <a:off x="2619044" y="2636227"/>
              <a:ext cx="168709" cy="155556"/>
            </a:xfrm>
            <a:custGeom>
              <a:rect b="b" l="l" r="r" t="t"/>
              <a:pathLst>
                <a:path extrusionOk="0" h="6883" w="7465">
                  <a:moveTo>
                    <a:pt x="6447" y="1018"/>
                  </a:moveTo>
                  <a:lnTo>
                    <a:pt x="6447" y="4071"/>
                  </a:lnTo>
                  <a:lnTo>
                    <a:pt x="2521" y="4071"/>
                  </a:lnTo>
                  <a:lnTo>
                    <a:pt x="2376" y="4168"/>
                  </a:lnTo>
                  <a:lnTo>
                    <a:pt x="1019" y="5283"/>
                  </a:lnTo>
                  <a:lnTo>
                    <a:pt x="1019" y="1018"/>
                  </a:lnTo>
                  <a:close/>
                  <a:moveTo>
                    <a:pt x="534" y="0"/>
                  </a:moveTo>
                  <a:lnTo>
                    <a:pt x="340" y="49"/>
                  </a:lnTo>
                  <a:lnTo>
                    <a:pt x="146" y="146"/>
                  </a:lnTo>
                  <a:lnTo>
                    <a:pt x="49" y="291"/>
                  </a:lnTo>
                  <a:lnTo>
                    <a:pt x="1" y="485"/>
                  </a:lnTo>
                  <a:lnTo>
                    <a:pt x="1" y="6397"/>
                  </a:lnTo>
                  <a:lnTo>
                    <a:pt x="49" y="6543"/>
                  </a:lnTo>
                  <a:lnTo>
                    <a:pt x="98" y="6688"/>
                  </a:lnTo>
                  <a:lnTo>
                    <a:pt x="195" y="6785"/>
                  </a:lnTo>
                  <a:lnTo>
                    <a:pt x="292" y="6834"/>
                  </a:lnTo>
                  <a:lnTo>
                    <a:pt x="437" y="6882"/>
                  </a:lnTo>
                  <a:lnTo>
                    <a:pt x="728" y="6882"/>
                  </a:lnTo>
                  <a:lnTo>
                    <a:pt x="873" y="6785"/>
                  </a:lnTo>
                  <a:lnTo>
                    <a:pt x="2909" y="5040"/>
                  </a:lnTo>
                  <a:lnTo>
                    <a:pt x="7174" y="5040"/>
                  </a:lnTo>
                  <a:lnTo>
                    <a:pt x="7319" y="4895"/>
                  </a:lnTo>
                  <a:lnTo>
                    <a:pt x="7416" y="4750"/>
                  </a:lnTo>
                  <a:lnTo>
                    <a:pt x="7464" y="4556"/>
                  </a:lnTo>
                  <a:lnTo>
                    <a:pt x="7464" y="485"/>
                  </a:lnTo>
                  <a:lnTo>
                    <a:pt x="7416" y="291"/>
                  </a:lnTo>
                  <a:lnTo>
                    <a:pt x="7319" y="146"/>
                  </a:lnTo>
                  <a:lnTo>
                    <a:pt x="7174" y="49"/>
                  </a:lnTo>
                  <a:lnTo>
                    <a:pt x="69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36"/>
            <p:cNvSpPr/>
            <p:nvPr/>
          </p:nvSpPr>
          <p:spPr>
            <a:xfrm>
              <a:off x="2667249" y="2682218"/>
              <a:ext cx="73405" cy="23029"/>
            </a:xfrm>
            <a:custGeom>
              <a:rect b="b" l="l" r="r" t="t"/>
              <a:pathLst>
                <a:path extrusionOk="0" h="1019" w="3248">
                  <a:moveTo>
                    <a:pt x="291" y="1"/>
                  </a:moveTo>
                  <a:lnTo>
                    <a:pt x="146" y="146"/>
                  </a:lnTo>
                  <a:lnTo>
                    <a:pt x="49" y="291"/>
                  </a:lnTo>
                  <a:lnTo>
                    <a:pt x="0" y="485"/>
                  </a:lnTo>
                  <a:lnTo>
                    <a:pt x="49" y="679"/>
                  </a:lnTo>
                  <a:lnTo>
                    <a:pt x="146" y="873"/>
                  </a:lnTo>
                  <a:lnTo>
                    <a:pt x="291" y="970"/>
                  </a:lnTo>
                  <a:lnTo>
                    <a:pt x="485" y="1018"/>
                  </a:lnTo>
                  <a:lnTo>
                    <a:pt x="2763" y="1018"/>
                  </a:lnTo>
                  <a:lnTo>
                    <a:pt x="2957" y="970"/>
                  </a:lnTo>
                  <a:lnTo>
                    <a:pt x="3102" y="873"/>
                  </a:lnTo>
                  <a:lnTo>
                    <a:pt x="3199" y="679"/>
                  </a:lnTo>
                  <a:lnTo>
                    <a:pt x="3247" y="485"/>
                  </a:lnTo>
                  <a:lnTo>
                    <a:pt x="3199" y="291"/>
                  </a:lnTo>
                  <a:lnTo>
                    <a:pt x="3102" y="146"/>
                  </a:lnTo>
                  <a:lnTo>
                    <a:pt x="29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36"/>
            <p:cNvSpPr/>
            <p:nvPr/>
          </p:nvSpPr>
          <p:spPr>
            <a:xfrm>
              <a:off x="2842490" y="2674557"/>
              <a:ext cx="168709" cy="155556"/>
            </a:xfrm>
            <a:custGeom>
              <a:rect b="b" l="l" r="r" t="t"/>
              <a:pathLst>
                <a:path extrusionOk="0" h="6883" w="7465">
                  <a:moveTo>
                    <a:pt x="6447" y="1018"/>
                  </a:moveTo>
                  <a:lnTo>
                    <a:pt x="6447" y="5283"/>
                  </a:lnTo>
                  <a:lnTo>
                    <a:pt x="5138" y="4168"/>
                  </a:lnTo>
                  <a:lnTo>
                    <a:pt x="4944" y="4071"/>
                  </a:lnTo>
                  <a:lnTo>
                    <a:pt x="4799" y="4023"/>
                  </a:lnTo>
                  <a:lnTo>
                    <a:pt x="1018" y="4023"/>
                  </a:lnTo>
                  <a:lnTo>
                    <a:pt x="1018" y="1018"/>
                  </a:lnTo>
                  <a:close/>
                  <a:moveTo>
                    <a:pt x="340" y="0"/>
                  </a:moveTo>
                  <a:lnTo>
                    <a:pt x="146" y="146"/>
                  </a:lnTo>
                  <a:lnTo>
                    <a:pt x="49" y="291"/>
                  </a:lnTo>
                  <a:lnTo>
                    <a:pt x="1" y="485"/>
                  </a:lnTo>
                  <a:lnTo>
                    <a:pt x="1" y="4556"/>
                  </a:lnTo>
                  <a:lnTo>
                    <a:pt x="49" y="4750"/>
                  </a:lnTo>
                  <a:lnTo>
                    <a:pt x="146" y="4895"/>
                  </a:lnTo>
                  <a:lnTo>
                    <a:pt x="340" y="5041"/>
                  </a:lnTo>
                  <a:lnTo>
                    <a:pt x="4605" y="5041"/>
                  </a:lnTo>
                  <a:lnTo>
                    <a:pt x="6640" y="6785"/>
                  </a:lnTo>
                  <a:lnTo>
                    <a:pt x="6786" y="6882"/>
                  </a:lnTo>
                  <a:lnTo>
                    <a:pt x="6980" y="6882"/>
                  </a:lnTo>
                  <a:lnTo>
                    <a:pt x="7174" y="6834"/>
                  </a:lnTo>
                  <a:lnTo>
                    <a:pt x="7319" y="6785"/>
                  </a:lnTo>
                  <a:lnTo>
                    <a:pt x="7367" y="6640"/>
                  </a:lnTo>
                  <a:lnTo>
                    <a:pt x="7464" y="6543"/>
                  </a:lnTo>
                  <a:lnTo>
                    <a:pt x="7464" y="6398"/>
                  </a:lnTo>
                  <a:lnTo>
                    <a:pt x="7464" y="485"/>
                  </a:lnTo>
                  <a:lnTo>
                    <a:pt x="7416" y="291"/>
                  </a:lnTo>
                  <a:lnTo>
                    <a:pt x="7319" y="146"/>
                  </a:lnTo>
                  <a:lnTo>
                    <a:pt x="717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6"/>
            <p:cNvSpPr/>
            <p:nvPr/>
          </p:nvSpPr>
          <p:spPr>
            <a:xfrm>
              <a:off x="2889588" y="2720548"/>
              <a:ext cx="74512" cy="23029"/>
            </a:xfrm>
            <a:custGeom>
              <a:rect b="b" l="l" r="r" t="t"/>
              <a:pathLst>
                <a:path extrusionOk="0" h="1019" w="3297">
                  <a:moveTo>
                    <a:pt x="340" y="1"/>
                  </a:moveTo>
                  <a:lnTo>
                    <a:pt x="146" y="146"/>
                  </a:lnTo>
                  <a:lnTo>
                    <a:pt x="49" y="292"/>
                  </a:lnTo>
                  <a:lnTo>
                    <a:pt x="1" y="486"/>
                  </a:lnTo>
                  <a:lnTo>
                    <a:pt x="49" y="679"/>
                  </a:lnTo>
                  <a:lnTo>
                    <a:pt x="146" y="825"/>
                  </a:lnTo>
                  <a:lnTo>
                    <a:pt x="340" y="970"/>
                  </a:lnTo>
                  <a:lnTo>
                    <a:pt x="534" y="1019"/>
                  </a:lnTo>
                  <a:lnTo>
                    <a:pt x="2763" y="1019"/>
                  </a:lnTo>
                  <a:lnTo>
                    <a:pt x="2957" y="970"/>
                  </a:lnTo>
                  <a:lnTo>
                    <a:pt x="3151" y="825"/>
                  </a:lnTo>
                  <a:lnTo>
                    <a:pt x="3248" y="679"/>
                  </a:lnTo>
                  <a:lnTo>
                    <a:pt x="3296" y="486"/>
                  </a:lnTo>
                  <a:lnTo>
                    <a:pt x="3248" y="292"/>
                  </a:lnTo>
                  <a:lnTo>
                    <a:pt x="3151" y="146"/>
                  </a:lnTo>
                  <a:lnTo>
                    <a:pt x="29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6" name="Google Shape;976;p36"/>
          <p:cNvGrpSpPr/>
          <p:nvPr/>
        </p:nvGrpSpPr>
        <p:grpSpPr>
          <a:xfrm>
            <a:off x="3444963" y="2636216"/>
            <a:ext cx="391048" cy="391048"/>
            <a:chOff x="3288275" y="2636227"/>
            <a:chExt cx="391048" cy="391048"/>
          </a:xfrm>
        </p:grpSpPr>
        <p:sp>
          <p:nvSpPr>
            <p:cNvPr id="977" name="Google Shape;977;p36"/>
            <p:cNvSpPr/>
            <p:nvPr/>
          </p:nvSpPr>
          <p:spPr>
            <a:xfrm>
              <a:off x="3334288" y="2681133"/>
              <a:ext cx="152279" cy="69020"/>
            </a:xfrm>
            <a:custGeom>
              <a:rect b="b" l="l" r="r" t="t"/>
              <a:pathLst>
                <a:path extrusionOk="0" h="3054" w="6738">
                  <a:moveTo>
                    <a:pt x="5719" y="1018"/>
                  </a:moveTo>
                  <a:lnTo>
                    <a:pt x="5719" y="2036"/>
                  </a:lnTo>
                  <a:lnTo>
                    <a:pt x="1018" y="2036"/>
                  </a:lnTo>
                  <a:lnTo>
                    <a:pt x="1018" y="1018"/>
                  </a:lnTo>
                  <a:close/>
                  <a:moveTo>
                    <a:pt x="485" y="0"/>
                  </a:moveTo>
                  <a:lnTo>
                    <a:pt x="291" y="49"/>
                  </a:lnTo>
                  <a:lnTo>
                    <a:pt x="146" y="194"/>
                  </a:lnTo>
                  <a:lnTo>
                    <a:pt x="0" y="339"/>
                  </a:lnTo>
                  <a:lnTo>
                    <a:pt x="0" y="533"/>
                  </a:lnTo>
                  <a:lnTo>
                    <a:pt x="0" y="2569"/>
                  </a:lnTo>
                  <a:lnTo>
                    <a:pt x="0" y="2763"/>
                  </a:lnTo>
                  <a:lnTo>
                    <a:pt x="146" y="2908"/>
                  </a:lnTo>
                  <a:lnTo>
                    <a:pt x="291" y="3053"/>
                  </a:lnTo>
                  <a:lnTo>
                    <a:pt x="6446" y="3053"/>
                  </a:lnTo>
                  <a:lnTo>
                    <a:pt x="6592" y="2908"/>
                  </a:lnTo>
                  <a:lnTo>
                    <a:pt x="6689" y="2763"/>
                  </a:lnTo>
                  <a:lnTo>
                    <a:pt x="6737" y="2569"/>
                  </a:lnTo>
                  <a:lnTo>
                    <a:pt x="6737" y="533"/>
                  </a:lnTo>
                  <a:lnTo>
                    <a:pt x="6689" y="339"/>
                  </a:lnTo>
                  <a:lnTo>
                    <a:pt x="6592" y="194"/>
                  </a:lnTo>
                  <a:lnTo>
                    <a:pt x="6446" y="49"/>
                  </a:lnTo>
                  <a:lnTo>
                    <a:pt x="62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6"/>
            <p:cNvSpPr/>
            <p:nvPr/>
          </p:nvSpPr>
          <p:spPr>
            <a:xfrm>
              <a:off x="3334288" y="2773138"/>
              <a:ext cx="102988" cy="23007"/>
            </a:xfrm>
            <a:custGeom>
              <a:rect b="b" l="l" r="r" t="t"/>
              <a:pathLst>
                <a:path extrusionOk="0" h="1018" w="4557">
                  <a:moveTo>
                    <a:pt x="485" y="0"/>
                  </a:moveTo>
                  <a:lnTo>
                    <a:pt x="291" y="49"/>
                  </a:lnTo>
                  <a:lnTo>
                    <a:pt x="146" y="146"/>
                  </a:lnTo>
                  <a:lnTo>
                    <a:pt x="0" y="339"/>
                  </a:lnTo>
                  <a:lnTo>
                    <a:pt x="0" y="533"/>
                  </a:lnTo>
                  <a:lnTo>
                    <a:pt x="0" y="727"/>
                  </a:lnTo>
                  <a:lnTo>
                    <a:pt x="146" y="873"/>
                  </a:lnTo>
                  <a:lnTo>
                    <a:pt x="291" y="970"/>
                  </a:lnTo>
                  <a:lnTo>
                    <a:pt x="485" y="1018"/>
                  </a:lnTo>
                  <a:lnTo>
                    <a:pt x="4023" y="1018"/>
                  </a:lnTo>
                  <a:lnTo>
                    <a:pt x="4217" y="970"/>
                  </a:lnTo>
                  <a:lnTo>
                    <a:pt x="4411" y="873"/>
                  </a:lnTo>
                  <a:lnTo>
                    <a:pt x="4508" y="727"/>
                  </a:lnTo>
                  <a:lnTo>
                    <a:pt x="4556" y="533"/>
                  </a:lnTo>
                  <a:lnTo>
                    <a:pt x="4508" y="339"/>
                  </a:lnTo>
                  <a:lnTo>
                    <a:pt x="4411" y="146"/>
                  </a:lnTo>
                  <a:lnTo>
                    <a:pt x="4217" y="49"/>
                  </a:lnTo>
                  <a:lnTo>
                    <a:pt x="40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6"/>
            <p:cNvSpPr/>
            <p:nvPr/>
          </p:nvSpPr>
          <p:spPr>
            <a:xfrm>
              <a:off x="3334288" y="2819129"/>
              <a:ext cx="75597" cy="23029"/>
            </a:xfrm>
            <a:custGeom>
              <a:rect b="b" l="l" r="r" t="t"/>
              <a:pathLst>
                <a:path extrusionOk="0" h="1019" w="3345">
                  <a:moveTo>
                    <a:pt x="485" y="1"/>
                  </a:moveTo>
                  <a:lnTo>
                    <a:pt x="291" y="49"/>
                  </a:lnTo>
                  <a:lnTo>
                    <a:pt x="146" y="146"/>
                  </a:lnTo>
                  <a:lnTo>
                    <a:pt x="0" y="340"/>
                  </a:lnTo>
                  <a:lnTo>
                    <a:pt x="0" y="534"/>
                  </a:lnTo>
                  <a:lnTo>
                    <a:pt x="0" y="728"/>
                  </a:lnTo>
                  <a:lnTo>
                    <a:pt x="146" y="873"/>
                  </a:lnTo>
                  <a:lnTo>
                    <a:pt x="291" y="970"/>
                  </a:lnTo>
                  <a:lnTo>
                    <a:pt x="485" y="1018"/>
                  </a:lnTo>
                  <a:lnTo>
                    <a:pt x="2860" y="1018"/>
                  </a:lnTo>
                  <a:lnTo>
                    <a:pt x="3054" y="970"/>
                  </a:lnTo>
                  <a:lnTo>
                    <a:pt x="3199" y="873"/>
                  </a:lnTo>
                  <a:lnTo>
                    <a:pt x="3345" y="728"/>
                  </a:lnTo>
                  <a:lnTo>
                    <a:pt x="3345" y="534"/>
                  </a:lnTo>
                  <a:lnTo>
                    <a:pt x="3345" y="340"/>
                  </a:lnTo>
                  <a:lnTo>
                    <a:pt x="3199" y="146"/>
                  </a:lnTo>
                  <a:lnTo>
                    <a:pt x="3054" y="49"/>
                  </a:lnTo>
                  <a:lnTo>
                    <a:pt x="28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6"/>
            <p:cNvSpPr/>
            <p:nvPr/>
          </p:nvSpPr>
          <p:spPr>
            <a:xfrm>
              <a:off x="3288275" y="2636227"/>
              <a:ext cx="391048" cy="391048"/>
            </a:xfrm>
            <a:custGeom>
              <a:rect b="b" l="l" r="r" t="t"/>
              <a:pathLst>
                <a:path extrusionOk="0" h="17303" w="17303">
                  <a:moveTo>
                    <a:pt x="13862" y="969"/>
                  </a:moveTo>
                  <a:lnTo>
                    <a:pt x="13862" y="7706"/>
                  </a:lnTo>
                  <a:lnTo>
                    <a:pt x="13571" y="7415"/>
                  </a:lnTo>
                  <a:lnTo>
                    <a:pt x="13280" y="7076"/>
                  </a:lnTo>
                  <a:lnTo>
                    <a:pt x="12893" y="6834"/>
                  </a:lnTo>
                  <a:lnTo>
                    <a:pt x="12553" y="6591"/>
                  </a:lnTo>
                  <a:lnTo>
                    <a:pt x="12166" y="6446"/>
                  </a:lnTo>
                  <a:lnTo>
                    <a:pt x="11729" y="6301"/>
                  </a:lnTo>
                  <a:lnTo>
                    <a:pt x="11342" y="6204"/>
                  </a:lnTo>
                  <a:lnTo>
                    <a:pt x="10906" y="6155"/>
                  </a:lnTo>
                  <a:lnTo>
                    <a:pt x="10518" y="6107"/>
                  </a:lnTo>
                  <a:lnTo>
                    <a:pt x="10082" y="6155"/>
                  </a:lnTo>
                  <a:lnTo>
                    <a:pt x="9645" y="6204"/>
                  </a:lnTo>
                  <a:lnTo>
                    <a:pt x="9258" y="6301"/>
                  </a:lnTo>
                  <a:lnTo>
                    <a:pt x="8822" y="6446"/>
                  </a:lnTo>
                  <a:lnTo>
                    <a:pt x="8434" y="6591"/>
                  </a:lnTo>
                  <a:lnTo>
                    <a:pt x="8095" y="6834"/>
                  </a:lnTo>
                  <a:lnTo>
                    <a:pt x="7707" y="7076"/>
                  </a:lnTo>
                  <a:lnTo>
                    <a:pt x="7416" y="7415"/>
                  </a:lnTo>
                  <a:lnTo>
                    <a:pt x="7125" y="7706"/>
                  </a:lnTo>
                  <a:lnTo>
                    <a:pt x="6883" y="7997"/>
                  </a:lnTo>
                  <a:lnTo>
                    <a:pt x="6689" y="8336"/>
                  </a:lnTo>
                  <a:lnTo>
                    <a:pt x="6495" y="8675"/>
                  </a:lnTo>
                  <a:lnTo>
                    <a:pt x="6350" y="9063"/>
                  </a:lnTo>
                  <a:lnTo>
                    <a:pt x="6253" y="9402"/>
                  </a:lnTo>
                  <a:lnTo>
                    <a:pt x="6156" y="9790"/>
                  </a:lnTo>
                  <a:lnTo>
                    <a:pt x="6108" y="10178"/>
                  </a:lnTo>
                  <a:lnTo>
                    <a:pt x="1019" y="10178"/>
                  </a:lnTo>
                  <a:lnTo>
                    <a:pt x="1019" y="969"/>
                  </a:lnTo>
                  <a:close/>
                  <a:moveTo>
                    <a:pt x="10809" y="7124"/>
                  </a:moveTo>
                  <a:lnTo>
                    <a:pt x="11148" y="7173"/>
                  </a:lnTo>
                  <a:lnTo>
                    <a:pt x="11439" y="7270"/>
                  </a:lnTo>
                  <a:lnTo>
                    <a:pt x="11778" y="7367"/>
                  </a:lnTo>
                  <a:lnTo>
                    <a:pt x="12069" y="7512"/>
                  </a:lnTo>
                  <a:lnTo>
                    <a:pt x="12360" y="7658"/>
                  </a:lnTo>
                  <a:lnTo>
                    <a:pt x="12602" y="7900"/>
                  </a:lnTo>
                  <a:lnTo>
                    <a:pt x="12893" y="8094"/>
                  </a:lnTo>
                  <a:lnTo>
                    <a:pt x="13087" y="8385"/>
                  </a:lnTo>
                  <a:lnTo>
                    <a:pt x="13280" y="8627"/>
                  </a:lnTo>
                  <a:lnTo>
                    <a:pt x="13474" y="8918"/>
                  </a:lnTo>
                  <a:lnTo>
                    <a:pt x="13620" y="9208"/>
                  </a:lnTo>
                  <a:lnTo>
                    <a:pt x="13717" y="9548"/>
                  </a:lnTo>
                  <a:lnTo>
                    <a:pt x="13813" y="9838"/>
                  </a:lnTo>
                  <a:lnTo>
                    <a:pt x="13862" y="10178"/>
                  </a:lnTo>
                  <a:lnTo>
                    <a:pt x="13862" y="10469"/>
                  </a:lnTo>
                  <a:lnTo>
                    <a:pt x="13862" y="10808"/>
                  </a:lnTo>
                  <a:lnTo>
                    <a:pt x="13813" y="11147"/>
                  </a:lnTo>
                  <a:lnTo>
                    <a:pt x="13717" y="11438"/>
                  </a:lnTo>
                  <a:lnTo>
                    <a:pt x="13620" y="11777"/>
                  </a:lnTo>
                  <a:lnTo>
                    <a:pt x="13474" y="12068"/>
                  </a:lnTo>
                  <a:lnTo>
                    <a:pt x="13280" y="12359"/>
                  </a:lnTo>
                  <a:lnTo>
                    <a:pt x="13087" y="12601"/>
                  </a:lnTo>
                  <a:lnTo>
                    <a:pt x="12893" y="12843"/>
                  </a:lnTo>
                  <a:lnTo>
                    <a:pt x="12602" y="13086"/>
                  </a:lnTo>
                  <a:lnTo>
                    <a:pt x="12360" y="13279"/>
                  </a:lnTo>
                  <a:lnTo>
                    <a:pt x="12069" y="13473"/>
                  </a:lnTo>
                  <a:lnTo>
                    <a:pt x="11778" y="13619"/>
                  </a:lnTo>
                  <a:lnTo>
                    <a:pt x="11439" y="13716"/>
                  </a:lnTo>
                  <a:lnTo>
                    <a:pt x="11148" y="13813"/>
                  </a:lnTo>
                  <a:lnTo>
                    <a:pt x="10809" y="13813"/>
                  </a:lnTo>
                  <a:lnTo>
                    <a:pt x="10518" y="13861"/>
                  </a:lnTo>
                  <a:lnTo>
                    <a:pt x="10179" y="13813"/>
                  </a:lnTo>
                  <a:lnTo>
                    <a:pt x="9839" y="13813"/>
                  </a:lnTo>
                  <a:lnTo>
                    <a:pt x="9549" y="13716"/>
                  </a:lnTo>
                  <a:lnTo>
                    <a:pt x="9209" y="13619"/>
                  </a:lnTo>
                  <a:lnTo>
                    <a:pt x="8919" y="13473"/>
                  </a:lnTo>
                  <a:lnTo>
                    <a:pt x="8628" y="13279"/>
                  </a:lnTo>
                  <a:lnTo>
                    <a:pt x="8385" y="13086"/>
                  </a:lnTo>
                  <a:lnTo>
                    <a:pt x="8095" y="12843"/>
                  </a:lnTo>
                  <a:lnTo>
                    <a:pt x="7901" y="12601"/>
                  </a:lnTo>
                  <a:lnTo>
                    <a:pt x="7707" y="12359"/>
                  </a:lnTo>
                  <a:lnTo>
                    <a:pt x="7513" y="12068"/>
                  </a:lnTo>
                  <a:lnTo>
                    <a:pt x="7368" y="11777"/>
                  </a:lnTo>
                  <a:lnTo>
                    <a:pt x="7271" y="11438"/>
                  </a:lnTo>
                  <a:lnTo>
                    <a:pt x="7174" y="11147"/>
                  </a:lnTo>
                  <a:lnTo>
                    <a:pt x="7125" y="10808"/>
                  </a:lnTo>
                  <a:lnTo>
                    <a:pt x="7125" y="10469"/>
                  </a:lnTo>
                  <a:lnTo>
                    <a:pt x="7125" y="10178"/>
                  </a:lnTo>
                  <a:lnTo>
                    <a:pt x="7174" y="9838"/>
                  </a:lnTo>
                  <a:lnTo>
                    <a:pt x="7271" y="9548"/>
                  </a:lnTo>
                  <a:lnTo>
                    <a:pt x="7368" y="9208"/>
                  </a:lnTo>
                  <a:lnTo>
                    <a:pt x="7513" y="8918"/>
                  </a:lnTo>
                  <a:lnTo>
                    <a:pt x="7707" y="8627"/>
                  </a:lnTo>
                  <a:lnTo>
                    <a:pt x="7901" y="8385"/>
                  </a:lnTo>
                  <a:lnTo>
                    <a:pt x="8095" y="8094"/>
                  </a:lnTo>
                  <a:lnTo>
                    <a:pt x="8385" y="7900"/>
                  </a:lnTo>
                  <a:lnTo>
                    <a:pt x="8628" y="7658"/>
                  </a:lnTo>
                  <a:lnTo>
                    <a:pt x="8919" y="7512"/>
                  </a:lnTo>
                  <a:lnTo>
                    <a:pt x="9209" y="7367"/>
                  </a:lnTo>
                  <a:lnTo>
                    <a:pt x="9549" y="7270"/>
                  </a:lnTo>
                  <a:lnTo>
                    <a:pt x="9839" y="7173"/>
                  </a:lnTo>
                  <a:lnTo>
                    <a:pt x="10179" y="7124"/>
                  </a:lnTo>
                  <a:close/>
                  <a:moveTo>
                    <a:pt x="13910" y="13183"/>
                  </a:moveTo>
                  <a:lnTo>
                    <a:pt x="16140" y="15412"/>
                  </a:lnTo>
                  <a:lnTo>
                    <a:pt x="16285" y="15606"/>
                  </a:lnTo>
                  <a:lnTo>
                    <a:pt x="16285" y="15800"/>
                  </a:lnTo>
                  <a:lnTo>
                    <a:pt x="16285" y="15993"/>
                  </a:lnTo>
                  <a:lnTo>
                    <a:pt x="16140" y="16139"/>
                  </a:lnTo>
                  <a:lnTo>
                    <a:pt x="15994" y="16284"/>
                  </a:lnTo>
                  <a:lnTo>
                    <a:pt x="15607" y="16284"/>
                  </a:lnTo>
                  <a:lnTo>
                    <a:pt x="15461" y="16139"/>
                  </a:lnTo>
                  <a:lnTo>
                    <a:pt x="13232" y="13910"/>
                  </a:lnTo>
                  <a:lnTo>
                    <a:pt x="13571" y="13570"/>
                  </a:lnTo>
                  <a:lnTo>
                    <a:pt x="13910" y="13183"/>
                  </a:lnTo>
                  <a:close/>
                  <a:moveTo>
                    <a:pt x="292" y="0"/>
                  </a:moveTo>
                  <a:lnTo>
                    <a:pt x="146" y="146"/>
                  </a:lnTo>
                  <a:lnTo>
                    <a:pt x="1" y="291"/>
                  </a:lnTo>
                  <a:lnTo>
                    <a:pt x="1" y="485"/>
                  </a:lnTo>
                  <a:lnTo>
                    <a:pt x="1" y="10662"/>
                  </a:lnTo>
                  <a:lnTo>
                    <a:pt x="1" y="10856"/>
                  </a:lnTo>
                  <a:lnTo>
                    <a:pt x="146" y="11050"/>
                  </a:lnTo>
                  <a:lnTo>
                    <a:pt x="292" y="11147"/>
                  </a:lnTo>
                  <a:lnTo>
                    <a:pt x="486" y="11195"/>
                  </a:lnTo>
                  <a:lnTo>
                    <a:pt x="6156" y="11195"/>
                  </a:lnTo>
                  <a:lnTo>
                    <a:pt x="6350" y="11826"/>
                  </a:lnTo>
                  <a:lnTo>
                    <a:pt x="6592" y="12456"/>
                  </a:lnTo>
                  <a:lnTo>
                    <a:pt x="6931" y="13037"/>
                  </a:lnTo>
                  <a:lnTo>
                    <a:pt x="7416" y="13570"/>
                  </a:lnTo>
                  <a:lnTo>
                    <a:pt x="7707" y="13910"/>
                  </a:lnTo>
                  <a:lnTo>
                    <a:pt x="8095" y="14152"/>
                  </a:lnTo>
                  <a:lnTo>
                    <a:pt x="8434" y="14346"/>
                  </a:lnTo>
                  <a:lnTo>
                    <a:pt x="8822" y="14540"/>
                  </a:lnTo>
                  <a:lnTo>
                    <a:pt x="9258" y="14685"/>
                  </a:lnTo>
                  <a:lnTo>
                    <a:pt x="9645" y="14782"/>
                  </a:lnTo>
                  <a:lnTo>
                    <a:pt x="10082" y="14830"/>
                  </a:lnTo>
                  <a:lnTo>
                    <a:pt x="10518" y="14879"/>
                  </a:lnTo>
                  <a:lnTo>
                    <a:pt x="10954" y="14830"/>
                  </a:lnTo>
                  <a:lnTo>
                    <a:pt x="11439" y="14782"/>
                  </a:lnTo>
                  <a:lnTo>
                    <a:pt x="11875" y="14636"/>
                  </a:lnTo>
                  <a:lnTo>
                    <a:pt x="12311" y="14491"/>
                  </a:lnTo>
                  <a:lnTo>
                    <a:pt x="14734" y="16866"/>
                  </a:lnTo>
                  <a:lnTo>
                    <a:pt x="14977" y="17060"/>
                  </a:lnTo>
                  <a:lnTo>
                    <a:pt x="15219" y="17205"/>
                  </a:lnTo>
                  <a:lnTo>
                    <a:pt x="15510" y="17302"/>
                  </a:lnTo>
                  <a:lnTo>
                    <a:pt x="16091" y="17302"/>
                  </a:lnTo>
                  <a:lnTo>
                    <a:pt x="16382" y="17205"/>
                  </a:lnTo>
                  <a:lnTo>
                    <a:pt x="16624" y="17060"/>
                  </a:lnTo>
                  <a:lnTo>
                    <a:pt x="16867" y="16866"/>
                  </a:lnTo>
                  <a:lnTo>
                    <a:pt x="17061" y="16624"/>
                  </a:lnTo>
                  <a:lnTo>
                    <a:pt x="17206" y="16381"/>
                  </a:lnTo>
                  <a:lnTo>
                    <a:pt x="17303" y="16090"/>
                  </a:lnTo>
                  <a:lnTo>
                    <a:pt x="17303" y="15800"/>
                  </a:lnTo>
                  <a:lnTo>
                    <a:pt x="17303" y="15509"/>
                  </a:lnTo>
                  <a:lnTo>
                    <a:pt x="17206" y="15218"/>
                  </a:lnTo>
                  <a:lnTo>
                    <a:pt x="17061" y="14976"/>
                  </a:lnTo>
                  <a:lnTo>
                    <a:pt x="16867" y="14733"/>
                  </a:lnTo>
                  <a:lnTo>
                    <a:pt x="14492" y="12310"/>
                  </a:lnTo>
                  <a:lnTo>
                    <a:pt x="14637" y="11874"/>
                  </a:lnTo>
                  <a:lnTo>
                    <a:pt x="14783" y="11389"/>
                  </a:lnTo>
                  <a:lnTo>
                    <a:pt x="14831" y="10953"/>
                  </a:lnTo>
                  <a:lnTo>
                    <a:pt x="14880" y="10469"/>
                  </a:lnTo>
                  <a:lnTo>
                    <a:pt x="14880" y="485"/>
                  </a:lnTo>
                  <a:lnTo>
                    <a:pt x="14831" y="291"/>
                  </a:lnTo>
                  <a:lnTo>
                    <a:pt x="14734" y="146"/>
                  </a:lnTo>
                  <a:lnTo>
                    <a:pt x="1458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6"/>
            <p:cNvSpPr/>
            <p:nvPr/>
          </p:nvSpPr>
          <p:spPr>
            <a:xfrm>
              <a:off x="3470114" y="2861843"/>
              <a:ext cx="23007" cy="23029"/>
            </a:xfrm>
            <a:custGeom>
              <a:rect b="b" l="l" r="r" t="t"/>
              <a:pathLst>
                <a:path extrusionOk="0" h="1019" w="1018">
                  <a:moveTo>
                    <a:pt x="485" y="1"/>
                  </a:moveTo>
                  <a:lnTo>
                    <a:pt x="291" y="49"/>
                  </a:lnTo>
                  <a:lnTo>
                    <a:pt x="146" y="146"/>
                  </a:lnTo>
                  <a:lnTo>
                    <a:pt x="49" y="292"/>
                  </a:lnTo>
                  <a:lnTo>
                    <a:pt x="0" y="486"/>
                  </a:lnTo>
                  <a:lnTo>
                    <a:pt x="49" y="679"/>
                  </a:lnTo>
                  <a:lnTo>
                    <a:pt x="146" y="873"/>
                  </a:lnTo>
                  <a:lnTo>
                    <a:pt x="291" y="970"/>
                  </a:lnTo>
                  <a:lnTo>
                    <a:pt x="485" y="1019"/>
                  </a:lnTo>
                  <a:lnTo>
                    <a:pt x="727" y="970"/>
                  </a:lnTo>
                  <a:lnTo>
                    <a:pt x="873" y="873"/>
                  </a:lnTo>
                  <a:lnTo>
                    <a:pt x="969" y="679"/>
                  </a:lnTo>
                  <a:lnTo>
                    <a:pt x="1018" y="486"/>
                  </a:lnTo>
                  <a:lnTo>
                    <a:pt x="969" y="292"/>
                  </a:lnTo>
                  <a:lnTo>
                    <a:pt x="873" y="146"/>
                  </a:lnTo>
                  <a:lnTo>
                    <a:pt x="727"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6"/>
            <p:cNvSpPr/>
            <p:nvPr/>
          </p:nvSpPr>
          <p:spPr>
            <a:xfrm>
              <a:off x="3513913" y="2861843"/>
              <a:ext cx="23029" cy="23029"/>
            </a:xfrm>
            <a:custGeom>
              <a:rect b="b" l="l" r="r" t="t"/>
              <a:pathLst>
                <a:path extrusionOk="0" h="1019" w="1019">
                  <a:moveTo>
                    <a:pt x="485" y="1"/>
                  </a:moveTo>
                  <a:lnTo>
                    <a:pt x="292" y="49"/>
                  </a:lnTo>
                  <a:lnTo>
                    <a:pt x="146" y="146"/>
                  </a:lnTo>
                  <a:lnTo>
                    <a:pt x="49" y="292"/>
                  </a:lnTo>
                  <a:lnTo>
                    <a:pt x="1" y="486"/>
                  </a:lnTo>
                  <a:lnTo>
                    <a:pt x="49" y="679"/>
                  </a:lnTo>
                  <a:lnTo>
                    <a:pt x="146" y="873"/>
                  </a:lnTo>
                  <a:lnTo>
                    <a:pt x="292" y="970"/>
                  </a:lnTo>
                  <a:lnTo>
                    <a:pt x="485" y="1019"/>
                  </a:lnTo>
                  <a:lnTo>
                    <a:pt x="679" y="970"/>
                  </a:lnTo>
                  <a:lnTo>
                    <a:pt x="873" y="873"/>
                  </a:lnTo>
                  <a:lnTo>
                    <a:pt x="970" y="679"/>
                  </a:lnTo>
                  <a:lnTo>
                    <a:pt x="1019" y="486"/>
                  </a:lnTo>
                  <a:lnTo>
                    <a:pt x="970" y="292"/>
                  </a:lnTo>
                  <a:lnTo>
                    <a:pt x="873" y="146"/>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36"/>
            <p:cNvSpPr/>
            <p:nvPr/>
          </p:nvSpPr>
          <p:spPr>
            <a:xfrm>
              <a:off x="3557735" y="2861843"/>
              <a:ext cx="23029" cy="23029"/>
            </a:xfrm>
            <a:custGeom>
              <a:rect b="b" l="l" r="r" t="t"/>
              <a:pathLst>
                <a:path extrusionOk="0" h="1019" w="1019">
                  <a:moveTo>
                    <a:pt x="533" y="1"/>
                  </a:moveTo>
                  <a:lnTo>
                    <a:pt x="340" y="49"/>
                  </a:lnTo>
                  <a:lnTo>
                    <a:pt x="146" y="146"/>
                  </a:lnTo>
                  <a:lnTo>
                    <a:pt x="49" y="292"/>
                  </a:lnTo>
                  <a:lnTo>
                    <a:pt x="0" y="486"/>
                  </a:lnTo>
                  <a:lnTo>
                    <a:pt x="49" y="679"/>
                  </a:lnTo>
                  <a:lnTo>
                    <a:pt x="146" y="873"/>
                  </a:lnTo>
                  <a:lnTo>
                    <a:pt x="340" y="970"/>
                  </a:lnTo>
                  <a:lnTo>
                    <a:pt x="533" y="1019"/>
                  </a:lnTo>
                  <a:lnTo>
                    <a:pt x="727" y="970"/>
                  </a:lnTo>
                  <a:lnTo>
                    <a:pt x="873" y="873"/>
                  </a:lnTo>
                  <a:lnTo>
                    <a:pt x="970" y="679"/>
                  </a:lnTo>
                  <a:lnTo>
                    <a:pt x="1018" y="486"/>
                  </a:lnTo>
                  <a:lnTo>
                    <a:pt x="970" y="292"/>
                  </a:lnTo>
                  <a:lnTo>
                    <a:pt x="873" y="146"/>
                  </a:lnTo>
                  <a:lnTo>
                    <a:pt x="727" y="49"/>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36"/>
            <p:cNvSpPr/>
            <p:nvPr/>
          </p:nvSpPr>
          <p:spPr>
            <a:xfrm>
              <a:off x="3509529" y="2681133"/>
              <a:ext cx="23029" cy="23007"/>
            </a:xfrm>
            <a:custGeom>
              <a:rect b="b" l="l" r="r" t="t"/>
              <a:pathLst>
                <a:path extrusionOk="0" h="1018" w="1019">
                  <a:moveTo>
                    <a:pt x="534" y="0"/>
                  </a:moveTo>
                  <a:lnTo>
                    <a:pt x="340" y="49"/>
                  </a:lnTo>
                  <a:lnTo>
                    <a:pt x="146" y="194"/>
                  </a:lnTo>
                  <a:lnTo>
                    <a:pt x="49" y="339"/>
                  </a:lnTo>
                  <a:lnTo>
                    <a:pt x="1" y="533"/>
                  </a:lnTo>
                  <a:lnTo>
                    <a:pt x="49" y="727"/>
                  </a:lnTo>
                  <a:lnTo>
                    <a:pt x="146" y="873"/>
                  </a:lnTo>
                  <a:lnTo>
                    <a:pt x="340" y="1018"/>
                  </a:lnTo>
                  <a:lnTo>
                    <a:pt x="728" y="1018"/>
                  </a:lnTo>
                  <a:lnTo>
                    <a:pt x="873" y="873"/>
                  </a:lnTo>
                  <a:lnTo>
                    <a:pt x="970" y="727"/>
                  </a:lnTo>
                  <a:lnTo>
                    <a:pt x="1019" y="533"/>
                  </a:lnTo>
                  <a:lnTo>
                    <a:pt x="970" y="339"/>
                  </a:lnTo>
                  <a:lnTo>
                    <a:pt x="873" y="194"/>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36"/>
            <p:cNvSpPr/>
            <p:nvPr/>
          </p:nvSpPr>
          <p:spPr>
            <a:xfrm>
              <a:off x="3555542" y="2681133"/>
              <a:ext cx="23029" cy="23007"/>
            </a:xfrm>
            <a:custGeom>
              <a:rect b="b" l="l" r="r" t="t"/>
              <a:pathLst>
                <a:path extrusionOk="0" h="1018" w="1019">
                  <a:moveTo>
                    <a:pt x="534" y="0"/>
                  </a:moveTo>
                  <a:lnTo>
                    <a:pt x="340" y="49"/>
                  </a:lnTo>
                  <a:lnTo>
                    <a:pt x="146" y="194"/>
                  </a:lnTo>
                  <a:lnTo>
                    <a:pt x="49" y="339"/>
                  </a:lnTo>
                  <a:lnTo>
                    <a:pt x="0" y="533"/>
                  </a:lnTo>
                  <a:lnTo>
                    <a:pt x="49" y="727"/>
                  </a:lnTo>
                  <a:lnTo>
                    <a:pt x="146" y="873"/>
                  </a:lnTo>
                  <a:lnTo>
                    <a:pt x="340" y="1018"/>
                  </a:lnTo>
                  <a:lnTo>
                    <a:pt x="727" y="1018"/>
                  </a:lnTo>
                  <a:lnTo>
                    <a:pt x="873" y="873"/>
                  </a:lnTo>
                  <a:lnTo>
                    <a:pt x="970" y="727"/>
                  </a:lnTo>
                  <a:lnTo>
                    <a:pt x="1018" y="533"/>
                  </a:lnTo>
                  <a:lnTo>
                    <a:pt x="970" y="339"/>
                  </a:lnTo>
                  <a:lnTo>
                    <a:pt x="873" y="194"/>
                  </a:lnTo>
                  <a:lnTo>
                    <a:pt x="727"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6" name="Google Shape;986;p36"/>
          <p:cNvGrpSpPr/>
          <p:nvPr/>
        </p:nvGrpSpPr>
        <p:grpSpPr>
          <a:xfrm>
            <a:off x="4079855" y="2636216"/>
            <a:ext cx="391048" cy="391048"/>
            <a:chOff x="3968467" y="2636227"/>
            <a:chExt cx="391048" cy="391048"/>
          </a:xfrm>
        </p:grpSpPr>
        <p:sp>
          <p:nvSpPr>
            <p:cNvPr id="987" name="Google Shape;987;p36"/>
            <p:cNvSpPr/>
            <p:nvPr/>
          </p:nvSpPr>
          <p:spPr>
            <a:xfrm>
              <a:off x="3968467" y="2636227"/>
              <a:ext cx="113949" cy="391048"/>
            </a:xfrm>
            <a:custGeom>
              <a:rect b="b" l="l" r="r" t="t"/>
              <a:pathLst>
                <a:path extrusionOk="0" h="17303" w="5042">
                  <a:moveTo>
                    <a:pt x="3539" y="969"/>
                  </a:moveTo>
                  <a:lnTo>
                    <a:pt x="3733" y="1018"/>
                  </a:lnTo>
                  <a:lnTo>
                    <a:pt x="3878" y="1115"/>
                  </a:lnTo>
                  <a:lnTo>
                    <a:pt x="4023" y="1309"/>
                  </a:lnTo>
                  <a:lnTo>
                    <a:pt x="4023" y="1503"/>
                  </a:lnTo>
                  <a:lnTo>
                    <a:pt x="4023" y="2326"/>
                  </a:lnTo>
                  <a:lnTo>
                    <a:pt x="1019" y="2326"/>
                  </a:lnTo>
                  <a:lnTo>
                    <a:pt x="1019" y="1503"/>
                  </a:lnTo>
                  <a:lnTo>
                    <a:pt x="1019" y="1309"/>
                  </a:lnTo>
                  <a:lnTo>
                    <a:pt x="1115" y="1115"/>
                  </a:lnTo>
                  <a:lnTo>
                    <a:pt x="1309" y="1018"/>
                  </a:lnTo>
                  <a:lnTo>
                    <a:pt x="1503" y="969"/>
                  </a:lnTo>
                  <a:close/>
                  <a:moveTo>
                    <a:pt x="2036" y="3344"/>
                  </a:moveTo>
                  <a:lnTo>
                    <a:pt x="2036" y="12552"/>
                  </a:lnTo>
                  <a:lnTo>
                    <a:pt x="1019" y="12552"/>
                  </a:lnTo>
                  <a:lnTo>
                    <a:pt x="1019" y="3344"/>
                  </a:lnTo>
                  <a:close/>
                  <a:moveTo>
                    <a:pt x="4023" y="3344"/>
                  </a:moveTo>
                  <a:lnTo>
                    <a:pt x="4023" y="12552"/>
                  </a:lnTo>
                  <a:lnTo>
                    <a:pt x="3054" y="12552"/>
                  </a:lnTo>
                  <a:lnTo>
                    <a:pt x="3054" y="3344"/>
                  </a:lnTo>
                  <a:close/>
                  <a:moveTo>
                    <a:pt x="3684" y="13570"/>
                  </a:moveTo>
                  <a:lnTo>
                    <a:pt x="2569" y="15751"/>
                  </a:lnTo>
                  <a:lnTo>
                    <a:pt x="1358" y="13570"/>
                  </a:lnTo>
                  <a:close/>
                  <a:moveTo>
                    <a:pt x="1164" y="0"/>
                  </a:moveTo>
                  <a:lnTo>
                    <a:pt x="922" y="97"/>
                  </a:lnTo>
                  <a:lnTo>
                    <a:pt x="631" y="242"/>
                  </a:lnTo>
                  <a:lnTo>
                    <a:pt x="437" y="436"/>
                  </a:lnTo>
                  <a:lnTo>
                    <a:pt x="243" y="630"/>
                  </a:lnTo>
                  <a:lnTo>
                    <a:pt x="98" y="872"/>
                  </a:lnTo>
                  <a:lnTo>
                    <a:pt x="1" y="1163"/>
                  </a:lnTo>
                  <a:lnTo>
                    <a:pt x="1" y="1503"/>
                  </a:lnTo>
                  <a:lnTo>
                    <a:pt x="1" y="13086"/>
                  </a:lnTo>
                  <a:lnTo>
                    <a:pt x="1" y="13231"/>
                  </a:lnTo>
                  <a:lnTo>
                    <a:pt x="49" y="13328"/>
                  </a:lnTo>
                  <a:lnTo>
                    <a:pt x="2133" y="17060"/>
                  </a:lnTo>
                  <a:lnTo>
                    <a:pt x="2182" y="17157"/>
                  </a:lnTo>
                  <a:lnTo>
                    <a:pt x="2279" y="17254"/>
                  </a:lnTo>
                  <a:lnTo>
                    <a:pt x="2424" y="17302"/>
                  </a:lnTo>
                  <a:lnTo>
                    <a:pt x="2715" y="17302"/>
                  </a:lnTo>
                  <a:lnTo>
                    <a:pt x="2812" y="17254"/>
                  </a:lnTo>
                  <a:lnTo>
                    <a:pt x="2909" y="17157"/>
                  </a:lnTo>
                  <a:lnTo>
                    <a:pt x="3006" y="17060"/>
                  </a:lnTo>
                  <a:lnTo>
                    <a:pt x="4993" y="13328"/>
                  </a:lnTo>
                  <a:lnTo>
                    <a:pt x="5041" y="13231"/>
                  </a:lnTo>
                  <a:lnTo>
                    <a:pt x="5041" y="13086"/>
                  </a:lnTo>
                  <a:lnTo>
                    <a:pt x="5041" y="1503"/>
                  </a:lnTo>
                  <a:lnTo>
                    <a:pt x="5041" y="1163"/>
                  </a:lnTo>
                  <a:lnTo>
                    <a:pt x="4944" y="872"/>
                  </a:lnTo>
                  <a:lnTo>
                    <a:pt x="4799" y="630"/>
                  </a:lnTo>
                  <a:lnTo>
                    <a:pt x="4605" y="436"/>
                  </a:lnTo>
                  <a:lnTo>
                    <a:pt x="4411" y="242"/>
                  </a:lnTo>
                  <a:lnTo>
                    <a:pt x="4120" y="97"/>
                  </a:lnTo>
                  <a:lnTo>
                    <a:pt x="38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36"/>
            <p:cNvSpPr/>
            <p:nvPr/>
          </p:nvSpPr>
          <p:spPr>
            <a:xfrm>
              <a:off x="4105378" y="2636227"/>
              <a:ext cx="254137" cy="391048"/>
            </a:xfrm>
            <a:custGeom>
              <a:rect b="b" l="l" r="r" t="t"/>
              <a:pathLst>
                <a:path extrusionOk="0" h="17303" w="11245">
                  <a:moveTo>
                    <a:pt x="2957" y="14346"/>
                  </a:moveTo>
                  <a:lnTo>
                    <a:pt x="2957" y="15606"/>
                  </a:lnTo>
                  <a:lnTo>
                    <a:pt x="1746" y="14346"/>
                  </a:lnTo>
                  <a:close/>
                  <a:moveTo>
                    <a:pt x="10227" y="969"/>
                  </a:moveTo>
                  <a:lnTo>
                    <a:pt x="10227" y="16284"/>
                  </a:lnTo>
                  <a:lnTo>
                    <a:pt x="3975" y="16284"/>
                  </a:lnTo>
                  <a:lnTo>
                    <a:pt x="3975" y="13861"/>
                  </a:lnTo>
                  <a:lnTo>
                    <a:pt x="3975" y="13667"/>
                  </a:lnTo>
                  <a:lnTo>
                    <a:pt x="3830" y="13473"/>
                  </a:lnTo>
                  <a:lnTo>
                    <a:pt x="3684" y="13376"/>
                  </a:lnTo>
                  <a:lnTo>
                    <a:pt x="3490" y="13328"/>
                  </a:lnTo>
                  <a:lnTo>
                    <a:pt x="1019" y="13328"/>
                  </a:lnTo>
                  <a:lnTo>
                    <a:pt x="1019" y="969"/>
                  </a:lnTo>
                  <a:close/>
                  <a:moveTo>
                    <a:pt x="340" y="0"/>
                  </a:moveTo>
                  <a:lnTo>
                    <a:pt x="146" y="146"/>
                  </a:lnTo>
                  <a:lnTo>
                    <a:pt x="49" y="291"/>
                  </a:lnTo>
                  <a:lnTo>
                    <a:pt x="1" y="485"/>
                  </a:lnTo>
                  <a:lnTo>
                    <a:pt x="1" y="13861"/>
                  </a:lnTo>
                  <a:lnTo>
                    <a:pt x="49" y="14055"/>
                  </a:lnTo>
                  <a:lnTo>
                    <a:pt x="146" y="14200"/>
                  </a:lnTo>
                  <a:lnTo>
                    <a:pt x="3151" y="17157"/>
                  </a:lnTo>
                  <a:lnTo>
                    <a:pt x="3297" y="17302"/>
                  </a:lnTo>
                  <a:lnTo>
                    <a:pt x="10954" y="17302"/>
                  </a:lnTo>
                  <a:lnTo>
                    <a:pt x="11099" y="17157"/>
                  </a:lnTo>
                  <a:lnTo>
                    <a:pt x="11245" y="17011"/>
                  </a:lnTo>
                  <a:lnTo>
                    <a:pt x="11245" y="16817"/>
                  </a:lnTo>
                  <a:lnTo>
                    <a:pt x="11245" y="485"/>
                  </a:lnTo>
                  <a:lnTo>
                    <a:pt x="11245" y="291"/>
                  </a:lnTo>
                  <a:lnTo>
                    <a:pt x="11099" y="146"/>
                  </a:lnTo>
                  <a:lnTo>
                    <a:pt x="1095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36"/>
            <p:cNvSpPr/>
            <p:nvPr/>
          </p:nvSpPr>
          <p:spPr>
            <a:xfrm>
              <a:off x="4151391" y="2845413"/>
              <a:ext cx="162132" cy="69043"/>
            </a:xfrm>
            <a:custGeom>
              <a:rect b="b" l="l" r="r" t="t"/>
              <a:pathLst>
                <a:path extrusionOk="0" h="3055" w="7174">
                  <a:moveTo>
                    <a:pt x="6155" y="1019"/>
                  </a:moveTo>
                  <a:lnTo>
                    <a:pt x="6155" y="2036"/>
                  </a:lnTo>
                  <a:lnTo>
                    <a:pt x="1018" y="2036"/>
                  </a:lnTo>
                  <a:lnTo>
                    <a:pt x="1018" y="1019"/>
                  </a:lnTo>
                  <a:close/>
                  <a:moveTo>
                    <a:pt x="340" y="1"/>
                  </a:moveTo>
                  <a:lnTo>
                    <a:pt x="146" y="146"/>
                  </a:lnTo>
                  <a:lnTo>
                    <a:pt x="49" y="292"/>
                  </a:lnTo>
                  <a:lnTo>
                    <a:pt x="0" y="486"/>
                  </a:lnTo>
                  <a:lnTo>
                    <a:pt x="0" y="2521"/>
                  </a:lnTo>
                  <a:lnTo>
                    <a:pt x="49" y="2715"/>
                  </a:lnTo>
                  <a:lnTo>
                    <a:pt x="146" y="2860"/>
                  </a:lnTo>
                  <a:lnTo>
                    <a:pt x="340" y="3006"/>
                  </a:lnTo>
                  <a:lnTo>
                    <a:pt x="534" y="3054"/>
                  </a:lnTo>
                  <a:lnTo>
                    <a:pt x="6689" y="3054"/>
                  </a:lnTo>
                  <a:lnTo>
                    <a:pt x="6882" y="3006"/>
                  </a:lnTo>
                  <a:lnTo>
                    <a:pt x="7028" y="2860"/>
                  </a:lnTo>
                  <a:lnTo>
                    <a:pt x="7173" y="2715"/>
                  </a:lnTo>
                  <a:lnTo>
                    <a:pt x="7173" y="2521"/>
                  </a:lnTo>
                  <a:lnTo>
                    <a:pt x="7173" y="486"/>
                  </a:lnTo>
                  <a:lnTo>
                    <a:pt x="7173" y="292"/>
                  </a:lnTo>
                  <a:lnTo>
                    <a:pt x="7028" y="146"/>
                  </a:lnTo>
                  <a:lnTo>
                    <a:pt x="68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36"/>
            <p:cNvSpPr/>
            <p:nvPr/>
          </p:nvSpPr>
          <p:spPr>
            <a:xfrm>
              <a:off x="4244481" y="2781884"/>
              <a:ext cx="69043" cy="23029"/>
            </a:xfrm>
            <a:custGeom>
              <a:rect b="b" l="l" r="r" t="t"/>
              <a:pathLst>
                <a:path extrusionOk="0" h="1019" w="3055">
                  <a:moveTo>
                    <a:pt x="486" y="1"/>
                  </a:moveTo>
                  <a:lnTo>
                    <a:pt x="292" y="49"/>
                  </a:lnTo>
                  <a:lnTo>
                    <a:pt x="146" y="146"/>
                  </a:lnTo>
                  <a:lnTo>
                    <a:pt x="49" y="292"/>
                  </a:lnTo>
                  <a:lnTo>
                    <a:pt x="1" y="486"/>
                  </a:lnTo>
                  <a:lnTo>
                    <a:pt x="49" y="728"/>
                  </a:lnTo>
                  <a:lnTo>
                    <a:pt x="146" y="873"/>
                  </a:lnTo>
                  <a:lnTo>
                    <a:pt x="292" y="970"/>
                  </a:lnTo>
                  <a:lnTo>
                    <a:pt x="486" y="1019"/>
                  </a:lnTo>
                  <a:lnTo>
                    <a:pt x="2570" y="1019"/>
                  </a:lnTo>
                  <a:lnTo>
                    <a:pt x="2763" y="970"/>
                  </a:lnTo>
                  <a:lnTo>
                    <a:pt x="2909" y="873"/>
                  </a:lnTo>
                  <a:lnTo>
                    <a:pt x="3054" y="728"/>
                  </a:lnTo>
                  <a:lnTo>
                    <a:pt x="3054" y="486"/>
                  </a:lnTo>
                  <a:lnTo>
                    <a:pt x="3054" y="292"/>
                  </a:lnTo>
                  <a:lnTo>
                    <a:pt x="2909" y="146"/>
                  </a:lnTo>
                  <a:lnTo>
                    <a:pt x="2763" y="49"/>
                  </a:lnTo>
                  <a:lnTo>
                    <a:pt x="25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36"/>
            <p:cNvSpPr/>
            <p:nvPr/>
          </p:nvSpPr>
          <p:spPr>
            <a:xfrm>
              <a:off x="4244481" y="2731509"/>
              <a:ext cx="69043" cy="23029"/>
            </a:xfrm>
            <a:custGeom>
              <a:rect b="b" l="l" r="r" t="t"/>
              <a:pathLst>
                <a:path extrusionOk="0" h="1019" w="3055">
                  <a:moveTo>
                    <a:pt x="486" y="1"/>
                  </a:moveTo>
                  <a:lnTo>
                    <a:pt x="292" y="49"/>
                  </a:lnTo>
                  <a:lnTo>
                    <a:pt x="146" y="146"/>
                  </a:lnTo>
                  <a:lnTo>
                    <a:pt x="49" y="340"/>
                  </a:lnTo>
                  <a:lnTo>
                    <a:pt x="1" y="534"/>
                  </a:lnTo>
                  <a:lnTo>
                    <a:pt x="49" y="728"/>
                  </a:lnTo>
                  <a:lnTo>
                    <a:pt x="146" y="873"/>
                  </a:lnTo>
                  <a:lnTo>
                    <a:pt x="292" y="970"/>
                  </a:lnTo>
                  <a:lnTo>
                    <a:pt x="486" y="1018"/>
                  </a:lnTo>
                  <a:lnTo>
                    <a:pt x="2570" y="1018"/>
                  </a:lnTo>
                  <a:lnTo>
                    <a:pt x="2763" y="970"/>
                  </a:lnTo>
                  <a:lnTo>
                    <a:pt x="2909" y="873"/>
                  </a:lnTo>
                  <a:lnTo>
                    <a:pt x="3054" y="728"/>
                  </a:lnTo>
                  <a:lnTo>
                    <a:pt x="3054" y="534"/>
                  </a:lnTo>
                  <a:lnTo>
                    <a:pt x="3054" y="340"/>
                  </a:lnTo>
                  <a:lnTo>
                    <a:pt x="2909" y="146"/>
                  </a:lnTo>
                  <a:lnTo>
                    <a:pt x="2763" y="49"/>
                  </a:lnTo>
                  <a:lnTo>
                    <a:pt x="25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36"/>
            <p:cNvSpPr/>
            <p:nvPr/>
          </p:nvSpPr>
          <p:spPr>
            <a:xfrm>
              <a:off x="4244481" y="2681133"/>
              <a:ext cx="69043" cy="23007"/>
            </a:xfrm>
            <a:custGeom>
              <a:rect b="b" l="l" r="r" t="t"/>
              <a:pathLst>
                <a:path extrusionOk="0" h="1018" w="3055">
                  <a:moveTo>
                    <a:pt x="486" y="0"/>
                  </a:moveTo>
                  <a:lnTo>
                    <a:pt x="292" y="49"/>
                  </a:lnTo>
                  <a:lnTo>
                    <a:pt x="146" y="194"/>
                  </a:lnTo>
                  <a:lnTo>
                    <a:pt x="49" y="339"/>
                  </a:lnTo>
                  <a:lnTo>
                    <a:pt x="1" y="533"/>
                  </a:lnTo>
                  <a:lnTo>
                    <a:pt x="49" y="727"/>
                  </a:lnTo>
                  <a:lnTo>
                    <a:pt x="146" y="873"/>
                  </a:lnTo>
                  <a:lnTo>
                    <a:pt x="292" y="1018"/>
                  </a:lnTo>
                  <a:lnTo>
                    <a:pt x="2763" y="1018"/>
                  </a:lnTo>
                  <a:lnTo>
                    <a:pt x="2909" y="873"/>
                  </a:lnTo>
                  <a:lnTo>
                    <a:pt x="3054" y="727"/>
                  </a:lnTo>
                  <a:lnTo>
                    <a:pt x="3054" y="533"/>
                  </a:lnTo>
                  <a:lnTo>
                    <a:pt x="3054" y="339"/>
                  </a:lnTo>
                  <a:lnTo>
                    <a:pt x="2909" y="194"/>
                  </a:lnTo>
                  <a:lnTo>
                    <a:pt x="2763" y="49"/>
                  </a:lnTo>
                  <a:lnTo>
                    <a:pt x="257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36"/>
            <p:cNvSpPr/>
            <p:nvPr/>
          </p:nvSpPr>
          <p:spPr>
            <a:xfrm>
              <a:off x="4151391" y="2681133"/>
              <a:ext cx="73405" cy="54782"/>
            </a:xfrm>
            <a:custGeom>
              <a:rect b="b" l="l" r="r" t="t"/>
              <a:pathLst>
                <a:path extrusionOk="0" h="2424" w="3248">
                  <a:moveTo>
                    <a:pt x="2714" y="0"/>
                  </a:moveTo>
                  <a:lnTo>
                    <a:pt x="2521" y="49"/>
                  </a:lnTo>
                  <a:lnTo>
                    <a:pt x="2375" y="194"/>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3"/>
                  </a:lnTo>
                  <a:lnTo>
                    <a:pt x="1503" y="2375"/>
                  </a:lnTo>
                  <a:lnTo>
                    <a:pt x="1697" y="2278"/>
                  </a:lnTo>
                  <a:lnTo>
                    <a:pt x="3102" y="873"/>
                  </a:lnTo>
                  <a:lnTo>
                    <a:pt x="3199" y="727"/>
                  </a:lnTo>
                  <a:lnTo>
                    <a:pt x="3248" y="533"/>
                  </a:lnTo>
                  <a:lnTo>
                    <a:pt x="3199" y="339"/>
                  </a:lnTo>
                  <a:lnTo>
                    <a:pt x="3102" y="194"/>
                  </a:lnTo>
                  <a:lnTo>
                    <a:pt x="2908" y="49"/>
                  </a:lnTo>
                  <a:lnTo>
                    <a:pt x="27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36"/>
            <p:cNvSpPr/>
            <p:nvPr/>
          </p:nvSpPr>
          <p:spPr>
            <a:xfrm>
              <a:off x="4151391" y="2750131"/>
              <a:ext cx="73405" cy="54782"/>
            </a:xfrm>
            <a:custGeom>
              <a:rect b="b" l="l" r="r" t="t"/>
              <a:pathLst>
                <a:path extrusionOk="0" h="2424" w="3248">
                  <a:moveTo>
                    <a:pt x="2714" y="0"/>
                  </a:moveTo>
                  <a:lnTo>
                    <a:pt x="2521" y="49"/>
                  </a:lnTo>
                  <a:lnTo>
                    <a:pt x="2375" y="146"/>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4"/>
                  </a:lnTo>
                  <a:lnTo>
                    <a:pt x="1503" y="2375"/>
                  </a:lnTo>
                  <a:lnTo>
                    <a:pt x="1697" y="2278"/>
                  </a:lnTo>
                  <a:lnTo>
                    <a:pt x="3102" y="873"/>
                  </a:lnTo>
                  <a:lnTo>
                    <a:pt x="3199" y="727"/>
                  </a:lnTo>
                  <a:lnTo>
                    <a:pt x="3248" y="534"/>
                  </a:lnTo>
                  <a:lnTo>
                    <a:pt x="3199" y="340"/>
                  </a:lnTo>
                  <a:lnTo>
                    <a:pt x="3102" y="146"/>
                  </a:lnTo>
                  <a:lnTo>
                    <a:pt x="2908" y="49"/>
                  </a:lnTo>
                  <a:lnTo>
                    <a:pt x="271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5" name="Google Shape;995;p36"/>
          <p:cNvSpPr/>
          <p:nvPr/>
        </p:nvSpPr>
        <p:spPr>
          <a:xfrm>
            <a:off x="4714201" y="2635662"/>
            <a:ext cx="391048" cy="392155"/>
          </a:xfrm>
          <a:custGeom>
            <a:rect b="b" l="l" r="r" t="t"/>
            <a:pathLst>
              <a:path extrusionOk="0" h="17352" w="17303">
                <a:moveTo>
                  <a:pt x="9161" y="5089"/>
                </a:moveTo>
                <a:lnTo>
                  <a:pt x="9161" y="6107"/>
                </a:lnTo>
                <a:lnTo>
                  <a:pt x="8143" y="6107"/>
                </a:lnTo>
                <a:lnTo>
                  <a:pt x="8143" y="5089"/>
                </a:lnTo>
                <a:close/>
                <a:moveTo>
                  <a:pt x="15849" y="7125"/>
                </a:moveTo>
                <a:lnTo>
                  <a:pt x="16043" y="7173"/>
                </a:lnTo>
                <a:lnTo>
                  <a:pt x="16188" y="7270"/>
                </a:lnTo>
                <a:lnTo>
                  <a:pt x="16285" y="7416"/>
                </a:lnTo>
                <a:lnTo>
                  <a:pt x="16333" y="7610"/>
                </a:lnTo>
                <a:lnTo>
                  <a:pt x="16333" y="8143"/>
                </a:lnTo>
                <a:lnTo>
                  <a:pt x="1018" y="8143"/>
                </a:lnTo>
                <a:lnTo>
                  <a:pt x="1018" y="7610"/>
                </a:lnTo>
                <a:lnTo>
                  <a:pt x="1018" y="7416"/>
                </a:lnTo>
                <a:lnTo>
                  <a:pt x="1115" y="7270"/>
                </a:lnTo>
                <a:lnTo>
                  <a:pt x="1261" y="7173"/>
                </a:lnTo>
                <a:lnTo>
                  <a:pt x="1455" y="7125"/>
                </a:lnTo>
                <a:close/>
                <a:moveTo>
                  <a:pt x="2036" y="9160"/>
                </a:moveTo>
                <a:lnTo>
                  <a:pt x="2036" y="10178"/>
                </a:lnTo>
                <a:lnTo>
                  <a:pt x="1018" y="10178"/>
                </a:lnTo>
                <a:lnTo>
                  <a:pt x="1018" y="9160"/>
                </a:lnTo>
                <a:close/>
                <a:moveTo>
                  <a:pt x="4072" y="9160"/>
                </a:moveTo>
                <a:lnTo>
                  <a:pt x="4072" y="10178"/>
                </a:lnTo>
                <a:lnTo>
                  <a:pt x="3054" y="10178"/>
                </a:lnTo>
                <a:lnTo>
                  <a:pt x="3054" y="9160"/>
                </a:lnTo>
                <a:close/>
                <a:moveTo>
                  <a:pt x="6107" y="9160"/>
                </a:moveTo>
                <a:lnTo>
                  <a:pt x="6107" y="10178"/>
                </a:lnTo>
                <a:lnTo>
                  <a:pt x="5089" y="10178"/>
                </a:lnTo>
                <a:lnTo>
                  <a:pt x="5089" y="9160"/>
                </a:lnTo>
                <a:close/>
                <a:moveTo>
                  <a:pt x="8143" y="9160"/>
                </a:moveTo>
                <a:lnTo>
                  <a:pt x="8143" y="10178"/>
                </a:lnTo>
                <a:lnTo>
                  <a:pt x="7125" y="10178"/>
                </a:lnTo>
                <a:lnTo>
                  <a:pt x="7125" y="9160"/>
                </a:lnTo>
                <a:close/>
                <a:moveTo>
                  <a:pt x="10178" y="9160"/>
                </a:moveTo>
                <a:lnTo>
                  <a:pt x="10178" y="10178"/>
                </a:lnTo>
                <a:lnTo>
                  <a:pt x="9161" y="10178"/>
                </a:lnTo>
                <a:lnTo>
                  <a:pt x="9161" y="9160"/>
                </a:lnTo>
                <a:close/>
                <a:moveTo>
                  <a:pt x="12214" y="9160"/>
                </a:moveTo>
                <a:lnTo>
                  <a:pt x="12214" y="10178"/>
                </a:lnTo>
                <a:lnTo>
                  <a:pt x="11196" y="10178"/>
                </a:lnTo>
                <a:lnTo>
                  <a:pt x="11196" y="9160"/>
                </a:lnTo>
                <a:close/>
                <a:moveTo>
                  <a:pt x="14249" y="9160"/>
                </a:moveTo>
                <a:lnTo>
                  <a:pt x="14249" y="10178"/>
                </a:lnTo>
                <a:lnTo>
                  <a:pt x="13232" y="10178"/>
                </a:lnTo>
                <a:lnTo>
                  <a:pt x="13232" y="9160"/>
                </a:lnTo>
                <a:close/>
                <a:moveTo>
                  <a:pt x="16333" y="9160"/>
                </a:moveTo>
                <a:lnTo>
                  <a:pt x="16333" y="10178"/>
                </a:lnTo>
                <a:lnTo>
                  <a:pt x="15267" y="10178"/>
                </a:lnTo>
                <a:lnTo>
                  <a:pt x="15267" y="9160"/>
                </a:lnTo>
                <a:close/>
                <a:moveTo>
                  <a:pt x="2036" y="11196"/>
                </a:moveTo>
                <a:lnTo>
                  <a:pt x="2036" y="12214"/>
                </a:lnTo>
                <a:lnTo>
                  <a:pt x="1018" y="12214"/>
                </a:lnTo>
                <a:lnTo>
                  <a:pt x="1018" y="11196"/>
                </a:lnTo>
                <a:close/>
                <a:moveTo>
                  <a:pt x="4072" y="11196"/>
                </a:moveTo>
                <a:lnTo>
                  <a:pt x="4072" y="12214"/>
                </a:lnTo>
                <a:lnTo>
                  <a:pt x="3054" y="12214"/>
                </a:lnTo>
                <a:lnTo>
                  <a:pt x="3054" y="11196"/>
                </a:lnTo>
                <a:close/>
                <a:moveTo>
                  <a:pt x="6107" y="11196"/>
                </a:moveTo>
                <a:lnTo>
                  <a:pt x="6107" y="12214"/>
                </a:lnTo>
                <a:lnTo>
                  <a:pt x="5089" y="12214"/>
                </a:lnTo>
                <a:lnTo>
                  <a:pt x="5089" y="11196"/>
                </a:lnTo>
                <a:close/>
                <a:moveTo>
                  <a:pt x="8143" y="11196"/>
                </a:moveTo>
                <a:lnTo>
                  <a:pt x="8143" y="12214"/>
                </a:lnTo>
                <a:lnTo>
                  <a:pt x="7125" y="12214"/>
                </a:lnTo>
                <a:lnTo>
                  <a:pt x="7125" y="11196"/>
                </a:lnTo>
                <a:close/>
                <a:moveTo>
                  <a:pt x="10178" y="11196"/>
                </a:moveTo>
                <a:lnTo>
                  <a:pt x="10178" y="12214"/>
                </a:lnTo>
                <a:lnTo>
                  <a:pt x="9161" y="12214"/>
                </a:lnTo>
                <a:lnTo>
                  <a:pt x="9161" y="11196"/>
                </a:lnTo>
                <a:close/>
                <a:moveTo>
                  <a:pt x="12214" y="11196"/>
                </a:moveTo>
                <a:lnTo>
                  <a:pt x="12214" y="12214"/>
                </a:lnTo>
                <a:lnTo>
                  <a:pt x="11196" y="12214"/>
                </a:lnTo>
                <a:lnTo>
                  <a:pt x="11196" y="11196"/>
                </a:lnTo>
                <a:close/>
                <a:moveTo>
                  <a:pt x="14249" y="11196"/>
                </a:moveTo>
                <a:lnTo>
                  <a:pt x="14249" y="12214"/>
                </a:lnTo>
                <a:lnTo>
                  <a:pt x="13232" y="12214"/>
                </a:lnTo>
                <a:lnTo>
                  <a:pt x="13232" y="11196"/>
                </a:lnTo>
                <a:close/>
                <a:moveTo>
                  <a:pt x="4072" y="13232"/>
                </a:moveTo>
                <a:lnTo>
                  <a:pt x="4072" y="14298"/>
                </a:lnTo>
                <a:lnTo>
                  <a:pt x="1018" y="14298"/>
                </a:lnTo>
                <a:lnTo>
                  <a:pt x="1018" y="13232"/>
                </a:lnTo>
                <a:close/>
                <a:moveTo>
                  <a:pt x="6107" y="13232"/>
                </a:moveTo>
                <a:lnTo>
                  <a:pt x="6107" y="14298"/>
                </a:lnTo>
                <a:lnTo>
                  <a:pt x="5089" y="14298"/>
                </a:lnTo>
                <a:lnTo>
                  <a:pt x="5089" y="13232"/>
                </a:lnTo>
                <a:close/>
                <a:moveTo>
                  <a:pt x="8143" y="13232"/>
                </a:moveTo>
                <a:lnTo>
                  <a:pt x="8143" y="14298"/>
                </a:lnTo>
                <a:lnTo>
                  <a:pt x="7125" y="14298"/>
                </a:lnTo>
                <a:lnTo>
                  <a:pt x="7125" y="13232"/>
                </a:lnTo>
                <a:close/>
                <a:moveTo>
                  <a:pt x="10178" y="13232"/>
                </a:moveTo>
                <a:lnTo>
                  <a:pt x="10178" y="14298"/>
                </a:lnTo>
                <a:lnTo>
                  <a:pt x="9161" y="14298"/>
                </a:lnTo>
                <a:lnTo>
                  <a:pt x="9161" y="13232"/>
                </a:lnTo>
                <a:close/>
                <a:moveTo>
                  <a:pt x="12214" y="13232"/>
                </a:moveTo>
                <a:lnTo>
                  <a:pt x="12214" y="14298"/>
                </a:lnTo>
                <a:lnTo>
                  <a:pt x="11196" y="14298"/>
                </a:lnTo>
                <a:lnTo>
                  <a:pt x="11196" y="13232"/>
                </a:lnTo>
                <a:close/>
                <a:moveTo>
                  <a:pt x="16333" y="11196"/>
                </a:moveTo>
                <a:lnTo>
                  <a:pt x="16333" y="14298"/>
                </a:lnTo>
                <a:lnTo>
                  <a:pt x="13232" y="14298"/>
                </a:lnTo>
                <a:lnTo>
                  <a:pt x="13232" y="13232"/>
                </a:lnTo>
                <a:lnTo>
                  <a:pt x="14976" y="13232"/>
                </a:lnTo>
                <a:lnTo>
                  <a:pt x="15122" y="13086"/>
                </a:lnTo>
                <a:lnTo>
                  <a:pt x="15267" y="12941"/>
                </a:lnTo>
                <a:lnTo>
                  <a:pt x="15267" y="12747"/>
                </a:lnTo>
                <a:lnTo>
                  <a:pt x="15267" y="11196"/>
                </a:lnTo>
                <a:close/>
                <a:moveTo>
                  <a:pt x="4072" y="15316"/>
                </a:moveTo>
                <a:lnTo>
                  <a:pt x="4072" y="16333"/>
                </a:lnTo>
                <a:lnTo>
                  <a:pt x="1455" y="16333"/>
                </a:lnTo>
                <a:lnTo>
                  <a:pt x="1261" y="16285"/>
                </a:lnTo>
                <a:lnTo>
                  <a:pt x="1115" y="16188"/>
                </a:lnTo>
                <a:lnTo>
                  <a:pt x="1018" y="16042"/>
                </a:lnTo>
                <a:lnTo>
                  <a:pt x="1018" y="15897"/>
                </a:lnTo>
                <a:lnTo>
                  <a:pt x="1018" y="15316"/>
                </a:lnTo>
                <a:close/>
                <a:moveTo>
                  <a:pt x="12214" y="15316"/>
                </a:moveTo>
                <a:lnTo>
                  <a:pt x="12214" y="16333"/>
                </a:lnTo>
                <a:lnTo>
                  <a:pt x="5089" y="16333"/>
                </a:lnTo>
                <a:lnTo>
                  <a:pt x="5089" y="15316"/>
                </a:lnTo>
                <a:close/>
                <a:moveTo>
                  <a:pt x="16333" y="15316"/>
                </a:moveTo>
                <a:lnTo>
                  <a:pt x="16333" y="15849"/>
                </a:lnTo>
                <a:lnTo>
                  <a:pt x="16285" y="16042"/>
                </a:lnTo>
                <a:lnTo>
                  <a:pt x="16188" y="16188"/>
                </a:lnTo>
                <a:lnTo>
                  <a:pt x="16043" y="16285"/>
                </a:lnTo>
                <a:lnTo>
                  <a:pt x="15849" y="16333"/>
                </a:lnTo>
                <a:lnTo>
                  <a:pt x="13232" y="16333"/>
                </a:lnTo>
                <a:lnTo>
                  <a:pt x="13232" y="15316"/>
                </a:lnTo>
                <a:close/>
                <a:moveTo>
                  <a:pt x="2521" y="1"/>
                </a:moveTo>
                <a:lnTo>
                  <a:pt x="2327" y="49"/>
                </a:lnTo>
                <a:lnTo>
                  <a:pt x="2182" y="146"/>
                </a:lnTo>
                <a:lnTo>
                  <a:pt x="2036" y="340"/>
                </a:lnTo>
                <a:lnTo>
                  <a:pt x="2036" y="534"/>
                </a:lnTo>
                <a:lnTo>
                  <a:pt x="2036" y="728"/>
                </a:lnTo>
                <a:lnTo>
                  <a:pt x="2182" y="873"/>
                </a:lnTo>
                <a:lnTo>
                  <a:pt x="2327" y="970"/>
                </a:lnTo>
                <a:lnTo>
                  <a:pt x="2521" y="1018"/>
                </a:lnTo>
                <a:lnTo>
                  <a:pt x="13862" y="1018"/>
                </a:lnTo>
                <a:lnTo>
                  <a:pt x="14056" y="1067"/>
                </a:lnTo>
                <a:lnTo>
                  <a:pt x="14201" y="1164"/>
                </a:lnTo>
                <a:lnTo>
                  <a:pt x="14298" y="1358"/>
                </a:lnTo>
                <a:lnTo>
                  <a:pt x="14346" y="1552"/>
                </a:lnTo>
                <a:lnTo>
                  <a:pt x="14298" y="1745"/>
                </a:lnTo>
                <a:lnTo>
                  <a:pt x="14201" y="1891"/>
                </a:lnTo>
                <a:lnTo>
                  <a:pt x="14056" y="1988"/>
                </a:lnTo>
                <a:lnTo>
                  <a:pt x="13862" y="2036"/>
                </a:lnTo>
                <a:lnTo>
                  <a:pt x="9694" y="2036"/>
                </a:lnTo>
                <a:lnTo>
                  <a:pt x="9354" y="2085"/>
                </a:lnTo>
                <a:lnTo>
                  <a:pt x="9064" y="2182"/>
                </a:lnTo>
                <a:lnTo>
                  <a:pt x="8821" y="2327"/>
                </a:lnTo>
                <a:lnTo>
                  <a:pt x="8579" y="2521"/>
                </a:lnTo>
                <a:lnTo>
                  <a:pt x="8385" y="2715"/>
                </a:lnTo>
                <a:lnTo>
                  <a:pt x="8288" y="3005"/>
                </a:lnTo>
                <a:lnTo>
                  <a:pt x="8191" y="3248"/>
                </a:lnTo>
                <a:lnTo>
                  <a:pt x="8143" y="3587"/>
                </a:lnTo>
                <a:lnTo>
                  <a:pt x="8143" y="4072"/>
                </a:lnTo>
                <a:lnTo>
                  <a:pt x="7658" y="4072"/>
                </a:lnTo>
                <a:lnTo>
                  <a:pt x="7464" y="4120"/>
                </a:lnTo>
                <a:lnTo>
                  <a:pt x="7270" y="4217"/>
                </a:lnTo>
                <a:lnTo>
                  <a:pt x="7173" y="4411"/>
                </a:lnTo>
                <a:lnTo>
                  <a:pt x="7125" y="4605"/>
                </a:lnTo>
                <a:lnTo>
                  <a:pt x="7125" y="6107"/>
                </a:lnTo>
                <a:lnTo>
                  <a:pt x="1455" y="6107"/>
                </a:lnTo>
                <a:lnTo>
                  <a:pt x="1164" y="6156"/>
                </a:lnTo>
                <a:lnTo>
                  <a:pt x="873" y="6253"/>
                </a:lnTo>
                <a:lnTo>
                  <a:pt x="631" y="6350"/>
                </a:lnTo>
                <a:lnTo>
                  <a:pt x="437" y="6543"/>
                </a:lnTo>
                <a:lnTo>
                  <a:pt x="243" y="6786"/>
                </a:lnTo>
                <a:lnTo>
                  <a:pt x="98" y="7028"/>
                </a:lnTo>
                <a:lnTo>
                  <a:pt x="1" y="7270"/>
                </a:lnTo>
                <a:lnTo>
                  <a:pt x="1" y="7610"/>
                </a:lnTo>
                <a:lnTo>
                  <a:pt x="1" y="15897"/>
                </a:lnTo>
                <a:lnTo>
                  <a:pt x="1" y="16188"/>
                </a:lnTo>
                <a:lnTo>
                  <a:pt x="98" y="16430"/>
                </a:lnTo>
                <a:lnTo>
                  <a:pt x="243" y="16673"/>
                </a:lnTo>
                <a:lnTo>
                  <a:pt x="388" y="16915"/>
                </a:lnTo>
                <a:lnTo>
                  <a:pt x="631" y="17060"/>
                </a:lnTo>
                <a:lnTo>
                  <a:pt x="873" y="17206"/>
                </a:lnTo>
                <a:lnTo>
                  <a:pt x="1164" y="17303"/>
                </a:lnTo>
                <a:lnTo>
                  <a:pt x="1455" y="17351"/>
                </a:lnTo>
                <a:lnTo>
                  <a:pt x="15849" y="17351"/>
                </a:lnTo>
                <a:lnTo>
                  <a:pt x="16140" y="17303"/>
                </a:lnTo>
                <a:lnTo>
                  <a:pt x="16430" y="17206"/>
                </a:lnTo>
                <a:lnTo>
                  <a:pt x="16673" y="17060"/>
                </a:lnTo>
                <a:lnTo>
                  <a:pt x="16915" y="16915"/>
                </a:lnTo>
                <a:lnTo>
                  <a:pt x="17060" y="16673"/>
                </a:lnTo>
                <a:lnTo>
                  <a:pt x="17206" y="16430"/>
                </a:lnTo>
                <a:lnTo>
                  <a:pt x="17303" y="16139"/>
                </a:lnTo>
                <a:lnTo>
                  <a:pt x="17303" y="15849"/>
                </a:lnTo>
                <a:lnTo>
                  <a:pt x="17303" y="7610"/>
                </a:lnTo>
                <a:lnTo>
                  <a:pt x="17303" y="7270"/>
                </a:lnTo>
                <a:lnTo>
                  <a:pt x="17206" y="7028"/>
                </a:lnTo>
                <a:lnTo>
                  <a:pt x="17060" y="6786"/>
                </a:lnTo>
                <a:lnTo>
                  <a:pt x="16915" y="6543"/>
                </a:lnTo>
                <a:lnTo>
                  <a:pt x="16673" y="6350"/>
                </a:lnTo>
                <a:lnTo>
                  <a:pt x="16430" y="6253"/>
                </a:lnTo>
                <a:lnTo>
                  <a:pt x="16140" y="6156"/>
                </a:lnTo>
                <a:lnTo>
                  <a:pt x="15849" y="6107"/>
                </a:lnTo>
                <a:lnTo>
                  <a:pt x="10178" y="6107"/>
                </a:lnTo>
                <a:lnTo>
                  <a:pt x="10178" y="4605"/>
                </a:lnTo>
                <a:lnTo>
                  <a:pt x="10130" y="4411"/>
                </a:lnTo>
                <a:lnTo>
                  <a:pt x="10033" y="4217"/>
                </a:lnTo>
                <a:lnTo>
                  <a:pt x="9888" y="4120"/>
                </a:lnTo>
                <a:lnTo>
                  <a:pt x="9694" y="4072"/>
                </a:lnTo>
                <a:lnTo>
                  <a:pt x="9161" y="4072"/>
                </a:lnTo>
                <a:lnTo>
                  <a:pt x="9161" y="3587"/>
                </a:lnTo>
                <a:lnTo>
                  <a:pt x="9209" y="3393"/>
                </a:lnTo>
                <a:lnTo>
                  <a:pt x="9306" y="3199"/>
                </a:lnTo>
                <a:lnTo>
                  <a:pt x="9451" y="3102"/>
                </a:lnTo>
                <a:lnTo>
                  <a:pt x="9694" y="3054"/>
                </a:lnTo>
                <a:lnTo>
                  <a:pt x="14152" y="3054"/>
                </a:lnTo>
                <a:lnTo>
                  <a:pt x="14443" y="2957"/>
                </a:lnTo>
                <a:lnTo>
                  <a:pt x="14686" y="2812"/>
                </a:lnTo>
                <a:lnTo>
                  <a:pt x="14928" y="2618"/>
                </a:lnTo>
                <a:lnTo>
                  <a:pt x="15122" y="2375"/>
                </a:lnTo>
                <a:lnTo>
                  <a:pt x="15267" y="2133"/>
                </a:lnTo>
                <a:lnTo>
                  <a:pt x="15316" y="1842"/>
                </a:lnTo>
                <a:lnTo>
                  <a:pt x="15364" y="1552"/>
                </a:lnTo>
                <a:lnTo>
                  <a:pt x="15316" y="1212"/>
                </a:lnTo>
                <a:lnTo>
                  <a:pt x="15267" y="970"/>
                </a:lnTo>
                <a:lnTo>
                  <a:pt x="15122" y="679"/>
                </a:lnTo>
                <a:lnTo>
                  <a:pt x="14928" y="485"/>
                </a:lnTo>
                <a:lnTo>
                  <a:pt x="14686" y="291"/>
                </a:lnTo>
                <a:lnTo>
                  <a:pt x="14443" y="146"/>
                </a:lnTo>
                <a:lnTo>
                  <a:pt x="14152" y="49"/>
                </a:lnTo>
                <a:lnTo>
                  <a:pt x="138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6" name="Google Shape;996;p36"/>
          <p:cNvGrpSpPr/>
          <p:nvPr/>
        </p:nvGrpSpPr>
        <p:grpSpPr>
          <a:xfrm>
            <a:off x="5347976" y="2635662"/>
            <a:ext cx="392133" cy="392155"/>
            <a:chOff x="5323382" y="2635120"/>
            <a:chExt cx="392133" cy="392155"/>
          </a:xfrm>
        </p:grpSpPr>
        <p:sp>
          <p:nvSpPr>
            <p:cNvPr id="997" name="Google Shape;997;p36"/>
            <p:cNvSpPr/>
            <p:nvPr/>
          </p:nvSpPr>
          <p:spPr>
            <a:xfrm>
              <a:off x="5323382" y="2635120"/>
              <a:ext cx="392133" cy="392155"/>
            </a:xfrm>
            <a:custGeom>
              <a:rect b="b" l="l" r="r" t="t"/>
              <a:pathLst>
                <a:path extrusionOk="0" h="17352" w="17351">
                  <a:moveTo>
                    <a:pt x="8869" y="4169"/>
                  </a:moveTo>
                  <a:lnTo>
                    <a:pt x="9015" y="4314"/>
                  </a:lnTo>
                  <a:lnTo>
                    <a:pt x="9160" y="4459"/>
                  </a:lnTo>
                  <a:lnTo>
                    <a:pt x="9160" y="4653"/>
                  </a:lnTo>
                  <a:lnTo>
                    <a:pt x="9160" y="4847"/>
                  </a:lnTo>
                  <a:lnTo>
                    <a:pt x="9015" y="5041"/>
                  </a:lnTo>
                  <a:lnTo>
                    <a:pt x="8869" y="5138"/>
                  </a:lnTo>
                  <a:lnTo>
                    <a:pt x="8675" y="5186"/>
                  </a:lnTo>
                  <a:lnTo>
                    <a:pt x="8481" y="5138"/>
                  </a:lnTo>
                  <a:lnTo>
                    <a:pt x="8336" y="5041"/>
                  </a:lnTo>
                  <a:lnTo>
                    <a:pt x="8191" y="4847"/>
                  </a:lnTo>
                  <a:lnTo>
                    <a:pt x="8142" y="4653"/>
                  </a:lnTo>
                  <a:lnTo>
                    <a:pt x="8191" y="4459"/>
                  </a:lnTo>
                  <a:lnTo>
                    <a:pt x="8336" y="4314"/>
                  </a:lnTo>
                  <a:lnTo>
                    <a:pt x="8481" y="4169"/>
                  </a:lnTo>
                  <a:close/>
                  <a:moveTo>
                    <a:pt x="9160" y="1018"/>
                  </a:moveTo>
                  <a:lnTo>
                    <a:pt x="9160" y="1648"/>
                  </a:lnTo>
                  <a:lnTo>
                    <a:pt x="9208" y="1794"/>
                  </a:lnTo>
                  <a:lnTo>
                    <a:pt x="9257" y="1939"/>
                  </a:lnTo>
                  <a:lnTo>
                    <a:pt x="9402" y="2085"/>
                  </a:lnTo>
                  <a:lnTo>
                    <a:pt x="9548" y="2133"/>
                  </a:lnTo>
                  <a:lnTo>
                    <a:pt x="9984" y="2375"/>
                  </a:lnTo>
                  <a:lnTo>
                    <a:pt x="10420" y="2666"/>
                  </a:lnTo>
                  <a:lnTo>
                    <a:pt x="10565" y="2763"/>
                  </a:lnTo>
                  <a:lnTo>
                    <a:pt x="10856" y="2763"/>
                  </a:lnTo>
                  <a:lnTo>
                    <a:pt x="11002" y="2715"/>
                  </a:lnTo>
                  <a:lnTo>
                    <a:pt x="11583" y="2424"/>
                  </a:lnTo>
                  <a:lnTo>
                    <a:pt x="12068" y="3296"/>
                  </a:lnTo>
                  <a:lnTo>
                    <a:pt x="11535" y="3587"/>
                  </a:lnTo>
                  <a:lnTo>
                    <a:pt x="11389" y="3684"/>
                  </a:lnTo>
                  <a:lnTo>
                    <a:pt x="11341" y="3829"/>
                  </a:lnTo>
                  <a:lnTo>
                    <a:pt x="11292" y="3975"/>
                  </a:lnTo>
                  <a:lnTo>
                    <a:pt x="11292" y="4120"/>
                  </a:lnTo>
                  <a:lnTo>
                    <a:pt x="11341" y="4653"/>
                  </a:lnTo>
                  <a:lnTo>
                    <a:pt x="11292" y="5186"/>
                  </a:lnTo>
                  <a:lnTo>
                    <a:pt x="10129" y="5186"/>
                  </a:lnTo>
                  <a:lnTo>
                    <a:pt x="10178" y="4944"/>
                  </a:lnTo>
                  <a:lnTo>
                    <a:pt x="10178" y="4653"/>
                  </a:lnTo>
                  <a:lnTo>
                    <a:pt x="10178" y="4362"/>
                  </a:lnTo>
                  <a:lnTo>
                    <a:pt x="10081" y="4072"/>
                  </a:lnTo>
                  <a:lnTo>
                    <a:pt x="9935" y="3829"/>
                  </a:lnTo>
                  <a:lnTo>
                    <a:pt x="9742" y="3587"/>
                  </a:lnTo>
                  <a:lnTo>
                    <a:pt x="9548" y="3393"/>
                  </a:lnTo>
                  <a:lnTo>
                    <a:pt x="9257" y="3248"/>
                  </a:lnTo>
                  <a:lnTo>
                    <a:pt x="8966" y="3151"/>
                  </a:lnTo>
                  <a:lnTo>
                    <a:pt x="8384" y="3151"/>
                  </a:lnTo>
                  <a:lnTo>
                    <a:pt x="8094" y="3248"/>
                  </a:lnTo>
                  <a:lnTo>
                    <a:pt x="7803" y="3393"/>
                  </a:lnTo>
                  <a:lnTo>
                    <a:pt x="7609" y="3587"/>
                  </a:lnTo>
                  <a:lnTo>
                    <a:pt x="7415" y="3829"/>
                  </a:lnTo>
                  <a:lnTo>
                    <a:pt x="7270" y="4072"/>
                  </a:lnTo>
                  <a:lnTo>
                    <a:pt x="7173" y="4362"/>
                  </a:lnTo>
                  <a:lnTo>
                    <a:pt x="7173" y="4653"/>
                  </a:lnTo>
                  <a:lnTo>
                    <a:pt x="7173" y="4944"/>
                  </a:lnTo>
                  <a:lnTo>
                    <a:pt x="7221" y="5186"/>
                  </a:lnTo>
                  <a:lnTo>
                    <a:pt x="6058" y="5186"/>
                  </a:lnTo>
                  <a:lnTo>
                    <a:pt x="6010" y="4653"/>
                  </a:lnTo>
                  <a:lnTo>
                    <a:pt x="6058" y="4120"/>
                  </a:lnTo>
                  <a:lnTo>
                    <a:pt x="6058" y="3975"/>
                  </a:lnTo>
                  <a:lnTo>
                    <a:pt x="6010" y="3829"/>
                  </a:lnTo>
                  <a:lnTo>
                    <a:pt x="5961" y="3684"/>
                  </a:lnTo>
                  <a:lnTo>
                    <a:pt x="5816" y="3587"/>
                  </a:lnTo>
                  <a:lnTo>
                    <a:pt x="5283" y="3296"/>
                  </a:lnTo>
                  <a:lnTo>
                    <a:pt x="5767" y="2424"/>
                  </a:lnTo>
                  <a:lnTo>
                    <a:pt x="6349" y="2715"/>
                  </a:lnTo>
                  <a:lnTo>
                    <a:pt x="6494" y="2763"/>
                  </a:lnTo>
                  <a:lnTo>
                    <a:pt x="6785" y="2763"/>
                  </a:lnTo>
                  <a:lnTo>
                    <a:pt x="6931" y="2666"/>
                  </a:lnTo>
                  <a:lnTo>
                    <a:pt x="7367" y="2375"/>
                  </a:lnTo>
                  <a:lnTo>
                    <a:pt x="7803" y="2133"/>
                  </a:lnTo>
                  <a:lnTo>
                    <a:pt x="7948" y="2085"/>
                  </a:lnTo>
                  <a:lnTo>
                    <a:pt x="8094" y="1939"/>
                  </a:lnTo>
                  <a:lnTo>
                    <a:pt x="8142" y="1794"/>
                  </a:lnTo>
                  <a:lnTo>
                    <a:pt x="8142" y="1648"/>
                  </a:lnTo>
                  <a:lnTo>
                    <a:pt x="8142" y="1018"/>
                  </a:lnTo>
                  <a:close/>
                  <a:moveTo>
                    <a:pt x="14297" y="14346"/>
                  </a:moveTo>
                  <a:lnTo>
                    <a:pt x="14297" y="16333"/>
                  </a:lnTo>
                  <a:lnTo>
                    <a:pt x="3053" y="16333"/>
                  </a:lnTo>
                  <a:lnTo>
                    <a:pt x="3053" y="14346"/>
                  </a:lnTo>
                  <a:close/>
                  <a:moveTo>
                    <a:pt x="15654" y="6204"/>
                  </a:moveTo>
                  <a:lnTo>
                    <a:pt x="15897" y="6253"/>
                  </a:lnTo>
                  <a:lnTo>
                    <a:pt x="16139" y="6398"/>
                  </a:lnTo>
                  <a:lnTo>
                    <a:pt x="16284" y="6592"/>
                  </a:lnTo>
                  <a:lnTo>
                    <a:pt x="16333" y="6883"/>
                  </a:lnTo>
                  <a:lnTo>
                    <a:pt x="16333" y="16333"/>
                  </a:lnTo>
                  <a:lnTo>
                    <a:pt x="15315" y="16333"/>
                  </a:lnTo>
                  <a:lnTo>
                    <a:pt x="15315" y="13813"/>
                  </a:lnTo>
                  <a:lnTo>
                    <a:pt x="15267" y="13619"/>
                  </a:lnTo>
                  <a:lnTo>
                    <a:pt x="15170" y="13474"/>
                  </a:lnTo>
                  <a:lnTo>
                    <a:pt x="15024" y="13377"/>
                  </a:lnTo>
                  <a:lnTo>
                    <a:pt x="14830" y="13328"/>
                  </a:lnTo>
                  <a:lnTo>
                    <a:pt x="2520" y="13328"/>
                  </a:lnTo>
                  <a:lnTo>
                    <a:pt x="2326" y="13377"/>
                  </a:lnTo>
                  <a:lnTo>
                    <a:pt x="2181" y="13474"/>
                  </a:lnTo>
                  <a:lnTo>
                    <a:pt x="2084" y="13619"/>
                  </a:lnTo>
                  <a:lnTo>
                    <a:pt x="2036" y="13813"/>
                  </a:lnTo>
                  <a:lnTo>
                    <a:pt x="2036" y="16333"/>
                  </a:lnTo>
                  <a:lnTo>
                    <a:pt x="1018" y="16333"/>
                  </a:lnTo>
                  <a:lnTo>
                    <a:pt x="1018" y="6883"/>
                  </a:lnTo>
                  <a:lnTo>
                    <a:pt x="1066" y="6592"/>
                  </a:lnTo>
                  <a:lnTo>
                    <a:pt x="1212" y="6398"/>
                  </a:lnTo>
                  <a:lnTo>
                    <a:pt x="1454" y="6253"/>
                  </a:lnTo>
                  <a:lnTo>
                    <a:pt x="1696" y="6204"/>
                  </a:lnTo>
                  <a:close/>
                  <a:moveTo>
                    <a:pt x="7658" y="1"/>
                  </a:moveTo>
                  <a:lnTo>
                    <a:pt x="7464" y="49"/>
                  </a:lnTo>
                  <a:lnTo>
                    <a:pt x="7318" y="146"/>
                  </a:lnTo>
                  <a:lnTo>
                    <a:pt x="7173" y="340"/>
                  </a:lnTo>
                  <a:lnTo>
                    <a:pt x="7173" y="534"/>
                  </a:lnTo>
                  <a:lnTo>
                    <a:pt x="7173" y="1309"/>
                  </a:lnTo>
                  <a:lnTo>
                    <a:pt x="6834" y="1455"/>
                  </a:lnTo>
                  <a:lnTo>
                    <a:pt x="6543" y="1648"/>
                  </a:lnTo>
                  <a:lnTo>
                    <a:pt x="5864" y="1261"/>
                  </a:lnTo>
                  <a:lnTo>
                    <a:pt x="5670" y="1212"/>
                  </a:lnTo>
                  <a:lnTo>
                    <a:pt x="5477" y="1212"/>
                  </a:lnTo>
                  <a:lnTo>
                    <a:pt x="5283" y="1309"/>
                  </a:lnTo>
                  <a:lnTo>
                    <a:pt x="5137" y="1455"/>
                  </a:lnTo>
                  <a:lnTo>
                    <a:pt x="4120" y="3199"/>
                  </a:lnTo>
                  <a:lnTo>
                    <a:pt x="4071" y="3393"/>
                  </a:lnTo>
                  <a:lnTo>
                    <a:pt x="4071" y="3587"/>
                  </a:lnTo>
                  <a:lnTo>
                    <a:pt x="4168" y="3781"/>
                  </a:lnTo>
                  <a:lnTo>
                    <a:pt x="4313" y="3926"/>
                  </a:lnTo>
                  <a:lnTo>
                    <a:pt x="4992" y="4314"/>
                  </a:lnTo>
                  <a:lnTo>
                    <a:pt x="4992" y="4653"/>
                  </a:lnTo>
                  <a:lnTo>
                    <a:pt x="5040" y="5186"/>
                  </a:lnTo>
                  <a:lnTo>
                    <a:pt x="1357" y="5186"/>
                  </a:lnTo>
                  <a:lnTo>
                    <a:pt x="1018" y="5283"/>
                  </a:lnTo>
                  <a:lnTo>
                    <a:pt x="727" y="5477"/>
                  </a:lnTo>
                  <a:lnTo>
                    <a:pt x="485" y="5671"/>
                  </a:lnTo>
                  <a:lnTo>
                    <a:pt x="291" y="5913"/>
                  </a:lnTo>
                  <a:lnTo>
                    <a:pt x="145" y="6204"/>
                  </a:lnTo>
                  <a:lnTo>
                    <a:pt x="49" y="6543"/>
                  </a:lnTo>
                  <a:lnTo>
                    <a:pt x="0" y="6883"/>
                  </a:lnTo>
                  <a:lnTo>
                    <a:pt x="0" y="16818"/>
                  </a:lnTo>
                  <a:lnTo>
                    <a:pt x="49" y="17060"/>
                  </a:lnTo>
                  <a:lnTo>
                    <a:pt x="145" y="17206"/>
                  </a:lnTo>
                  <a:lnTo>
                    <a:pt x="291" y="17303"/>
                  </a:lnTo>
                  <a:lnTo>
                    <a:pt x="533" y="17351"/>
                  </a:lnTo>
                  <a:lnTo>
                    <a:pt x="16817" y="17351"/>
                  </a:lnTo>
                  <a:lnTo>
                    <a:pt x="17011" y="17303"/>
                  </a:lnTo>
                  <a:lnTo>
                    <a:pt x="17205" y="17206"/>
                  </a:lnTo>
                  <a:lnTo>
                    <a:pt x="17302" y="17060"/>
                  </a:lnTo>
                  <a:lnTo>
                    <a:pt x="17351" y="16818"/>
                  </a:lnTo>
                  <a:lnTo>
                    <a:pt x="17351" y="6883"/>
                  </a:lnTo>
                  <a:lnTo>
                    <a:pt x="17302" y="6543"/>
                  </a:lnTo>
                  <a:lnTo>
                    <a:pt x="17205" y="6204"/>
                  </a:lnTo>
                  <a:lnTo>
                    <a:pt x="17060" y="5913"/>
                  </a:lnTo>
                  <a:lnTo>
                    <a:pt x="16866" y="5671"/>
                  </a:lnTo>
                  <a:lnTo>
                    <a:pt x="16575" y="5477"/>
                  </a:lnTo>
                  <a:lnTo>
                    <a:pt x="16333" y="5283"/>
                  </a:lnTo>
                  <a:lnTo>
                    <a:pt x="15994" y="5186"/>
                  </a:lnTo>
                  <a:lnTo>
                    <a:pt x="12310" y="5186"/>
                  </a:lnTo>
                  <a:lnTo>
                    <a:pt x="12359" y="4653"/>
                  </a:lnTo>
                  <a:lnTo>
                    <a:pt x="12310" y="4314"/>
                  </a:lnTo>
                  <a:lnTo>
                    <a:pt x="13037" y="3926"/>
                  </a:lnTo>
                  <a:lnTo>
                    <a:pt x="13183" y="3781"/>
                  </a:lnTo>
                  <a:lnTo>
                    <a:pt x="13279" y="3587"/>
                  </a:lnTo>
                  <a:lnTo>
                    <a:pt x="13279" y="3393"/>
                  </a:lnTo>
                  <a:lnTo>
                    <a:pt x="13231" y="3199"/>
                  </a:lnTo>
                  <a:lnTo>
                    <a:pt x="12213" y="1455"/>
                  </a:lnTo>
                  <a:lnTo>
                    <a:pt x="12068" y="1309"/>
                  </a:lnTo>
                  <a:lnTo>
                    <a:pt x="11874" y="1212"/>
                  </a:lnTo>
                  <a:lnTo>
                    <a:pt x="11680" y="1212"/>
                  </a:lnTo>
                  <a:lnTo>
                    <a:pt x="11486" y="1261"/>
                  </a:lnTo>
                  <a:lnTo>
                    <a:pt x="10808" y="1648"/>
                  </a:lnTo>
                  <a:lnTo>
                    <a:pt x="10517" y="1455"/>
                  </a:lnTo>
                  <a:lnTo>
                    <a:pt x="10178" y="1309"/>
                  </a:lnTo>
                  <a:lnTo>
                    <a:pt x="10178" y="534"/>
                  </a:lnTo>
                  <a:lnTo>
                    <a:pt x="10178" y="340"/>
                  </a:lnTo>
                  <a:lnTo>
                    <a:pt x="10032" y="146"/>
                  </a:lnTo>
                  <a:lnTo>
                    <a:pt x="9887" y="49"/>
                  </a:lnTo>
                  <a:lnTo>
                    <a:pt x="969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36"/>
            <p:cNvSpPr/>
            <p:nvPr/>
          </p:nvSpPr>
          <p:spPr>
            <a:xfrm>
              <a:off x="5369373" y="2798314"/>
              <a:ext cx="104073" cy="21945"/>
            </a:xfrm>
            <a:custGeom>
              <a:rect b="b" l="l" r="r" t="t"/>
              <a:pathLst>
                <a:path extrusionOk="0" h="971" w="4605">
                  <a:moveTo>
                    <a:pt x="291" y="1"/>
                  </a:moveTo>
                  <a:lnTo>
                    <a:pt x="146" y="146"/>
                  </a:lnTo>
                  <a:lnTo>
                    <a:pt x="49" y="292"/>
                  </a:lnTo>
                  <a:lnTo>
                    <a:pt x="1" y="486"/>
                  </a:lnTo>
                  <a:lnTo>
                    <a:pt x="49" y="679"/>
                  </a:lnTo>
                  <a:lnTo>
                    <a:pt x="146" y="825"/>
                  </a:lnTo>
                  <a:lnTo>
                    <a:pt x="291" y="970"/>
                  </a:lnTo>
                  <a:lnTo>
                    <a:pt x="4265" y="970"/>
                  </a:lnTo>
                  <a:lnTo>
                    <a:pt x="4459" y="825"/>
                  </a:lnTo>
                  <a:lnTo>
                    <a:pt x="4556" y="679"/>
                  </a:lnTo>
                  <a:lnTo>
                    <a:pt x="4605" y="486"/>
                  </a:lnTo>
                  <a:lnTo>
                    <a:pt x="4556" y="292"/>
                  </a:lnTo>
                  <a:lnTo>
                    <a:pt x="4459" y="146"/>
                  </a:lnTo>
                  <a:lnTo>
                    <a:pt x="42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36"/>
            <p:cNvSpPr/>
            <p:nvPr/>
          </p:nvSpPr>
          <p:spPr>
            <a:xfrm>
              <a:off x="5369373" y="2844328"/>
              <a:ext cx="208123" cy="69020"/>
            </a:xfrm>
            <a:custGeom>
              <a:rect b="b" l="l" r="r" t="t"/>
              <a:pathLst>
                <a:path extrusionOk="0" h="3054" w="9209">
                  <a:moveTo>
                    <a:pt x="8191" y="1018"/>
                  </a:moveTo>
                  <a:lnTo>
                    <a:pt x="8191" y="2036"/>
                  </a:lnTo>
                  <a:lnTo>
                    <a:pt x="1018" y="2036"/>
                  </a:lnTo>
                  <a:lnTo>
                    <a:pt x="1018" y="1018"/>
                  </a:lnTo>
                  <a:close/>
                  <a:moveTo>
                    <a:pt x="485" y="0"/>
                  </a:moveTo>
                  <a:lnTo>
                    <a:pt x="291" y="49"/>
                  </a:lnTo>
                  <a:lnTo>
                    <a:pt x="146" y="146"/>
                  </a:lnTo>
                  <a:lnTo>
                    <a:pt x="49" y="291"/>
                  </a:lnTo>
                  <a:lnTo>
                    <a:pt x="1" y="485"/>
                  </a:lnTo>
                  <a:lnTo>
                    <a:pt x="1" y="2521"/>
                  </a:lnTo>
                  <a:lnTo>
                    <a:pt x="49" y="2714"/>
                  </a:lnTo>
                  <a:lnTo>
                    <a:pt x="146" y="2908"/>
                  </a:lnTo>
                  <a:lnTo>
                    <a:pt x="291" y="3005"/>
                  </a:lnTo>
                  <a:lnTo>
                    <a:pt x="485" y="3054"/>
                  </a:lnTo>
                  <a:lnTo>
                    <a:pt x="8724" y="3054"/>
                  </a:lnTo>
                  <a:lnTo>
                    <a:pt x="8918" y="3005"/>
                  </a:lnTo>
                  <a:lnTo>
                    <a:pt x="9064" y="2908"/>
                  </a:lnTo>
                  <a:lnTo>
                    <a:pt x="9160" y="2714"/>
                  </a:lnTo>
                  <a:lnTo>
                    <a:pt x="9209" y="2521"/>
                  </a:lnTo>
                  <a:lnTo>
                    <a:pt x="9209" y="485"/>
                  </a:lnTo>
                  <a:lnTo>
                    <a:pt x="9160" y="291"/>
                  </a:lnTo>
                  <a:lnTo>
                    <a:pt x="9064" y="146"/>
                  </a:lnTo>
                  <a:lnTo>
                    <a:pt x="8918" y="49"/>
                  </a:lnTo>
                  <a:lnTo>
                    <a:pt x="8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36"/>
            <p:cNvSpPr/>
            <p:nvPr/>
          </p:nvSpPr>
          <p:spPr>
            <a:xfrm>
              <a:off x="5600481" y="2844328"/>
              <a:ext cx="69020" cy="69020"/>
            </a:xfrm>
            <a:custGeom>
              <a:rect b="b" l="l" r="r" t="t"/>
              <a:pathLst>
                <a:path extrusionOk="0" h="3054" w="3054">
                  <a:moveTo>
                    <a:pt x="2036" y="1018"/>
                  </a:moveTo>
                  <a:lnTo>
                    <a:pt x="2036" y="2036"/>
                  </a:lnTo>
                  <a:lnTo>
                    <a:pt x="1018" y="2036"/>
                  </a:lnTo>
                  <a:lnTo>
                    <a:pt x="1018" y="1018"/>
                  </a:lnTo>
                  <a:close/>
                  <a:moveTo>
                    <a:pt x="534" y="0"/>
                  </a:moveTo>
                  <a:lnTo>
                    <a:pt x="340" y="49"/>
                  </a:lnTo>
                  <a:lnTo>
                    <a:pt x="146" y="146"/>
                  </a:lnTo>
                  <a:lnTo>
                    <a:pt x="49" y="291"/>
                  </a:lnTo>
                  <a:lnTo>
                    <a:pt x="1" y="485"/>
                  </a:lnTo>
                  <a:lnTo>
                    <a:pt x="1" y="2521"/>
                  </a:lnTo>
                  <a:lnTo>
                    <a:pt x="49" y="2714"/>
                  </a:lnTo>
                  <a:lnTo>
                    <a:pt x="146" y="2908"/>
                  </a:lnTo>
                  <a:lnTo>
                    <a:pt x="340" y="3005"/>
                  </a:lnTo>
                  <a:lnTo>
                    <a:pt x="534" y="3054"/>
                  </a:lnTo>
                  <a:lnTo>
                    <a:pt x="2569" y="3054"/>
                  </a:lnTo>
                  <a:lnTo>
                    <a:pt x="2763" y="3005"/>
                  </a:lnTo>
                  <a:lnTo>
                    <a:pt x="2909" y="2908"/>
                  </a:lnTo>
                  <a:lnTo>
                    <a:pt x="3006" y="2714"/>
                  </a:lnTo>
                  <a:lnTo>
                    <a:pt x="3054" y="2521"/>
                  </a:lnTo>
                  <a:lnTo>
                    <a:pt x="3054" y="485"/>
                  </a:lnTo>
                  <a:lnTo>
                    <a:pt x="3006" y="291"/>
                  </a:lnTo>
                  <a:lnTo>
                    <a:pt x="2909" y="146"/>
                  </a:lnTo>
                  <a:lnTo>
                    <a:pt x="2763" y="49"/>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36"/>
            <p:cNvSpPr/>
            <p:nvPr/>
          </p:nvSpPr>
          <p:spPr>
            <a:xfrm>
              <a:off x="5600481" y="2797229"/>
              <a:ext cx="23029" cy="23029"/>
            </a:xfrm>
            <a:custGeom>
              <a:rect b="b" l="l" r="r" t="t"/>
              <a:pathLst>
                <a:path extrusionOk="0" h="1019" w="1019">
                  <a:moveTo>
                    <a:pt x="534" y="0"/>
                  </a:moveTo>
                  <a:lnTo>
                    <a:pt x="291" y="49"/>
                  </a:lnTo>
                  <a:lnTo>
                    <a:pt x="146" y="146"/>
                  </a:lnTo>
                  <a:lnTo>
                    <a:pt x="49" y="340"/>
                  </a:lnTo>
                  <a:lnTo>
                    <a:pt x="1" y="534"/>
                  </a:lnTo>
                  <a:lnTo>
                    <a:pt x="49" y="727"/>
                  </a:lnTo>
                  <a:lnTo>
                    <a:pt x="146" y="873"/>
                  </a:lnTo>
                  <a:lnTo>
                    <a:pt x="291" y="970"/>
                  </a:lnTo>
                  <a:lnTo>
                    <a:pt x="534" y="1018"/>
                  </a:lnTo>
                  <a:lnTo>
                    <a:pt x="728" y="970"/>
                  </a:lnTo>
                  <a:lnTo>
                    <a:pt x="873" y="873"/>
                  </a:lnTo>
                  <a:lnTo>
                    <a:pt x="970" y="727"/>
                  </a:lnTo>
                  <a:lnTo>
                    <a:pt x="1018" y="534"/>
                  </a:lnTo>
                  <a:lnTo>
                    <a:pt x="970" y="340"/>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36"/>
            <p:cNvSpPr/>
            <p:nvPr/>
          </p:nvSpPr>
          <p:spPr>
            <a:xfrm>
              <a:off x="5646494" y="2797229"/>
              <a:ext cx="23007" cy="23029"/>
            </a:xfrm>
            <a:custGeom>
              <a:rect b="b" l="l" r="r" t="t"/>
              <a:pathLst>
                <a:path extrusionOk="0" h="1019" w="1018">
                  <a:moveTo>
                    <a:pt x="485" y="0"/>
                  </a:moveTo>
                  <a:lnTo>
                    <a:pt x="291" y="49"/>
                  </a:lnTo>
                  <a:lnTo>
                    <a:pt x="146" y="146"/>
                  </a:lnTo>
                  <a:lnTo>
                    <a:pt x="49" y="340"/>
                  </a:lnTo>
                  <a:lnTo>
                    <a:pt x="0" y="534"/>
                  </a:lnTo>
                  <a:lnTo>
                    <a:pt x="49" y="727"/>
                  </a:lnTo>
                  <a:lnTo>
                    <a:pt x="146" y="873"/>
                  </a:lnTo>
                  <a:lnTo>
                    <a:pt x="291" y="970"/>
                  </a:lnTo>
                  <a:lnTo>
                    <a:pt x="485" y="1018"/>
                  </a:lnTo>
                  <a:lnTo>
                    <a:pt x="727" y="970"/>
                  </a:lnTo>
                  <a:lnTo>
                    <a:pt x="873" y="873"/>
                  </a:lnTo>
                  <a:lnTo>
                    <a:pt x="970" y="727"/>
                  </a:lnTo>
                  <a:lnTo>
                    <a:pt x="1018" y="534"/>
                  </a:lnTo>
                  <a:lnTo>
                    <a:pt x="970" y="340"/>
                  </a:lnTo>
                  <a:lnTo>
                    <a:pt x="873" y="146"/>
                  </a:lnTo>
                  <a:lnTo>
                    <a:pt x="727"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3" name="Google Shape;1003;p36"/>
          <p:cNvGrpSpPr/>
          <p:nvPr/>
        </p:nvGrpSpPr>
        <p:grpSpPr>
          <a:xfrm>
            <a:off x="5974281" y="2635662"/>
            <a:ext cx="392133" cy="392155"/>
            <a:chOff x="6018897" y="2635120"/>
            <a:chExt cx="392133" cy="392155"/>
          </a:xfrm>
        </p:grpSpPr>
        <p:sp>
          <p:nvSpPr>
            <p:cNvPr id="1004" name="Google Shape;1004;p36"/>
            <p:cNvSpPr/>
            <p:nvPr/>
          </p:nvSpPr>
          <p:spPr>
            <a:xfrm>
              <a:off x="6181007" y="2797229"/>
              <a:ext cx="69020" cy="69020"/>
            </a:xfrm>
            <a:custGeom>
              <a:rect b="b" l="l" r="r" t="t"/>
              <a:pathLst>
                <a:path extrusionOk="0" h="3054" w="3054">
                  <a:moveTo>
                    <a:pt x="1503" y="1018"/>
                  </a:moveTo>
                  <a:lnTo>
                    <a:pt x="1696" y="1067"/>
                  </a:lnTo>
                  <a:lnTo>
                    <a:pt x="1890" y="1164"/>
                  </a:lnTo>
                  <a:lnTo>
                    <a:pt x="1987" y="1309"/>
                  </a:lnTo>
                  <a:lnTo>
                    <a:pt x="2036" y="1503"/>
                  </a:lnTo>
                  <a:lnTo>
                    <a:pt x="1987" y="1697"/>
                  </a:lnTo>
                  <a:lnTo>
                    <a:pt x="1890" y="1891"/>
                  </a:lnTo>
                  <a:lnTo>
                    <a:pt x="1696" y="1987"/>
                  </a:lnTo>
                  <a:lnTo>
                    <a:pt x="1503" y="2036"/>
                  </a:lnTo>
                  <a:lnTo>
                    <a:pt x="1309" y="1987"/>
                  </a:lnTo>
                  <a:lnTo>
                    <a:pt x="1163" y="1891"/>
                  </a:lnTo>
                  <a:lnTo>
                    <a:pt x="1066" y="1697"/>
                  </a:lnTo>
                  <a:lnTo>
                    <a:pt x="1018" y="1503"/>
                  </a:lnTo>
                  <a:lnTo>
                    <a:pt x="1066" y="1309"/>
                  </a:lnTo>
                  <a:lnTo>
                    <a:pt x="1163" y="1164"/>
                  </a:lnTo>
                  <a:lnTo>
                    <a:pt x="1309" y="1067"/>
                  </a:lnTo>
                  <a:lnTo>
                    <a:pt x="1503" y="1018"/>
                  </a:lnTo>
                  <a:close/>
                  <a:moveTo>
                    <a:pt x="1212" y="0"/>
                  </a:moveTo>
                  <a:lnTo>
                    <a:pt x="921" y="97"/>
                  </a:lnTo>
                  <a:lnTo>
                    <a:pt x="679" y="243"/>
                  </a:lnTo>
                  <a:lnTo>
                    <a:pt x="436" y="437"/>
                  </a:lnTo>
                  <a:lnTo>
                    <a:pt x="243" y="679"/>
                  </a:lnTo>
                  <a:lnTo>
                    <a:pt x="97" y="921"/>
                  </a:lnTo>
                  <a:lnTo>
                    <a:pt x="49" y="1212"/>
                  </a:lnTo>
                  <a:lnTo>
                    <a:pt x="0" y="1503"/>
                  </a:lnTo>
                  <a:lnTo>
                    <a:pt x="49" y="1842"/>
                  </a:lnTo>
                  <a:lnTo>
                    <a:pt x="97" y="2084"/>
                  </a:lnTo>
                  <a:lnTo>
                    <a:pt x="243" y="2375"/>
                  </a:lnTo>
                  <a:lnTo>
                    <a:pt x="436" y="2569"/>
                  </a:lnTo>
                  <a:lnTo>
                    <a:pt x="679" y="2763"/>
                  </a:lnTo>
                  <a:lnTo>
                    <a:pt x="921" y="2908"/>
                  </a:lnTo>
                  <a:lnTo>
                    <a:pt x="1212" y="3005"/>
                  </a:lnTo>
                  <a:lnTo>
                    <a:pt x="1503" y="3054"/>
                  </a:lnTo>
                  <a:lnTo>
                    <a:pt x="1842" y="3005"/>
                  </a:lnTo>
                  <a:lnTo>
                    <a:pt x="2133" y="2908"/>
                  </a:lnTo>
                  <a:lnTo>
                    <a:pt x="2375" y="2763"/>
                  </a:lnTo>
                  <a:lnTo>
                    <a:pt x="2617" y="2569"/>
                  </a:lnTo>
                  <a:lnTo>
                    <a:pt x="2763" y="2375"/>
                  </a:lnTo>
                  <a:lnTo>
                    <a:pt x="2908" y="2084"/>
                  </a:lnTo>
                  <a:lnTo>
                    <a:pt x="3005" y="1842"/>
                  </a:lnTo>
                  <a:lnTo>
                    <a:pt x="3053" y="1503"/>
                  </a:lnTo>
                  <a:lnTo>
                    <a:pt x="3005" y="1212"/>
                  </a:lnTo>
                  <a:lnTo>
                    <a:pt x="2908" y="921"/>
                  </a:lnTo>
                  <a:lnTo>
                    <a:pt x="2763" y="679"/>
                  </a:lnTo>
                  <a:lnTo>
                    <a:pt x="2617" y="437"/>
                  </a:lnTo>
                  <a:lnTo>
                    <a:pt x="2375" y="243"/>
                  </a:lnTo>
                  <a:lnTo>
                    <a:pt x="2133" y="97"/>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36"/>
            <p:cNvSpPr/>
            <p:nvPr/>
          </p:nvSpPr>
          <p:spPr>
            <a:xfrm>
              <a:off x="6018897" y="2635120"/>
              <a:ext cx="392133" cy="392155"/>
            </a:xfrm>
            <a:custGeom>
              <a:rect b="b" l="l" r="r" t="t"/>
              <a:pathLst>
                <a:path extrusionOk="0" h="17352" w="17351">
                  <a:moveTo>
                    <a:pt x="15848" y="4993"/>
                  </a:moveTo>
                  <a:lnTo>
                    <a:pt x="16042" y="5041"/>
                  </a:lnTo>
                  <a:lnTo>
                    <a:pt x="16188" y="5138"/>
                  </a:lnTo>
                  <a:lnTo>
                    <a:pt x="16285" y="5332"/>
                  </a:lnTo>
                  <a:lnTo>
                    <a:pt x="16333" y="5526"/>
                  </a:lnTo>
                  <a:lnTo>
                    <a:pt x="16285" y="5719"/>
                  </a:lnTo>
                  <a:lnTo>
                    <a:pt x="16188" y="5865"/>
                  </a:lnTo>
                  <a:lnTo>
                    <a:pt x="16042" y="5962"/>
                  </a:lnTo>
                  <a:lnTo>
                    <a:pt x="15848" y="6010"/>
                  </a:lnTo>
                  <a:lnTo>
                    <a:pt x="15655" y="5962"/>
                  </a:lnTo>
                  <a:lnTo>
                    <a:pt x="15461" y="5865"/>
                  </a:lnTo>
                  <a:lnTo>
                    <a:pt x="15364" y="5719"/>
                  </a:lnTo>
                  <a:lnTo>
                    <a:pt x="15315" y="5526"/>
                  </a:lnTo>
                  <a:lnTo>
                    <a:pt x="15364" y="5332"/>
                  </a:lnTo>
                  <a:lnTo>
                    <a:pt x="15461" y="5138"/>
                  </a:lnTo>
                  <a:lnTo>
                    <a:pt x="15655" y="5041"/>
                  </a:lnTo>
                  <a:lnTo>
                    <a:pt x="15848" y="4993"/>
                  </a:lnTo>
                  <a:close/>
                  <a:moveTo>
                    <a:pt x="2278" y="1018"/>
                  </a:moveTo>
                  <a:lnTo>
                    <a:pt x="2714" y="1067"/>
                  </a:lnTo>
                  <a:lnTo>
                    <a:pt x="3199" y="1164"/>
                  </a:lnTo>
                  <a:lnTo>
                    <a:pt x="3732" y="1309"/>
                  </a:lnTo>
                  <a:lnTo>
                    <a:pt x="4314" y="1503"/>
                  </a:lnTo>
                  <a:lnTo>
                    <a:pt x="4944" y="1794"/>
                  </a:lnTo>
                  <a:lnTo>
                    <a:pt x="5622" y="2182"/>
                  </a:lnTo>
                  <a:lnTo>
                    <a:pt x="6349" y="2618"/>
                  </a:lnTo>
                  <a:lnTo>
                    <a:pt x="7125" y="3102"/>
                  </a:lnTo>
                  <a:lnTo>
                    <a:pt x="7852" y="3636"/>
                  </a:lnTo>
                  <a:lnTo>
                    <a:pt x="6737" y="4605"/>
                  </a:lnTo>
                  <a:lnTo>
                    <a:pt x="5671" y="5623"/>
                  </a:lnTo>
                  <a:lnTo>
                    <a:pt x="4605" y="6737"/>
                  </a:lnTo>
                  <a:lnTo>
                    <a:pt x="3635" y="7852"/>
                  </a:lnTo>
                  <a:lnTo>
                    <a:pt x="3102" y="7125"/>
                  </a:lnTo>
                  <a:lnTo>
                    <a:pt x="2617" y="6350"/>
                  </a:lnTo>
                  <a:lnTo>
                    <a:pt x="2181" y="5623"/>
                  </a:lnTo>
                  <a:lnTo>
                    <a:pt x="1794" y="4896"/>
                  </a:lnTo>
                  <a:lnTo>
                    <a:pt x="1503" y="4314"/>
                  </a:lnTo>
                  <a:lnTo>
                    <a:pt x="1309" y="3732"/>
                  </a:lnTo>
                  <a:lnTo>
                    <a:pt x="1164" y="3199"/>
                  </a:lnTo>
                  <a:lnTo>
                    <a:pt x="1067" y="2715"/>
                  </a:lnTo>
                  <a:lnTo>
                    <a:pt x="1018" y="2278"/>
                  </a:lnTo>
                  <a:lnTo>
                    <a:pt x="1067" y="1891"/>
                  </a:lnTo>
                  <a:lnTo>
                    <a:pt x="1164" y="1600"/>
                  </a:lnTo>
                  <a:lnTo>
                    <a:pt x="1357" y="1358"/>
                  </a:lnTo>
                  <a:lnTo>
                    <a:pt x="1600" y="1164"/>
                  </a:lnTo>
                  <a:lnTo>
                    <a:pt x="1890" y="1067"/>
                  </a:lnTo>
                  <a:lnTo>
                    <a:pt x="2278" y="1018"/>
                  </a:lnTo>
                  <a:close/>
                  <a:moveTo>
                    <a:pt x="15073" y="1018"/>
                  </a:moveTo>
                  <a:lnTo>
                    <a:pt x="15364" y="1067"/>
                  </a:lnTo>
                  <a:lnTo>
                    <a:pt x="15655" y="1115"/>
                  </a:lnTo>
                  <a:lnTo>
                    <a:pt x="15848" y="1212"/>
                  </a:lnTo>
                  <a:lnTo>
                    <a:pt x="16042" y="1358"/>
                  </a:lnTo>
                  <a:lnTo>
                    <a:pt x="16188" y="1552"/>
                  </a:lnTo>
                  <a:lnTo>
                    <a:pt x="16285" y="1745"/>
                  </a:lnTo>
                  <a:lnTo>
                    <a:pt x="16333" y="2036"/>
                  </a:lnTo>
                  <a:lnTo>
                    <a:pt x="16333" y="2375"/>
                  </a:lnTo>
                  <a:lnTo>
                    <a:pt x="16333" y="2715"/>
                  </a:lnTo>
                  <a:lnTo>
                    <a:pt x="16236" y="3102"/>
                  </a:lnTo>
                  <a:lnTo>
                    <a:pt x="16139" y="3539"/>
                  </a:lnTo>
                  <a:lnTo>
                    <a:pt x="15994" y="3975"/>
                  </a:lnTo>
                  <a:lnTo>
                    <a:pt x="15848" y="3975"/>
                  </a:lnTo>
                  <a:lnTo>
                    <a:pt x="15558" y="4023"/>
                  </a:lnTo>
                  <a:lnTo>
                    <a:pt x="15267" y="4120"/>
                  </a:lnTo>
                  <a:lnTo>
                    <a:pt x="14976" y="4266"/>
                  </a:lnTo>
                  <a:lnTo>
                    <a:pt x="14782" y="4411"/>
                  </a:lnTo>
                  <a:lnTo>
                    <a:pt x="14588" y="4653"/>
                  </a:lnTo>
                  <a:lnTo>
                    <a:pt x="14443" y="4896"/>
                  </a:lnTo>
                  <a:lnTo>
                    <a:pt x="14346" y="5186"/>
                  </a:lnTo>
                  <a:lnTo>
                    <a:pt x="14298" y="5526"/>
                  </a:lnTo>
                  <a:lnTo>
                    <a:pt x="14346" y="5768"/>
                  </a:lnTo>
                  <a:lnTo>
                    <a:pt x="14394" y="6059"/>
                  </a:lnTo>
                  <a:lnTo>
                    <a:pt x="14540" y="6301"/>
                  </a:lnTo>
                  <a:lnTo>
                    <a:pt x="14685" y="6495"/>
                  </a:lnTo>
                  <a:lnTo>
                    <a:pt x="14249" y="7173"/>
                  </a:lnTo>
                  <a:lnTo>
                    <a:pt x="13764" y="7852"/>
                  </a:lnTo>
                  <a:lnTo>
                    <a:pt x="12795" y="6737"/>
                  </a:lnTo>
                  <a:lnTo>
                    <a:pt x="11729" y="5623"/>
                  </a:lnTo>
                  <a:lnTo>
                    <a:pt x="10614" y="4605"/>
                  </a:lnTo>
                  <a:lnTo>
                    <a:pt x="9500" y="3636"/>
                  </a:lnTo>
                  <a:lnTo>
                    <a:pt x="10566" y="2860"/>
                  </a:lnTo>
                  <a:lnTo>
                    <a:pt x="11632" y="2230"/>
                  </a:lnTo>
                  <a:lnTo>
                    <a:pt x="12601" y="1745"/>
                  </a:lnTo>
                  <a:lnTo>
                    <a:pt x="13522" y="1358"/>
                  </a:lnTo>
                  <a:lnTo>
                    <a:pt x="13958" y="1212"/>
                  </a:lnTo>
                  <a:lnTo>
                    <a:pt x="14394" y="1115"/>
                  </a:lnTo>
                  <a:lnTo>
                    <a:pt x="14734" y="1067"/>
                  </a:lnTo>
                  <a:lnTo>
                    <a:pt x="15073" y="1018"/>
                  </a:lnTo>
                  <a:close/>
                  <a:moveTo>
                    <a:pt x="1745" y="11341"/>
                  </a:moveTo>
                  <a:lnTo>
                    <a:pt x="1890" y="11487"/>
                  </a:lnTo>
                  <a:lnTo>
                    <a:pt x="2036" y="11632"/>
                  </a:lnTo>
                  <a:lnTo>
                    <a:pt x="2036" y="11826"/>
                  </a:lnTo>
                  <a:lnTo>
                    <a:pt x="2036" y="12020"/>
                  </a:lnTo>
                  <a:lnTo>
                    <a:pt x="1890" y="12214"/>
                  </a:lnTo>
                  <a:lnTo>
                    <a:pt x="1745" y="12311"/>
                  </a:lnTo>
                  <a:lnTo>
                    <a:pt x="1551" y="12359"/>
                  </a:lnTo>
                  <a:lnTo>
                    <a:pt x="1357" y="12311"/>
                  </a:lnTo>
                  <a:lnTo>
                    <a:pt x="1212" y="12214"/>
                  </a:lnTo>
                  <a:lnTo>
                    <a:pt x="1067" y="12020"/>
                  </a:lnTo>
                  <a:lnTo>
                    <a:pt x="1018" y="11826"/>
                  </a:lnTo>
                  <a:lnTo>
                    <a:pt x="1067" y="11632"/>
                  </a:lnTo>
                  <a:lnTo>
                    <a:pt x="1212" y="11487"/>
                  </a:lnTo>
                  <a:lnTo>
                    <a:pt x="1357" y="11341"/>
                  </a:lnTo>
                  <a:close/>
                  <a:moveTo>
                    <a:pt x="8676" y="4266"/>
                  </a:moveTo>
                  <a:lnTo>
                    <a:pt x="9887" y="5235"/>
                  </a:lnTo>
                  <a:lnTo>
                    <a:pt x="11002" y="6350"/>
                  </a:lnTo>
                  <a:lnTo>
                    <a:pt x="12117" y="7513"/>
                  </a:lnTo>
                  <a:lnTo>
                    <a:pt x="13134" y="8676"/>
                  </a:lnTo>
                  <a:lnTo>
                    <a:pt x="12117" y="9839"/>
                  </a:lnTo>
                  <a:lnTo>
                    <a:pt x="11002" y="11002"/>
                  </a:lnTo>
                  <a:lnTo>
                    <a:pt x="9887" y="12117"/>
                  </a:lnTo>
                  <a:lnTo>
                    <a:pt x="8676" y="13135"/>
                  </a:lnTo>
                  <a:lnTo>
                    <a:pt x="7512" y="12117"/>
                  </a:lnTo>
                  <a:lnTo>
                    <a:pt x="6349" y="11002"/>
                  </a:lnTo>
                  <a:lnTo>
                    <a:pt x="5283" y="9839"/>
                  </a:lnTo>
                  <a:lnTo>
                    <a:pt x="4265" y="8676"/>
                  </a:lnTo>
                  <a:lnTo>
                    <a:pt x="5283" y="7513"/>
                  </a:lnTo>
                  <a:lnTo>
                    <a:pt x="6349" y="6350"/>
                  </a:lnTo>
                  <a:lnTo>
                    <a:pt x="7512" y="5283"/>
                  </a:lnTo>
                  <a:lnTo>
                    <a:pt x="8676" y="4266"/>
                  </a:lnTo>
                  <a:close/>
                  <a:moveTo>
                    <a:pt x="3635" y="9500"/>
                  </a:moveTo>
                  <a:lnTo>
                    <a:pt x="4605" y="10614"/>
                  </a:lnTo>
                  <a:lnTo>
                    <a:pt x="5671" y="11729"/>
                  </a:lnTo>
                  <a:lnTo>
                    <a:pt x="6737" y="12795"/>
                  </a:lnTo>
                  <a:lnTo>
                    <a:pt x="7852" y="13765"/>
                  </a:lnTo>
                  <a:lnTo>
                    <a:pt x="6785" y="14492"/>
                  </a:lnTo>
                  <a:lnTo>
                    <a:pt x="5768" y="15122"/>
                  </a:lnTo>
                  <a:lnTo>
                    <a:pt x="4750" y="15655"/>
                  </a:lnTo>
                  <a:lnTo>
                    <a:pt x="3829" y="16042"/>
                  </a:lnTo>
                  <a:lnTo>
                    <a:pt x="3393" y="16188"/>
                  </a:lnTo>
                  <a:lnTo>
                    <a:pt x="3005" y="16285"/>
                  </a:lnTo>
                  <a:lnTo>
                    <a:pt x="2617" y="16333"/>
                  </a:lnTo>
                  <a:lnTo>
                    <a:pt x="1987" y="16333"/>
                  </a:lnTo>
                  <a:lnTo>
                    <a:pt x="1745" y="16285"/>
                  </a:lnTo>
                  <a:lnTo>
                    <a:pt x="1503" y="16188"/>
                  </a:lnTo>
                  <a:lnTo>
                    <a:pt x="1357" y="16042"/>
                  </a:lnTo>
                  <a:lnTo>
                    <a:pt x="1212" y="15849"/>
                  </a:lnTo>
                  <a:lnTo>
                    <a:pt x="1115" y="15606"/>
                  </a:lnTo>
                  <a:lnTo>
                    <a:pt x="1067" y="15316"/>
                  </a:lnTo>
                  <a:lnTo>
                    <a:pt x="1018" y="15025"/>
                  </a:lnTo>
                  <a:lnTo>
                    <a:pt x="1067" y="14637"/>
                  </a:lnTo>
                  <a:lnTo>
                    <a:pt x="1164" y="14249"/>
                  </a:lnTo>
                  <a:lnTo>
                    <a:pt x="1260" y="13813"/>
                  </a:lnTo>
                  <a:lnTo>
                    <a:pt x="1406" y="13328"/>
                  </a:lnTo>
                  <a:lnTo>
                    <a:pt x="1551" y="13377"/>
                  </a:lnTo>
                  <a:lnTo>
                    <a:pt x="1842" y="13328"/>
                  </a:lnTo>
                  <a:lnTo>
                    <a:pt x="2133" y="13232"/>
                  </a:lnTo>
                  <a:lnTo>
                    <a:pt x="2424" y="13086"/>
                  </a:lnTo>
                  <a:lnTo>
                    <a:pt x="2617" y="12892"/>
                  </a:lnTo>
                  <a:lnTo>
                    <a:pt x="2811" y="12698"/>
                  </a:lnTo>
                  <a:lnTo>
                    <a:pt x="2957" y="12408"/>
                  </a:lnTo>
                  <a:lnTo>
                    <a:pt x="3054" y="12117"/>
                  </a:lnTo>
                  <a:lnTo>
                    <a:pt x="3054" y="11826"/>
                  </a:lnTo>
                  <a:lnTo>
                    <a:pt x="3054" y="11535"/>
                  </a:lnTo>
                  <a:lnTo>
                    <a:pt x="2957" y="11293"/>
                  </a:lnTo>
                  <a:lnTo>
                    <a:pt x="2860" y="11051"/>
                  </a:lnTo>
                  <a:lnTo>
                    <a:pt x="2714" y="10857"/>
                  </a:lnTo>
                  <a:lnTo>
                    <a:pt x="3151" y="10178"/>
                  </a:lnTo>
                  <a:lnTo>
                    <a:pt x="3635" y="9500"/>
                  </a:lnTo>
                  <a:close/>
                  <a:moveTo>
                    <a:pt x="13764" y="9500"/>
                  </a:moveTo>
                  <a:lnTo>
                    <a:pt x="14298" y="10275"/>
                  </a:lnTo>
                  <a:lnTo>
                    <a:pt x="14782" y="11002"/>
                  </a:lnTo>
                  <a:lnTo>
                    <a:pt x="15218" y="11729"/>
                  </a:lnTo>
                  <a:lnTo>
                    <a:pt x="15606" y="12456"/>
                  </a:lnTo>
                  <a:lnTo>
                    <a:pt x="15848" y="13086"/>
                  </a:lnTo>
                  <a:lnTo>
                    <a:pt x="16091" y="13668"/>
                  </a:lnTo>
                  <a:lnTo>
                    <a:pt x="16236" y="14201"/>
                  </a:lnTo>
                  <a:lnTo>
                    <a:pt x="16333" y="14685"/>
                  </a:lnTo>
                  <a:lnTo>
                    <a:pt x="16333" y="15122"/>
                  </a:lnTo>
                  <a:lnTo>
                    <a:pt x="16333" y="15461"/>
                  </a:lnTo>
                  <a:lnTo>
                    <a:pt x="16188" y="15800"/>
                  </a:lnTo>
                  <a:lnTo>
                    <a:pt x="16042" y="16042"/>
                  </a:lnTo>
                  <a:lnTo>
                    <a:pt x="15800" y="16188"/>
                  </a:lnTo>
                  <a:lnTo>
                    <a:pt x="15509" y="16285"/>
                  </a:lnTo>
                  <a:lnTo>
                    <a:pt x="15121" y="16333"/>
                  </a:lnTo>
                  <a:lnTo>
                    <a:pt x="14685" y="16333"/>
                  </a:lnTo>
                  <a:lnTo>
                    <a:pt x="14201" y="16236"/>
                  </a:lnTo>
                  <a:lnTo>
                    <a:pt x="13668" y="16091"/>
                  </a:lnTo>
                  <a:lnTo>
                    <a:pt x="13086" y="15849"/>
                  </a:lnTo>
                  <a:lnTo>
                    <a:pt x="12456" y="15558"/>
                  </a:lnTo>
                  <a:lnTo>
                    <a:pt x="11729" y="15219"/>
                  </a:lnTo>
                  <a:lnTo>
                    <a:pt x="11002" y="14782"/>
                  </a:lnTo>
                  <a:lnTo>
                    <a:pt x="10275" y="14298"/>
                  </a:lnTo>
                  <a:lnTo>
                    <a:pt x="9500" y="13765"/>
                  </a:lnTo>
                  <a:lnTo>
                    <a:pt x="10663" y="12795"/>
                  </a:lnTo>
                  <a:lnTo>
                    <a:pt x="11729" y="11729"/>
                  </a:lnTo>
                  <a:lnTo>
                    <a:pt x="12795" y="10614"/>
                  </a:lnTo>
                  <a:lnTo>
                    <a:pt x="13764" y="9500"/>
                  </a:lnTo>
                  <a:close/>
                  <a:moveTo>
                    <a:pt x="2036" y="1"/>
                  </a:moveTo>
                  <a:lnTo>
                    <a:pt x="1794" y="49"/>
                  </a:lnTo>
                  <a:lnTo>
                    <a:pt x="1503" y="98"/>
                  </a:lnTo>
                  <a:lnTo>
                    <a:pt x="1260" y="195"/>
                  </a:lnTo>
                  <a:lnTo>
                    <a:pt x="1018" y="340"/>
                  </a:lnTo>
                  <a:lnTo>
                    <a:pt x="824" y="437"/>
                  </a:lnTo>
                  <a:lnTo>
                    <a:pt x="630" y="631"/>
                  </a:lnTo>
                  <a:lnTo>
                    <a:pt x="485" y="825"/>
                  </a:lnTo>
                  <a:lnTo>
                    <a:pt x="340" y="1018"/>
                  </a:lnTo>
                  <a:lnTo>
                    <a:pt x="194" y="1261"/>
                  </a:lnTo>
                  <a:lnTo>
                    <a:pt x="146" y="1503"/>
                  </a:lnTo>
                  <a:lnTo>
                    <a:pt x="49" y="1745"/>
                  </a:lnTo>
                  <a:lnTo>
                    <a:pt x="49" y="2036"/>
                  </a:lnTo>
                  <a:lnTo>
                    <a:pt x="49" y="2666"/>
                  </a:lnTo>
                  <a:lnTo>
                    <a:pt x="146" y="3296"/>
                  </a:lnTo>
                  <a:lnTo>
                    <a:pt x="291" y="3926"/>
                  </a:lnTo>
                  <a:lnTo>
                    <a:pt x="582" y="4605"/>
                  </a:lnTo>
                  <a:lnTo>
                    <a:pt x="873" y="5380"/>
                  </a:lnTo>
                  <a:lnTo>
                    <a:pt x="1309" y="6156"/>
                  </a:lnTo>
                  <a:lnTo>
                    <a:pt x="1794" y="6980"/>
                  </a:lnTo>
                  <a:lnTo>
                    <a:pt x="2375" y="7852"/>
                  </a:lnTo>
                  <a:lnTo>
                    <a:pt x="2957" y="8676"/>
                  </a:lnTo>
                  <a:lnTo>
                    <a:pt x="2375" y="9500"/>
                  </a:lnTo>
                  <a:lnTo>
                    <a:pt x="1842" y="10324"/>
                  </a:lnTo>
                  <a:lnTo>
                    <a:pt x="1260" y="10324"/>
                  </a:lnTo>
                  <a:lnTo>
                    <a:pt x="970" y="10421"/>
                  </a:lnTo>
                  <a:lnTo>
                    <a:pt x="679" y="10566"/>
                  </a:lnTo>
                  <a:lnTo>
                    <a:pt x="485" y="10760"/>
                  </a:lnTo>
                  <a:lnTo>
                    <a:pt x="291" y="11002"/>
                  </a:lnTo>
                  <a:lnTo>
                    <a:pt x="146" y="11244"/>
                  </a:lnTo>
                  <a:lnTo>
                    <a:pt x="49" y="11535"/>
                  </a:lnTo>
                  <a:lnTo>
                    <a:pt x="0" y="11826"/>
                  </a:lnTo>
                  <a:lnTo>
                    <a:pt x="49" y="12165"/>
                  </a:lnTo>
                  <a:lnTo>
                    <a:pt x="146" y="12456"/>
                  </a:lnTo>
                  <a:lnTo>
                    <a:pt x="291" y="12698"/>
                  </a:lnTo>
                  <a:lnTo>
                    <a:pt x="485" y="12941"/>
                  </a:lnTo>
                  <a:lnTo>
                    <a:pt x="243" y="13716"/>
                  </a:lnTo>
                  <a:lnTo>
                    <a:pt x="97" y="14395"/>
                  </a:lnTo>
                  <a:lnTo>
                    <a:pt x="0" y="14976"/>
                  </a:lnTo>
                  <a:lnTo>
                    <a:pt x="49" y="15461"/>
                  </a:lnTo>
                  <a:lnTo>
                    <a:pt x="146" y="15897"/>
                  </a:lnTo>
                  <a:lnTo>
                    <a:pt x="243" y="16236"/>
                  </a:lnTo>
                  <a:lnTo>
                    <a:pt x="437" y="16527"/>
                  </a:lnTo>
                  <a:lnTo>
                    <a:pt x="630" y="16769"/>
                  </a:lnTo>
                  <a:lnTo>
                    <a:pt x="970" y="17012"/>
                  </a:lnTo>
                  <a:lnTo>
                    <a:pt x="1406" y="17206"/>
                  </a:lnTo>
                  <a:lnTo>
                    <a:pt x="1842" y="17303"/>
                  </a:lnTo>
                  <a:lnTo>
                    <a:pt x="2278" y="17351"/>
                  </a:lnTo>
                  <a:lnTo>
                    <a:pt x="2763" y="17303"/>
                  </a:lnTo>
                  <a:lnTo>
                    <a:pt x="3248" y="17254"/>
                  </a:lnTo>
                  <a:lnTo>
                    <a:pt x="3732" y="17109"/>
                  </a:lnTo>
                  <a:lnTo>
                    <a:pt x="4168" y="16963"/>
                  </a:lnTo>
                  <a:lnTo>
                    <a:pt x="5235" y="16576"/>
                  </a:lnTo>
                  <a:lnTo>
                    <a:pt x="6349" y="15994"/>
                  </a:lnTo>
                  <a:lnTo>
                    <a:pt x="7512" y="15267"/>
                  </a:lnTo>
                  <a:lnTo>
                    <a:pt x="8676" y="14395"/>
                  </a:lnTo>
                  <a:lnTo>
                    <a:pt x="9548" y="15025"/>
                  </a:lnTo>
                  <a:lnTo>
                    <a:pt x="10372" y="15558"/>
                  </a:lnTo>
                  <a:lnTo>
                    <a:pt x="11196" y="16091"/>
                  </a:lnTo>
                  <a:lnTo>
                    <a:pt x="12020" y="16479"/>
                  </a:lnTo>
                  <a:lnTo>
                    <a:pt x="12747" y="16818"/>
                  </a:lnTo>
                  <a:lnTo>
                    <a:pt x="13474" y="17060"/>
                  </a:lnTo>
                  <a:lnTo>
                    <a:pt x="14104" y="17254"/>
                  </a:lnTo>
                  <a:lnTo>
                    <a:pt x="14685" y="17351"/>
                  </a:lnTo>
                  <a:lnTo>
                    <a:pt x="15073" y="17351"/>
                  </a:lnTo>
                  <a:lnTo>
                    <a:pt x="15606" y="17303"/>
                  </a:lnTo>
                  <a:lnTo>
                    <a:pt x="16042" y="17206"/>
                  </a:lnTo>
                  <a:lnTo>
                    <a:pt x="16430" y="17012"/>
                  </a:lnTo>
                  <a:lnTo>
                    <a:pt x="16769" y="16769"/>
                  </a:lnTo>
                  <a:lnTo>
                    <a:pt x="16915" y="16576"/>
                  </a:lnTo>
                  <a:lnTo>
                    <a:pt x="17060" y="16333"/>
                  </a:lnTo>
                  <a:lnTo>
                    <a:pt x="17157" y="16139"/>
                  </a:lnTo>
                  <a:lnTo>
                    <a:pt x="17254" y="15897"/>
                  </a:lnTo>
                  <a:lnTo>
                    <a:pt x="17302" y="15606"/>
                  </a:lnTo>
                  <a:lnTo>
                    <a:pt x="17351" y="15316"/>
                  </a:lnTo>
                  <a:lnTo>
                    <a:pt x="17351" y="14685"/>
                  </a:lnTo>
                  <a:lnTo>
                    <a:pt x="17254" y="14104"/>
                  </a:lnTo>
                  <a:lnTo>
                    <a:pt x="17060" y="13425"/>
                  </a:lnTo>
                  <a:lnTo>
                    <a:pt x="16818" y="12747"/>
                  </a:lnTo>
                  <a:lnTo>
                    <a:pt x="16478" y="12020"/>
                  </a:lnTo>
                  <a:lnTo>
                    <a:pt x="16091" y="11196"/>
                  </a:lnTo>
                  <a:lnTo>
                    <a:pt x="15606" y="10372"/>
                  </a:lnTo>
                  <a:lnTo>
                    <a:pt x="15025" y="9548"/>
                  </a:lnTo>
                  <a:lnTo>
                    <a:pt x="14394" y="8676"/>
                  </a:lnTo>
                  <a:lnTo>
                    <a:pt x="15025" y="7852"/>
                  </a:lnTo>
                  <a:lnTo>
                    <a:pt x="15558" y="7028"/>
                  </a:lnTo>
                  <a:lnTo>
                    <a:pt x="16139" y="7028"/>
                  </a:lnTo>
                  <a:lnTo>
                    <a:pt x="16430" y="6931"/>
                  </a:lnTo>
                  <a:lnTo>
                    <a:pt x="16672" y="6786"/>
                  </a:lnTo>
                  <a:lnTo>
                    <a:pt x="16915" y="6592"/>
                  </a:lnTo>
                  <a:lnTo>
                    <a:pt x="17109" y="6350"/>
                  </a:lnTo>
                  <a:lnTo>
                    <a:pt x="17254" y="6107"/>
                  </a:lnTo>
                  <a:lnTo>
                    <a:pt x="17351" y="5816"/>
                  </a:lnTo>
                  <a:lnTo>
                    <a:pt x="17351" y="5526"/>
                  </a:lnTo>
                  <a:lnTo>
                    <a:pt x="17351" y="5186"/>
                  </a:lnTo>
                  <a:lnTo>
                    <a:pt x="17254" y="4896"/>
                  </a:lnTo>
                  <a:lnTo>
                    <a:pt x="17109" y="4653"/>
                  </a:lnTo>
                  <a:lnTo>
                    <a:pt x="16915" y="4411"/>
                  </a:lnTo>
                  <a:lnTo>
                    <a:pt x="17157" y="3636"/>
                  </a:lnTo>
                  <a:lnTo>
                    <a:pt x="17302" y="3005"/>
                  </a:lnTo>
                  <a:lnTo>
                    <a:pt x="17351" y="2424"/>
                  </a:lnTo>
                  <a:lnTo>
                    <a:pt x="17351" y="1891"/>
                  </a:lnTo>
                  <a:lnTo>
                    <a:pt x="17254" y="1503"/>
                  </a:lnTo>
                  <a:lnTo>
                    <a:pt x="17109" y="1115"/>
                  </a:lnTo>
                  <a:lnTo>
                    <a:pt x="16963" y="873"/>
                  </a:lnTo>
                  <a:lnTo>
                    <a:pt x="16769" y="631"/>
                  </a:lnTo>
                  <a:lnTo>
                    <a:pt x="16575" y="485"/>
                  </a:lnTo>
                  <a:lnTo>
                    <a:pt x="16382" y="340"/>
                  </a:lnTo>
                  <a:lnTo>
                    <a:pt x="15994" y="146"/>
                  </a:lnTo>
                  <a:lnTo>
                    <a:pt x="15509" y="49"/>
                  </a:lnTo>
                  <a:lnTo>
                    <a:pt x="15073" y="1"/>
                  </a:lnTo>
                  <a:lnTo>
                    <a:pt x="14588" y="49"/>
                  </a:lnTo>
                  <a:lnTo>
                    <a:pt x="14104" y="146"/>
                  </a:lnTo>
                  <a:lnTo>
                    <a:pt x="13619" y="243"/>
                  </a:lnTo>
                  <a:lnTo>
                    <a:pt x="13183" y="388"/>
                  </a:lnTo>
                  <a:lnTo>
                    <a:pt x="12165" y="825"/>
                  </a:lnTo>
                  <a:lnTo>
                    <a:pt x="11050" y="1406"/>
                  </a:lnTo>
                  <a:lnTo>
                    <a:pt x="9887" y="2133"/>
                  </a:lnTo>
                  <a:lnTo>
                    <a:pt x="8676" y="2957"/>
                  </a:lnTo>
                  <a:lnTo>
                    <a:pt x="7852" y="2327"/>
                  </a:lnTo>
                  <a:lnTo>
                    <a:pt x="6979" y="1794"/>
                  </a:lnTo>
                  <a:lnTo>
                    <a:pt x="6155" y="1309"/>
                  </a:lnTo>
                  <a:lnTo>
                    <a:pt x="5380" y="873"/>
                  </a:lnTo>
                  <a:lnTo>
                    <a:pt x="4653" y="534"/>
                  </a:lnTo>
                  <a:lnTo>
                    <a:pt x="3926" y="291"/>
                  </a:lnTo>
                  <a:lnTo>
                    <a:pt x="3296" y="146"/>
                  </a:lnTo>
                  <a:lnTo>
                    <a:pt x="2666" y="49"/>
                  </a:lnTo>
                  <a:lnTo>
                    <a:pt x="20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36"/>
            <p:cNvSpPr/>
            <p:nvPr/>
          </p:nvSpPr>
          <p:spPr>
            <a:xfrm>
              <a:off x="6203991" y="2635120"/>
              <a:ext cx="23029" cy="23029"/>
            </a:xfrm>
            <a:custGeom>
              <a:rect b="b" l="l" r="r" t="t"/>
              <a:pathLst>
                <a:path extrusionOk="0" h="1019" w="1019">
                  <a:moveTo>
                    <a:pt x="486" y="1"/>
                  </a:moveTo>
                  <a:lnTo>
                    <a:pt x="292" y="49"/>
                  </a:lnTo>
                  <a:lnTo>
                    <a:pt x="146" y="146"/>
                  </a:lnTo>
                  <a:lnTo>
                    <a:pt x="49" y="340"/>
                  </a:lnTo>
                  <a:lnTo>
                    <a:pt x="1" y="534"/>
                  </a:lnTo>
                  <a:lnTo>
                    <a:pt x="49" y="728"/>
                  </a:lnTo>
                  <a:lnTo>
                    <a:pt x="146" y="873"/>
                  </a:lnTo>
                  <a:lnTo>
                    <a:pt x="292" y="970"/>
                  </a:lnTo>
                  <a:lnTo>
                    <a:pt x="486" y="1018"/>
                  </a:lnTo>
                  <a:lnTo>
                    <a:pt x="679" y="970"/>
                  </a:lnTo>
                  <a:lnTo>
                    <a:pt x="873" y="873"/>
                  </a:lnTo>
                  <a:lnTo>
                    <a:pt x="970" y="728"/>
                  </a:lnTo>
                  <a:lnTo>
                    <a:pt x="1019" y="534"/>
                  </a:lnTo>
                  <a:lnTo>
                    <a:pt x="970" y="340"/>
                  </a:lnTo>
                  <a:lnTo>
                    <a:pt x="873" y="146"/>
                  </a:lnTo>
                  <a:lnTo>
                    <a:pt x="679" y="49"/>
                  </a:lnTo>
                  <a:lnTo>
                    <a:pt x="4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36"/>
            <p:cNvSpPr/>
            <p:nvPr/>
          </p:nvSpPr>
          <p:spPr>
            <a:xfrm>
              <a:off x="6203991" y="3004245"/>
              <a:ext cx="23029" cy="23029"/>
            </a:xfrm>
            <a:custGeom>
              <a:rect b="b" l="l" r="r" t="t"/>
              <a:pathLst>
                <a:path extrusionOk="0" h="1019" w="1019">
                  <a:moveTo>
                    <a:pt x="486" y="0"/>
                  </a:moveTo>
                  <a:lnTo>
                    <a:pt x="292" y="49"/>
                  </a:lnTo>
                  <a:lnTo>
                    <a:pt x="146" y="146"/>
                  </a:lnTo>
                  <a:lnTo>
                    <a:pt x="49" y="340"/>
                  </a:lnTo>
                  <a:lnTo>
                    <a:pt x="1" y="533"/>
                  </a:lnTo>
                  <a:lnTo>
                    <a:pt x="49" y="727"/>
                  </a:lnTo>
                  <a:lnTo>
                    <a:pt x="146" y="873"/>
                  </a:lnTo>
                  <a:lnTo>
                    <a:pt x="292" y="970"/>
                  </a:lnTo>
                  <a:lnTo>
                    <a:pt x="486" y="1018"/>
                  </a:lnTo>
                  <a:lnTo>
                    <a:pt x="679" y="970"/>
                  </a:lnTo>
                  <a:lnTo>
                    <a:pt x="873" y="873"/>
                  </a:lnTo>
                  <a:lnTo>
                    <a:pt x="970" y="727"/>
                  </a:lnTo>
                  <a:lnTo>
                    <a:pt x="1019" y="533"/>
                  </a:lnTo>
                  <a:lnTo>
                    <a:pt x="970" y="340"/>
                  </a:lnTo>
                  <a:lnTo>
                    <a:pt x="873" y="146"/>
                  </a:lnTo>
                  <a:lnTo>
                    <a:pt x="679" y="49"/>
                  </a:lnTo>
                  <a:lnTo>
                    <a:pt x="4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36"/>
          <p:cNvGrpSpPr/>
          <p:nvPr/>
        </p:nvGrpSpPr>
        <p:grpSpPr>
          <a:xfrm>
            <a:off x="6593549" y="2635662"/>
            <a:ext cx="392133" cy="392155"/>
            <a:chOff x="6727565" y="2635120"/>
            <a:chExt cx="392133" cy="392155"/>
          </a:xfrm>
        </p:grpSpPr>
        <p:sp>
          <p:nvSpPr>
            <p:cNvPr id="1009" name="Google Shape;1009;p36"/>
            <p:cNvSpPr/>
            <p:nvPr/>
          </p:nvSpPr>
          <p:spPr>
            <a:xfrm>
              <a:off x="6727565" y="2635120"/>
              <a:ext cx="306705" cy="307812"/>
            </a:xfrm>
            <a:custGeom>
              <a:rect b="b" l="l" r="r" t="t"/>
              <a:pathLst>
                <a:path extrusionOk="0" h="13620" w="13571">
                  <a:moveTo>
                    <a:pt x="10614" y="1018"/>
                  </a:moveTo>
                  <a:lnTo>
                    <a:pt x="10808" y="1067"/>
                  </a:lnTo>
                  <a:lnTo>
                    <a:pt x="10953" y="1164"/>
                  </a:lnTo>
                  <a:lnTo>
                    <a:pt x="12407" y="2618"/>
                  </a:lnTo>
                  <a:lnTo>
                    <a:pt x="12553" y="2812"/>
                  </a:lnTo>
                  <a:lnTo>
                    <a:pt x="12553" y="2957"/>
                  </a:lnTo>
                  <a:lnTo>
                    <a:pt x="12553" y="3151"/>
                  </a:lnTo>
                  <a:lnTo>
                    <a:pt x="12407" y="3345"/>
                  </a:lnTo>
                  <a:lnTo>
                    <a:pt x="11826" y="3926"/>
                  </a:lnTo>
                  <a:lnTo>
                    <a:pt x="9645" y="1794"/>
                  </a:lnTo>
                  <a:lnTo>
                    <a:pt x="10275" y="1164"/>
                  </a:lnTo>
                  <a:lnTo>
                    <a:pt x="10420" y="1067"/>
                  </a:lnTo>
                  <a:lnTo>
                    <a:pt x="10614" y="1018"/>
                  </a:lnTo>
                  <a:close/>
                  <a:moveTo>
                    <a:pt x="8918" y="2521"/>
                  </a:moveTo>
                  <a:lnTo>
                    <a:pt x="9693" y="3248"/>
                  </a:lnTo>
                  <a:lnTo>
                    <a:pt x="3150" y="9742"/>
                  </a:lnTo>
                  <a:lnTo>
                    <a:pt x="2424" y="9015"/>
                  </a:lnTo>
                  <a:lnTo>
                    <a:pt x="8918" y="2521"/>
                  </a:lnTo>
                  <a:close/>
                  <a:moveTo>
                    <a:pt x="10372" y="3975"/>
                  </a:moveTo>
                  <a:lnTo>
                    <a:pt x="11099" y="4653"/>
                  </a:lnTo>
                  <a:lnTo>
                    <a:pt x="4556" y="11148"/>
                  </a:lnTo>
                  <a:lnTo>
                    <a:pt x="3877" y="10469"/>
                  </a:lnTo>
                  <a:lnTo>
                    <a:pt x="10372" y="3975"/>
                  </a:lnTo>
                  <a:close/>
                  <a:moveTo>
                    <a:pt x="1939" y="9984"/>
                  </a:moveTo>
                  <a:lnTo>
                    <a:pt x="3635" y="11632"/>
                  </a:lnTo>
                  <a:lnTo>
                    <a:pt x="1260" y="12359"/>
                  </a:lnTo>
                  <a:lnTo>
                    <a:pt x="1260" y="12359"/>
                  </a:lnTo>
                  <a:lnTo>
                    <a:pt x="1939" y="9984"/>
                  </a:lnTo>
                  <a:close/>
                  <a:moveTo>
                    <a:pt x="10614" y="1"/>
                  </a:moveTo>
                  <a:lnTo>
                    <a:pt x="10323" y="49"/>
                  </a:lnTo>
                  <a:lnTo>
                    <a:pt x="10033" y="98"/>
                  </a:lnTo>
                  <a:lnTo>
                    <a:pt x="9790" y="243"/>
                  </a:lnTo>
                  <a:lnTo>
                    <a:pt x="9548" y="437"/>
                  </a:lnTo>
                  <a:lnTo>
                    <a:pt x="8579" y="1406"/>
                  </a:lnTo>
                  <a:lnTo>
                    <a:pt x="1357" y="8676"/>
                  </a:lnTo>
                  <a:lnTo>
                    <a:pt x="1260" y="8773"/>
                  </a:lnTo>
                  <a:lnTo>
                    <a:pt x="1212" y="8870"/>
                  </a:lnTo>
                  <a:lnTo>
                    <a:pt x="49" y="12989"/>
                  </a:lnTo>
                  <a:lnTo>
                    <a:pt x="0" y="13086"/>
                  </a:lnTo>
                  <a:lnTo>
                    <a:pt x="49" y="13232"/>
                  </a:lnTo>
                  <a:lnTo>
                    <a:pt x="97" y="13377"/>
                  </a:lnTo>
                  <a:lnTo>
                    <a:pt x="194" y="13474"/>
                  </a:lnTo>
                  <a:lnTo>
                    <a:pt x="291" y="13571"/>
                  </a:lnTo>
                  <a:lnTo>
                    <a:pt x="388" y="13619"/>
                  </a:lnTo>
                  <a:lnTo>
                    <a:pt x="533" y="13619"/>
                  </a:lnTo>
                  <a:lnTo>
                    <a:pt x="679" y="13571"/>
                  </a:lnTo>
                  <a:lnTo>
                    <a:pt x="4701" y="12359"/>
                  </a:lnTo>
                  <a:lnTo>
                    <a:pt x="4798" y="12359"/>
                  </a:lnTo>
                  <a:lnTo>
                    <a:pt x="4944" y="12262"/>
                  </a:lnTo>
                  <a:lnTo>
                    <a:pt x="13134" y="4023"/>
                  </a:lnTo>
                  <a:lnTo>
                    <a:pt x="13328" y="3781"/>
                  </a:lnTo>
                  <a:lnTo>
                    <a:pt x="13474" y="3539"/>
                  </a:lnTo>
                  <a:lnTo>
                    <a:pt x="13570" y="3248"/>
                  </a:lnTo>
                  <a:lnTo>
                    <a:pt x="13570" y="2957"/>
                  </a:lnTo>
                  <a:lnTo>
                    <a:pt x="13570" y="2715"/>
                  </a:lnTo>
                  <a:lnTo>
                    <a:pt x="13474" y="2424"/>
                  </a:lnTo>
                  <a:lnTo>
                    <a:pt x="13328" y="2133"/>
                  </a:lnTo>
                  <a:lnTo>
                    <a:pt x="13134" y="1939"/>
                  </a:lnTo>
                  <a:lnTo>
                    <a:pt x="11680" y="437"/>
                  </a:lnTo>
                  <a:lnTo>
                    <a:pt x="11438" y="243"/>
                  </a:lnTo>
                  <a:lnTo>
                    <a:pt x="11196" y="98"/>
                  </a:lnTo>
                  <a:lnTo>
                    <a:pt x="10905" y="49"/>
                  </a:lnTo>
                  <a:lnTo>
                    <a:pt x="1061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36"/>
            <p:cNvSpPr/>
            <p:nvPr/>
          </p:nvSpPr>
          <p:spPr>
            <a:xfrm>
              <a:off x="6911575" y="2816937"/>
              <a:ext cx="208123" cy="210338"/>
            </a:xfrm>
            <a:custGeom>
              <a:rect b="b" l="l" r="r" t="t"/>
              <a:pathLst>
                <a:path extrusionOk="0" h="9307" w="9209">
                  <a:moveTo>
                    <a:pt x="5138" y="1019"/>
                  </a:moveTo>
                  <a:lnTo>
                    <a:pt x="5138" y="1649"/>
                  </a:lnTo>
                  <a:lnTo>
                    <a:pt x="5138" y="1794"/>
                  </a:lnTo>
                  <a:lnTo>
                    <a:pt x="5235" y="1939"/>
                  </a:lnTo>
                  <a:lnTo>
                    <a:pt x="5332" y="2036"/>
                  </a:lnTo>
                  <a:lnTo>
                    <a:pt x="5477" y="2133"/>
                  </a:lnTo>
                  <a:lnTo>
                    <a:pt x="5962" y="2327"/>
                  </a:lnTo>
                  <a:lnTo>
                    <a:pt x="6349" y="2666"/>
                  </a:lnTo>
                  <a:lnTo>
                    <a:pt x="6495" y="2763"/>
                  </a:lnTo>
                  <a:lnTo>
                    <a:pt x="6834" y="2763"/>
                  </a:lnTo>
                  <a:lnTo>
                    <a:pt x="6979" y="2715"/>
                  </a:lnTo>
                  <a:lnTo>
                    <a:pt x="7512" y="2376"/>
                  </a:lnTo>
                  <a:lnTo>
                    <a:pt x="7997" y="3296"/>
                  </a:lnTo>
                  <a:lnTo>
                    <a:pt x="7464" y="3587"/>
                  </a:lnTo>
                  <a:lnTo>
                    <a:pt x="7367" y="3684"/>
                  </a:lnTo>
                  <a:lnTo>
                    <a:pt x="7270" y="3830"/>
                  </a:lnTo>
                  <a:lnTo>
                    <a:pt x="7222" y="3975"/>
                  </a:lnTo>
                  <a:lnTo>
                    <a:pt x="7222" y="4120"/>
                  </a:lnTo>
                  <a:lnTo>
                    <a:pt x="7270" y="4653"/>
                  </a:lnTo>
                  <a:lnTo>
                    <a:pt x="7222" y="5187"/>
                  </a:lnTo>
                  <a:lnTo>
                    <a:pt x="7222" y="5332"/>
                  </a:lnTo>
                  <a:lnTo>
                    <a:pt x="7270" y="5477"/>
                  </a:lnTo>
                  <a:lnTo>
                    <a:pt x="7367" y="5623"/>
                  </a:lnTo>
                  <a:lnTo>
                    <a:pt x="7464" y="5720"/>
                  </a:lnTo>
                  <a:lnTo>
                    <a:pt x="7997" y="6010"/>
                  </a:lnTo>
                  <a:lnTo>
                    <a:pt x="7512" y="6931"/>
                  </a:lnTo>
                  <a:lnTo>
                    <a:pt x="6979" y="6592"/>
                  </a:lnTo>
                  <a:lnTo>
                    <a:pt x="6834" y="6544"/>
                  </a:lnTo>
                  <a:lnTo>
                    <a:pt x="6495" y="6544"/>
                  </a:lnTo>
                  <a:lnTo>
                    <a:pt x="6349" y="6640"/>
                  </a:lnTo>
                  <a:lnTo>
                    <a:pt x="5962" y="6980"/>
                  </a:lnTo>
                  <a:lnTo>
                    <a:pt x="5477" y="7174"/>
                  </a:lnTo>
                  <a:lnTo>
                    <a:pt x="5332" y="7271"/>
                  </a:lnTo>
                  <a:lnTo>
                    <a:pt x="5235" y="7367"/>
                  </a:lnTo>
                  <a:lnTo>
                    <a:pt x="5138" y="7513"/>
                  </a:lnTo>
                  <a:lnTo>
                    <a:pt x="5138" y="7658"/>
                  </a:lnTo>
                  <a:lnTo>
                    <a:pt x="5138" y="8288"/>
                  </a:lnTo>
                  <a:lnTo>
                    <a:pt x="4120" y="8288"/>
                  </a:lnTo>
                  <a:lnTo>
                    <a:pt x="4120" y="7658"/>
                  </a:lnTo>
                  <a:lnTo>
                    <a:pt x="4071" y="7513"/>
                  </a:lnTo>
                  <a:lnTo>
                    <a:pt x="4023" y="7367"/>
                  </a:lnTo>
                  <a:lnTo>
                    <a:pt x="3926" y="7271"/>
                  </a:lnTo>
                  <a:lnTo>
                    <a:pt x="3781" y="7174"/>
                  </a:lnTo>
                  <a:lnTo>
                    <a:pt x="3296" y="6980"/>
                  </a:lnTo>
                  <a:lnTo>
                    <a:pt x="2860" y="6640"/>
                  </a:lnTo>
                  <a:lnTo>
                    <a:pt x="2714" y="6544"/>
                  </a:lnTo>
                  <a:lnTo>
                    <a:pt x="2424" y="6544"/>
                  </a:lnTo>
                  <a:lnTo>
                    <a:pt x="2278" y="6592"/>
                  </a:lnTo>
                  <a:lnTo>
                    <a:pt x="1745" y="6931"/>
                  </a:lnTo>
                  <a:lnTo>
                    <a:pt x="1212" y="6010"/>
                  </a:lnTo>
                  <a:lnTo>
                    <a:pt x="1745" y="5720"/>
                  </a:lnTo>
                  <a:lnTo>
                    <a:pt x="1891" y="5623"/>
                  </a:lnTo>
                  <a:lnTo>
                    <a:pt x="1987" y="5477"/>
                  </a:lnTo>
                  <a:lnTo>
                    <a:pt x="2036" y="5332"/>
                  </a:lnTo>
                  <a:lnTo>
                    <a:pt x="1987" y="5187"/>
                  </a:lnTo>
                  <a:lnTo>
                    <a:pt x="1939" y="4653"/>
                  </a:lnTo>
                  <a:lnTo>
                    <a:pt x="1987" y="4120"/>
                  </a:lnTo>
                  <a:lnTo>
                    <a:pt x="2036" y="3975"/>
                  </a:lnTo>
                  <a:lnTo>
                    <a:pt x="1987" y="3830"/>
                  </a:lnTo>
                  <a:lnTo>
                    <a:pt x="1891" y="3684"/>
                  </a:lnTo>
                  <a:lnTo>
                    <a:pt x="1745" y="3587"/>
                  </a:lnTo>
                  <a:lnTo>
                    <a:pt x="1212" y="3296"/>
                  </a:lnTo>
                  <a:lnTo>
                    <a:pt x="1745" y="2376"/>
                  </a:lnTo>
                  <a:lnTo>
                    <a:pt x="2278" y="2715"/>
                  </a:lnTo>
                  <a:lnTo>
                    <a:pt x="2424" y="2763"/>
                  </a:lnTo>
                  <a:lnTo>
                    <a:pt x="2714" y="2763"/>
                  </a:lnTo>
                  <a:lnTo>
                    <a:pt x="2860" y="2666"/>
                  </a:lnTo>
                  <a:lnTo>
                    <a:pt x="3296" y="2327"/>
                  </a:lnTo>
                  <a:lnTo>
                    <a:pt x="3781" y="2133"/>
                  </a:lnTo>
                  <a:lnTo>
                    <a:pt x="3926" y="2036"/>
                  </a:lnTo>
                  <a:lnTo>
                    <a:pt x="4023" y="1939"/>
                  </a:lnTo>
                  <a:lnTo>
                    <a:pt x="4071" y="1794"/>
                  </a:lnTo>
                  <a:lnTo>
                    <a:pt x="4120" y="1649"/>
                  </a:lnTo>
                  <a:lnTo>
                    <a:pt x="4120" y="1019"/>
                  </a:lnTo>
                  <a:close/>
                  <a:moveTo>
                    <a:pt x="3587" y="1"/>
                  </a:moveTo>
                  <a:lnTo>
                    <a:pt x="3393" y="49"/>
                  </a:lnTo>
                  <a:lnTo>
                    <a:pt x="3248" y="146"/>
                  </a:lnTo>
                  <a:lnTo>
                    <a:pt x="3151" y="292"/>
                  </a:lnTo>
                  <a:lnTo>
                    <a:pt x="3102" y="534"/>
                  </a:lnTo>
                  <a:lnTo>
                    <a:pt x="3102" y="1309"/>
                  </a:lnTo>
                  <a:lnTo>
                    <a:pt x="2763" y="1455"/>
                  </a:lnTo>
                  <a:lnTo>
                    <a:pt x="2472" y="1649"/>
                  </a:lnTo>
                  <a:lnTo>
                    <a:pt x="1794" y="1261"/>
                  </a:lnTo>
                  <a:lnTo>
                    <a:pt x="1600" y="1212"/>
                  </a:lnTo>
                  <a:lnTo>
                    <a:pt x="1406" y="1212"/>
                  </a:lnTo>
                  <a:lnTo>
                    <a:pt x="1212" y="1309"/>
                  </a:lnTo>
                  <a:lnTo>
                    <a:pt x="1115" y="1455"/>
                  </a:lnTo>
                  <a:lnTo>
                    <a:pt x="97" y="3199"/>
                  </a:lnTo>
                  <a:lnTo>
                    <a:pt x="0" y="3393"/>
                  </a:lnTo>
                  <a:lnTo>
                    <a:pt x="49" y="3587"/>
                  </a:lnTo>
                  <a:lnTo>
                    <a:pt x="97" y="3781"/>
                  </a:lnTo>
                  <a:lnTo>
                    <a:pt x="243" y="3926"/>
                  </a:lnTo>
                  <a:lnTo>
                    <a:pt x="970" y="4314"/>
                  </a:lnTo>
                  <a:lnTo>
                    <a:pt x="921" y="4653"/>
                  </a:lnTo>
                  <a:lnTo>
                    <a:pt x="970" y="4993"/>
                  </a:lnTo>
                  <a:lnTo>
                    <a:pt x="243" y="5429"/>
                  </a:lnTo>
                  <a:lnTo>
                    <a:pt x="97" y="5526"/>
                  </a:lnTo>
                  <a:lnTo>
                    <a:pt x="49" y="5720"/>
                  </a:lnTo>
                  <a:lnTo>
                    <a:pt x="0" y="5914"/>
                  </a:lnTo>
                  <a:lnTo>
                    <a:pt x="97" y="6107"/>
                  </a:lnTo>
                  <a:lnTo>
                    <a:pt x="1115" y="7852"/>
                  </a:lnTo>
                  <a:lnTo>
                    <a:pt x="1212" y="7997"/>
                  </a:lnTo>
                  <a:lnTo>
                    <a:pt x="1406" y="8094"/>
                  </a:lnTo>
                  <a:lnTo>
                    <a:pt x="1600" y="8094"/>
                  </a:lnTo>
                  <a:lnTo>
                    <a:pt x="1794" y="8046"/>
                  </a:lnTo>
                  <a:lnTo>
                    <a:pt x="2472" y="7658"/>
                  </a:lnTo>
                  <a:lnTo>
                    <a:pt x="2763" y="7852"/>
                  </a:lnTo>
                  <a:lnTo>
                    <a:pt x="3102" y="7997"/>
                  </a:lnTo>
                  <a:lnTo>
                    <a:pt x="3102" y="8773"/>
                  </a:lnTo>
                  <a:lnTo>
                    <a:pt x="3151" y="9015"/>
                  </a:lnTo>
                  <a:lnTo>
                    <a:pt x="3248" y="9161"/>
                  </a:lnTo>
                  <a:lnTo>
                    <a:pt x="3393" y="9258"/>
                  </a:lnTo>
                  <a:lnTo>
                    <a:pt x="3587" y="9306"/>
                  </a:lnTo>
                  <a:lnTo>
                    <a:pt x="5622" y="9306"/>
                  </a:lnTo>
                  <a:lnTo>
                    <a:pt x="5816" y="9258"/>
                  </a:lnTo>
                  <a:lnTo>
                    <a:pt x="6010" y="9161"/>
                  </a:lnTo>
                  <a:lnTo>
                    <a:pt x="6107" y="9015"/>
                  </a:lnTo>
                  <a:lnTo>
                    <a:pt x="6155" y="8773"/>
                  </a:lnTo>
                  <a:lnTo>
                    <a:pt x="6155" y="7997"/>
                  </a:lnTo>
                  <a:lnTo>
                    <a:pt x="6446" y="7852"/>
                  </a:lnTo>
                  <a:lnTo>
                    <a:pt x="6737" y="7658"/>
                  </a:lnTo>
                  <a:lnTo>
                    <a:pt x="7464" y="8046"/>
                  </a:lnTo>
                  <a:lnTo>
                    <a:pt x="7609" y="8094"/>
                  </a:lnTo>
                  <a:lnTo>
                    <a:pt x="7803" y="8094"/>
                  </a:lnTo>
                  <a:lnTo>
                    <a:pt x="7997" y="7997"/>
                  </a:lnTo>
                  <a:lnTo>
                    <a:pt x="8143" y="7852"/>
                  </a:lnTo>
                  <a:lnTo>
                    <a:pt x="9160" y="6107"/>
                  </a:lnTo>
                  <a:lnTo>
                    <a:pt x="9209" y="5914"/>
                  </a:lnTo>
                  <a:lnTo>
                    <a:pt x="9209" y="5720"/>
                  </a:lnTo>
                  <a:lnTo>
                    <a:pt x="9112" y="5526"/>
                  </a:lnTo>
                  <a:lnTo>
                    <a:pt x="8966" y="5429"/>
                  </a:lnTo>
                  <a:lnTo>
                    <a:pt x="8288" y="4993"/>
                  </a:lnTo>
                  <a:lnTo>
                    <a:pt x="8288" y="4653"/>
                  </a:lnTo>
                  <a:lnTo>
                    <a:pt x="8288" y="4314"/>
                  </a:lnTo>
                  <a:lnTo>
                    <a:pt x="8966" y="3926"/>
                  </a:lnTo>
                  <a:lnTo>
                    <a:pt x="9112" y="3781"/>
                  </a:lnTo>
                  <a:lnTo>
                    <a:pt x="9209" y="3587"/>
                  </a:lnTo>
                  <a:lnTo>
                    <a:pt x="9209" y="3393"/>
                  </a:lnTo>
                  <a:lnTo>
                    <a:pt x="9160" y="3199"/>
                  </a:lnTo>
                  <a:lnTo>
                    <a:pt x="8143" y="1455"/>
                  </a:lnTo>
                  <a:lnTo>
                    <a:pt x="7997" y="1309"/>
                  </a:lnTo>
                  <a:lnTo>
                    <a:pt x="7803" y="1212"/>
                  </a:lnTo>
                  <a:lnTo>
                    <a:pt x="7609" y="1212"/>
                  </a:lnTo>
                  <a:lnTo>
                    <a:pt x="7464" y="1261"/>
                  </a:lnTo>
                  <a:lnTo>
                    <a:pt x="6737" y="1649"/>
                  </a:lnTo>
                  <a:lnTo>
                    <a:pt x="6446" y="1455"/>
                  </a:lnTo>
                  <a:lnTo>
                    <a:pt x="6155" y="1309"/>
                  </a:lnTo>
                  <a:lnTo>
                    <a:pt x="6155" y="534"/>
                  </a:lnTo>
                  <a:lnTo>
                    <a:pt x="6107" y="292"/>
                  </a:lnTo>
                  <a:lnTo>
                    <a:pt x="6010" y="146"/>
                  </a:lnTo>
                  <a:lnTo>
                    <a:pt x="5816" y="49"/>
                  </a:lnTo>
                  <a:lnTo>
                    <a:pt x="56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36"/>
            <p:cNvSpPr/>
            <p:nvPr/>
          </p:nvSpPr>
          <p:spPr>
            <a:xfrm>
              <a:off x="6981680" y="2888149"/>
              <a:ext cx="69020" cy="67913"/>
            </a:xfrm>
            <a:custGeom>
              <a:rect b="b" l="l" r="r" t="t"/>
              <a:pathLst>
                <a:path extrusionOk="0" h="3005" w="3054">
                  <a:moveTo>
                    <a:pt x="1696" y="1018"/>
                  </a:moveTo>
                  <a:lnTo>
                    <a:pt x="1890" y="1163"/>
                  </a:lnTo>
                  <a:lnTo>
                    <a:pt x="1987" y="1309"/>
                  </a:lnTo>
                  <a:lnTo>
                    <a:pt x="2036" y="1502"/>
                  </a:lnTo>
                  <a:lnTo>
                    <a:pt x="1987" y="1696"/>
                  </a:lnTo>
                  <a:lnTo>
                    <a:pt x="1890" y="1842"/>
                  </a:lnTo>
                  <a:lnTo>
                    <a:pt x="1696" y="1987"/>
                  </a:lnTo>
                  <a:lnTo>
                    <a:pt x="1309" y="1987"/>
                  </a:lnTo>
                  <a:lnTo>
                    <a:pt x="1163" y="1842"/>
                  </a:lnTo>
                  <a:lnTo>
                    <a:pt x="1066" y="1696"/>
                  </a:lnTo>
                  <a:lnTo>
                    <a:pt x="1018" y="1502"/>
                  </a:lnTo>
                  <a:lnTo>
                    <a:pt x="1066" y="1309"/>
                  </a:lnTo>
                  <a:lnTo>
                    <a:pt x="1163" y="1163"/>
                  </a:lnTo>
                  <a:lnTo>
                    <a:pt x="1309" y="1018"/>
                  </a:lnTo>
                  <a:close/>
                  <a:moveTo>
                    <a:pt x="1212" y="0"/>
                  </a:moveTo>
                  <a:lnTo>
                    <a:pt x="921" y="97"/>
                  </a:lnTo>
                  <a:lnTo>
                    <a:pt x="679" y="242"/>
                  </a:lnTo>
                  <a:lnTo>
                    <a:pt x="436" y="436"/>
                  </a:lnTo>
                  <a:lnTo>
                    <a:pt x="242" y="630"/>
                  </a:lnTo>
                  <a:lnTo>
                    <a:pt x="97" y="921"/>
                  </a:lnTo>
                  <a:lnTo>
                    <a:pt x="0" y="1212"/>
                  </a:lnTo>
                  <a:lnTo>
                    <a:pt x="0" y="1502"/>
                  </a:lnTo>
                  <a:lnTo>
                    <a:pt x="0" y="1793"/>
                  </a:lnTo>
                  <a:lnTo>
                    <a:pt x="97" y="2084"/>
                  </a:lnTo>
                  <a:lnTo>
                    <a:pt x="242" y="2375"/>
                  </a:lnTo>
                  <a:lnTo>
                    <a:pt x="436" y="2569"/>
                  </a:lnTo>
                  <a:lnTo>
                    <a:pt x="679" y="2763"/>
                  </a:lnTo>
                  <a:lnTo>
                    <a:pt x="921" y="2908"/>
                  </a:lnTo>
                  <a:lnTo>
                    <a:pt x="1212" y="3005"/>
                  </a:lnTo>
                  <a:lnTo>
                    <a:pt x="1842" y="3005"/>
                  </a:lnTo>
                  <a:lnTo>
                    <a:pt x="2084" y="2908"/>
                  </a:lnTo>
                  <a:lnTo>
                    <a:pt x="2375" y="2763"/>
                  </a:lnTo>
                  <a:lnTo>
                    <a:pt x="2569" y="2569"/>
                  </a:lnTo>
                  <a:lnTo>
                    <a:pt x="2763" y="2375"/>
                  </a:lnTo>
                  <a:lnTo>
                    <a:pt x="2908" y="2084"/>
                  </a:lnTo>
                  <a:lnTo>
                    <a:pt x="3005" y="1793"/>
                  </a:lnTo>
                  <a:lnTo>
                    <a:pt x="3053" y="1502"/>
                  </a:lnTo>
                  <a:lnTo>
                    <a:pt x="3005" y="1212"/>
                  </a:lnTo>
                  <a:lnTo>
                    <a:pt x="2908" y="921"/>
                  </a:lnTo>
                  <a:lnTo>
                    <a:pt x="2763" y="630"/>
                  </a:lnTo>
                  <a:lnTo>
                    <a:pt x="2569" y="436"/>
                  </a:lnTo>
                  <a:lnTo>
                    <a:pt x="2375" y="242"/>
                  </a:lnTo>
                  <a:lnTo>
                    <a:pt x="2084" y="97"/>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36"/>
          <p:cNvGrpSpPr/>
          <p:nvPr/>
        </p:nvGrpSpPr>
        <p:grpSpPr>
          <a:xfrm>
            <a:off x="7212780" y="2635662"/>
            <a:ext cx="392133" cy="392155"/>
            <a:chOff x="7408842" y="2635120"/>
            <a:chExt cx="392133" cy="392155"/>
          </a:xfrm>
        </p:grpSpPr>
        <p:sp>
          <p:nvSpPr>
            <p:cNvPr id="1013" name="Google Shape;1013;p36"/>
            <p:cNvSpPr/>
            <p:nvPr/>
          </p:nvSpPr>
          <p:spPr>
            <a:xfrm>
              <a:off x="7408842" y="2773138"/>
              <a:ext cx="392133" cy="254137"/>
            </a:xfrm>
            <a:custGeom>
              <a:rect b="b" l="l" r="r" t="t"/>
              <a:pathLst>
                <a:path extrusionOk="0" h="11245" w="17351">
                  <a:moveTo>
                    <a:pt x="14298" y="9160"/>
                  </a:moveTo>
                  <a:lnTo>
                    <a:pt x="14298" y="10226"/>
                  </a:lnTo>
                  <a:lnTo>
                    <a:pt x="3054" y="10226"/>
                  </a:lnTo>
                  <a:lnTo>
                    <a:pt x="3054" y="9160"/>
                  </a:lnTo>
                  <a:close/>
                  <a:moveTo>
                    <a:pt x="15655" y="1018"/>
                  </a:moveTo>
                  <a:lnTo>
                    <a:pt x="15897" y="1066"/>
                  </a:lnTo>
                  <a:lnTo>
                    <a:pt x="16139" y="1212"/>
                  </a:lnTo>
                  <a:lnTo>
                    <a:pt x="16285" y="1406"/>
                  </a:lnTo>
                  <a:lnTo>
                    <a:pt x="16333" y="1696"/>
                  </a:lnTo>
                  <a:lnTo>
                    <a:pt x="16333" y="10226"/>
                  </a:lnTo>
                  <a:lnTo>
                    <a:pt x="15315" y="10226"/>
                  </a:lnTo>
                  <a:lnTo>
                    <a:pt x="15315" y="8675"/>
                  </a:lnTo>
                  <a:lnTo>
                    <a:pt x="15267" y="8482"/>
                  </a:lnTo>
                  <a:lnTo>
                    <a:pt x="15170" y="8288"/>
                  </a:lnTo>
                  <a:lnTo>
                    <a:pt x="15025" y="8191"/>
                  </a:lnTo>
                  <a:lnTo>
                    <a:pt x="14831" y="8142"/>
                  </a:lnTo>
                  <a:lnTo>
                    <a:pt x="2569" y="8142"/>
                  </a:lnTo>
                  <a:lnTo>
                    <a:pt x="2327" y="8191"/>
                  </a:lnTo>
                  <a:lnTo>
                    <a:pt x="2181" y="8288"/>
                  </a:lnTo>
                  <a:lnTo>
                    <a:pt x="2085" y="8482"/>
                  </a:lnTo>
                  <a:lnTo>
                    <a:pt x="2036" y="8675"/>
                  </a:lnTo>
                  <a:lnTo>
                    <a:pt x="2036" y="10226"/>
                  </a:lnTo>
                  <a:lnTo>
                    <a:pt x="1018" y="10226"/>
                  </a:lnTo>
                  <a:lnTo>
                    <a:pt x="1018" y="1696"/>
                  </a:lnTo>
                  <a:lnTo>
                    <a:pt x="1067" y="1406"/>
                  </a:lnTo>
                  <a:lnTo>
                    <a:pt x="1212" y="1212"/>
                  </a:lnTo>
                  <a:lnTo>
                    <a:pt x="1454" y="1066"/>
                  </a:lnTo>
                  <a:lnTo>
                    <a:pt x="1697" y="1018"/>
                  </a:lnTo>
                  <a:close/>
                  <a:moveTo>
                    <a:pt x="1697" y="0"/>
                  </a:moveTo>
                  <a:lnTo>
                    <a:pt x="1358" y="49"/>
                  </a:lnTo>
                  <a:lnTo>
                    <a:pt x="1018" y="146"/>
                  </a:lnTo>
                  <a:lnTo>
                    <a:pt x="776" y="291"/>
                  </a:lnTo>
                  <a:lnTo>
                    <a:pt x="485" y="485"/>
                  </a:lnTo>
                  <a:lnTo>
                    <a:pt x="291" y="727"/>
                  </a:lnTo>
                  <a:lnTo>
                    <a:pt x="146" y="1018"/>
                  </a:lnTo>
                  <a:lnTo>
                    <a:pt x="49" y="1357"/>
                  </a:lnTo>
                  <a:lnTo>
                    <a:pt x="1" y="1696"/>
                  </a:lnTo>
                  <a:lnTo>
                    <a:pt x="1" y="10711"/>
                  </a:lnTo>
                  <a:lnTo>
                    <a:pt x="49" y="10905"/>
                  </a:lnTo>
                  <a:lnTo>
                    <a:pt x="146" y="11099"/>
                  </a:lnTo>
                  <a:lnTo>
                    <a:pt x="340" y="11196"/>
                  </a:lnTo>
                  <a:lnTo>
                    <a:pt x="534" y="11244"/>
                  </a:lnTo>
                  <a:lnTo>
                    <a:pt x="16818" y="11244"/>
                  </a:lnTo>
                  <a:lnTo>
                    <a:pt x="17012" y="11196"/>
                  </a:lnTo>
                  <a:lnTo>
                    <a:pt x="17206" y="11099"/>
                  </a:lnTo>
                  <a:lnTo>
                    <a:pt x="17303" y="10905"/>
                  </a:lnTo>
                  <a:lnTo>
                    <a:pt x="17351" y="10711"/>
                  </a:lnTo>
                  <a:lnTo>
                    <a:pt x="17351" y="1696"/>
                  </a:lnTo>
                  <a:lnTo>
                    <a:pt x="17303" y="1357"/>
                  </a:lnTo>
                  <a:lnTo>
                    <a:pt x="17206" y="1018"/>
                  </a:lnTo>
                  <a:lnTo>
                    <a:pt x="17060" y="727"/>
                  </a:lnTo>
                  <a:lnTo>
                    <a:pt x="16866" y="485"/>
                  </a:lnTo>
                  <a:lnTo>
                    <a:pt x="16576" y="291"/>
                  </a:lnTo>
                  <a:lnTo>
                    <a:pt x="16333" y="146"/>
                  </a:lnTo>
                  <a:lnTo>
                    <a:pt x="15994" y="49"/>
                  </a:lnTo>
                  <a:lnTo>
                    <a:pt x="1565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36"/>
            <p:cNvSpPr/>
            <p:nvPr/>
          </p:nvSpPr>
          <p:spPr>
            <a:xfrm>
              <a:off x="7685964" y="2819129"/>
              <a:ext cx="23007" cy="23029"/>
            </a:xfrm>
            <a:custGeom>
              <a:rect b="b" l="l" r="r" t="t"/>
              <a:pathLst>
                <a:path extrusionOk="0" h="1019" w="1018">
                  <a:moveTo>
                    <a:pt x="291" y="1"/>
                  </a:moveTo>
                  <a:lnTo>
                    <a:pt x="146" y="146"/>
                  </a:lnTo>
                  <a:lnTo>
                    <a:pt x="49" y="292"/>
                  </a:lnTo>
                  <a:lnTo>
                    <a:pt x="0" y="485"/>
                  </a:lnTo>
                  <a:lnTo>
                    <a:pt x="49" y="679"/>
                  </a:lnTo>
                  <a:lnTo>
                    <a:pt x="146" y="873"/>
                  </a:lnTo>
                  <a:lnTo>
                    <a:pt x="291" y="970"/>
                  </a:lnTo>
                  <a:lnTo>
                    <a:pt x="533" y="1018"/>
                  </a:lnTo>
                  <a:lnTo>
                    <a:pt x="727" y="970"/>
                  </a:lnTo>
                  <a:lnTo>
                    <a:pt x="873" y="873"/>
                  </a:lnTo>
                  <a:lnTo>
                    <a:pt x="969" y="679"/>
                  </a:lnTo>
                  <a:lnTo>
                    <a:pt x="1018" y="485"/>
                  </a:lnTo>
                  <a:lnTo>
                    <a:pt x="969" y="292"/>
                  </a:lnTo>
                  <a:lnTo>
                    <a:pt x="873" y="146"/>
                  </a:lnTo>
                  <a:lnTo>
                    <a:pt x="7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36"/>
            <p:cNvSpPr/>
            <p:nvPr/>
          </p:nvSpPr>
          <p:spPr>
            <a:xfrm>
              <a:off x="7454856" y="2819129"/>
              <a:ext cx="104073" cy="23029"/>
            </a:xfrm>
            <a:custGeom>
              <a:rect b="b" l="l" r="r" t="t"/>
              <a:pathLst>
                <a:path extrusionOk="0" h="1019" w="4605">
                  <a:moveTo>
                    <a:pt x="533" y="1"/>
                  </a:moveTo>
                  <a:lnTo>
                    <a:pt x="291" y="49"/>
                  </a:lnTo>
                  <a:lnTo>
                    <a:pt x="145" y="146"/>
                  </a:lnTo>
                  <a:lnTo>
                    <a:pt x="49" y="292"/>
                  </a:lnTo>
                  <a:lnTo>
                    <a:pt x="0" y="485"/>
                  </a:lnTo>
                  <a:lnTo>
                    <a:pt x="49" y="679"/>
                  </a:lnTo>
                  <a:lnTo>
                    <a:pt x="145" y="873"/>
                  </a:lnTo>
                  <a:lnTo>
                    <a:pt x="291" y="970"/>
                  </a:lnTo>
                  <a:lnTo>
                    <a:pt x="533" y="1018"/>
                  </a:lnTo>
                  <a:lnTo>
                    <a:pt x="4071" y="1018"/>
                  </a:lnTo>
                  <a:lnTo>
                    <a:pt x="4265" y="970"/>
                  </a:lnTo>
                  <a:lnTo>
                    <a:pt x="4459" y="873"/>
                  </a:lnTo>
                  <a:lnTo>
                    <a:pt x="4556" y="679"/>
                  </a:lnTo>
                  <a:lnTo>
                    <a:pt x="4604" y="485"/>
                  </a:lnTo>
                  <a:lnTo>
                    <a:pt x="4556" y="292"/>
                  </a:lnTo>
                  <a:lnTo>
                    <a:pt x="4459" y="146"/>
                  </a:lnTo>
                  <a:lnTo>
                    <a:pt x="4265" y="49"/>
                  </a:lnTo>
                  <a:lnTo>
                    <a:pt x="40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36"/>
            <p:cNvSpPr/>
            <p:nvPr/>
          </p:nvSpPr>
          <p:spPr>
            <a:xfrm>
              <a:off x="7454856" y="2865142"/>
              <a:ext cx="208123" cy="69020"/>
            </a:xfrm>
            <a:custGeom>
              <a:rect b="b" l="l" r="r" t="t"/>
              <a:pathLst>
                <a:path extrusionOk="0" h="3054" w="9209">
                  <a:moveTo>
                    <a:pt x="8191" y="1018"/>
                  </a:moveTo>
                  <a:lnTo>
                    <a:pt x="8191" y="2036"/>
                  </a:lnTo>
                  <a:lnTo>
                    <a:pt x="1018" y="2036"/>
                  </a:lnTo>
                  <a:lnTo>
                    <a:pt x="1018" y="1018"/>
                  </a:lnTo>
                  <a:close/>
                  <a:moveTo>
                    <a:pt x="533" y="0"/>
                  </a:moveTo>
                  <a:lnTo>
                    <a:pt x="291" y="49"/>
                  </a:lnTo>
                  <a:lnTo>
                    <a:pt x="145" y="146"/>
                  </a:lnTo>
                  <a:lnTo>
                    <a:pt x="49" y="340"/>
                  </a:lnTo>
                  <a:lnTo>
                    <a:pt x="0" y="533"/>
                  </a:lnTo>
                  <a:lnTo>
                    <a:pt x="0" y="2569"/>
                  </a:lnTo>
                  <a:lnTo>
                    <a:pt x="49" y="2763"/>
                  </a:lnTo>
                  <a:lnTo>
                    <a:pt x="145" y="2908"/>
                  </a:lnTo>
                  <a:lnTo>
                    <a:pt x="291" y="3005"/>
                  </a:lnTo>
                  <a:lnTo>
                    <a:pt x="533" y="3054"/>
                  </a:lnTo>
                  <a:lnTo>
                    <a:pt x="8724" y="3054"/>
                  </a:lnTo>
                  <a:lnTo>
                    <a:pt x="8918" y="3005"/>
                  </a:lnTo>
                  <a:lnTo>
                    <a:pt x="9063" y="2908"/>
                  </a:lnTo>
                  <a:lnTo>
                    <a:pt x="9160" y="2763"/>
                  </a:lnTo>
                  <a:lnTo>
                    <a:pt x="9208" y="2569"/>
                  </a:lnTo>
                  <a:lnTo>
                    <a:pt x="9208" y="533"/>
                  </a:lnTo>
                  <a:lnTo>
                    <a:pt x="9160" y="340"/>
                  </a:lnTo>
                  <a:lnTo>
                    <a:pt x="9063" y="146"/>
                  </a:lnTo>
                  <a:lnTo>
                    <a:pt x="8918" y="49"/>
                  </a:lnTo>
                  <a:lnTo>
                    <a:pt x="87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36"/>
            <p:cNvSpPr/>
            <p:nvPr/>
          </p:nvSpPr>
          <p:spPr>
            <a:xfrm>
              <a:off x="7685964" y="2865142"/>
              <a:ext cx="69020" cy="69020"/>
            </a:xfrm>
            <a:custGeom>
              <a:rect b="b" l="l" r="r" t="t"/>
              <a:pathLst>
                <a:path extrusionOk="0" h="3054" w="3054">
                  <a:moveTo>
                    <a:pt x="2036" y="1018"/>
                  </a:moveTo>
                  <a:lnTo>
                    <a:pt x="2036" y="2036"/>
                  </a:lnTo>
                  <a:lnTo>
                    <a:pt x="1018" y="2036"/>
                  </a:lnTo>
                  <a:lnTo>
                    <a:pt x="1018" y="1018"/>
                  </a:lnTo>
                  <a:close/>
                  <a:moveTo>
                    <a:pt x="533" y="0"/>
                  </a:moveTo>
                  <a:lnTo>
                    <a:pt x="339" y="49"/>
                  </a:lnTo>
                  <a:lnTo>
                    <a:pt x="146" y="146"/>
                  </a:lnTo>
                  <a:lnTo>
                    <a:pt x="49" y="340"/>
                  </a:lnTo>
                  <a:lnTo>
                    <a:pt x="0" y="533"/>
                  </a:lnTo>
                  <a:lnTo>
                    <a:pt x="0" y="2569"/>
                  </a:lnTo>
                  <a:lnTo>
                    <a:pt x="49" y="2763"/>
                  </a:lnTo>
                  <a:lnTo>
                    <a:pt x="146" y="2908"/>
                  </a:lnTo>
                  <a:lnTo>
                    <a:pt x="339" y="3005"/>
                  </a:lnTo>
                  <a:lnTo>
                    <a:pt x="533" y="3054"/>
                  </a:lnTo>
                  <a:lnTo>
                    <a:pt x="2569" y="3054"/>
                  </a:lnTo>
                  <a:lnTo>
                    <a:pt x="2763" y="3005"/>
                  </a:lnTo>
                  <a:lnTo>
                    <a:pt x="2908" y="2908"/>
                  </a:lnTo>
                  <a:lnTo>
                    <a:pt x="3005" y="2763"/>
                  </a:lnTo>
                  <a:lnTo>
                    <a:pt x="3053" y="2569"/>
                  </a:lnTo>
                  <a:lnTo>
                    <a:pt x="3053" y="533"/>
                  </a:lnTo>
                  <a:lnTo>
                    <a:pt x="3005" y="340"/>
                  </a:lnTo>
                  <a:lnTo>
                    <a:pt x="2908" y="146"/>
                  </a:lnTo>
                  <a:lnTo>
                    <a:pt x="2763" y="49"/>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36"/>
            <p:cNvSpPr/>
            <p:nvPr/>
          </p:nvSpPr>
          <p:spPr>
            <a:xfrm>
              <a:off x="7408842" y="2635120"/>
              <a:ext cx="392133" cy="115034"/>
            </a:xfrm>
            <a:custGeom>
              <a:rect b="b" l="l" r="r" t="t"/>
              <a:pathLst>
                <a:path extrusionOk="0" h="5090" w="17351">
                  <a:moveTo>
                    <a:pt x="12601" y="1018"/>
                  </a:moveTo>
                  <a:lnTo>
                    <a:pt x="12601" y="1988"/>
                  </a:lnTo>
                  <a:lnTo>
                    <a:pt x="3393" y="1988"/>
                  </a:lnTo>
                  <a:lnTo>
                    <a:pt x="3393" y="1018"/>
                  </a:lnTo>
                  <a:close/>
                  <a:moveTo>
                    <a:pt x="13619" y="1358"/>
                  </a:moveTo>
                  <a:lnTo>
                    <a:pt x="15800" y="2521"/>
                  </a:lnTo>
                  <a:lnTo>
                    <a:pt x="13619" y="3684"/>
                  </a:lnTo>
                  <a:lnTo>
                    <a:pt x="13619" y="1358"/>
                  </a:lnTo>
                  <a:close/>
                  <a:moveTo>
                    <a:pt x="2375" y="1018"/>
                  </a:moveTo>
                  <a:lnTo>
                    <a:pt x="2375" y="4072"/>
                  </a:lnTo>
                  <a:lnTo>
                    <a:pt x="1503" y="4072"/>
                  </a:lnTo>
                  <a:lnTo>
                    <a:pt x="1309" y="4023"/>
                  </a:lnTo>
                  <a:lnTo>
                    <a:pt x="1164" y="3926"/>
                  </a:lnTo>
                  <a:lnTo>
                    <a:pt x="1067" y="3781"/>
                  </a:lnTo>
                  <a:lnTo>
                    <a:pt x="1018" y="3587"/>
                  </a:lnTo>
                  <a:lnTo>
                    <a:pt x="1018" y="1503"/>
                  </a:lnTo>
                  <a:lnTo>
                    <a:pt x="1067" y="1309"/>
                  </a:lnTo>
                  <a:lnTo>
                    <a:pt x="1164" y="1164"/>
                  </a:lnTo>
                  <a:lnTo>
                    <a:pt x="1309" y="1067"/>
                  </a:lnTo>
                  <a:lnTo>
                    <a:pt x="1503" y="1018"/>
                  </a:lnTo>
                  <a:close/>
                  <a:moveTo>
                    <a:pt x="12601" y="3005"/>
                  </a:moveTo>
                  <a:lnTo>
                    <a:pt x="12601" y="4072"/>
                  </a:lnTo>
                  <a:lnTo>
                    <a:pt x="3393" y="4072"/>
                  </a:lnTo>
                  <a:lnTo>
                    <a:pt x="3393" y="3005"/>
                  </a:lnTo>
                  <a:close/>
                  <a:moveTo>
                    <a:pt x="1503" y="1"/>
                  </a:moveTo>
                  <a:lnTo>
                    <a:pt x="1212" y="49"/>
                  </a:lnTo>
                  <a:lnTo>
                    <a:pt x="921" y="98"/>
                  </a:lnTo>
                  <a:lnTo>
                    <a:pt x="679" y="243"/>
                  </a:lnTo>
                  <a:lnTo>
                    <a:pt x="437" y="437"/>
                  </a:lnTo>
                  <a:lnTo>
                    <a:pt x="243" y="679"/>
                  </a:lnTo>
                  <a:lnTo>
                    <a:pt x="146" y="921"/>
                  </a:lnTo>
                  <a:lnTo>
                    <a:pt x="49" y="1212"/>
                  </a:lnTo>
                  <a:lnTo>
                    <a:pt x="1" y="1503"/>
                  </a:lnTo>
                  <a:lnTo>
                    <a:pt x="1" y="3587"/>
                  </a:lnTo>
                  <a:lnTo>
                    <a:pt x="49" y="3878"/>
                  </a:lnTo>
                  <a:lnTo>
                    <a:pt x="146" y="4169"/>
                  </a:lnTo>
                  <a:lnTo>
                    <a:pt x="243" y="4411"/>
                  </a:lnTo>
                  <a:lnTo>
                    <a:pt x="437" y="4653"/>
                  </a:lnTo>
                  <a:lnTo>
                    <a:pt x="679" y="4799"/>
                  </a:lnTo>
                  <a:lnTo>
                    <a:pt x="921" y="4944"/>
                  </a:lnTo>
                  <a:lnTo>
                    <a:pt x="1212" y="5041"/>
                  </a:lnTo>
                  <a:lnTo>
                    <a:pt x="1503" y="5089"/>
                  </a:lnTo>
                  <a:lnTo>
                    <a:pt x="13135" y="5089"/>
                  </a:lnTo>
                  <a:lnTo>
                    <a:pt x="13231" y="5041"/>
                  </a:lnTo>
                  <a:lnTo>
                    <a:pt x="13377" y="4993"/>
                  </a:lnTo>
                  <a:lnTo>
                    <a:pt x="17060" y="2957"/>
                  </a:lnTo>
                  <a:lnTo>
                    <a:pt x="17206" y="2860"/>
                  </a:lnTo>
                  <a:lnTo>
                    <a:pt x="17254" y="2763"/>
                  </a:lnTo>
                  <a:lnTo>
                    <a:pt x="17351" y="2618"/>
                  </a:lnTo>
                  <a:lnTo>
                    <a:pt x="17351" y="2521"/>
                  </a:lnTo>
                  <a:lnTo>
                    <a:pt x="17303" y="2375"/>
                  </a:lnTo>
                  <a:lnTo>
                    <a:pt x="17254" y="2230"/>
                  </a:lnTo>
                  <a:lnTo>
                    <a:pt x="17206" y="2133"/>
                  </a:lnTo>
                  <a:lnTo>
                    <a:pt x="17060" y="2036"/>
                  </a:lnTo>
                  <a:lnTo>
                    <a:pt x="13377" y="49"/>
                  </a:lnTo>
                  <a:lnTo>
                    <a:pt x="132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36"/>
            <p:cNvSpPr/>
            <p:nvPr/>
          </p:nvSpPr>
          <p:spPr>
            <a:xfrm>
              <a:off x="7731955" y="2819129"/>
              <a:ext cx="23029" cy="23029"/>
            </a:xfrm>
            <a:custGeom>
              <a:rect b="b" l="l" r="r" t="t"/>
              <a:pathLst>
                <a:path extrusionOk="0" h="1019" w="1019">
                  <a:moveTo>
                    <a:pt x="292" y="1"/>
                  </a:moveTo>
                  <a:lnTo>
                    <a:pt x="146" y="146"/>
                  </a:lnTo>
                  <a:lnTo>
                    <a:pt x="49" y="292"/>
                  </a:lnTo>
                  <a:lnTo>
                    <a:pt x="1" y="485"/>
                  </a:lnTo>
                  <a:lnTo>
                    <a:pt x="49" y="679"/>
                  </a:lnTo>
                  <a:lnTo>
                    <a:pt x="146" y="873"/>
                  </a:lnTo>
                  <a:lnTo>
                    <a:pt x="292" y="970"/>
                  </a:lnTo>
                  <a:lnTo>
                    <a:pt x="485" y="1018"/>
                  </a:lnTo>
                  <a:lnTo>
                    <a:pt x="728" y="970"/>
                  </a:lnTo>
                  <a:lnTo>
                    <a:pt x="873" y="873"/>
                  </a:lnTo>
                  <a:lnTo>
                    <a:pt x="970" y="679"/>
                  </a:lnTo>
                  <a:lnTo>
                    <a:pt x="1018" y="485"/>
                  </a:lnTo>
                  <a:lnTo>
                    <a:pt x="970" y="292"/>
                  </a:lnTo>
                  <a:lnTo>
                    <a:pt x="873" y="146"/>
                  </a:lnTo>
                  <a:lnTo>
                    <a:pt x="7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0" name="Google Shape;1020;p36"/>
          <p:cNvGrpSpPr/>
          <p:nvPr/>
        </p:nvGrpSpPr>
        <p:grpSpPr>
          <a:xfrm>
            <a:off x="1539637" y="3315312"/>
            <a:ext cx="391048" cy="392133"/>
            <a:chOff x="1363817" y="3315312"/>
            <a:chExt cx="391048" cy="392133"/>
          </a:xfrm>
        </p:grpSpPr>
        <p:sp>
          <p:nvSpPr>
            <p:cNvPr id="1021" name="Google Shape;1021;p36"/>
            <p:cNvSpPr/>
            <p:nvPr/>
          </p:nvSpPr>
          <p:spPr>
            <a:xfrm>
              <a:off x="1363817" y="3315312"/>
              <a:ext cx="391048" cy="392133"/>
            </a:xfrm>
            <a:custGeom>
              <a:rect b="b" l="l" r="r" t="t"/>
              <a:pathLst>
                <a:path extrusionOk="0" h="17351" w="17303">
                  <a:moveTo>
                    <a:pt x="6447" y="1018"/>
                  </a:moveTo>
                  <a:lnTo>
                    <a:pt x="6786" y="1067"/>
                  </a:lnTo>
                  <a:lnTo>
                    <a:pt x="7125" y="1163"/>
                  </a:lnTo>
                  <a:lnTo>
                    <a:pt x="7416" y="1309"/>
                  </a:lnTo>
                  <a:lnTo>
                    <a:pt x="7658" y="1503"/>
                  </a:lnTo>
                  <a:lnTo>
                    <a:pt x="7852" y="1745"/>
                  </a:lnTo>
                  <a:lnTo>
                    <a:pt x="7998" y="2036"/>
                  </a:lnTo>
                  <a:lnTo>
                    <a:pt x="8095" y="2375"/>
                  </a:lnTo>
                  <a:lnTo>
                    <a:pt x="8143" y="2714"/>
                  </a:lnTo>
                  <a:lnTo>
                    <a:pt x="8143" y="3974"/>
                  </a:lnTo>
                  <a:lnTo>
                    <a:pt x="7755" y="4023"/>
                  </a:lnTo>
                  <a:lnTo>
                    <a:pt x="7368" y="4120"/>
                  </a:lnTo>
                  <a:lnTo>
                    <a:pt x="6980" y="4265"/>
                  </a:lnTo>
                  <a:lnTo>
                    <a:pt x="6641" y="4459"/>
                  </a:lnTo>
                  <a:lnTo>
                    <a:pt x="6301" y="4653"/>
                  </a:lnTo>
                  <a:lnTo>
                    <a:pt x="5962" y="4895"/>
                  </a:lnTo>
                  <a:lnTo>
                    <a:pt x="5671" y="5138"/>
                  </a:lnTo>
                  <a:lnTo>
                    <a:pt x="5380" y="5428"/>
                  </a:lnTo>
                  <a:lnTo>
                    <a:pt x="5138" y="5719"/>
                  </a:lnTo>
                  <a:lnTo>
                    <a:pt x="4944" y="6010"/>
                  </a:lnTo>
                  <a:lnTo>
                    <a:pt x="4750" y="6398"/>
                  </a:lnTo>
                  <a:lnTo>
                    <a:pt x="4557" y="6737"/>
                  </a:lnTo>
                  <a:lnTo>
                    <a:pt x="4460" y="7125"/>
                  </a:lnTo>
                  <a:lnTo>
                    <a:pt x="4363" y="7512"/>
                  </a:lnTo>
                  <a:lnTo>
                    <a:pt x="4266" y="7900"/>
                  </a:lnTo>
                  <a:lnTo>
                    <a:pt x="4266" y="8336"/>
                  </a:lnTo>
                  <a:lnTo>
                    <a:pt x="4266" y="8724"/>
                  </a:lnTo>
                  <a:lnTo>
                    <a:pt x="4314" y="9063"/>
                  </a:lnTo>
                  <a:lnTo>
                    <a:pt x="4411" y="9451"/>
                  </a:lnTo>
                  <a:lnTo>
                    <a:pt x="4508" y="9790"/>
                  </a:lnTo>
                  <a:lnTo>
                    <a:pt x="4653" y="10129"/>
                  </a:lnTo>
                  <a:lnTo>
                    <a:pt x="4799" y="10420"/>
                  </a:lnTo>
                  <a:lnTo>
                    <a:pt x="5187" y="11002"/>
                  </a:lnTo>
                  <a:lnTo>
                    <a:pt x="1019" y="11002"/>
                  </a:lnTo>
                  <a:lnTo>
                    <a:pt x="1019" y="1018"/>
                  </a:lnTo>
                  <a:close/>
                  <a:moveTo>
                    <a:pt x="16285" y="1018"/>
                  </a:moveTo>
                  <a:lnTo>
                    <a:pt x="16285" y="11002"/>
                  </a:lnTo>
                  <a:lnTo>
                    <a:pt x="12117" y="11002"/>
                  </a:lnTo>
                  <a:lnTo>
                    <a:pt x="12505" y="10420"/>
                  </a:lnTo>
                  <a:lnTo>
                    <a:pt x="12650" y="10129"/>
                  </a:lnTo>
                  <a:lnTo>
                    <a:pt x="12796" y="9790"/>
                  </a:lnTo>
                  <a:lnTo>
                    <a:pt x="12893" y="9451"/>
                  </a:lnTo>
                  <a:lnTo>
                    <a:pt x="12989" y="9063"/>
                  </a:lnTo>
                  <a:lnTo>
                    <a:pt x="12989" y="8724"/>
                  </a:lnTo>
                  <a:lnTo>
                    <a:pt x="13038" y="8336"/>
                  </a:lnTo>
                  <a:lnTo>
                    <a:pt x="12989" y="7900"/>
                  </a:lnTo>
                  <a:lnTo>
                    <a:pt x="12941" y="7512"/>
                  </a:lnTo>
                  <a:lnTo>
                    <a:pt x="12844" y="7125"/>
                  </a:lnTo>
                  <a:lnTo>
                    <a:pt x="12747" y="6737"/>
                  </a:lnTo>
                  <a:lnTo>
                    <a:pt x="12553" y="6398"/>
                  </a:lnTo>
                  <a:lnTo>
                    <a:pt x="12359" y="6010"/>
                  </a:lnTo>
                  <a:lnTo>
                    <a:pt x="12166" y="5719"/>
                  </a:lnTo>
                  <a:lnTo>
                    <a:pt x="11923" y="5428"/>
                  </a:lnTo>
                  <a:lnTo>
                    <a:pt x="11632" y="5138"/>
                  </a:lnTo>
                  <a:lnTo>
                    <a:pt x="11342" y="4895"/>
                  </a:lnTo>
                  <a:lnTo>
                    <a:pt x="11002" y="4653"/>
                  </a:lnTo>
                  <a:lnTo>
                    <a:pt x="10663" y="4459"/>
                  </a:lnTo>
                  <a:lnTo>
                    <a:pt x="10324" y="4265"/>
                  </a:lnTo>
                  <a:lnTo>
                    <a:pt x="9936" y="4120"/>
                  </a:lnTo>
                  <a:lnTo>
                    <a:pt x="9548" y="4023"/>
                  </a:lnTo>
                  <a:lnTo>
                    <a:pt x="9161" y="3974"/>
                  </a:lnTo>
                  <a:lnTo>
                    <a:pt x="9161" y="2714"/>
                  </a:lnTo>
                  <a:lnTo>
                    <a:pt x="9209" y="2375"/>
                  </a:lnTo>
                  <a:lnTo>
                    <a:pt x="9306" y="2036"/>
                  </a:lnTo>
                  <a:lnTo>
                    <a:pt x="9452" y="1745"/>
                  </a:lnTo>
                  <a:lnTo>
                    <a:pt x="9645" y="1503"/>
                  </a:lnTo>
                  <a:lnTo>
                    <a:pt x="9888" y="1309"/>
                  </a:lnTo>
                  <a:lnTo>
                    <a:pt x="10178" y="1163"/>
                  </a:lnTo>
                  <a:lnTo>
                    <a:pt x="10518" y="1067"/>
                  </a:lnTo>
                  <a:lnTo>
                    <a:pt x="10857" y="1018"/>
                  </a:lnTo>
                  <a:close/>
                  <a:moveTo>
                    <a:pt x="8628" y="4944"/>
                  </a:moveTo>
                  <a:lnTo>
                    <a:pt x="9015" y="4992"/>
                  </a:lnTo>
                  <a:lnTo>
                    <a:pt x="9306" y="5041"/>
                  </a:lnTo>
                  <a:lnTo>
                    <a:pt x="9645" y="5138"/>
                  </a:lnTo>
                  <a:lnTo>
                    <a:pt x="9936" y="5234"/>
                  </a:lnTo>
                  <a:lnTo>
                    <a:pt x="10275" y="5380"/>
                  </a:lnTo>
                  <a:lnTo>
                    <a:pt x="10518" y="5525"/>
                  </a:lnTo>
                  <a:lnTo>
                    <a:pt x="10809" y="5719"/>
                  </a:lnTo>
                  <a:lnTo>
                    <a:pt x="11051" y="5961"/>
                  </a:lnTo>
                  <a:lnTo>
                    <a:pt x="11245" y="6204"/>
                  </a:lnTo>
                  <a:lnTo>
                    <a:pt x="11439" y="6446"/>
                  </a:lnTo>
                  <a:lnTo>
                    <a:pt x="11584" y="6737"/>
                  </a:lnTo>
                  <a:lnTo>
                    <a:pt x="11729" y="7028"/>
                  </a:lnTo>
                  <a:lnTo>
                    <a:pt x="11875" y="7318"/>
                  </a:lnTo>
                  <a:lnTo>
                    <a:pt x="11923" y="7658"/>
                  </a:lnTo>
                  <a:lnTo>
                    <a:pt x="11972" y="7997"/>
                  </a:lnTo>
                  <a:lnTo>
                    <a:pt x="12020" y="8336"/>
                  </a:lnTo>
                  <a:lnTo>
                    <a:pt x="11972" y="8675"/>
                  </a:lnTo>
                  <a:lnTo>
                    <a:pt x="11923" y="9015"/>
                  </a:lnTo>
                  <a:lnTo>
                    <a:pt x="11875" y="9306"/>
                  </a:lnTo>
                  <a:lnTo>
                    <a:pt x="11729" y="9645"/>
                  </a:lnTo>
                  <a:lnTo>
                    <a:pt x="11584" y="9936"/>
                  </a:lnTo>
                  <a:lnTo>
                    <a:pt x="11439" y="10226"/>
                  </a:lnTo>
                  <a:lnTo>
                    <a:pt x="11245" y="10469"/>
                  </a:lnTo>
                  <a:lnTo>
                    <a:pt x="11051" y="10711"/>
                  </a:lnTo>
                  <a:lnTo>
                    <a:pt x="10809" y="10905"/>
                  </a:lnTo>
                  <a:lnTo>
                    <a:pt x="10518" y="11099"/>
                  </a:lnTo>
                  <a:lnTo>
                    <a:pt x="10275" y="11293"/>
                  </a:lnTo>
                  <a:lnTo>
                    <a:pt x="9936" y="11438"/>
                  </a:lnTo>
                  <a:lnTo>
                    <a:pt x="9645" y="11535"/>
                  </a:lnTo>
                  <a:lnTo>
                    <a:pt x="9306" y="11632"/>
                  </a:lnTo>
                  <a:lnTo>
                    <a:pt x="9015" y="11680"/>
                  </a:lnTo>
                  <a:lnTo>
                    <a:pt x="8288" y="11680"/>
                  </a:lnTo>
                  <a:lnTo>
                    <a:pt x="7949" y="11632"/>
                  </a:lnTo>
                  <a:lnTo>
                    <a:pt x="7658" y="11535"/>
                  </a:lnTo>
                  <a:lnTo>
                    <a:pt x="7319" y="11438"/>
                  </a:lnTo>
                  <a:lnTo>
                    <a:pt x="7028" y="11293"/>
                  </a:lnTo>
                  <a:lnTo>
                    <a:pt x="6786" y="11099"/>
                  </a:lnTo>
                  <a:lnTo>
                    <a:pt x="6495" y="10905"/>
                  </a:lnTo>
                  <a:lnTo>
                    <a:pt x="6253" y="10711"/>
                  </a:lnTo>
                  <a:lnTo>
                    <a:pt x="6059" y="10469"/>
                  </a:lnTo>
                  <a:lnTo>
                    <a:pt x="5865" y="10226"/>
                  </a:lnTo>
                  <a:lnTo>
                    <a:pt x="5671" y="9936"/>
                  </a:lnTo>
                  <a:lnTo>
                    <a:pt x="5574" y="9645"/>
                  </a:lnTo>
                  <a:lnTo>
                    <a:pt x="5429" y="9306"/>
                  </a:lnTo>
                  <a:lnTo>
                    <a:pt x="5332" y="9015"/>
                  </a:lnTo>
                  <a:lnTo>
                    <a:pt x="5284" y="8675"/>
                  </a:lnTo>
                  <a:lnTo>
                    <a:pt x="5284" y="8336"/>
                  </a:lnTo>
                  <a:lnTo>
                    <a:pt x="5284" y="7997"/>
                  </a:lnTo>
                  <a:lnTo>
                    <a:pt x="5332" y="7658"/>
                  </a:lnTo>
                  <a:lnTo>
                    <a:pt x="5429" y="7318"/>
                  </a:lnTo>
                  <a:lnTo>
                    <a:pt x="5574" y="7028"/>
                  </a:lnTo>
                  <a:lnTo>
                    <a:pt x="5671" y="6737"/>
                  </a:lnTo>
                  <a:lnTo>
                    <a:pt x="5865" y="6446"/>
                  </a:lnTo>
                  <a:lnTo>
                    <a:pt x="6059" y="6204"/>
                  </a:lnTo>
                  <a:lnTo>
                    <a:pt x="6253" y="5961"/>
                  </a:lnTo>
                  <a:lnTo>
                    <a:pt x="6495" y="5719"/>
                  </a:lnTo>
                  <a:lnTo>
                    <a:pt x="6786" y="5525"/>
                  </a:lnTo>
                  <a:lnTo>
                    <a:pt x="7028" y="5380"/>
                  </a:lnTo>
                  <a:lnTo>
                    <a:pt x="7319" y="5234"/>
                  </a:lnTo>
                  <a:lnTo>
                    <a:pt x="7658" y="5138"/>
                  </a:lnTo>
                  <a:lnTo>
                    <a:pt x="7949" y="5041"/>
                  </a:lnTo>
                  <a:lnTo>
                    <a:pt x="8288" y="4992"/>
                  </a:lnTo>
                  <a:lnTo>
                    <a:pt x="8628" y="4944"/>
                  </a:lnTo>
                  <a:close/>
                  <a:moveTo>
                    <a:pt x="9161" y="12698"/>
                  </a:moveTo>
                  <a:lnTo>
                    <a:pt x="9161" y="15848"/>
                  </a:lnTo>
                  <a:lnTo>
                    <a:pt x="9112" y="16042"/>
                  </a:lnTo>
                  <a:lnTo>
                    <a:pt x="9015" y="16188"/>
                  </a:lnTo>
                  <a:lnTo>
                    <a:pt x="8870" y="16284"/>
                  </a:lnTo>
                  <a:lnTo>
                    <a:pt x="8628" y="16333"/>
                  </a:lnTo>
                  <a:lnTo>
                    <a:pt x="8434" y="16284"/>
                  </a:lnTo>
                  <a:lnTo>
                    <a:pt x="8288" y="16188"/>
                  </a:lnTo>
                  <a:lnTo>
                    <a:pt x="8191" y="16042"/>
                  </a:lnTo>
                  <a:lnTo>
                    <a:pt x="8143" y="15848"/>
                  </a:lnTo>
                  <a:lnTo>
                    <a:pt x="8143" y="12698"/>
                  </a:lnTo>
                  <a:close/>
                  <a:moveTo>
                    <a:pt x="485" y="0"/>
                  </a:moveTo>
                  <a:lnTo>
                    <a:pt x="292" y="49"/>
                  </a:lnTo>
                  <a:lnTo>
                    <a:pt x="146" y="146"/>
                  </a:lnTo>
                  <a:lnTo>
                    <a:pt x="1" y="340"/>
                  </a:lnTo>
                  <a:lnTo>
                    <a:pt x="1" y="533"/>
                  </a:lnTo>
                  <a:lnTo>
                    <a:pt x="1" y="11535"/>
                  </a:lnTo>
                  <a:lnTo>
                    <a:pt x="1" y="11729"/>
                  </a:lnTo>
                  <a:lnTo>
                    <a:pt x="146" y="11874"/>
                  </a:lnTo>
                  <a:lnTo>
                    <a:pt x="292" y="11971"/>
                  </a:lnTo>
                  <a:lnTo>
                    <a:pt x="485" y="12020"/>
                  </a:lnTo>
                  <a:lnTo>
                    <a:pt x="6301" y="12020"/>
                  </a:lnTo>
                  <a:lnTo>
                    <a:pt x="6689" y="12262"/>
                  </a:lnTo>
                  <a:lnTo>
                    <a:pt x="7125" y="12456"/>
                  </a:lnTo>
                  <a:lnTo>
                    <a:pt x="7125" y="15848"/>
                  </a:lnTo>
                  <a:lnTo>
                    <a:pt x="7174" y="16139"/>
                  </a:lnTo>
                  <a:lnTo>
                    <a:pt x="7222" y="16430"/>
                  </a:lnTo>
                  <a:lnTo>
                    <a:pt x="7368" y="16672"/>
                  </a:lnTo>
                  <a:lnTo>
                    <a:pt x="7561" y="16915"/>
                  </a:lnTo>
                  <a:lnTo>
                    <a:pt x="7804" y="17108"/>
                  </a:lnTo>
                  <a:lnTo>
                    <a:pt x="8046" y="17254"/>
                  </a:lnTo>
                  <a:lnTo>
                    <a:pt x="8337" y="17302"/>
                  </a:lnTo>
                  <a:lnTo>
                    <a:pt x="8628" y="17351"/>
                  </a:lnTo>
                  <a:lnTo>
                    <a:pt x="8967" y="17302"/>
                  </a:lnTo>
                  <a:lnTo>
                    <a:pt x="9258" y="17254"/>
                  </a:lnTo>
                  <a:lnTo>
                    <a:pt x="9500" y="17108"/>
                  </a:lnTo>
                  <a:lnTo>
                    <a:pt x="9742" y="16915"/>
                  </a:lnTo>
                  <a:lnTo>
                    <a:pt x="9936" y="16672"/>
                  </a:lnTo>
                  <a:lnTo>
                    <a:pt x="10033" y="16430"/>
                  </a:lnTo>
                  <a:lnTo>
                    <a:pt x="10130" y="16139"/>
                  </a:lnTo>
                  <a:lnTo>
                    <a:pt x="10178" y="15848"/>
                  </a:lnTo>
                  <a:lnTo>
                    <a:pt x="10178" y="12456"/>
                  </a:lnTo>
                  <a:lnTo>
                    <a:pt x="10566" y="12262"/>
                  </a:lnTo>
                  <a:lnTo>
                    <a:pt x="10954" y="12020"/>
                  </a:lnTo>
                  <a:lnTo>
                    <a:pt x="16818" y="12020"/>
                  </a:lnTo>
                  <a:lnTo>
                    <a:pt x="17012" y="11971"/>
                  </a:lnTo>
                  <a:lnTo>
                    <a:pt x="17157" y="11874"/>
                  </a:lnTo>
                  <a:lnTo>
                    <a:pt x="17303" y="11729"/>
                  </a:lnTo>
                  <a:lnTo>
                    <a:pt x="17303" y="11535"/>
                  </a:lnTo>
                  <a:lnTo>
                    <a:pt x="17303" y="533"/>
                  </a:lnTo>
                  <a:lnTo>
                    <a:pt x="17303" y="340"/>
                  </a:lnTo>
                  <a:lnTo>
                    <a:pt x="17157" y="146"/>
                  </a:lnTo>
                  <a:lnTo>
                    <a:pt x="17012" y="49"/>
                  </a:lnTo>
                  <a:lnTo>
                    <a:pt x="16818" y="0"/>
                  </a:lnTo>
                  <a:lnTo>
                    <a:pt x="10857" y="0"/>
                  </a:lnTo>
                  <a:lnTo>
                    <a:pt x="10518" y="49"/>
                  </a:lnTo>
                  <a:lnTo>
                    <a:pt x="10178" y="97"/>
                  </a:lnTo>
                  <a:lnTo>
                    <a:pt x="9888" y="194"/>
                  </a:lnTo>
                  <a:lnTo>
                    <a:pt x="9597" y="340"/>
                  </a:lnTo>
                  <a:lnTo>
                    <a:pt x="9306" y="485"/>
                  </a:lnTo>
                  <a:lnTo>
                    <a:pt x="9064" y="679"/>
                  </a:lnTo>
                  <a:lnTo>
                    <a:pt x="8870" y="873"/>
                  </a:lnTo>
                  <a:lnTo>
                    <a:pt x="8628" y="1115"/>
                  </a:lnTo>
                  <a:lnTo>
                    <a:pt x="8434" y="873"/>
                  </a:lnTo>
                  <a:lnTo>
                    <a:pt x="8240" y="679"/>
                  </a:lnTo>
                  <a:lnTo>
                    <a:pt x="7998" y="485"/>
                  </a:lnTo>
                  <a:lnTo>
                    <a:pt x="7707" y="340"/>
                  </a:lnTo>
                  <a:lnTo>
                    <a:pt x="7416" y="194"/>
                  </a:lnTo>
                  <a:lnTo>
                    <a:pt x="7125" y="97"/>
                  </a:lnTo>
                  <a:lnTo>
                    <a:pt x="6786" y="49"/>
                  </a:lnTo>
                  <a:lnTo>
                    <a:pt x="64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36"/>
            <p:cNvSpPr/>
            <p:nvPr/>
          </p:nvSpPr>
          <p:spPr>
            <a:xfrm>
              <a:off x="1504027" y="3491660"/>
              <a:ext cx="23029" cy="23007"/>
            </a:xfrm>
            <a:custGeom>
              <a:rect b="b" l="l" r="r" t="t"/>
              <a:pathLst>
                <a:path extrusionOk="0" h="1018" w="1019">
                  <a:moveTo>
                    <a:pt x="533" y="0"/>
                  </a:moveTo>
                  <a:lnTo>
                    <a:pt x="340" y="49"/>
                  </a:lnTo>
                  <a:lnTo>
                    <a:pt x="146" y="146"/>
                  </a:lnTo>
                  <a:lnTo>
                    <a:pt x="49" y="291"/>
                  </a:lnTo>
                  <a:lnTo>
                    <a:pt x="0" y="485"/>
                  </a:lnTo>
                  <a:lnTo>
                    <a:pt x="49" y="727"/>
                  </a:lnTo>
                  <a:lnTo>
                    <a:pt x="146" y="872"/>
                  </a:lnTo>
                  <a:lnTo>
                    <a:pt x="340" y="969"/>
                  </a:lnTo>
                  <a:lnTo>
                    <a:pt x="533" y="1018"/>
                  </a:lnTo>
                  <a:lnTo>
                    <a:pt x="727" y="969"/>
                  </a:lnTo>
                  <a:lnTo>
                    <a:pt x="873" y="872"/>
                  </a:lnTo>
                  <a:lnTo>
                    <a:pt x="970" y="727"/>
                  </a:lnTo>
                  <a:lnTo>
                    <a:pt x="1018" y="485"/>
                  </a:lnTo>
                  <a:lnTo>
                    <a:pt x="970" y="291"/>
                  </a:lnTo>
                  <a:lnTo>
                    <a:pt x="873"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36"/>
            <p:cNvSpPr/>
            <p:nvPr/>
          </p:nvSpPr>
          <p:spPr>
            <a:xfrm>
              <a:off x="1591648" y="3491660"/>
              <a:ext cx="23029" cy="23007"/>
            </a:xfrm>
            <a:custGeom>
              <a:rect b="b" l="l" r="r" t="t"/>
              <a:pathLst>
                <a:path extrusionOk="0" h="1018" w="1019">
                  <a:moveTo>
                    <a:pt x="485" y="0"/>
                  </a:moveTo>
                  <a:lnTo>
                    <a:pt x="291" y="49"/>
                  </a:lnTo>
                  <a:lnTo>
                    <a:pt x="146" y="146"/>
                  </a:lnTo>
                  <a:lnTo>
                    <a:pt x="49" y="291"/>
                  </a:lnTo>
                  <a:lnTo>
                    <a:pt x="1" y="485"/>
                  </a:lnTo>
                  <a:lnTo>
                    <a:pt x="49" y="727"/>
                  </a:lnTo>
                  <a:lnTo>
                    <a:pt x="146" y="872"/>
                  </a:lnTo>
                  <a:lnTo>
                    <a:pt x="291" y="969"/>
                  </a:lnTo>
                  <a:lnTo>
                    <a:pt x="485" y="1018"/>
                  </a:lnTo>
                  <a:lnTo>
                    <a:pt x="679" y="969"/>
                  </a:lnTo>
                  <a:lnTo>
                    <a:pt x="873" y="872"/>
                  </a:lnTo>
                  <a:lnTo>
                    <a:pt x="970" y="727"/>
                  </a:lnTo>
                  <a:lnTo>
                    <a:pt x="1018" y="485"/>
                  </a:lnTo>
                  <a:lnTo>
                    <a:pt x="970" y="291"/>
                  </a:lnTo>
                  <a:lnTo>
                    <a:pt x="873"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36"/>
            <p:cNvSpPr/>
            <p:nvPr/>
          </p:nvSpPr>
          <p:spPr>
            <a:xfrm>
              <a:off x="1547826" y="3491660"/>
              <a:ext cx="23029" cy="23007"/>
            </a:xfrm>
            <a:custGeom>
              <a:rect b="b" l="l" r="r" t="t"/>
              <a:pathLst>
                <a:path extrusionOk="0" h="1018" w="1019">
                  <a:moveTo>
                    <a:pt x="486" y="0"/>
                  </a:moveTo>
                  <a:lnTo>
                    <a:pt x="292" y="49"/>
                  </a:lnTo>
                  <a:lnTo>
                    <a:pt x="146" y="146"/>
                  </a:lnTo>
                  <a:lnTo>
                    <a:pt x="49" y="291"/>
                  </a:lnTo>
                  <a:lnTo>
                    <a:pt x="1" y="485"/>
                  </a:lnTo>
                  <a:lnTo>
                    <a:pt x="49" y="727"/>
                  </a:lnTo>
                  <a:lnTo>
                    <a:pt x="146" y="872"/>
                  </a:lnTo>
                  <a:lnTo>
                    <a:pt x="292" y="969"/>
                  </a:lnTo>
                  <a:lnTo>
                    <a:pt x="486" y="1018"/>
                  </a:lnTo>
                  <a:lnTo>
                    <a:pt x="728" y="969"/>
                  </a:lnTo>
                  <a:lnTo>
                    <a:pt x="873" y="872"/>
                  </a:lnTo>
                  <a:lnTo>
                    <a:pt x="970" y="727"/>
                  </a:lnTo>
                  <a:lnTo>
                    <a:pt x="1019" y="485"/>
                  </a:lnTo>
                  <a:lnTo>
                    <a:pt x="970" y="291"/>
                  </a:lnTo>
                  <a:lnTo>
                    <a:pt x="873" y="146"/>
                  </a:lnTo>
                  <a:lnTo>
                    <a:pt x="728" y="49"/>
                  </a:lnTo>
                  <a:lnTo>
                    <a:pt x="4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36"/>
            <p:cNvSpPr/>
            <p:nvPr/>
          </p:nvSpPr>
          <p:spPr>
            <a:xfrm>
              <a:off x="1597117" y="3361303"/>
              <a:ext cx="111757" cy="23029"/>
            </a:xfrm>
            <a:custGeom>
              <a:rect b="b" l="l" r="r" t="t"/>
              <a:pathLst>
                <a:path extrusionOk="0" h="1019" w="4945">
                  <a:moveTo>
                    <a:pt x="534" y="1"/>
                  </a:moveTo>
                  <a:lnTo>
                    <a:pt x="292" y="49"/>
                  </a:lnTo>
                  <a:lnTo>
                    <a:pt x="146" y="146"/>
                  </a:lnTo>
                  <a:lnTo>
                    <a:pt x="49" y="340"/>
                  </a:lnTo>
                  <a:lnTo>
                    <a:pt x="1" y="534"/>
                  </a:lnTo>
                  <a:lnTo>
                    <a:pt x="49" y="728"/>
                  </a:lnTo>
                  <a:lnTo>
                    <a:pt x="146" y="873"/>
                  </a:lnTo>
                  <a:lnTo>
                    <a:pt x="292" y="970"/>
                  </a:lnTo>
                  <a:lnTo>
                    <a:pt x="534" y="1019"/>
                  </a:lnTo>
                  <a:lnTo>
                    <a:pt x="4460" y="1019"/>
                  </a:lnTo>
                  <a:lnTo>
                    <a:pt x="4654" y="970"/>
                  </a:lnTo>
                  <a:lnTo>
                    <a:pt x="4799" y="873"/>
                  </a:lnTo>
                  <a:lnTo>
                    <a:pt x="4944" y="728"/>
                  </a:lnTo>
                  <a:lnTo>
                    <a:pt x="4944" y="534"/>
                  </a:lnTo>
                  <a:lnTo>
                    <a:pt x="4944" y="340"/>
                  </a:lnTo>
                  <a:lnTo>
                    <a:pt x="4799" y="146"/>
                  </a:lnTo>
                  <a:lnTo>
                    <a:pt x="4654" y="49"/>
                  </a:lnTo>
                  <a:lnTo>
                    <a:pt x="44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36"/>
            <p:cNvSpPr/>
            <p:nvPr/>
          </p:nvSpPr>
          <p:spPr>
            <a:xfrm>
              <a:off x="1650792" y="3407316"/>
              <a:ext cx="58082" cy="23029"/>
            </a:xfrm>
            <a:custGeom>
              <a:rect b="b" l="l" r="r" t="t"/>
              <a:pathLst>
                <a:path extrusionOk="0" h="1019" w="2570">
                  <a:moveTo>
                    <a:pt x="534" y="0"/>
                  </a:moveTo>
                  <a:lnTo>
                    <a:pt x="340" y="49"/>
                  </a:lnTo>
                  <a:lnTo>
                    <a:pt x="146" y="146"/>
                  </a:lnTo>
                  <a:lnTo>
                    <a:pt x="49" y="291"/>
                  </a:lnTo>
                  <a:lnTo>
                    <a:pt x="1" y="533"/>
                  </a:lnTo>
                  <a:lnTo>
                    <a:pt x="49" y="727"/>
                  </a:lnTo>
                  <a:lnTo>
                    <a:pt x="146" y="873"/>
                  </a:lnTo>
                  <a:lnTo>
                    <a:pt x="340" y="970"/>
                  </a:lnTo>
                  <a:lnTo>
                    <a:pt x="534" y="1018"/>
                  </a:lnTo>
                  <a:lnTo>
                    <a:pt x="2085" y="1018"/>
                  </a:lnTo>
                  <a:lnTo>
                    <a:pt x="2279" y="970"/>
                  </a:lnTo>
                  <a:lnTo>
                    <a:pt x="2424" y="873"/>
                  </a:lnTo>
                  <a:lnTo>
                    <a:pt x="2569" y="727"/>
                  </a:lnTo>
                  <a:lnTo>
                    <a:pt x="2569" y="533"/>
                  </a:lnTo>
                  <a:lnTo>
                    <a:pt x="2569" y="291"/>
                  </a:lnTo>
                  <a:lnTo>
                    <a:pt x="2424" y="146"/>
                  </a:lnTo>
                  <a:lnTo>
                    <a:pt x="2279" y="49"/>
                  </a:lnTo>
                  <a:lnTo>
                    <a:pt x="20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36"/>
            <p:cNvSpPr/>
            <p:nvPr/>
          </p:nvSpPr>
          <p:spPr>
            <a:xfrm>
              <a:off x="1408723" y="3361303"/>
              <a:ext cx="112842" cy="23029"/>
            </a:xfrm>
            <a:custGeom>
              <a:rect b="b" l="l" r="r" t="t"/>
              <a:pathLst>
                <a:path extrusionOk="0" h="1019" w="4993">
                  <a:moveTo>
                    <a:pt x="534" y="1"/>
                  </a:moveTo>
                  <a:lnTo>
                    <a:pt x="340" y="49"/>
                  </a:lnTo>
                  <a:lnTo>
                    <a:pt x="195" y="146"/>
                  </a:lnTo>
                  <a:lnTo>
                    <a:pt x="49" y="340"/>
                  </a:lnTo>
                  <a:lnTo>
                    <a:pt x="1" y="534"/>
                  </a:lnTo>
                  <a:lnTo>
                    <a:pt x="49" y="728"/>
                  </a:lnTo>
                  <a:lnTo>
                    <a:pt x="195" y="873"/>
                  </a:lnTo>
                  <a:lnTo>
                    <a:pt x="340" y="970"/>
                  </a:lnTo>
                  <a:lnTo>
                    <a:pt x="534" y="1019"/>
                  </a:lnTo>
                  <a:lnTo>
                    <a:pt x="4460" y="1019"/>
                  </a:lnTo>
                  <a:lnTo>
                    <a:pt x="4654" y="970"/>
                  </a:lnTo>
                  <a:lnTo>
                    <a:pt x="4847" y="873"/>
                  </a:lnTo>
                  <a:lnTo>
                    <a:pt x="4944" y="728"/>
                  </a:lnTo>
                  <a:lnTo>
                    <a:pt x="4993" y="534"/>
                  </a:lnTo>
                  <a:lnTo>
                    <a:pt x="4944" y="340"/>
                  </a:lnTo>
                  <a:lnTo>
                    <a:pt x="4847" y="146"/>
                  </a:lnTo>
                  <a:lnTo>
                    <a:pt x="4654" y="49"/>
                  </a:lnTo>
                  <a:lnTo>
                    <a:pt x="44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36"/>
            <p:cNvSpPr/>
            <p:nvPr/>
          </p:nvSpPr>
          <p:spPr>
            <a:xfrm>
              <a:off x="1408723" y="3407316"/>
              <a:ext cx="59189" cy="23029"/>
            </a:xfrm>
            <a:custGeom>
              <a:rect b="b" l="l" r="r" t="t"/>
              <a:pathLst>
                <a:path extrusionOk="0" h="1019" w="2619">
                  <a:moveTo>
                    <a:pt x="534" y="0"/>
                  </a:moveTo>
                  <a:lnTo>
                    <a:pt x="340" y="49"/>
                  </a:lnTo>
                  <a:lnTo>
                    <a:pt x="195" y="146"/>
                  </a:lnTo>
                  <a:lnTo>
                    <a:pt x="49" y="291"/>
                  </a:lnTo>
                  <a:lnTo>
                    <a:pt x="1" y="533"/>
                  </a:lnTo>
                  <a:lnTo>
                    <a:pt x="49" y="727"/>
                  </a:lnTo>
                  <a:lnTo>
                    <a:pt x="195" y="873"/>
                  </a:lnTo>
                  <a:lnTo>
                    <a:pt x="340" y="970"/>
                  </a:lnTo>
                  <a:lnTo>
                    <a:pt x="534" y="1018"/>
                  </a:lnTo>
                  <a:lnTo>
                    <a:pt x="2085" y="1018"/>
                  </a:lnTo>
                  <a:lnTo>
                    <a:pt x="2279" y="970"/>
                  </a:lnTo>
                  <a:lnTo>
                    <a:pt x="2473" y="873"/>
                  </a:lnTo>
                  <a:lnTo>
                    <a:pt x="2570" y="727"/>
                  </a:lnTo>
                  <a:lnTo>
                    <a:pt x="2618" y="533"/>
                  </a:lnTo>
                  <a:lnTo>
                    <a:pt x="2570" y="291"/>
                  </a:lnTo>
                  <a:lnTo>
                    <a:pt x="2473" y="146"/>
                  </a:lnTo>
                  <a:lnTo>
                    <a:pt x="2279" y="49"/>
                  </a:lnTo>
                  <a:lnTo>
                    <a:pt x="20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9" name="Google Shape;1029;p36"/>
          <p:cNvGrpSpPr/>
          <p:nvPr/>
        </p:nvGrpSpPr>
        <p:grpSpPr>
          <a:xfrm>
            <a:off x="2174571" y="3315312"/>
            <a:ext cx="392155" cy="392133"/>
            <a:chOff x="1971712" y="3315312"/>
            <a:chExt cx="392155" cy="392133"/>
          </a:xfrm>
        </p:grpSpPr>
        <p:sp>
          <p:nvSpPr>
            <p:cNvPr id="1030" name="Google Shape;1030;p36"/>
            <p:cNvSpPr/>
            <p:nvPr/>
          </p:nvSpPr>
          <p:spPr>
            <a:xfrm>
              <a:off x="2050586" y="3424831"/>
              <a:ext cx="234407" cy="173093"/>
            </a:xfrm>
            <a:custGeom>
              <a:rect b="b" l="l" r="r" t="t"/>
              <a:pathLst>
                <a:path extrusionOk="0" h="7659" w="10372">
                  <a:moveTo>
                    <a:pt x="5186" y="1019"/>
                  </a:moveTo>
                  <a:lnTo>
                    <a:pt x="5525" y="1067"/>
                  </a:lnTo>
                  <a:lnTo>
                    <a:pt x="5865" y="1115"/>
                  </a:lnTo>
                  <a:lnTo>
                    <a:pt x="6204" y="1212"/>
                  </a:lnTo>
                  <a:lnTo>
                    <a:pt x="6543" y="1358"/>
                  </a:lnTo>
                  <a:lnTo>
                    <a:pt x="7173" y="1697"/>
                  </a:lnTo>
                  <a:lnTo>
                    <a:pt x="7706" y="2133"/>
                  </a:lnTo>
                  <a:lnTo>
                    <a:pt x="8239" y="2618"/>
                  </a:lnTo>
                  <a:lnTo>
                    <a:pt x="8627" y="3103"/>
                  </a:lnTo>
                  <a:lnTo>
                    <a:pt x="9257" y="3829"/>
                  </a:lnTo>
                  <a:lnTo>
                    <a:pt x="8821" y="4411"/>
                  </a:lnTo>
                  <a:lnTo>
                    <a:pt x="8143" y="5138"/>
                  </a:lnTo>
                  <a:lnTo>
                    <a:pt x="7658" y="5574"/>
                  </a:lnTo>
                  <a:lnTo>
                    <a:pt x="7222" y="5913"/>
                  </a:lnTo>
                  <a:lnTo>
                    <a:pt x="6786" y="6156"/>
                  </a:lnTo>
                  <a:lnTo>
                    <a:pt x="6446" y="6350"/>
                  </a:lnTo>
                  <a:lnTo>
                    <a:pt x="6059" y="6495"/>
                  </a:lnTo>
                  <a:lnTo>
                    <a:pt x="5768" y="6592"/>
                  </a:lnTo>
                  <a:lnTo>
                    <a:pt x="5429" y="6640"/>
                  </a:lnTo>
                  <a:lnTo>
                    <a:pt x="4847" y="6640"/>
                  </a:lnTo>
                  <a:lnTo>
                    <a:pt x="4508" y="6544"/>
                  </a:lnTo>
                  <a:lnTo>
                    <a:pt x="4168" y="6447"/>
                  </a:lnTo>
                  <a:lnTo>
                    <a:pt x="3878" y="6301"/>
                  </a:lnTo>
                  <a:lnTo>
                    <a:pt x="3248" y="5962"/>
                  </a:lnTo>
                  <a:lnTo>
                    <a:pt x="2666" y="5526"/>
                  </a:lnTo>
                  <a:lnTo>
                    <a:pt x="2181" y="5041"/>
                  </a:lnTo>
                  <a:lnTo>
                    <a:pt x="1745" y="4605"/>
                  </a:lnTo>
                  <a:lnTo>
                    <a:pt x="1164" y="3829"/>
                  </a:lnTo>
                  <a:lnTo>
                    <a:pt x="1600" y="3248"/>
                  </a:lnTo>
                  <a:lnTo>
                    <a:pt x="2278" y="2521"/>
                  </a:lnTo>
                  <a:lnTo>
                    <a:pt x="2714" y="2085"/>
                  </a:lnTo>
                  <a:lnTo>
                    <a:pt x="3151" y="1746"/>
                  </a:lnTo>
                  <a:lnTo>
                    <a:pt x="3587" y="1503"/>
                  </a:lnTo>
                  <a:lnTo>
                    <a:pt x="3975" y="1309"/>
                  </a:lnTo>
                  <a:lnTo>
                    <a:pt x="4314" y="1164"/>
                  </a:lnTo>
                  <a:lnTo>
                    <a:pt x="4653" y="1067"/>
                  </a:lnTo>
                  <a:lnTo>
                    <a:pt x="4944" y="1019"/>
                  </a:lnTo>
                  <a:close/>
                  <a:moveTo>
                    <a:pt x="5186" y="1"/>
                  </a:moveTo>
                  <a:lnTo>
                    <a:pt x="4653" y="49"/>
                  </a:lnTo>
                  <a:lnTo>
                    <a:pt x="4168" y="146"/>
                  </a:lnTo>
                  <a:lnTo>
                    <a:pt x="3684" y="340"/>
                  </a:lnTo>
                  <a:lnTo>
                    <a:pt x="3199" y="534"/>
                  </a:lnTo>
                  <a:lnTo>
                    <a:pt x="2763" y="825"/>
                  </a:lnTo>
                  <a:lnTo>
                    <a:pt x="2375" y="1115"/>
                  </a:lnTo>
                  <a:lnTo>
                    <a:pt x="1987" y="1406"/>
                  </a:lnTo>
                  <a:lnTo>
                    <a:pt x="1600" y="1746"/>
                  </a:lnTo>
                  <a:lnTo>
                    <a:pt x="1018" y="2376"/>
                  </a:lnTo>
                  <a:lnTo>
                    <a:pt x="534" y="2957"/>
                  </a:lnTo>
                  <a:lnTo>
                    <a:pt x="97" y="3587"/>
                  </a:lnTo>
                  <a:lnTo>
                    <a:pt x="49" y="3684"/>
                  </a:lnTo>
                  <a:lnTo>
                    <a:pt x="0" y="3829"/>
                  </a:lnTo>
                  <a:lnTo>
                    <a:pt x="49" y="3975"/>
                  </a:lnTo>
                  <a:lnTo>
                    <a:pt x="97" y="4120"/>
                  </a:lnTo>
                  <a:lnTo>
                    <a:pt x="534" y="4702"/>
                  </a:lnTo>
                  <a:lnTo>
                    <a:pt x="1018" y="5283"/>
                  </a:lnTo>
                  <a:lnTo>
                    <a:pt x="1600" y="5962"/>
                  </a:lnTo>
                  <a:lnTo>
                    <a:pt x="1987" y="6253"/>
                  </a:lnTo>
                  <a:lnTo>
                    <a:pt x="2375" y="6592"/>
                  </a:lnTo>
                  <a:lnTo>
                    <a:pt x="2763" y="6883"/>
                  </a:lnTo>
                  <a:lnTo>
                    <a:pt x="3199" y="7125"/>
                  </a:lnTo>
                  <a:lnTo>
                    <a:pt x="3684" y="7367"/>
                  </a:lnTo>
                  <a:lnTo>
                    <a:pt x="4168" y="7513"/>
                  </a:lnTo>
                  <a:lnTo>
                    <a:pt x="4653" y="7610"/>
                  </a:lnTo>
                  <a:lnTo>
                    <a:pt x="5186" y="7658"/>
                  </a:lnTo>
                  <a:lnTo>
                    <a:pt x="5719" y="7610"/>
                  </a:lnTo>
                  <a:lnTo>
                    <a:pt x="6204" y="7513"/>
                  </a:lnTo>
                  <a:lnTo>
                    <a:pt x="6689" y="7367"/>
                  </a:lnTo>
                  <a:lnTo>
                    <a:pt x="7173" y="7125"/>
                  </a:lnTo>
                  <a:lnTo>
                    <a:pt x="7609" y="6883"/>
                  </a:lnTo>
                  <a:lnTo>
                    <a:pt x="8046" y="6592"/>
                  </a:lnTo>
                  <a:lnTo>
                    <a:pt x="8433" y="6253"/>
                  </a:lnTo>
                  <a:lnTo>
                    <a:pt x="8773" y="5962"/>
                  </a:lnTo>
                  <a:lnTo>
                    <a:pt x="9403" y="5283"/>
                  </a:lnTo>
                  <a:lnTo>
                    <a:pt x="9839" y="4702"/>
                  </a:lnTo>
                  <a:lnTo>
                    <a:pt x="10275" y="4120"/>
                  </a:lnTo>
                  <a:lnTo>
                    <a:pt x="10372" y="3975"/>
                  </a:lnTo>
                  <a:lnTo>
                    <a:pt x="10372" y="3829"/>
                  </a:lnTo>
                  <a:lnTo>
                    <a:pt x="10372" y="3684"/>
                  </a:lnTo>
                  <a:lnTo>
                    <a:pt x="10275" y="3587"/>
                  </a:lnTo>
                  <a:lnTo>
                    <a:pt x="9839" y="2957"/>
                  </a:lnTo>
                  <a:lnTo>
                    <a:pt x="9403" y="2376"/>
                  </a:lnTo>
                  <a:lnTo>
                    <a:pt x="8773" y="1746"/>
                  </a:lnTo>
                  <a:lnTo>
                    <a:pt x="8433" y="1406"/>
                  </a:lnTo>
                  <a:lnTo>
                    <a:pt x="8046" y="1115"/>
                  </a:lnTo>
                  <a:lnTo>
                    <a:pt x="7609" y="825"/>
                  </a:lnTo>
                  <a:lnTo>
                    <a:pt x="7173" y="534"/>
                  </a:lnTo>
                  <a:lnTo>
                    <a:pt x="6689" y="340"/>
                  </a:lnTo>
                  <a:lnTo>
                    <a:pt x="6204" y="146"/>
                  </a:lnTo>
                  <a:lnTo>
                    <a:pt x="5719" y="49"/>
                  </a:lnTo>
                  <a:lnTo>
                    <a:pt x="51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36"/>
            <p:cNvSpPr/>
            <p:nvPr/>
          </p:nvSpPr>
          <p:spPr>
            <a:xfrm>
              <a:off x="2128352" y="3470845"/>
              <a:ext cx="79981" cy="81066"/>
            </a:xfrm>
            <a:custGeom>
              <a:rect b="b" l="l" r="r" t="t"/>
              <a:pathLst>
                <a:path extrusionOk="0" h="3587" w="3539">
                  <a:moveTo>
                    <a:pt x="1745" y="1018"/>
                  </a:moveTo>
                  <a:lnTo>
                    <a:pt x="1891" y="1067"/>
                  </a:lnTo>
                  <a:lnTo>
                    <a:pt x="2036" y="1115"/>
                  </a:lnTo>
                  <a:lnTo>
                    <a:pt x="2278" y="1260"/>
                  </a:lnTo>
                  <a:lnTo>
                    <a:pt x="2472" y="1503"/>
                  </a:lnTo>
                  <a:lnTo>
                    <a:pt x="2521" y="1648"/>
                  </a:lnTo>
                  <a:lnTo>
                    <a:pt x="2521" y="1793"/>
                  </a:lnTo>
                  <a:lnTo>
                    <a:pt x="2521" y="1939"/>
                  </a:lnTo>
                  <a:lnTo>
                    <a:pt x="2472" y="2084"/>
                  </a:lnTo>
                  <a:lnTo>
                    <a:pt x="2278" y="2327"/>
                  </a:lnTo>
                  <a:lnTo>
                    <a:pt x="2036" y="2520"/>
                  </a:lnTo>
                  <a:lnTo>
                    <a:pt x="1891" y="2569"/>
                  </a:lnTo>
                  <a:lnTo>
                    <a:pt x="1600" y="2569"/>
                  </a:lnTo>
                  <a:lnTo>
                    <a:pt x="1454" y="2520"/>
                  </a:lnTo>
                  <a:lnTo>
                    <a:pt x="1212" y="2327"/>
                  </a:lnTo>
                  <a:lnTo>
                    <a:pt x="1067" y="2084"/>
                  </a:lnTo>
                  <a:lnTo>
                    <a:pt x="1018" y="1939"/>
                  </a:lnTo>
                  <a:lnTo>
                    <a:pt x="970" y="1793"/>
                  </a:lnTo>
                  <a:lnTo>
                    <a:pt x="1018" y="1648"/>
                  </a:lnTo>
                  <a:lnTo>
                    <a:pt x="1067" y="1503"/>
                  </a:lnTo>
                  <a:lnTo>
                    <a:pt x="1212" y="1260"/>
                  </a:lnTo>
                  <a:lnTo>
                    <a:pt x="1454" y="1115"/>
                  </a:lnTo>
                  <a:lnTo>
                    <a:pt x="1600" y="1067"/>
                  </a:lnTo>
                  <a:lnTo>
                    <a:pt x="1745" y="1018"/>
                  </a:lnTo>
                  <a:close/>
                  <a:moveTo>
                    <a:pt x="1745" y="0"/>
                  </a:moveTo>
                  <a:lnTo>
                    <a:pt x="1406" y="49"/>
                  </a:lnTo>
                  <a:lnTo>
                    <a:pt x="1067" y="146"/>
                  </a:lnTo>
                  <a:lnTo>
                    <a:pt x="776" y="340"/>
                  </a:lnTo>
                  <a:lnTo>
                    <a:pt x="485" y="533"/>
                  </a:lnTo>
                  <a:lnTo>
                    <a:pt x="291" y="824"/>
                  </a:lnTo>
                  <a:lnTo>
                    <a:pt x="97" y="1115"/>
                  </a:lnTo>
                  <a:lnTo>
                    <a:pt x="0" y="1454"/>
                  </a:lnTo>
                  <a:lnTo>
                    <a:pt x="0" y="1793"/>
                  </a:lnTo>
                  <a:lnTo>
                    <a:pt x="0" y="2181"/>
                  </a:lnTo>
                  <a:lnTo>
                    <a:pt x="97" y="2472"/>
                  </a:lnTo>
                  <a:lnTo>
                    <a:pt x="291" y="2811"/>
                  </a:lnTo>
                  <a:lnTo>
                    <a:pt x="485" y="3054"/>
                  </a:lnTo>
                  <a:lnTo>
                    <a:pt x="776" y="3296"/>
                  </a:lnTo>
                  <a:lnTo>
                    <a:pt x="1067" y="3441"/>
                  </a:lnTo>
                  <a:lnTo>
                    <a:pt x="1406" y="3538"/>
                  </a:lnTo>
                  <a:lnTo>
                    <a:pt x="1745" y="3587"/>
                  </a:lnTo>
                  <a:lnTo>
                    <a:pt x="2133" y="3538"/>
                  </a:lnTo>
                  <a:lnTo>
                    <a:pt x="2424" y="3441"/>
                  </a:lnTo>
                  <a:lnTo>
                    <a:pt x="2763" y="3296"/>
                  </a:lnTo>
                  <a:lnTo>
                    <a:pt x="3005" y="3054"/>
                  </a:lnTo>
                  <a:lnTo>
                    <a:pt x="3248" y="2811"/>
                  </a:lnTo>
                  <a:lnTo>
                    <a:pt x="3393" y="2472"/>
                  </a:lnTo>
                  <a:lnTo>
                    <a:pt x="3490" y="2181"/>
                  </a:lnTo>
                  <a:lnTo>
                    <a:pt x="3538" y="1793"/>
                  </a:lnTo>
                  <a:lnTo>
                    <a:pt x="3490" y="1454"/>
                  </a:lnTo>
                  <a:lnTo>
                    <a:pt x="3393" y="1115"/>
                  </a:lnTo>
                  <a:lnTo>
                    <a:pt x="3248" y="824"/>
                  </a:lnTo>
                  <a:lnTo>
                    <a:pt x="3005" y="533"/>
                  </a:lnTo>
                  <a:lnTo>
                    <a:pt x="2763" y="340"/>
                  </a:lnTo>
                  <a:lnTo>
                    <a:pt x="2424" y="146"/>
                  </a:lnTo>
                  <a:lnTo>
                    <a:pt x="2133" y="49"/>
                  </a:lnTo>
                  <a:lnTo>
                    <a:pt x="17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36"/>
            <p:cNvSpPr/>
            <p:nvPr/>
          </p:nvSpPr>
          <p:spPr>
            <a:xfrm>
              <a:off x="1971712" y="3315312"/>
              <a:ext cx="392155" cy="392133"/>
            </a:xfrm>
            <a:custGeom>
              <a:rect b="b" l="l" r="r" t="t"/>
              <a:pathLst>
                <a:path extrusionOk="0" h="17351" w="17352">
                  <a:moveTo>
                    <a:pt x="9209" y="1793"/>
                  </a:moveTo>
                  <a:lnTo>
                    <a:pt x="9839" y="1890"/>
                  </a:lnTo>
                  <a:lnTo>
                    <a:pt x="10421" y="1987"/>
                  </a:lnTo>
                  <a:lnTo>
                    <a:pt x="11003" y="2181"/>
                  </a:lnTo>
                  <a:lnTo>
                    <a:pt x="11584" y="2424"/>
                  </a:lnTo>
                  <a:lnTo>
                    <a:pt x="12117" y="2714"/>
                  </a:lnTo>
                  <a:lnTo>
                    <a:pt x="12650" y="3005"/>
                  </a:lnTo>
                  <a:lnTo>
                    <a:pt x="13135" y="3393"/>
                  </a:lnTo>
                  <a:lnTo>
                    <a:pt x="13571" y="3781"/>
                  </a:lnTo>
                  <a:lnTo>
                    <a:pt x="13959" y="4265"/>
                  </a:lnTo>
                  <a:lnTo>
                    <a:pt x="14347" y="4750"/>
                  </a:lnTo>
                  <a:lnTo>
                    <a:pt x="14686" y="5234"/>
                  </a:lnTo>
                  <a:lnTo>
                    <a:pt x="14928" y="5768"/>
                  </a:lnTo>
                  <a:lnTo>
                    <a:pt x="15171" y="6349"/>
                  </a:lnTo>
                  <a:lnTo>
                    <a:pt x="15364" y="6931"/>
                  </a:lnTo>
                  <a:lnTo>
                    <a:pt x="15510" y="7561"/>
                  </a:lnTo>
                  <a:lnTo>
                    <a:pt x="15558" y="8191"/>
                  </a:lnTo>
                  <a:lnTo>
                    <a:pt x="15267" y="8191"/>
                  </a:lnTo>
                  <a:lnTo>
                    <a:pt x="15074" y="8336"/>
                  </a:lnTo>
                  <a:lnTo>
                    <a:pt x="14977" y="8482"/>
                  </a:lnTo>
                  <a:lnTo>
                    <a:pt x="14928" y="8675"/>
                  </a:lnTo>
                  <a:lnTo>
                    <a:pt x="14977" y="8869"/>
                  </a:lnTo>
                  <a:lnTo>
                    <a:pt x="15074" y="9063"/>
                  </a:lnTo>
                  <a:lnTo>
                    <a:pt x="15267" y="9160"/>
                  </a:lnTo>
                  <a:lnTo>
                    <a:pt x="15461" y="9209"/>
                  </a:lnTo>
                  <a:lnTo>
                    <a:pt x="15558" y="9209"/>
                  </a:lnTo>
                  <a:lnTo>
                    <a:pt x="15510" y="9839"/>
                  </a:lnTo>
                  <a:lnTo>
                    <a:pt x="15364" y="10420"/>
                  </a:lnTo>
                  <a:lnTo>
                    <a:pt x="15171" y="11002"/>
                  </a:lnTo>
                  <a:lnTo>
                    <a:pt x="14928" y="11583"/>
                  </a:lnTo>
                  <a:lnTo>
                    <a:pt x="14686" y="12116"/>
                  </a:lnTo>
                  <a:lnTo>
                    <a:pt x="14347" y="12650"/>
                  </a:lnTo>
                  <a:lnTo>
                    <a:pt x="13959" y="13134"/>
                  </a:lnTo>
                  <a:lnTo>
                    <a:pt x="13571" y="13570"/>
                  </a:lnTo>
                  <a:lnTo>
                    <a:pt x="13135" y="13958"/>
                  </a:lnTo>
                  <a:lnTo>
                    <a:pt x="12650" y="14346"/>
                  </a:lnTo>
                  <a:lnTo>
                    <a:pt x="12117" y="14685"/>
                  </a:lnTo>
                  <a:lnTo>
                    <a:pt x="11584" y="14927"/>
                  </a:lnTo>
                  <a:lnTo>
                    <a:pt x="11003" y="15170"/>
                  </a:lnTo>
                  <a:lnTo>
                    <a:pt x="10421" y="15364"/>
                  </a:lnTo>
                  <a:lnTo>
                    <a:pt x="9839" y="15509"/>
                  </a:lnTo>
                  <a:lnTo>
                    <a:pt x="9209" y="15557"/>
                  </a:lnTo>
                  <a:lnTo>
                    <a:pt x="9209" y="15461"/>
                  </a:lnTo>
                  <a:lnTo>
                    <a:pt x="9161" y="15267"/>
                  </a:lnTo>
                  <a:lnTo>
                    <a:pt x="9064" y="15073"/>
                  </a:lnTo>
                  <a:lnTo>
                    <a:pt x="8870" y="14976"/>
                  </a:lnTo>
                  <a:lnTo>
                    <a:pt x="8676" y="14927"/>
                  </a:lnTo>
                  <a:lnTo>
                    <a:pt x="8482" y="14976"/>
                  </a:lnTo>
                  <a:lnTo>
                    <a:pt x="8337" y="15073"/>
                  </a:lnTo>
                  <a:lnTo>
                    <a:pt x="8240" y="15267"/>
                  </a:lnTo>
                  <a:lnTo>
                    <a:pt x="8192" y="15461"/>
                  </a:lnTo>
                  <a:lnTo>
                    <a:pt x="8192" y="15557"/>
                  </a:lnTo>
                  <a:lnTo>
                    <a:pt x="7561" y="15509"/>
                  </a:lnTo>
                  <a:lnTo>
                    <a:pt x="6931" y="15364"/>
                  </a:lnTo>
                  <a:lnTo>
                    <a:pt x="6350" y="15170"/>
                  </a:lnTo>
                  <a:lnTo>
                    <a:pt x="5768" y="14927"/>
                  </a:lnTo>
                  <a:lnTo>
                    <a:pt x="5235" y="14685"/>
                  </a:lnTo>
                  <a:lnTo>
                    <a:pt x="4751" y="14346"/>
                  </a:lnTo>
                  <a:lnTo>
                    <a:pt x="4266" y="13958"/>
                  </a:lnTo>
                  <a:lnTo>
                    <a:pt x="3830" y="13570"/>
                  </a:lnTo>
                  <a:lnTo>
                    <a:pt x="3394" y="13134"/>
                  </a:lnTo>
                  <a:lnTo>
                    <a:pt x="3054" y="12650"/>
                  </a:lnTo>
                  <a:lnTo>
                    <a:pt x="2715" y="12116"/>
                  </a:lnTo>
                  <a:lnTo>
                    <a:pt x="2424" y="11583"/>
                  </a:lnTo>
                  <a:lnTo>
                    <a:pt x="2182" y="11002"/>
                  </a:lnTo>
                  <a:lnTo>
                    <a:pt x="1988" y="10420"/>
                  </a:lnTo>
                  <a:lnTo>
                    <a:pt x="1891" y="9839"/>
                  </a:lnTo>
                  <a:lnTo>
                    <a:pt x="1794" y="9209"/>
                  </a:lnTo>
                  <a:lnTo>
                    <a:pt x="1940" y="9209"/>
                  </a:lnTo>
                  <a:lnTo>
                    <a:pt x="2133" y="9160"/>
                  </a:lnTo>
                  <a:lnTo>
                    <a:pt x="2279" y="9063"/>
                  </a:lnTo>
                  <a:lnTo>
                    <a:pt x="2376" y="8869"/>
                  </a:lnTo>
                  <a:lnTo>
                    <a:pt x="2424" y="8675"/>
                  </a:lnTo>
                  <a:lnTo>
                    <a:pt x="2376" y="8482"/>
                  </a:lnTo>
                  <a:lnTo>
                    <a:pt x="2279" y="8336"/>
                  </a:lnTo>
                  <a:lnTo>
                    <a:pt x="2133" y="8191"/>
                  </a:lnTo>
                  <a:lnTo>
                    <a:pt x="1794" y="8191"/>
                  </a:lnTo>
                  <a:lnTo>
                    <a:pt x="1891" y="7561"/>
                  </a:lnTo>
                  <a:lnTo>
                    <a:pt x="1988" y="6931"/>
                  </a:lnTo>
                  <a:lnTo>
                    <a:pt x="2182" y="6349"/>
                  </a:lnTo>
                  <a:lnTo>
                    <a:pt x="2424" y="5768"/>
                  </a:lnTo>
                  <a:lnTo>
                    <a:pt x="2715" y="5234"/>
                  </a:lnTo>
                  <a:lnTo>
                    <a:pt x="3054" y="4750"/>
                  </a:lnTo>
                  <a:lnTo>
                    <a:pt x="3394" y="4265"/>
                  </a:lnTo>
                  <a:lnTo>
                    <a:pt x="3830" y="3781"/>
                  </a:lnTo>
                  <a:lnTo>
                    <a:pt x="4266" y="3393"/>
                  </a:lnTo>
                  <a:lnTo>
                    <a:pt x="4751" y="3005"/>
                  </a:lnTo>
                  <a:lnTo>
                    <a:pt x="5235" y="2714"/>
                  </a:lnTo>
                  <a:lnTo>
                    <a:pt x="5768" y="2424"/>
                  </a:lnTo>
                  <a:lnTo>
                    <a:pt x="6350" y="2181"/>
                  </a:lnTo>
                  <a:lnTo>
                    <a:pt x="6931" y="1987"/>
                  </a:lnTo>
                  <a:lnTo>
                    <a:pt x="7561" y="1890"/>
                  </a:lnTo>
                  <a:lnTo>
                    <a:pt x="8192" y="1793"/>
                  </a:lnTo>
                  <a:lnTo>
                    <a:pt x="8192" y="1890"/>
                  </a:lnTo>
                  <a:lnTo>
                    <a:pt x="8240" y="2133"/>
                  </a:lnTo>
                  <a:lnTo>
                    <a:pt x="8337" y="2278"/>
                  </a:lnTo>
                  <a:lnTo>
                    <a:pt x="8482" y="2375"/>
                  </a:lnTo>
                  <a:lnTo>
                    <a:pt x="8676" y="2424"/>
                  </a:lnTo>
                  <a:lnTo>
                    <a:pt x="8870" y="2375"/>
                  </a:lnTo>
                  <a:lnTo>
                    <a:pt x="9064" y="2278"/>
                  </a:lnTo>
                  <a:lnTo>
                    <a:pt x="9161" y="2133"/>
                  </a:lnTo>
                  <a:lnTo>
                    <a:pt x="9209" y="1890"/>
                  </a:lnTo>
                  <a:lnTo>
                    <a:pt x="9209" y="1793"/>
                  </a:lnTo>
                  <a:close/>
                  <a:moveTo>
                    <a:pt x="8676" y="0"/>
                  </a:moveTo>
                  <a:lnTo>
                    <a:pt x="8482" y="49"/>
                  </a:lnTo>
                  <a:lnTo>
                    <a:pt x="8337" y="146"/>
                  </a:lnTo>
                  <a:lnTo>
                    <a:pt x="8240" y="340"/>
                  </a:lnTo>
                  <a:lnTo>
                    <a:pt x="8192" y="533"/>
                  </a:lnTo>
                  <a:lnTo>
                    <a:pt x="8192" y="776"/>
                  </a:lnTo>
                  <a:lnTo>
                    <a:pt x="7465" y="873"/>
                  </a:lnTo>
                  <a:lnTo>
                    <a:pt x="6786" y="1018"/>
                  </a:lnTo>
                  <a:lnTo>
                    <a:pt x="6108" y="1212"/>
                  </a:lnTo>
                  <a:lnTo>
                    <a:pt x="5429" y="1454"/>
                  </a:lnTo>
                  <a:lnTo>
                    <a:pt x="4799" y="1793"/>
                  </a:lnTo>
                  <a:lnTo>
                    <a:pt x="4169" y="2181"/>
                  </a:lnTo>
                  <a:lnTo>
                    <a:pt x="3636" y="2617"/>
                  </a:lnTo>
                  <a:lnTo>
                    <a:pt x="3103" y="3102"/>
                  </a:lnTo>
                  <a:lnTo>
                    <a:pt x="2618" y="3635"/>
                  </a:lnTo>
                  <a:lnTo>
                    <a:pt x="2182" y="4168"/>
                  </a:lnTo>
                  <a:lnTo>
                    <a:pt x="1794" y="4798"/>
                  </a:lnTo>
                  <a:lnTo>
                    <a:pt x="1455" y="5428"/>
                  </a:lnTo>
                  <a:lnTo>
                    <a:pt x="1213" y="6058"/>
                  </a:lnTo>
                  <a:lnTo>
                    <a:pt x="1019" y="6737"/>
                  </a:lnTo>
                  <a:lnTo>
                    <a:pt x="873" y="7464"/>
                  </a:lnTo>
                  <a:lnTo>
                    <a:pt x="776" y="8191"/>
                  </a:lnTo>
                  <a:lnTo>
                    <a:pt x="340" y="8191"/>
                  </a:lnTo>
                  <a:lnTo>
                    <a:pt x="146" y="8336"/>
                  </a:lnTo>
                  <a:lnTo>
                    <a:pt x="49" y="8482"/>
                  </a:lnTo>
                  <a:lnTo>
                    <a:pt x="1" y="8675"/>
                  </a:lnTo>
                  <a:lnTo>
                    <a:pt x="49" y="8869"/>
                  </a:lnTo>
                  <a:lnTo>
                    <a:pt x="146" y="9063"/>
                  </a:lnTo>
                  <a:lnTo>
                    <a:pt x="340" y="9160"/>
                  </a:lnTo>
                  <a:lnTo>
                    <a:pt x="534" y="9209"/>
                  </a:lnTo>
                  <a:lnTo>
                    <a:pt x="776" y="9209"/>
                  </a:lnTo>
                  <a:lnTo>
                    <a:pt x="873" y="9887"/>
                  </a:lnTo>
                  <a:lnTo>
                    <a:pt x="1019" y="10614"/>
                  </a:lnTo>
                  <a:lnTo>
                    <a:pt x="1213" y="11293"/>
                  </a:lnTo>
                  <a:lnTo>
                    <a:pt x="1455" y="11923"/>
                  </a:lnTo>
                  <a:lnTo>
                    <a:pt x="1794" y="12553"/>
                  </a:lnTo>
                  <a:lnTo>
                    <a:pt x="2182" y="13183"/>
                  </a:lnTo>
                  <a:lnTo>
                    <a:pt x="2618" y="13764"/>
                  </a:lnTo>
                  <a:lnTo>
                    <a:pt x="3103" y="14297"/>
                  </a:lnTo>
                  <a:lnTo>
                    <a:pt x="3636" y="14782"/>
                  </a:lnTo>
                  <a:lnTo>
                    <a:pt x="4169" y="15218"/>
                  </a:lnTo>
                  <a:lnTo>
                    <a:pt x="4799" y="15557"/>
                  </a:lnTo>
                  <a:lnTo>
                    <a:pt x="5429" y="15897"/>
                  </a:lnTo>
                  <a:lnTo>
                    <a:pt x="6108" y="16188"/>
                  </a:lnTo>
                  <a:lnTo>
                    <a:pt x="6786" y="16381"/>
                  </a:lnTo>
                  <a:lnTo>
                    <a:pt x="7465" y="16527"/>
                  </a:lnTo>
                  <a:lnTo>
                    <a:pt x="8192" y="16575"/>
                  </a:lnTo>
                  <a:lnTo>
                    <a:pt x="8192" y="16866"/>
                  </a:lnTo>
                  <a:lnTo>
                    <a:pt x="8240" y="17060"/>
                  </a:lnTo>
                  <a:lnTo>
                    <a:pt x="8337" y="17205"/>
                  </a:lnTo>
                  <a:lnTo>
                    <a:pt x="8482" y="17302"/>
                  </a:lnTo>
                  <a:lnTo>
                    <a:pt x="8676" y="17351"/>
                  </a:lnTo>
                  <a:lnTo>
                    <a:pt x="8870" y="17302"/>
                  </a:lnTo>
                  <a:lnTo>
                    <a:pt x="9064" y="17205"/>
                  </a:lnTo>
                  <a:lnTo>
                    <a:pt x="9161" y="17060"/>
                  </a:lnTo>
                  <a:lnTo>
                    <a:pt x="9209" y="16866"/>
                  </a:lnTo>
                  <a:lnTo>
                    <a:pt x="9209" y="16575"/>
                  </a:lnTo>
                  <a:lnTo>
                    <a:pt x="9888" y="16527"/>
                  </a:lnTo>
                  <a:lnTo>
                    <a:pt x="10615" y="16381"/>
                  </a:lnTo>
                  <a:lnTo>
                    <a:pt x="11293" y="16188"/>
                  </a:lnTo>
                  <a:lnTo>
                    <a:pt x="11923" y="15897"/>
                  </a:lnTo>
                  <a:lnTo>
                    <a:pt x="12553" y="15557"/>
                  </a:lnTo>
                  <a:lnTo>
                    <a:pt x="13183" y="15218"/>
                  </a:lnTo>
                  <a:lnTo>
                    <a:pt x="13765" y="14782"/>
                  </a:lnTo>
                  <a:lnTo>
                    <a:pt x="14298" y="14297"/>
                  </a:lnTo>
                  <a:lnTo>
                    <a:pt x="14783" y="13764"/>
                  </a:lnTo>
                  <a:lnTo>
                    <a:pt x="15219" y="13183"/>
                  </a:lnTo>
                  <a:lnTo>
                    <a:pt x="15607" y="12553"/>
                  </a:lnTo>
                  <a:lnTo>
                    <a:pt x="15897" y="11923"/>
                  </a:lnTo>
                  <a:lnTo>
                    <a:pt x="16188" y="11293"/>
                  </a:lnTo>
                  <a:lnTo>
                    <a:pt x="16382" y="10614"/>
                  </a:lnTo>
                  <a:lnTo>
                    <a:pt x="16528" y="9887"/>
                  </a:lnTo>
                  <a:lnTo>
                    <a:pt x="16576" y="9209"/>
                  </a:lnTo>
                  <a:lnTo>
                    <a:pt x="16867" y="9209"/>
                  </a:lnTo>
                  <a:lnTo>
                    <a:pt x="17061" y="9160"/>
                  </a:lnTo>
                  <a:lnTo>
                    <a:pt x="17206" y="9063"/>
                  </a:lnTo>
                  <a:lnTo>
                    <a:pt x="17303" y="8869"/>
                  </a:lnTo>
                  <a:lnTo>
                    <a:pt x="17351" y="8675"/>
                  </a:lnTo>
                  <a:lnTo>
                    <a:pt x="17303" y="8482"/>
                  </a:lnTo>
                  <a:lnTo>
                    <a:pt x="17206" y="8336"/>
                  </a:lnTo>
                  <a:lnTo>
                    <a:pt x="17061" y="8191"/>
                  </a:lnTo>
                  <a:lnTo>
                    <a:pt x="16576" y="8191"/>
                  </a:lnTo>
                  <a:lnTo>
                    <a:pt x="16528" y="7464"/>
                  </a:lnTo>
                  <a:lnTo>
                    <a:pt x="16382" y="6737"/>
                  </a:lnTo>
                  <a:lnTo>
                    <a:pt x="16188" y="6058"/>
                  </a:lnTo>
                  <a:lnTo>
                    <a:pt x="15897" y="5428"/>
                  </a:lnTo>
                  <a:lnTo>
                    <a:pt x="15607" y="4798"/>
                  </a:lnTo>
                  <a:lnTo>
                    <a:pt x="15219" y="4168"/>
                  </a:lnTo>
                  <a:lnTo>
                    <a:pt x="14783" y="3635"/>
                  </a:lnTo>
                  <a:lnTo>
                    <a:pt x="14298" y="3102"/>
                  </a:lnTo>
                  <a:lnTo>
                    <a:pt x="13765" y="2617"/>
                  </a:lnTo>
                  <a:lnTo>
                    <a:pt x="13183" y="2181"/>
                  </a:lnTo>
                  <a:lnTo>
                    <a:pt x="12553" y="1793"/>
                  </a:lnTo>
                  <a:lnTo>
                    <a:pt x="11923" y="1454"/>
                  </a:lnTo>
                  <a:lnTo>
                    <a:pt x="11293" y="1212"/>
                  </a:lnTo>
                  <a:lnTo>
                    <a:pt x="10615" y="1018"/>
                  </a:lnTo>
                  <a:lnTo>
                    <a:pt x="9888" y="873"/>
                  </a:lnTo>
                  <a:lnTo>
                    <a:pt x="9209" y="776"/>
                  </a:lnTo>
                  <a:lnTo>
                    <a:pt x="9209" y="533"/>
                  </a:lnTo>
                  <a:lnTo>
                    <a:pt x="9161" y="340"/>
                  </a:lnTo>
                  <a:lnTo>
                    <a:pt x="9064" y="146"/>
                  </a:lnTo>
                  <a:lnTo>
                    <a:pt x="8870" y="49"/>
                  </a:lnTo>
                  <a:lnTo>
                    <a:pt x="867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3" name="Google Shape;1033;p36"/>
          <p:cNvGrpSpPr/>
          <p:nvPr/>
        </p:nvGrpSpPr>
        <p:grpSpPr>
          <a:xfrm>
            <a:off x="2810053" y="3315312"/>
            <a:ext cx="391048" cy="392133"/>
            <a:chOff x="2620151" y="3315312"/>
            <a:chExt cx="391048" cy="392133"/>
          </a:xfrm>
        </p:grpSpPr>
        <p:sp>
          <p:nvSpPr>
            <p:cNvPr id="1034" name="Google Shape;1034;p36"/>
            <p:cNvSpPr/>
            <p:nvPr/>
          </p:nvSpPr>
          <p:spPr>
            <a:xfrm>
              <a:off x="2803053" y="3386502"/>
              <a:ext cx="138041" cy="136933"/>
            </a:xfrm>
            <a:custGeom>
              <a:rect b="b" l="l" r="r" t="t"/>
              <a:pathLst>
                <a:path extrusionOk="0" h="6059" w="6108">
                  <a:moveTo>
                    <a:pt x="1309" y="1018"/>
                  </a:moveTo>
                  <a:lnTo>
                    <a:pt x="1552" y="1115"/>
                  </a:lnTo>
                  <a:lnTo>
                    <a:pt x="1891" y="1261"/>
                  </a:lnTo>
                  <a:lnTo>
                    <a:pt x="2230" y="1503"/>
                  </a:lnTo>
                  <a:lnTo>
                    <a:pt x="1843" y="1842"/>
                  </a:lnTo>
                  <a:lnTo>
                    <a:pt x="1503" y="2181"/>
                  </a:lnTo>
                  <a:lnTo>
                    <a:pt x="1309" y="1842"/>
                  </a:lnTo>
                  <a:lnTo>
                    <a:pt x="1164" y="1503"/>
                  </a:lnTo>
                  <a:lnTo>
                    <a:pt x="1067" y="1261"/>
                  </a:lnTo>
                  <a:lnTo>
                    <a:pt x="1019" y="1115"/>
                  </a:lnTo>
                  <a:lnTo>
                    <a:pt x="1019" y="1018"/>
                  </a:lnTo>
                  <a:close/>
                  <a:moveTo>
                    <a:pt x="5090" y="1018"/>
                  </a:moveTo>
                  <a:lnTo>
                    <a:pt x="5090" y="1115"/>
                  </a:lnTo>
                  <a:lnTo>
                    <a:pt x="5041" y="1261"/>
                  </a:lnTo>
                  <a:lnTo>
                    <a:pt x="4944" y="1503"/>
                  </a:lnTo>
                  <a:lnTo>
                    <a:pt x="4799" y="1842"/>
                  </a:lnTo>
                  <a:lnTo>
                    <a:pt x="4605" y="2181"/>
                  </a:lnTo>
                  <a:lnTo>
                    <a:pt x="4266" y="1842"/>
                  </a:lnTo>
                  <a:lnTo>
                    <a:pt x="3878" y="1503"/>
                  </a:lnTo>
                  <a:lnTo>
                    <a:pt x="4217" y="1261"/>
                  </a:lnTo>
                  <a:lnTo>
                    <a:pt x="4557" y="1115"/>
                  </a:lnTo>
                  <a:lnTo>
                    <a:pt x="4799" y="1018"/>
                  </a:lnTo>
                  <a:close/>
                  <a:moveTo>
                    <a:pt x="3054" y="2133"/>
                  </a:moveTo>
                  <a:lnTo>
                    <a:pt x="3539" y="2569"/>
                  </a:lnTo>
                  <a:lnTo>
                    <a:pt x="3975" y="3005"/>
                  </a:lnTo>
                  <a:lnTo>
                    <a:pt x="3539" y="3490"/>
                  </a:lnTo>
                  <a:lnTo>
                    <a:pt x="3054" y="3926"/>
                  </a:lnTo>
                  <a:lnTo>
                    <a:pt x="2570" y="3490"/>
                  </a:lnTo>
                  <a:lnTo>
                    <a:pt x="2133" y="3005"/>
                  </a:lnTo>
                  <a:lnTo>
                    <a:pt x="2570" y="2569"/>
                  </a:lnTo>
                  <a:lnTo>
                    <a:pt x="3054" y="2133"/>
                  </a:lnTo>
                  <a:close/>
                  <a:moveTo>
                    <a:pt x="1503" y="3878"/>
                  </a:moveTo>
                  <a:lnTo>
                    <a:pt x="1843" y="4217"/>
                  </a:lnTo>
                  <a:lnTo>
                    <a:pt x="2230" y="4556"/>
                  </a:lnTo>
                  <a:lnTo>
                    <a:pt x="1891" y="4799"/>
                  </a:lnTo>
                  <a:lnTo>
                    <a:pt x="1552" y="4944"/>
                  </a:lnTo>
                  <a:lnTo>
                    <a:pt x="1309" y="5041"/>
                  </a:lnTo>
                  <a:lnTo>
                    <a:pt x="1019" y="5041"/>
                  </a:lnTo>
                  <a:lnTo>
                    <a:pt x="1019" y="4944"/>
                  </a:lnTo>
                  <a:lnTo>
                    <a:pt x="1067" y="4799"/>
                  </a:lnTo>
                  <a:lnTo>
                    <a:pt x="1164" y="4556"/>
                  </a:lnTo>
                  <a:lnTo>
                    <a:pt x="1309" y="4217"/>
                  </a:lnTo>
                  <a:lnTo>
                    <a:pt x="1503" y="3878"/>
                  </a:lnTo>
                  <a:close/>
                  <a:moveTo>
                    <a:pt x="4605" y="3878"/>
                  </a:moveTo>
                  <a:lnTo>
                    <a:pt x="4799" y="4217"/>
                  </a:lnTo>
                  <a:lnTo>
                    <a:pt x="4944" y="4556"/>
                  </a:lnTo>
                  <a:lnTo>
                    <a:pt x="5041" y="4799"/>
                  </a:lnTo>
                  <a:lnTo>
                    <a:pt x="5090" y="4944"/>
                  </a:lnTo>
                  <a:lnTo>
                    <a:pt x="5090" y="5041"/>
                  </a:lnTo>
                  <a:lnTo>
                    <a:pt x="4799" y="5041"/>
                  </a:lnTo>
                  <a:lnTo>
                    <a:pt x="4557" y="4944"/>
                  </a:lnTo>
                  <a:lnTo>
                    <a:pt x="4217" y="4799"/>
                  </a:lnTo>
                  <a:lnTo>
                    <a:pt x="3878" y="4556"/>
                  </a:lnTo>
                  <a:lnTo>
                    <a:pt x="4266" y="4217"/>
                  </a:lnTo>
                  <a:lnTo>
                    <a:pt x="4605" y="3878"/>
                  </a:lnTo>
                  <a:close/>
                  <a:moveTo>
                    <a:pt x="970" y="1"/>
                  </a:moveTo>
                  <a:lnTo>
                    <a:pt x="728" y="49"/>
                  </a:lnTo>
                  <a:lnTo>
                    <a:pt x="583" y="97"/>
                  </a:lnTo>
                  <a:lnTo>
                    <a:pt x="437" y="194"/>
                  </a:lnTo>
                  <a:lnTo>
                    <a:pt x="292" y="291"/>
                  </a:lnTo>
                  <a:lnTo>
                    <a:pt x="195" y="388"/>
                  </a:lnTo>
                  <a:lnTo>
                    <a:pt x="98" y="534"/>
                  </a:lnTo>
                  <a:lnTo>
                    <a:pt x="49" y="727"/>
                  </a:lnTo>
                  <a:lnTo>
                    <a:pt x="1" y="921"/>
                  </a:lnTo>
                  <a:lnTo>
                    <a:pt x="1" y="1164"/>
                  </a:lnTo>
                  <a:lnTo>
                    <a:pt x="49" y="1454"/>
                  </a:lnTo>
                  <a:lnTo>
                    <a:pt x="146" y="1794"/>
                  </a:lnTo>
                  <a:lnTo>
                    <a:pt x="292" y="2133"/>
                  </a:lnTo>
                  <a:lnTo>
                    <a:pt x="534" y="2569"/>
                  </a:lnTo>
                  <a:lnTo>
                    <a:pt x="825" y="3005"/>
                  </a:lnTo>
                  <a:lnTo>
                    <a:pt x="534" y="3490"/>
                  </a:lnTo>
                  <a:lnTo>
                    <a:pt x="292" y="3926"/>
                  </a:lnTo>
                  <a:lnTo>
                    <a:pt x="146" y="4265"/>
                  </a:lnTo>
                  <a:lnTo>
                    <a:pt x="49" y="4605"/>
                  </a:lnTo>
                  <a:lnTo>
                    <a:pt x="1" y="4895"/>
                  </a:lnTo>
                  <a:lnTo>
                    <a:pt x="1" y="5138"/>
                  </a:lnTo>
                  <a:lnTo>
                    <a:pt x="49" y="5332"/>
                  </a:lnTo>
                  <a:lnTo>
                    <a:pt x="98" y="5525"/>
                  </a:lnTo>
                  <a:lnTo>
                    <a:pt x="195" y="5671"/>
                  </a:lnTo>
                  <a:lnTo>
                    <a:pt x="292" y="5768"/>
                  </a:lnTo>
                  <a:lnTo>
                    <a:pt x="437" y="5913"/>
                  </a:lnTo>
                  <a:lnTo>
                    <a:pt x="583" y="6010"/>
                  </a:lnTo>
                  <a:lnTo>
                    <a:pt x="825" y="6059"/>
                  </a:lnTo>
                  <a:lnTo>
                    <a:pt x="1309" y="6059"/>
                  </a:lnTo>
                  <a:lnTo>
                    <a:pt x="1552" y="6010"/>
                  </a:lnTo>
                  <a:lnTo>
                    <a:pt x="1843" y="5913"/>
                  </a:lnTo>
                  <a:lnTo>
                    <a:pt x="2182" y="5768"/>
                  </a:lnTo>
                  <a:lnTo>
                    <a:pt x="2618" y="5525"/>
                  </a:lnTo>
                  <a:lnTo>
                    <a:pt x="3054" y="5235"/>
                  </a:lnTo>
                  <a:lnTo>
                    <a:pt x="3490" y="5525"/>
                  </a:lnTo>
                  <a:lnTo>
                    <a:pt x="3927" y="5768"/>
                  </a:lnTo>
                  <a:lnTo>
                    <a:pt x="4266" y="5913"/>
                  </a:lnTo>
                  <a:lnTo>
                    <a:pt x="4557" y="6010"/>
                  </a:lnTo>
                  <a:lnTo>
                    <a:pt x="4799" y="6059"/>
                  </a:lnTo>
                  <a:lnTo>
                    <a:pt x="5284" y="6059"/>
                  </a:lnTo>
                  <a:lnTo>
                    <a:pt x="5526" y="6010"/>
                  </a:lnTo>
                  <a:lnTo>
                    <a:pt x="5671" y="5913"/>
                  </a:lnTo>
                  <a:lnTo>
                    <a:pt x="5817" y="5768"/>
                  </a:lnTo>
                  <a:lnTo>
                    <a:pt x="5914" y="5671"/>
                  </a:lnTo>
                  <a:lnTo>
                    <a:pt x="6011" y="5525"/>
                  </a:lnTo>
                  <a:lnTo>
                    <a:pt x="6059" y="5332"/>
                  </a:lnTo>
                  <a:lnTo>
                    <a:pt x="6108" y="5138"/>
                  </a:lnTo>
                  <a:lnTo>
                    <a:pt x="6108" y="4895"/>
                  </a:lnTo>
                  <a:lnTo>
                    <a:pt x="6059" y="4605"/>
                  </a:lnTo>
                  <a:lnTo>
                    <a:pt x="5962" y="4265"/>
                  </a:lnTo>
                  <a:lnTo>
                    <a:pt x="5817" y="3926"/>
                  </a:lnTo>
                  <a:lnTo>
                    <a:pt x="5574" y="3490"/>
                  </a:lnTo>
                  <a:lnTo>
                    <a:pt x="5284" y="3005"/>
                  </a:lnTo>
                  <a:lnTo>
                    <a:pt x="5574" y="2569"/>
                  </a:lnTo>
                  <a:lnTo>
                    <a:pt x="5817" y="2133"/>
                  </a:lnTo>
                  <a:lnTo>
                    <a:pt x="5962" y="1794"/>
                  </a:lnTo>
                  <a:lnTo>
                    <a:pt x="6059" y="1454"/>
                  </a:lnTo>
                  <a:lnTo>
                    <a:pt x="6108" y="1164"/>
                  </a:lnTo>
                  <a:lnTo>
                    <a:pt x="6108" y="921"/>
                  </a:lnTo>
                  <a:lnTo>
                    <a:pt x="6059" y="727"/>
                  </a:lnTo>
                  <a:lnTo>
                    <a:pt x="6011" y="534"/>
                  </a:lnTo>
                  <a:lnTo>
                    <a:pt x="5914" y="388"/>
                  </a:lnTo>
                  <a:lnTo>
                    <a:pt x="5817" y="291"/>
                  </a:lnTo>
                  <a:lnTo>
                    <a:pt x="5671" y="194"/>
                  </a:lnTo>
                  <a:lnTo>
                    <a:pt x="5526" y="97"/>
                  </a:lnTo>
                  <a:lnTo>
                    <a:pt x="5381" y="49"/>
                  </a:lnTo>
                  <a:lnTo>
                    <a:pt x="5187" y="1"/>
                  </a:lnTo>
                  <a:lnTo>
                    <a:pt x="4896" y="1"/>
                  </a:lnTo>
                  <a:lnTo>
                    <a:pt x="4654" y="49"/>
                  </a:lnTo>
                  <a:lnTo>
                    <a:pt x="4314" y="146"/>
                  </a:lnTo>
                  <a:lnTo>
                    <a:pt x="3927" y="291"/>
                  </a:lnTo>
                  <a:lnTo>
                    <a:pt x="3490" y="534"/>
                  </a:lnTo>
                  <a:lnTo>
                    <a:pt x="3054" y="824"/>
                  </a:lnTo>
                  <a:lnTo>
                    <a:pt x="2618" y="534"/>
                  </a:lnTo>
                  <a:lnTo>
                    <a:pt x="2182" y="291"/>
                  </a:lnTo>
                  <a:lnTo>
                    <a:pt x="1794" y="146"/>
                  </a:lnTo>
                  <a:lnTo>
                    <a:pt x="1455" y="49"/>
                  </a:lnTo>
                  <a:lnTo>
                    <a:pt x="121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36"/>
            <p:cNvSpPr/>
            <p:nvPr/>
          </p:nvSpPr>
          <p:spPr>
            <a:xfrm>
              <a:off x="2620151" y="3315312"/>
              <a:ext cx="391048" cy="392133"/>
            </a:xfrm>
            <a:custGeom>
              <a:rect b="b" l="l" r="r" t="t"/>
              <a:pathLst>
                <a:path extrusionOk="0" h="17351" w="17303">
                  <a:moveTo>
                    <a:pt x="11147" y="1018"/>
                  </a:moveTo>
                  <a:lnTo>
                    <a:pt x="11680" y="1067"/>
                  </a:lnTo>
                  <a:lnTo>
                    <a:pt x="12165" y="1115"/>
                  </a:lnTo>
                  <a:lnTo>
                    <a:pt x="12698" y="1260"/>
                  </a:lnTo>
                  <a:lnTo>
                    <a:pt x="13134" y="1454"/>
                  </a:lnTo>
                  <a:lnTo>
                    <a:pt x="13619" y="1648"/>
                  </a:lnTo>
                  <a:lnTo>
                    <a:pt x="14007" y="1890"/>
                  </a:lnTo>
                  <a:lnTo>
                    <a:pt x="14443" y="2230"/>
                  </a:lnTo>
                  <a:lnTo>
                    <a:pt x="14782" y="2520"/>
                  </a:lnTo>
                  <a:lnTo>
                    <a:pt x="15121" y="2908"/>
                  </a:lnTo>
                  <a:lnTo>
                    <a:pt x="15412" y="3296"/>
                  </a:lnTo>
                  <a:lnTo>
                    <a:pt x="15654" y="3732"/>
                  </a:lnTo>
                  <a:lnTo>
                    <a:pt x="15897" y="4168"/>
                  </a:lnTo>
                  <a:lnTo>
                    <a:pt x="16042" y="4653"/>
                  </a:lnTo>
                  <a:lnTo>
                    <a:pt x="16188" y="5138"/>
                  </a:lnTo>
                  <a:lnTo>
                    <a:pt x="16285" y="5671"/>
                  </a:lnTo>
                  <a:lnTo>
                    <a:pt x="16285" y="6155"/>
                  </a:lnTo>
                  <a:lnTo>
                    <a:pt x="16285" y="6688"/>
                  </a:lnTo>
                  <a:lnTo>
                    <a:pt x="16188" y="7222"/>
                  </a:lnTo>
                  <a:lnTo>
                    <a:pt x="16042" y="7706"/>
                  </a:lnTo>
                  <a:lnTo>
                    <a:pt x="15897" y="8191"/>
                  </a:lnTo>
                  <a:lnTo>
                    <a:pt x="15654" y="8627"/>
                  </a:lnTo>
                  <a:lnTo>
                    <a:pt x="15412" y="9063"/>
                  </a:lnTo>
                  <a:lnTo>
                    <a:pt x="15121" y="9451"/>
                  </a:lnTo>
                  <a:lnTo>
                    <a:pt x="14782" y="9839"/>
                  </a:lnTo>
                  <a:lnTo>
                    <a:pt x="14443" y="10129"/>
                  </a:lnTo>
                  <a:lnTo>
                    <a:pt x="14007" y="10469"/>
                  </a:lnTo>
                  <a:lnTo>
                    <a:pt x="13619" y="10711"/>
                  </a:lnTo>
                  <a:lnTo>
                    <a:pt x="13134" y="10905"/>
                  </a:lnTo>
                  <a:lnTo>
                    <a:pt x="12698" y="11099"/>
                  </a:lnTo>
                  <a:lnTo>
                    <a:pt x="12165" y="11244"/>
                  </a:lnTo>
                  <a:lnTo>
                    <a:pt x="11680" y="11293"/>
                  </a:lnTo>
                  <a:lnTo>
                    <a:pt x="11147" y="11341"/>
                  </a:lnTo>
                  <a:lnTo>
                    <a:pt x="10614" y="11293"/>
                  </a:lnTo>
                  <a:lnTo>
                    <a:pt x="10129" y="11244"/>
                  </a:lnTo>
                  <a:lnTo>
                    <a:pt x="9596" y="11099"/>
                  </a:lnTo>
                  <a:lnTo>
                    <a:pt x="9160" y="10905"/>
                  </a:lnTo>
                  <a:lnTo>
                    <a:pt x="8676" y="10711"/>
                  </a:lnTo>
                  <a:lnTo>
                    <a:pt x="8288" y="10469"/>
                  </a:lnTo>
                  <a:lnTo>
                    <a:pt x="7852" y="10129"/>
                  </a:lnTo>
                  <a:lnTo>
                    <a:pt x="7512" y="9839"/>
                  </a:lnTo>
                  <a:lnTo>
                    <a:pt x="7173" y="9451"/>
                  </a:lnTo>
                  <a:lnTo>
                    <a:pt x="6882" y="9063"/>
                  </a:lnTo>
                  <a:lnTo>
                    <a:pt x="6640" y="8627"/>
                  </a:lnTo>
                  <a:lnTo>
                    <a:pt x="6398" y="8191"/>
                  </a:lnTo>
                  <a:lnTo>
                    <a:pt x="6252" y="7706"/>
                  </a:lnTo>
                  <a:lnTo>
                    <a:pt x="6107" y="7222"/>
                  </a:lnTo>
                  <a:lnTo>
                    <a:pt x="6010" y="6688"/>
                  </a:lnTo>
                  <a:lnTo>
                    <a:pt x="6010" y="6155"/>
                  </a:lnTo>
                  <a:lnTo>
                    <a:pt x="6010" y="5671"/>
                  </a:lnTo>
                  <a:lnTo>
                    <a:pt x="6107" y="5138"/>
                  </a:lnTo>
                  <a:lnTo>
                    <a:pt x="6252" y="4653"/>
                  </a:lnTo>
                  <a:lnTo>
                    <a:pt x="6398" y="4168"/>
                  </a:lnTo>
                  <a:lnTo>
                    <a:pt x="6640" y="3732"/>
                  </a:lnTo>
                  <a:lnTo>
                    <a:pt x="6882" y="3296"/>
                  </a:lnTo>
                  <a:lnTo>
                    <a:pt x="7173" y="2908"/>
                  </a:lnTo>
                  <a:lnTo>
                    <a:pt x="7512" y="2520"/>
                  </a:lnTo>
                  <a:lnTo>
                    <a:pt x="7852" y="2230"/>
                  </a:lnTo>
                  <a:lnTo>
                    <a:pt x="8288" y="1890"/>
                  </a:lnTo>
                  <a:lnTo>
                    <a:pt x="8676" y="1648"/>
                  </a:lnTo>
                  <a:lnTo>
                    <a:pt x="9160" y="1454"/>
                  </a:lnTo>
                  <a:lnTo>
                    <a:pt x="9596" y="1260"/>
                  </a:lnTo>
                  <a:lnTo>
                    <a:pt x="10129" y="1115"/>
                  </a:lnTo>
                  <a:lnTo>
                    <a:pt x="10614" y="1067"/>
                  </a:lnTo>
                  <a:lnTo>
                    <a:pt x="11147" y="1018"/>
                  </a:lnTo>
                  <a:close/>
                  <a:moveTo>
                    <a:pt x="6349" y="10033"/>
                  </a:moveTo>
                  <a:lnTo>
                    <a:pt x="6785" y="10517"/>
                  </a:lnTo>
                  <a:lnTo>
                    <a:pt x="7270" y="10953"/>
                  </a:lnTo>
                  <a:lnTo>
                    <a:pt x="6446" y="12165"/>
                  </a:lnTo>
                  <a:lnTo>
                    <a:pt x="5138" y="10905"/>
                  </a:lnTo>
                  <a:lnTo>
                    <a:pt x="6349" y="10033"/>
                  </a:lnTo>
                  <a:close/>
                  <a:moveTo>
                    <a:pt x="4314" y="11486"/>
                  </a:moveTo>
                  <a:lnTo>
                    <a:pt x="5865" y="13037"/>
                  </a:lnTo>
                  <a:lnTo>
                    <a:pt x="3732" y="16091"/>
                  </a:lnTo>
                  <a:lnTo>
                    <a:pt x="3635" y="16188"/>
                  </a:lnTo>
                  <a:lnTo>
                    <a:pt x="3538" y="16284"/>
                  </a:lnTo>
                  <a:lnTo>
                    <a:pt x="3296" y="16333"/>
                  </a:lnTo>
                  <a:lnTo>
                    <a:pt x="3054" y="16284"/>
                  </a:lnTo>
                  <a:lnTo>
                    <a:pt x="2908" y="16236"/>
                  </a:lnTo>
                  <a:lnTo>
                    <a:pt x="2811" y="16188"/>
                  </a:lnTo>
                  <a:lnTo>
                    <a:pt x="1163" y="14491"/>
                  </a:lnTo>
                  <a:lnTo>
                    <a:pt x="1066" y="14394"/>
                  </a:lnTo>
                  <a:lnTo>
                    <a:pt x="1018" y="14297"/>
                  </a:lnTo>
                  <a:lnTo>
                    <a:pt x="970" y="14055"/>
                  </a:lnTo>
                  <a:lnTo>
                    <a:pt x="1066" y="13813"/>
                  </a:lnTo>
                  <a:lnTo>
                    <a:pt x="1163" y="13716"/>
                  </a:lnTo>
                  <a:lnTo>
                    <a:pt x="1260" y="13619"/>
                  </a:lnTo>
                  <a:lnTo>
                    <a:pt x="4314" y="11486"/>
                  </a:lnTo>
                  <a:close/>
                  <a:moveTo>
                    <a:pt x="11147" y="0"/>
                  </a:moveTo>
                  <a:lnTo>
                    <a:pt x="10517" y="49"/>
                  </a:lnTo>
                  <a:lnTo>
                    <a:pt x="9887" y="146"/>
                  </a:lnTo>
                  <a:lnTo>
                    <a:pt x="9306" y="291"/>
                  </a:lnTo>
                  <a:lnTo>
                    <a:pt x="8772" y="485"/>
                  </a:lnTo>
                  <a:lnTo>
                    <a:pt x="8191" y="776"/>
                  </a:lnTo>
                  <a:lnTo>
                    <a:pt x="7706" y="1067"/>
                  </a:lnTo>
                  <a:lnTo>
                    <a:pt x="7222" y="1406"/>
                  </a:lnTo>
                  <a:lnTo>
                    <a:pt x="6785" y="1842"/>
                  </a:lnTo>
                  <a:lnTo>
                    <a:pt x="6398" y="2278"/>
                  </a:lnTo>
                  <a:lnTo>
                    <a:pt x="6058" y="2714"/>
                  </a:lnTo>
                  <a:lnTo>
                    <a:pt x="5719" y="3247"/>
                  </a:lnTo>
                  <a:lnTo>
                    <a:pt x="5477" y="3781"/>
                  </a:lnTo>
                  <a:lnTo>
                    <a:pt x="5283" y="4362"/>
                  </a:lnTo>
                  <a:lnTo>
                    <a:pt x="5089" y="4944"/>
                  </a:lnTo>
                  <a:lnTo>
                    <a:pt x="4992" y="5574"/>
                  </a:lnTo>
                  <a:lnTo>
                    <a:pt x="4992" y="6155"/>
                  </a:lnTo>
                  <a:lnTo>
                    <a:pt x="5041" y="6979"/>
                  </a:lnTo>
                  <a:lnTo>
                    <a:pt x="5186" y="7755"/>
                  </a:lnTo>
                  <a:lnTo>
                    <a:pt x="5428" y="8530"/>
                  </a:lnTo>
                  <a:lnTo>
                    <a:pt x="5768" y="9209"/>
                  </a:lnTo>
                  <a:lnTo>
                    <a:pt x="679" y="12795"/>
                  </a:lnTo>
                  <a:lnTo>
                    <a:pt x="388" y="12989"/>
                  </a:lnTo>
                  <a:lnTo>
                    <a:pt x="194" y="13280"/>
                  </a:lnTo>
                  <a:lnTo>
                    <a:pt x="49" y="13619"/>
                  </a:lnTo>
                  <a:lnTo>
                    <a:pt x="0" y="13958"/>
                  </a:lnTo>
                  <a:lnTo>
                    <a:pt x="0" y="14297"/>
                  </a:lnTo>
                  <a:lnTo>
                    <a:pt x="49" y="14637"/>
                  </a:lnTo>
                  <a:lnTo>
                    <a:pt x="243" y="14927"/>
                  </a:lnTo>
                  <a:lnTo>
                    <a:pt x="436" y="15218"/>
                  </a:lnTo>
                  <a:lnTo>
                    <a:pt x="2133" y="16866"/>
                  </a:lnTo>
                  <a:lnTo>
                    <a:pt x="2375" y="17108"/>
                  </a:lnTo>
                  <a:lnTo>
                    <a:pt x="2714" y="17254"/>
                  </a:lnTo>
                  <a:lnTo>
                    <a:pt x="3054" y="17351"/>
                  </a:lnTo>
                  <a:lnTo>
                    <a:pt x="3393" y="17351"/>
                  </a:lnTo>
                  <a:lnTo>
                    <a:pt x="3732" y="17254"/>
                  </a:lnTo>
                  <a:lnTo>
                    <a:pt x="4023" y="17157"/>
                  </a:lnTo>
                  <a:lnTo>
                    <a:pt x="4314" y="16963"/>
                  </a:lnTo>
                  <a:lnTo>
                    <a:pt x="4556" y="16672"/>
                  </a:lnTo>
                  <a:lnTo>
                    <a:pt x="8094" y="11535"/>
                  </a:lnTo>
                  <a:lnTo>
                    <a:pt x="8821" y="11874"/>
                  </a:lnTo>
                  <a:lnTo>
                    <a:pt x="9548" y="12116"/>
                  </a:lnTo>
                  <a:lnTo>
                    <a:pt x="10323" y="12310"/>
                  </a:lnTo>
                  <a:lnTo>
                    <a:pt x="11147" y="12359"/>
                  </a:lnTo>
                  <a:lnTo>
                    <a:pt x="11777" y="12310"/>
                  </a:lnTo>
                  <a:lnTo>
                    <a:pt x="12407" y="12213"/>
                  </a:lnTo>
                  <a:lnTo>
                    <a:pt x="12989" y="12068"/>
                  </a:lnTo>
                  <a:lnTo>
                    <a:pt x="13570" y="11874"/>
                  </a:lnTo>
                  <a:lnTo>
                    <a:pt x="14104" y="11583"/>
                  </a:lnTo>
                  <a:lnTo>
                    <a:pt x="14588" y="11293"/>
                  </a:lnTo>
                  <a:lnTo>
                    <a:pt x="15073" y="10953"/>
                  </a:lnTo>
                  <a:lnTo>
                    <a:pt x="15509" y="10517"/>
                  </a:lnTo>
                  <a:lnTo>
                    <a:pt x="15897" y="10081"/>
                  </a:lnTo>
                  <a:lnTo>
                    <a:pt x="16236" y="9645"/>
                  </a:lnTo>
                  <a:lnTo>
                    <a:pt x="16575" y="9112"/>
                  </a:lnTo>
                  <a:lnTo>
                    <a:pt x="16818" y="8579"/>
                  </a:lnTo>
                  <a:lnTo>
                    <a:pt x="17060" y="7997"/>
                  </a:lnTo>
                  <a:lnTo>
                    <a:pt x="17205" y="7415"/>
                  </a:lnTo>
                  <a:lnTo>
                    <a:pt x="17302" y="6785"/>
                  </a:lnTo>
                  <a:lnTo>
                    <a:pt x="17302" y="6155"/>
                  </a:lnTo>
                  <a:lnTo>
                    <a:pt x="17302" y="5574"/>
                  </a:lnTo>
                  <a:lnTo>
                    <a:pt x="17205" y="4944"/>
                  </a:lnTo>
                  <a:lnTo>
                    <a:pt x="17060" y="4362"/>
                  </a:lnTo>
                  <a:lnTo>
                    <a:pt x="16818" y="3781"/>
                  </a:lnTo>
                  <a:lnTo>
                    <a:pt x="16575" y="3247"/>
                  </a:lnTo>
                  <a:lnTo>
                    <a:pt x="16236" y="2714"/>
                  </a:lnTo>
                  <a:lnTo>
                    <a:pt x="15897" y="2278"/>
                  </a:lnTo>
                  <a:lnTo>
                    <a:pt x="15509" y="1842"/>
                  </a:lnTo>
                  <a:lnTo>
                    <a:pt x="15073" y="1406"/>
                  </a:lnTo>
                  <a:lnTo>
                    <a:pt x="14588" y="1067"/>
                  </a:lnTo>
                  <a:lnTo>
                    <a:pt x="14104" y="776"/>
                  </a:lnTo>
                  <a:lnTo>
                    <a:pt x="13570" y="485"/>
                  </a:lnTo>
                  <a:lnTo>
                    <a:pt x="12989" y="291"/>
                  </a:lnTo>
                  <a:lnTo>
                    <a:pt x="12407" y="146"/>
                  </a:lnTo>
                  <a:lnTo>
                    <a:pt x="11777" y="49"/>
                  </a:lnTo>
                  <a:lnTo>
                    <a:pt x="1114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6" name="Google Shape;1036;p36"/>
          <p:cNvGrpSpPr/>
          <p:nvPr/>
        </p:nvGrpSpPr>
        <p:grpSpPr>
          <a:xfrm>
            <a:off x="3444963" y="3315312"/>
            <a:ext cx="391048" cy="392133"/>
            <a:chOff x="3288275" y="3315312"/>
            <a:chExt cx="391048" cy="392133"/>
          </a:xfrm>
        </p:grpSpPr>
        <p:sp>
          <p:nvSpPr>
            <p:cNvPr id="1037" name="Google Shape;1037;p36"/>
            <p:cNvSpPr/>
            <p:nvPr/>
          </p:nvSpPr>
          <p:spPr>
            <a:xfrm>
              <a:off x="3391240" y="3419362"/>
              <a:ext cx="185139" cy="185117"/>
            </a:xfrm>
            <a:custGeom>
              <a:rect b="b" l="l" r="r" t="t"/>
              <a:pathLst>
                <a:path extrusionOk="0" h="8191" w="8192">
                  <a:moveTo>
                    <a:pt x="5186" y="1018"/>
                  </a:moveTo>
                  <a:lnTo>
                    <a:pt x="5283" y="1357"/>
                  </a:lnTo>
                  <a:lnTo>
                    <a:pt x="5477" y="1697"/>
                  </a:lnTo>
                  <a:lnTo>
                    <a:pt x="5671" y="1988"/>
                  </a:lnTo>
                  <a:lnTo>
                    <a:pt x="5913" y="2278"/>
                  </a:lnTo>
                  <a:lnTo>
                    <a:pt x="6156" y="2521"/>
                  </a:lnTo>
                  <a:lnTo>
                    <a:pt x="6495" y="2714"/>
                  </a:lnTo>
                  <a:lnTo>
                    <a:pt x="6834" y="2860"/>
                  </a:lnTo>
                  <a:lnTo>
                    <a:pt x="7173" y="2957"/>
                  </a:lnTo>
                  <a:lnTo>
                    <a:pt x="7173" y="5186"/>
                  </a:lnTo>
                  <a:lnTo>
                    <a:pt x="6834" y="5283"/>
                  </a:lnTo>
                  <a:lnTo>
                    <a:pt x="6495" y="5429"/>
                  </a:lnTo>
                  <a:lnTo>
                    <a:pt x="6156" y="5622"/>
                  </a:lnTo>
                  <a:lnTo>
                    <a:pt x="5913" y="5865"/>
                  </a:lnTo>
                  <a:lnTo>
                    <a:pt x="5671" y="6155"/>
                  </a:lnTo>
                  <a:lnTo>
                    <a:pt x="5477" y="6446"/>
                  </a:lnTo>
                  <a:lnTo>
                    <a:pt x="5283" y="6786"/>
                  </a:lnTo>
                  <a:lnTo>
                    <a:pt x="5186" y="7173"/>
                  </a:lnTo>
                  <a:lnTo>
                    <a:pt x="3006" y="7173"/>
                  </a:lnTo>
                  <a:lnTo>
                    <a:pt x="2860" y="6737"/>
                  </a:lnTo>
                  <a:lnTo>
                    <a:pt x="2666" y="6349"/>
                  </a:lnTo>
                  <a:lnTo>
                    <a:pt x="2424" y="6010"/>
                  </a:lnTo>
                  <a:lnTo>
                    <a:pt x="2133" y="5719"/>
                  </a:lnTo>
                  <a:lnTo>
                    <a:pt x="1891" y="5525"/>
                  </a:lnTo>
                  <a:lnTo>
                    <a:pt x="1600" y="5380"/>
                  </a:lnTo>
                  <a:lnTo>
                    <a:pt x="1309" y="5283"/>
                  </a:lnTo>
                  <a:lnTo>
                    <a:pt x="1018" y="5186"/>
                  </a:lnTo>
                  <a:lnTo>
                    <a:pt x="1018" y="2957"/>
                  </a:lnTo>
                  <a:lnTo>
                    <a:pt x="1358" y="2860"/>
                  </a:lnTo>
                  <a:lnTo>
                    <a:pt x="1697" y="2714"/>
                  </a:lnTo>
                  <a:lnTo>
                    <a:pt x="2036" y="2521"/>
                  </a:lnTo>
                  <a:lnTo>
                    <a:pt x="2327" y="2278"/>
                  </a:lnTo>
                  <a:lnTo>
                    <a:pt x="2521" y="1988"/>
                  </a:lnTo>
                  <a:lnTo>
                    <a:pt x="2763" y="1697"/>
                  </a:lnTo>
                  <a:lnTo>
                    <a:pt x="2909" y="1357"/>
                  </a:lnTo>
                  <a:lnTo>
                    <a:pt x="3006" y="1018"/>
                  </a:lnTo>
                  <a:close/>
                  <a:moveTo>
                    <a:pt x="2327" y="0"/>
                  </a:moveTo>
                  <a:lnTo>
                    <a:pt x="2182" y="146"/>
                  </a:lnTo>
                  <a:lnTo>
                    <a:pt x="2085" y="291"/>
                  </a:lnTo>
                  <a:lnTo>
                    <a:pt x="2036" y="485"/>
                  </a:lnTo>
                  <a:lnTo>
                    <a:pt x="1988" y="776"/>
                  </a:lnTo>
                  <a:lnTo>
                    <a:pt x="1891" y="1067"/>
                  </a:lnTo>
                  <a:lnTo>
                    <a:pt x="1794" y="1357"/>
                  </a:lnTo>
                  <a:lnTo>
                    <a:pt x="1600" y="1551"/>
                  </a:lnTo>
                  <a:lnTo>
                    <a:pt x="1358" y="1745"/>
                  </a:lnTo>
                  <a:lnTo>
                    <a:pt x="1115" y="1891"/>
                  </a:lnTo>
                  <a:lnTo>
                    <a:pt x="825" y="1988"/>
                  </a:lnTo>
                  <a:lnTo>
                    <a:pt x="485" y="2036"/>
                  </a:lnTo>
                  <a:lnTo>
                    <a:pt x="291" y="2036"/>
                  </a:lnTo>
                  <a:lnTo>
                    <a:pt x="146" y="2181"/>
                  </a:lnTo>
                  <a:lnTo>
                    <a:pt x="49" y="2327"/>
                  </a:lnTo>
                  <a:lnTo>
                    <a:pt x="1" y="2521"/>
                  </a:lnTo>
                  <a:lnTo>
                    <a:pt x="1" y="5622"/>
                  </a:lnTo>
                  <a:lnTo>
                    <a:pt x="49" y="5816"/>
                  </a:lnTo>
                  <a:lnTo>
                    <a:pt x="146" y="6010"/>
                  </a:lnTo>
                  <a:lnTo>
                    <a:pt x="291" y="6107"/>
                  </a:lnTo>
                  <a:lnTo>
                    <a:pt x="485" y="6155"/>
                  </a:lnTo>
                  <a:lnTo>
                    <a:pt x="776" y="6155"/>
                  </a:lnTo>
                  <a:lnTo>
                    <a:pt x="1018" y="6252"/>
                  </a:lnTo>
                  <a:lnTo>
                    <a:pt x="1261" y="6349"/>
                  </a:lnTo>
                  <a:lnTo>
                    <a:pt x="1503" y="6495"/>
                  </a:lnTo>
                  <a:lnTo>
                    <a:pt x="1697" y="6737"/>
                  </a:lnTo>
                  <a:lnTo>
                    <a:pt x="1891" y="7028"/>
                  </a:lnTo>
                  <a:lnTo>
                    <a:pt x="1988" y="7319"/>
                  </a:lnTo>
                  <a:lnTo>
                    <a:pt x="2036" y="7658"/>
                  </a:lnTo>
                  <a:lnTo>
                    <a:pt x="2085" y="7852"/>
                  </a:lnTo>
                  <a:lnTo>
                    <a:pt x="2182" y="8046"/>
                  </a:lnTo>
                  <a:lnTo>
                    <a:pt x="2327" y="8143"/>
                  </a:lnTo>
                  <a:lnTo>
                    <a:pt x="2521" y="8191"/>
                  </a:lnTo>
                  <a:lnTo>
                    <a:pt x="5671" y="8191"/>
                  </a:lnTo>
                  <a:lnTo>
                    <a:pt x="5865" y="8143"/>
                  </a:lnTo>
                  <a:lnTo>
                    <a:pt x="6010" y="8046"/>
                  </a:lnTo>
                  <a:lnTo>
                    <a:pt x="6107" y="7852"/>
                  </a:lnTo>
                  <a:lnTo>
                    <a:pt x="6156" y="7658"/>
                  </a:lnTo>
                  <a:lnTo>
                    <a:pt x="6204" y="7367"/>
                  </a:lnTo>
                  <a:lnTo>
                    <a:pt x="6301" y="7076"/>
                  </a:lnTo>
                  <a:lnTo>
                    <a:pt x="6447" y="6834"/>
                  </a:lnTo>
                  <a:lnTo>
                    <a:pt x="6592" y="6592"/>
                  </a:lnTo>
                  <a:lnTo>
                    <a:pt x="6834" y="6398"/>
                  </a:lnTo>
                  <a:lnTo>
                    <a:pt x="7077" y="6252"/>
                  </a:lnTo>
                  <a:lnTo>
                    <a:pt x="7367" y="6155"/>
                  </a:lnTo>
                  <a:lnTo>
                    <a:pt x="7707" y="6155"/>
                  </a:lnTo>
                  <a:lnTo>
                    <a:pt x="7900" y="6107"/>
                  </a:lnTo>
                  <a:lnTo>
                    <a:pt x="8046" y="6010"/>
                  </a:lnTo>
                  <a:lnTo>
                    <a:pt x="8143" y="5816"/>
                  </a:lnTo>
                  <a:lnTo>
                    <a:pt x="8191" y="5622"/>
                  </a:lnTo>
                  <a:lnTo>
                    <a:pt x="8191" y="2521"/>
                  </a:lnTo>
                  <a:lnTo>
                    <a:pt x="8143" y="2327"/>
                  </a:lnTo>
                  <a:lnTo>
                    <a:pt x="8046" y="2181"/>
                  </a:lnTo>
                  <a:lnTo>
                    <a:pt x="7900" y="2036"/>
                  </a:lnTo>
                  <a:lnTo>
                    <a:pt x="7707" y="2036"/>
                  </a:lnTo>
                  <a:lnTo>
                    <a:pt x="7367" y="1988"/>
                  </a:lnTo>
                  <a:lnTo>
                    <a:pt x="7077" y="1891"/>
                  </a:lnTo>
                  <a:lnTo>
                    <a:pt x="6834" y="1745"/>
                  </a:lnTo>
                  <a:lnTo>
                    <a:pt x="6592" y="1551"/>
                  </a:lnTo>
                  <a:lnTo>
                    <a:pt x="6447" y="1357"/>
                  </a:lnTo>
                  <a:lnTo>
                    <a:pt x="6301" y="1067"/>
                  </a:lnTo>
                  <a:lnTo>
                    <a:pt x="6204" y="776"/>
                  </a:lnTo>
                  <a:lnTo>
                    <a:pt x="6156" y="485"/>
                  </a:lnTo>
                  <a:lnTo>
                    <a:pt x="6107" y="291"/>
                  </a:lnTo>
                  <a:lnTo>
                    <a:pt x="6010" y="146"/>
                  </a:lnTo>
                  <a:lnTo>
                    <a:pt x="58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36"/>
            <p:cNvSpPr/>
            <p:nvPr/>
          </p:nvSpPr>
          <p:spPr>
            <a:xfrm>
              <a:off x="3288275" y="3315312"/>
              <a:ext cx="391048" cy="392133"/>
            </a:xfrm>
            <a:custGeom>
              <a:rect b="b" l="l" r="r" t="t"/>
              <a:pathLst>
                <a:path extrusionOk="0" h="17351" w="17303">
                  <a:moveTo>
                    <a:pt x="13765" y="3587"/>
                  </a:moveTo>
                  <a:lnTo>
                    <a:pt x="13765" y="13813"/>
                  </a:lnTo>
                  <a:lnTo>
                    <a:pt x="3539" y="13813"/>
                  </a:lnTo>
                  <a:lnTo>
                    <a:pt x="3539" y="3587"/>
                  </a:lnTo>
                  <a:close/>
                  <a:moveTo>
                    <a:pt x="3054" y="0"/>
                  </a:moveTo>
                  <a:lnTo>
                    <a:pt x="2812" y="49"/>
                  </a:lnTo>
                  <a:lnTo>
                    <a:pt x="2667" y="146"/>
                  </a:lnTo>
                  <a:lnTo>
                    <a:pt x="2570" y="340"/>
                  </a:lnTo>
                  <a:lnTo>
                    <a:pt x="2521" y="533"/>
                  </a:lnTo>
                  <a:lnTo>
                    <a:pt x="2570" y="727"/>
                  </a:lnTo>
                  <a:lnTo>
                    <a:pt x="2667" y="873"/>
                  </a:lnTo>
                  <a:lnTo>
                    <a:pt x="2812" y="970"/>
                  </a:lnTo>
                  <a:lnTo>
                    <a:pt x="3054" y="1018"/>
                  </a:lnTo>
                  <a:lnTo>
                    <a:pt x="4557" y="1018"/>
                  </a:lnTo>
                  <a:lnTo>
                    <a:pt x="4557" y="2569"/>
                  </a:lnTo>
                  <a:lnTo>
                    <a:pt x="2812" y="2569"/>
                  </a:lnTo>
                  <a:lnTo>
                    <a:pt x="2667" y="2714"/>
                  </a:lnTo>
                  <a:lnTo>
                    <a:pt x="2570" y="2860"/>
                  </a:lnTo>
                  <a:lnTo>
                    <a:pt x="2521" y="3054"/>
                  </a:lnTo>
                  <a:lnTo>
                    <a:pt x="2521" y="4604"/>
                  </a:lnTo>
                  <a:lnTo>
                    <a:pt x="1019" y="4604"/>
                  </a:lnTo>
                  <a:lnTo>
                    <a:pt x="1019" y="3054"/>
                  </a:lnTo>
                  <a:lnTo>
                    <a:pt x="970" y="2860"/>
                  </a:lnTo>
                  <a:lnTo>
                    <a:pt x="873" y="2714"/>
                  </a:lnTo>
                  <a:lnTo>
                    <a:pt x="679" y="2569"/>
                  </a:lnTo>
                  <a:lnTo>
                    <a:pt x="292" y="2569"/>
                  </a:lnTo>
                  <a:lnTo>
                    <a:pt x="146" y="2714"/>
                  </a:lnTo>
                  <a:lnTo>
                    <a:pt x="1" y="2860"/>
                  </a:lnTo>
                  <a:lnTo>
                    <a:pt x="1" y="3054"/>
                  </a:lnTo>
                  <a:lnTo>
                    <a:pt x="1" y="5089"/>
                  </a:lnTo>
                  <a:lnTo>
                    <a:pt x="1" y="5283"/>
                  </a:lnTo>
                  <a:lnTo>
                    <a:pt x="146" y="5428"/>
                  </a:lnTo>
                  <a:lnTo>
                    <a:pt x="292" y="5574"/>
                  </a:lnTo>
                  <a:lnTo>
                    <a:pt x="486" y="5622"/>
                  </a:lnTo>
                  <a:lnTo>
                    <a:pt x="2521" y="5622"/>
                  </a:lnTo>
                  <a:lnTo>
                    <a:pt x="2521" y="6979"/>
                  </a:lnTo>
                  <a:lnTo>
                    <a:pt x="486" y="6979"/>
                  </a:lnTo>
                  <a:lnTo>
                    <a:pt x="292" y="7028"/>
                  </a:lnTo>
                  <a:lnTo>
                    <a:pt x="146" y="7125"/>
                  </a:lnTo>
                  <a:lnTo>
                    <a:pt x="1" y="7270"/>
                  </a:lnTo>
                  <a:lnTo>
                    <a:pt x="1" y="7464"/>
                  </a:lnTo>
                  <a:lnTo>
                    <a:pt x="1" y="7706"/>
                  </a:lnTo>
                  <a:lnTo>
                    <a:pt x="146" y="7852"/>
                  </a:lnTo>
                  <a:lnTo>
                    <a:pt x="292" y="7949"/>
                  </a:lnTo>
                  <a:lnTo>
                    <a:pt x="486" y="7997"/>
                  </a:lnTo>
                  <a:lnTo>
                    <a:pt x="2521" y="7997"/>
                  </a:lnTo>
                  <a:lnTo>
                    <a:pt x="2521" y="9354"/>
                  </a:lnTo>
                  <a:lnTo>
                    <a:pt x="486" y="9354"/>
                  </a:lnTo>
                  <a:lnTo>
                    <a:pt x="292" y="9402"/>
                  </a:lnTo>
                  <a:lnTo>
                    <a:pt x="146" y="9499"/>
                  </a:lnTo>
                  <a:lnTo>
                    <a:pt x="1" y="9693"/>
                  </a:lnTo>
                  <a:lnTo>
                    <a:pt x="1" y="9887"/>
                  </a:lnTo>
                  <a:lnTo>
                    <a:pt x="1" y="10081"/>
                  </a:lnTo>
                  <a:lnTo>
                    <a:pt x="146" y="10226"/>
                  </a:lnTo>
                  <a:lnTo>
                    <a:pt x="292" y="10323"/>
                  </a:lnTo>
                  <a:lnTo>
                    <a:pt x="486" y="10372"/>
                  </a:lnTo>
                  <a:lnTo>
                    <a:pt x="2521" y="10372"/>
                  </a:lnTo>
                  <a:lnTo>
                    <a:pt x="2521" y="11777"/>
                  </a:lnTo>
                  <a:lnTo>
                    <a:pt x="486" y="11777"/>
                  </a:lnTo>
                  <a:lnTo>
                    <a:pt x="292" y="11826"/>
                  </a:lnTo>
                  <a:lnTo>
                    <a:pt x="146" y="11923"/>
                  </a:lnTo>
                  <a:lnTo>
                    <a:pt x="1" y="12068"/>
                  </a:lnTo>
                  <a:lnTo>
                    <a:pt x="1" y="12262"/>
                  </a:lnTo>
                  <a:lnTo>
                    <a:pt x="1" y="14297"/>
                  </a:lnTo>
                  <a:lnTo>
                    <a:pt x="1" y="14491"/>
                  </a:lnTo>
                  <a:lnTo>
                    <a:pt x="146" y="14685"/>
                  </a:lnTo>
                  <a:lnTo>
                    <a:pt x="292" y="14782"/>
                  </a:lnTo>
                  <a:lnTo>
                    <a:pt x="486" y="14831"/>
                  </a:lnTo>
                  <a:lnTo>
                    <a:pt x="679" y="14782"/>
                  </a:lnTo>
                  <a:lnTo>
                    <a:pt x="873" y="14685"/>
                  </a:lnTo>
                  <a:lnTo>
                    <a:pt x="970" y="14491"/>
                  </a:lnTo>
                  <a:lnTo>
                    <a:pt x="1019" y="14297"/>
                  </a:lnTo>
                  <a:lnTo>
                    <a:pt x="1019" y="12795"/>
                  </a:lnTo>
                  <a:lnTo>
                    <a:pt x="2521" y="12795"/>
                  </a:lnTo>
                  <a:lnTo>
                    <a:pt x="2521" y="14297"/>
                  </a:lnTo>
                  <a:lnTo>
                    <a:pt x="2570" y="14491"/>
                  </a:lnTo>
                  <a:lnTo>
                    <a:pt x="2667" y="14685"/>
                  </a:lnTo>
                  <a:lnTo>
                    <a:pt x="2812" y="14782"/>
                  </a:lnTo>
                  <a:lnTo>
                    <a:pt x="3054" y="14831"/>
                  </a:lnTo>
                  <a:lnTo>
                    <a:pt x="4557" y="14831"/>
                  </a:lnTo>
                  <a:lnTo>
                    <a:pt x="4557" y="16333"/>
                  </a:lnTo>
                  <a:lnTo>
                    <a:pt x="3054" y="16333"/>
                  </a:lnTo>
                  <a:lnTo>
                    <a:pt x="2812" y="16381"/>
                  </a:lnTo>
                  <a:lnTo>
                    <a:pt x="2667" y="16478"/>
                  </a:lnTo>
                  <a:lnTo>
                    <a:pt x="2570" y="16624"/>
                  </a:lnTo>
                  <a:lnTo>
                    <a:pt x="2521" y="16866"/>
                  </a:lnTo>
                  <a:lnTo>
                    <a:pt x="2570" y="17060"/>
                  </a:lnTo>
                  <a:lnTo>
                    <a:pt x="2667" y="17205"/>
                  </a:lnTo>
                  <a:lnTo>
                    <a:pt x="2812" y="17302"/>
                  </a:lnTo>
                  <a:lnTo>
                    <a:pt x="3054" y="17351"/>
                  </a:lnTo>
                  <a:lnTo>
                    <a:pt x="5041" y="17351"/>
                  </a:lnTo>
                  <a:lnTo>
                    <a:pt x="5284" y="17302"/>
                  </a:lnTo>
                  <a:lnTo>
                    <a:pt x="5429" y="17205"/>
                  </a:lnTo>
                  <a:lnTo>
                    <a:pt x="5526" y="17060"/>
                  </a:lnTo>
                  <a:lnTo>
                    <a:pt x="5574" y="16866"/>
                  </a:lnTo>
                  <a:lnTo>
                    <a:pt x="5574" y="14831"/>
                  </a:lnTo>
                  <a:lnTo>
                    <a:pt x="6931" y="14831"/>
                  </a:lnTo>
                  <a:lnTo>
                    <a:pt x="6931" y="16866"/>
                  </a:lnTo>
                  <a:lnTo>
                    <a:pt x="6980" y="17060"/>
                  </a:lnTo>
                  <a:lnTo>
                    <a:pt x="7077" y="17205"/>
                  </a:lnTo>
                  <a:lnTo>
                    <a:pt x="7271" y="17302"/>
                  </a:lnTo>
                  <a:lnTo>
                    <a:pt x="7465" y="17351"/>
                  </a:lnTo>
                  <a:lnTo>
                    <a:pt x="7658" y="17302"/>
                  </a:lnTo>
                  <a:lnTo>
                    <a:pt x="7804" y="17205"/>
                  </a:lnTo>
                  <a:lnTo>
                    <a:pt x="7949" y="17060"/>
                  </a:lnTo>
                  <a:lnTo>
                    <a:pt x="7949" y="16866"/>
                  </a:lnTo>
                  <a:lnTo>
                    <a:pt x="7949" y="14831"/>
                  </a:lnTo>
                  <a:lnTo>
                    <a:pt x="9355" y="14831"/>
                  </a:lnTo>
                  <a:lnTo>
                    <a:pt x="9355" y="16866"/>
                  </a:lnTo>
                  <a:lnTo>
                    <a:pt x="9403" y="17060"/>
                  </a:lnTo>
                  <a:lnTo>
                    <a:pt x="9500" y="17205"/>
                  </a:lnTo>
                  <a:lnTo>
                    <a:pt x="9645" y="17302"/>
                  </a:lnTo>
                  <a:lnTo>
                    <a:pt x="9839" y="17351"/>
                  </a:lnTo>
                  <a:lnTo>
                    <a:pt x="10033" y="17302"/>
                  </a:lnTo>
                  <a:lnTo>
                    <a:pt x="10227" y="17205"/>
                  </a:lnTo>
                  <a:lnTo>
                    <a:pt x="10324" y="17060"/>
                  </a:lnTo>
                  <a:lnTo>
                    <a:pt x="10372" y="16866"/>
                  </a:lnTo>
                  <a:lnTo>
                    <a:pt x="10372" y="14831"/>
                  </a:lnTo>
                  <a:lnTo>
                    <a:pt x="11729" y="14831"/>
                  </a:lnTo>
                  <a:lnTo>
                    <a:pt x="11729" y="16866"/>
                  </a:lnTo>
                  <a:lnTo>
                    <a:pt x="11778" y="17060"/>
                  </a:lnTo>
                  <a:lnTo>
                    <a:pt x="11875" y="17205"/>
                  </a:lnTo>
                  <a:lnTo>
                    <a:pt x="12069" y="17302"/>
                  </a:lnTo>
                  <a:lnTo>
                    <a:pt x="12263" y="17351"/>
                  </a:lnTo>
                  <a:lnTo>
                    <a:pt x="14298" y="17351"/>
                  </a:lnTo>
                  <a:lnTo>
                    <a:pt x="14492" y="17302"/>
                  </a:lnTo>
                  <a:lnTo>
                    <a:pt x="14637" y="17205"/>
                  </a:lnTo>
                  <a:lnTo>
                    <a:pt x="14734" y="17060"/>
                  </a:lnTo>
                  <a:lnTo>
                    <a:pt x="14783" y="16866"/>
                  </a:lnTo>
                  <a:lnTo>
                    <a:pt x="14734" y="16624"/>
                  </a:lnTo>
                  <a:lnTo>
                    <a:pt x="14637" y="16478"/>
                  </a:lnTo>
                  <a:lnTo>
                    <a:pt x="14492" y="16381"/>
                  </a:lnTo>
                  <a:lnTo>
                    <a:pt x="14298" y="16333"/>
                  </a:lnTo>
                  <a:lnTo>
                    <a:pt x="12747" y="16333"/>
                  </a:lnTo>
                  <a:lnTo>
                    <a:pt x="12747" y="14831"/>
                  </a:lnTo>
                  <a:lnTo>
                    <a:pt x="14298" y="14831"/>
                  </a:lnTo>
                  <a:lnTo>
                    <a:pt x="14492" y="14782"/>
                  </a:lnTo>
                  <a:lnTo>
                    <a:pt x="14637" y="14685"/>
                  </a:lnTo>
                  <a:lnTo>
                    <a:pt x="14734" y="14491"/>
                  </a:lnTo>
                  <a:lnTo>
                    <a:pt x="14783" y="14297"/>
                  </a:lnTo>
                  <a:lnTo>
                    <a:pt x="14783" y="12795"/>
                  </a:lnTo>
                  <a:lnTo>
                    <a:pt x="16285" y="12795"/>
                  </a:lnTo>
                  <a:lnTo>
                    <a:pt x="16285" y="14297"/>
                  </a:lnTo>
                  <a:lnTo>
                    <a:pt x="16334" y="14491"/>
                  </a:lnTo>
                  <a:lnTo>
                    <a:pt x="16479" y="14685"/>
                  </a:lnTo>
                  <a:lnTo>
                    <a:pt x="16624" y="14782"/>
                  </a:lnTo>
                  <a:lnTo>
                    <a:pt x="16818" y="14831"/>
                  </a:lnTo>
                  <a:lnTo>
                    <a:pt x="17012" y="14782"/>
                  </a:lnTo>
                  <a:lnTo>
                    <a:pt x="17158" y="14685"/>
                  </a:lnTo>
                  <a:lnTo>
                    <a:pt x="17303" y="14491"/>
                  </a:lnTo>
                  <a:lnTo>
                    <a:pt x="17303" y="14297"/>
                  </a:lnTo>
                  <a:lnTo>
                    <a:pt x="17303" y="12262"/>
                  </a:lnTo>
                  <a:lnTo>
                    <a:pt x="17303" y="12068"/>
                  </a:lnTo>
                  <a:lnTo>
                    <a:pt x="17158" y="11923"/>
                  </a:lnTo>
                  <a:lnTo>
                    <a:pt x="17012" y="11826"/>
                  </a:lnTo>
                  <a:lnTo>
                    <a:pt x="16818" y="11777"/>
                  </a:lnTo>
                  <a:lnTo>
                    <a:pt x="14783" y="11777"/>
                  </a:lnTo>
                  <a:lnTo>
                    <a:pt x="14783" y="10372"/>
                  </a:lnTo>
                  <a:lnTo>
                    <a:pt x="16818" y="10372"/>
                  </a:lnTo>
                  <a:lnTo>
                    <a:pt x="17012" y="10323"/>
                  </a:lnTo>
                  <a:lnTo>
                    <a:pt x="17158" y="10226"/>
                  </a:lnTo>
                  <a:lnTo>
                    <a:pt x="17303" y="10081"/>
                  </a:lnTo>
                  <a:lnTo>
                    <a:pt x="17303" y="9887"/>
                  </a:lnTo>
                  <a:lnTo>
                    <a:pt x="17303" y="9693"/>
                  </a:lnTo>
                  <a:lnTo>
                    <a:pt x="17158" y="9499"/>
                  </a:lnTo>
                  <a:lnTo>
                    <a:pt x="17012" y="9402"/>
                  </a:lnTo>
                  <a:lnTo>
                    <a:pt x="16818" y="9354"/>
                  </a:lnTo>
                  <a:lnTo>
                    <a:pt x="14783" y="9354"/>
                  </a:lnTo>
                  <a:lnTo>
                    <a:pt x="14783" y="7997"/>
                  </a:lnTo>
                  <a:lnTo>
                    <a:pt x="16818" y="7997"/>
                  </a:lnTo>
                  <a:lnTo>
                    <a:pt x="17012" y="7949"/>
                  </a:lnTo>
                  <a:lnTo>
                    <a:pt x="17158" y="7852"/>
                  </a:lnTo>
                  <a:lnTo>
                    <a:pt x="17303" y="7706"/>
                  </a:lnTo>
                  <a:lnTo>
                    <a:pt x="17303" y="7464"/>
                  </a:lnTo>
                  <a:lnTo>
                    <a:pt x="17303" y="7270"/>
                  </a:lnTo>
                  <a:lnTo>
                    <a:pt x="17158" y="7125"/>
                  </a:lnTo>
                  <a:lnTo>
                    <a:pt x="17012" y="7028"/>
                  </a:lnTo>
                  <a:lnTo>
                    <a:pt x="16818" y="6979"/>
                  </a:lnTo>
                  <a:lnTo>
                    <a:pt x="14783" y="6979"/>
                  </a:lnTo>
                  <a:lnTo>
                    <a:pt x="14783" y="5622"/>
                  </a:lnTo>
                  <a:lnTo>
                    <a:pt x="16818" y="5622"/>
                  </a:lnTo>
                  <a:lnTo>
                    <a:pt x="17012" y="5574"/>
                  </a:lnTo>
                  <a:lnTo>
                    <a:pt x="17158" y="5428"/>
                  </a:lnTo>
                  <a:lnTo>
                    <a:pt x="17303" y="5283"/>
                  </a:lnTo>
                  <a:lnTo>
                    <a:pt x="17303" y="5089"/>
                  </a:lnTo>
                  <a:lnTo>
                    <a:pt x="17303" y="3054"/>
                  </a:lnTo>
                  <a:lnTo>
                    <a:pt x="17303" y="2860"/>
                  </a:lnTo>
                  <a:lnTo>
                    <a:pt x="17158" y="2714"/>
                  </a:lnTo>
                  <a:lnTo>
                    <a:pt x="17012" y="2569"/>
                  </a:lnTo>
                  <a:lnTo>
                    <a:pt x="16624" y="2569"/>
                  </a:lnTo>
                  <a:lnTo>
                    <a:pt x="16479" y="2714"/>
                  </a:lnTo>
                  <a:lnTo>
                    <a:pt x="16334" y="2860"/>
                  </a:lnTo>
                  <a:lnTo>
                    <a:pt x="16285" y="3054"/>
                  </a:lnTo>
                  <a:lnTo>
                    <a:pt x="16285" y="4604"/>
                  </a:lnTo>
                  <a:lnTo>
                    <a:pt x="14783" y="4604"/>
                  </a:lnTo>
                  <a:lnTo>
                    <a:pt x="14783" y="3054"/>
                  </a:lnTo>
                  <a:lnTo>
                    <a:pt x="14734" y="2860"/>
                  </a:lnTo>
                  <a:lnTo>
                    <a:pt x="14637" y="2714"/>
                  </a:lnTo>
                  <a:lnTo>
                    <a:pt x="14492" y="2569"/>
                  </a:lnTo>
                  <a:lnTo>
                    <a:pt x="12747" y="2569"/>
                  </a:lnTo>
                  <a:lnTo>
                    <a:pt x="12747" y="1018"/>
                  </a:lnTo>
                  <a:lnTo>
                    <a:pt x="14298" y="1018"/>
                  </a:lnTo>
                  <a:lnTo>
                    <a:pt x="14492" y="970"/>
                  </a:lnTo>
                  <a:lnTo>
                    <a:pt x="14637" y="873"/>
                  </a:lnTo>
                  <a:lnTo>
                    <a:pt x="14734" y="727"/>
                  </a:lnTo>
                  <a:lnTo>
                    <a:pt x="14783" y="533"/>
                  </a:lnTo>
                  <a:lnTo>
                    <a:pt x="14734" y="340"/>
                  </a:lnTo>
                  <a:lnTo>
                    <a:pt x="14637" y="146"/>
                  </a:lnTo>
                  <a:lnTo>
                    <a:pt x="14492" y="49"/>
                  </a:lnTo>
                  <a:lnTo>
                    <a:pt x="14298" y="0"/>
                  </a:lnTo>
                  <a:lnTo>
                    <a:pt x="12263" y="0"/>
                  </a:lnTo>
                  <a:lnTo>
                    <a:pt x="12069" y="49"/>
                  </a:lnTo>
                  <a:lnTo>
                    <a:pt x="11875" y="146"/>
                  </a:lnTo>
                  <a:lnTo>
                    <a:pt x="11778" y="340"/>
                  </a:lnTo>
                  <a:lnTo>
                    <a:pt x="11729" y="533"/>
                  </a:lnTo>
                  <a:lnTo>
                    <a:pt x="11729" y="2569"/>
                  </a:lnTo>
                  <a:lnTo>
                    <a:pt x="10372" y="2569"/>
                  </a:lnTo>
                  <a:lnTo>
                    <a:pt x="10372" y="533"/>
                  </a:lnTo>
                  <a:lnTo>
                    <a:pt x="10324" y="340"/>
                  </a:lnTo>
                  <a:lnTo>
                    <a:pt x="10227" y="146"/>
                  </a:lnTo>
                  <a:lnTo>
                    <a:pt x="10033" y="49"/>
                  </a:lnTo>
                  <a:lnTo>
                    <a:pt x="9839" y="0"/>
                  </a:lnTo>
                  <a:lnTo>
                    <a:pt x="9645" y="49"/>
                  </a:lnTo>
                  <a:lnTo>
                    <a:pt x="9500" y="146"/>
                  </a:lnTo>
                  <a:lnTo>
                    <a:pt x="9403" y="340"/>
                  </a:lnTo>
                  <a:lnTo>
                    <a:pt x="9355" y="533"/>
                  </a:lnTo>
                  <a:lnTo>
                    <a:pt x="9355" y="2569"/>
                  </a:lnTo>
                  <a:lnTo>
                    <a:pt x="7949" y="2569"/>
                  </a:lnTo>
                  <a:lnTo>
                    <a:pt x="7949" y="533"/>
                  </a:lnTo>
                  <a:lnTo>
                    <a:pt x="7949" y="340"/>
                  </a:lnTo>
                  <a:lnTo>
                    <a:pt x="7804" y="146"/>
                  </a:lnTo>
                  <a:lnTo>
                    <a:pt x="7658" y="49"/>
                  </a:lnTo>
                  <a:lnTo>
                    <a:pt x="7465" y="0"/>
                  </a:lnTo>
                  <a:lnTo>
                    <a:pt x="7271" y="49"/>
                  </a:lnTo>
                  <a:lnTo>
                    <a:pt x="7077" y="146"/>
                  </a:lnTo>
                  <a:lnTo>
                    <a:pt x="6980" y="340"/>
                  </a:lnTo>
                  <a:lnTo>
                    <a:pt x="6931" y="533"/>
                  </a:lnTo>
                  <a:lnTo>
                    <a:pt x="6931" y="2569"/>
                  </a:lnTo>
                  <a:lnTo>
                    <a:pt x="5574" y="2569"/>
                  </a:lnTo>
                  <a:lnTo>
                    <a:pt x="5574" y="533"/>
                  </a:lnTo>
                  <a:lnTo>
                    <a:pt x="5526" y="340"/>
                  </a:lnTo>
                  <a:lnTo>
                    <a:pt x="5429" y="146"/>
                  </a:lnTo>
                  <a:lnTo>
                    <a:pt x="5284" y="49"/>
                  </a:lnTo>
                  <a:lnTo>
                    <a:pt x="50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36"/>
            <p:cNvSpPr/>
            <p:nvPr/>
          </p:nvSpPr>
          <p:spPr>
            <a:xfrm>
              <a:off x="3391240" y="3419362"/>
              <a:ext cx="23029" cy="23029"/>
            </a:xfrm>
            <a:custGeom>
              <a:rect b="b" l="l" r="r" t="t"/>
              <a:pathLst>
                <a:path extrusionOk="0" h="1019" w="1019">
                  <a:moveTo>
                    <a:pt x="291" y="0"/>
                  </a:moveTo>
                  <a:lnTo>
                    <a:pt x="146" y="146"/>
                  </a:lnTo>
                  <a:lnTo>
                    <a:pt x="49" y="291"/>
                  </a:lnTo>
                  <a:lnTo>
                    <a:pt x="1" y="485"/>
                  </a:lnTo>
                  <a:lnTo>
                    <a:pt x="49" y="679"/>
                  </a:lnTo>
                  <a:lnTo>
                    <a:pt x="146" y="824"/>
                  </a:lnTo>
                  <a:lnTo>
                    <a:pt x="291" y="970"/>
                  </a:lnTo>
                  <a:lnTo>
                    <a:pt x="485" y="1018"/>
                  </a:lnTo>
                  <a:lnTo>
                    <a:pt x="728" y="970"/>
                  </a:lnTo>
                  <a:lnTo>
                    <a:pt x="873" y="824"/>
                  </a:lnTo>
                  <a:lnTo>
                    <a:pt x="970" y="679"/>
                  </a:lnTo>
                  <a:lnTo>
                    <a:pt x="1018" y="485"/>
                  </a:lnTo>
                  <a:lnTo>
                    <a:pt x="970" y="291"/>
                  </a:lnTo>
                  <a:lnTo>
                    <a:pt x="873" y="146"/>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36"/>
            <p:cNvSpPr/>
            <p:nvPr/>
          </p:nvSpPr>
          <p:spPr>
            <a:xfrm>
              <a:off x="3553350" y="3419362"/>
              <a:ext cx="23029" cy="23029"/>
            </a:xfrm>
            <a:custGeom>
              <a:rect b="b" l="l" r="r" t="t"/>
              <a:pathLst>
                <a:path extrusionOk="0" h="1019" w="1019">
                  <a:moveTo>
                    <a:pt x="340" y="0"/>
                  </a:moveTo>
                  <a:lnTo>
                    <a:pt x="146" y="146"/>
                  </a:lnTo>
                  <a:lnTo>
                    <a:pt x="49" y="291"/>
                  </a:lnTo>
                  <a:lnTo>
                    <a:pt x="0" y="485"/>
                  </a:lnTo>
                  <a:lnTo>
                    <a:pt x="49" y="679"/>
                  </a:lnTo>
                  <a:lnTo>
                    <a:pt x="146" y="824"/>
                  </a:lnTo>
                  <a:lnTo>
                    <a:pt x="340" y="970"/>
                  </a:lnTo>
                  <a:lnTo>
                    <a:pt x="534" y="1018"/>
                  </a:lnTo>
                  <a:lnTo>
                    <a:pt x="727" y="970"/>
                  </a:lnTo>
                  <a:lnTo>
                    <a:pt x="873" y="824"/>
                  </a:lnTo>
                  <a:lnTo>
                    <a:pt x="970" y="679"/>
                  </a:lnTo>
                  <a:lnTo>
                    <a:pt x="1018" y="485"/>
                  </a:lnTo>
                  <a:lnTo>
                    <a:pt x="970" y="291"/>
                  </a:lnTo>
                  <a:lnTo>
                    <a:pt x="873" y="146"/>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36"/>
            <p:cNvSpPr/>
            <p:nvPr/>
          </p:nvSpPr>
          <p:spPr>
            <a:xfrm>
              <a:off x="3391240" y="3581472"/>
              <a:ext cx="23029" cy="23007"/>
            </a:xfrm>
            <a:custGeom>
              <a:rect b="b" l="l" r="r" t="t"/>
              <a:pathLst>
                <a:path extrusionOk="0" h="1018" w="1019">
                  <a:moveTo>
                    <a:pt x="485" y="0"/>
                  </a:moveTo>
                  <a:lnTo>
                    <a:pt x="291" y="49"/>
                  </a:lnTo>
                  <a:lnTo>
                    <a:pt x="146" y="146"/>
                  </a:lnTo>
                  <a:lnTo>
                    <a:pt x="49" y="291"/>
                  </a:lnTo>
                  <a:lnTo>
                    <a:pt x="1" y="485"/>
                  </a:lnTo>
                  <a:lnTo>
                    <a:pt x="49" y="679"/>
                  </a:lnTo>
                  <a:lnTo>
                    <a:pt x="146" y="873"/>
                  </a:lnTo>
                  <a:lnTo>
                    <a:pt x="291" y="970"/>
                  </a:lnTo>
                  <a:lnTo>
                    <a:pt x="485" y="1018"/>
                  </a:lnTo>
                  <a:lnTo>
                    <a:pt x="728" y="970"/>
                  </a:lnTo>
                  <a:lnTo>
                    <a:pt x="873" y="873"/>
                  </a:lnTo>
                  <a:lnTo>
                    <a:pt x="970" y="679"/>
                  </a:lnTo>
                  <a:lnTo>
                    <a:pt x="1018" y="485"/>
                  </a:lnTo>
                  <a:lnTo>
                    <a:pt x="970" y="291"/>
                  </a:lnTo>
                  <a:lnTo>
                    <a:pt x="873" y="146"/>
                  </a:lnTo>
                  <a:lnTo>
                    <a:pt x="728"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36"/>
            <p:cNvSpPr/>
            <p:nvPr/>
          </p:nvSpPr>
          <p:spPr>
            <a:xfrm>
              <a:off x="3553350" y="3581472"/>
              <a:ext cx="23029" cy="23007"/>
            </a:xfrm>
            <a:custGeom>
              <a:rect b="b" l="l" r="r" t="t"/>
              <a:pathLst>
                <a:path extrusionOk="0" h="1018" w="1019">
                  <a:moveTo>
                    <a:pt x="534" y="0"/>
                  </a:moveTo>
                  <a:lnTo>
                    <a:pt x="340" y="49"/>
                  </a:lnTo>
                  <a:lnTo>
                    <a:pt x="146" y="146"/>
                  </a:lnTo>
                  <a:lnTo>
                    <a:pt x="49" y="291"/>
                  </a:lnTo>
                  <a:lnTo>
                    <a:pt x="0" y="485"/>
                  </a:lnTo>
                  <a:lnTo>
                    <a:pt x="49" y="679"/>
                  </a:lnTo>
                  <a:lnTo>
                    <a:pt x="146" y="873"/>
                  </a:lnTo>
                  <a:lnTo>
                    <a:pt x="340" y="970"/>
                  </a:lnTo>
                  <a:lnTo>
                    <a:pt x="534" y="1018"/>
                  </a:lnTo>
                  <a:lnTo>
                    <a:pt x="727" y="970"/>
                  </a:lnTo>
                  <a:lnTo>
                    <a:pt x="873" y="873"/>
                  </a:lnTo>
                  <a:lnTo>
                    <a:pt x="970" y="679"/>
                  </a:lnTo>
                  <a:lnTo>
                    <a:pt x="1018" y="485"/>
                  </a:lnTo>
                  <a:lnTo>
                    <a:pt x="970" y="291"/>
                  </a:lnTo>
                  <a:lnTo>
                    <a:pt x="873" y="146"/>
                  </a:lnTo>
                  <a:lnTo>
                    <a:pt x="727"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3" name="Google Shape;1043;p36"/>
          <p:cNvSpPr/>
          <p:nvPr/>
        </p:nvSpPr>
        <p:spPr>
          <a:xfrm>
            <a:off x="4079855" y="3350364"/>
            <a:ext cx="391048" cy="322027"/>
          </a:xfrm>
          <a:custGeom>
            <a:rect b="b" l="l" r="r" t="t"/>
            <a:pathLst>
              <a:path extrusionOk="0" h="14249" w="17303">
                <a:moveTo>
                  <a:pt x="6350" y="1018"/>
                </a:moveTo>
                <a:lnTo>
                  <a:pt x="6350" y="2036"/>
                </a:lnTo>
                <a:lnTo>
                  <a:pt x="4314" y="2036"/>
                </a:lnTo>
                <a:lnTo>
                  <a:pt x="4314" y="1018"/>
                </a:lnTo>
                <a:close/>
                <a:moveTo>
                  <a:pt x="12989" y="1018"/>
                </a:moveTo>
                <a:lnTo>
                  <a:pt x="12989" y="2036"/>
                </a:lnTo>
                <a:lnTo>
                  <a:pt x="10954" y="2036"/>
                </a:lnTo>
                <a:lnTo>
                  <a:pt x="10954" y="1018"/>
                </a:lnTo>
                <a:close/>
                <a:moveTo>
                  <a:pt x="6350" y="3053"/>
                </a:moveTo>
                <a:lnTo>
                  <a:pt x="6350" y="5961"/>
                </a:lnTo>
                <a:lnTo>
                  <a:pt x="5817" y="5961"/>
                </a:lnTo>
                <a:lnTo>
                  <a:pt x="5332" y="5913"/>
                </a:lnTo>
                <a:lnTo>
                  <a:pt x="4799" y="5816"/>
                </a:lnTo>
                <a:lnTo>
                  <a:pt x="4314" y="5767"/>
                </a:lnTo>
                <a:lnTo>
                  <a:pt x="4314" y="3053"/>
                </a:lnTo>
                <a:close/>
                <a:moveTo>
                  <a:pt x="12989" y="3053"/>
                </a:moveTo>
                <a:lnTo>
                  <a:pt x="12989" y="5961"/>
                </a:lnTo>
                <a:lnTo>
                  <a:pt x="12456" y="5961"/>
                </a:lnTo>
                <a:lnTo>
                  <a:pt x="11972" y="5913"/>
                </a:lnTo>
                <a:lnTo>
                  <a:pt x="11439" y="5816"/>
                </a:lnTo>
                <a:lnTo>
                  <a:pt x="10954" y="5767"/>
                </a:lnTo>
                <a:lnTo>
                  <a:pt x="10954" y="3053"/>
                </a:lnTo>
                <a:close/>
                <a:moveTo>
                  <a:pt x="4314" y="6785"/>
                </a:moveTo>
                <a:lnTo>
                  <a:pt x="4702" y="6834"/>
                </a:lnTo>
                <a:lnTo>
                  <a:pt x="5041" y="6882"/>
                </a:lnTo>
                <a:lnTo>
                  <a:pt x="5477" y="6979"/>
                </a:lnTo>
                <a:lnTo>
                  <a:pt x="6350" y="6979"/>
                </a:lnTo>
                <a:lnTo>
                  <a:pt x="6350" y="7997"/>
                </a:lnTo>
                <a:lnTo>
                  <a:pt x="6350" y="8191"/>
                </a:lnTo>
                <a:lnTo>
                  <a:pt x="6253" y="8385"/>
                </a:lnTo>
                <a:lnTo>
                  <a:pt x="6156" y="8530"/>
                </a:lnTo>
                <a:lnTo>
                  <a:pt x="6059" y="8675"/>
                </a:lnTo>
                <a:lnTo>
                  <a:pt x="5913" y="8821"/>
                </a:lnTo>
                <a:lnTo>
                  <a:pt x="5720" y="8918"/>
                </a:lnTo>
                <a:lnTo>
                  <a:pt x="5526" y="8966"/>
                </a:lnTo>
                <a:lnTo>
                  <a:pt x="5332" y="9015"/>
                </a:lnTo>
                <a:lnTo>
                  <a:pt x="5138" y="8966"/>
                </a:lnTo>
                <a:lnTo>
                  <a:pt x="4944" y="8918"/>
                </a:lnTo>
                <a:lnTo>
                  <a:pt x="4750" y="8821"/>
                </a:lnTo>
                <a:lnTo>
                  <a:pt x="4605" y="8675"/>
                </a:lnTo>
                <a:lnTo>
                  <a:pt x="4508" y="8530"/>
                </a:lnTo>
                <a:lnTo>
                  <a:pt x="4411" y="8385"/>
                </a:lnTo>
                <a:lnTo>
                  <a:pt x="4314" y="8191"/>
                </a:lnTo>
                <a:lnTo>
                  <a:pt x="4314" y="7997"/>
                </a:lnTo>
                <a:lnTo>
                  <a:pt x="4314" y="6785"/>
                </a:lnTo>
                <a:close/>
                <a:moveTo>
                  <a:pt x="10954" y="6785"/>
                </a:moveTo>
                <a:lnTo>
                  <a:pt x="11342" y="6834"/>
                </a:lnTo>
                <a:lnTo>
                  <a:pt x="11681" y="6882"/>
                </a:lnTo>
                <a:lnTo>
                  <a:pt x="12117" y="6979"/>
                </a:lnTo>
                <a:lnTo>
                  <a:pt x="12989" y="6979"/>
                </a:lnTo>
                <a:lnTo>
                  <a:pt x="12989" y="7997"/>
                </a:lnTo>
                <a:lnTo>
                  <a:pt x="12941" y="8191"/>
                </a:lnTo>
                <a:lnTo>
                  <a:pt x="12892" y="8385"/>
                </a:lnTo>
                <a:lnTo>
                  <a:pt x="12796" y="8530"/>
                </a:lnTo>
                <a:lnTo>
                  <a:pt x="12699" y="8675"/>
                </a:lnTo>
                <a:lnTo>
                  <a:pt x="12553" y="8821"/>
                </a:lnTo>
                <a:lnTo>
                  <a:pt x="12359" y="8918"/>
                </a:lnTo>
                <a:lnTo>
                  <a:pt x="12165" y="8966"/>
                </a:lnTo>
                <a:lnTo>
                  <a:pt x="11972" y="9015"/>
                </a:lnTo>
                <a:lnTo>
                  <a:pt x="11778" y="8966"/>
                </a:lnTo>
                <a:lnTo>
                  <a:pt x="11584" y="8918"/>
                </a:lnTo>
                <a:lnTo>
                  <a:pt x="11390" y="8821"/>
                </a:lnTo>
                <a:lnTo>
                  <a:pt x="11245" y="8675"/>
                </a:lnTo>
                <a:lnTo>
                  <a:pt x="11148" y="8530"/>
                </a:lnTo>
                <a:lnTo>
                  <a:pt x="11051" y="8385"/>
                </a:lnTo>
                <a:lnTo>
                  <a:pt x="10954" y="8191"/>
                </a:lnTo>
                <a:lnTo>
                  <a:pt x="10954" y="7997"/>
                </a:lnTo>
                <a:lnTo>
                  <a:pt x="10954" y="6785"/>
                </a:lnTo>
                <a:close/>
                <a:moveTo>
                  <a:pt x="16285" y="3053"/>
                </a:moveTo>
                <a:lnTo>
                  <a:pt x="16285" y="11196"/>
                </a:lnTo>
                <a:lnTo>
                  <a:pt x="1019" y="11196"/>
                </a:lnTo>
                <a:lnTo>
                  <a:pt x="1019" y="3053"/>
                </a:lnTo>
                <a:lnTo>
                  <a:pt x="3296" y="3053"/>
                </a:lnTo>
                <a:lnTo>
                  <a:pt x="3296" y="7997"/>
                </a:lnTo>
                <a:lnTo>
                  <a:pt x="3345" y="8385"/>
                </a:lnTo>
                <a:lnTo>
                  <a:pt x="3442" y="8772"/>
                </a:lnTo>
                <a:lnTo>
                  <a:pt x="3636" y="9112"/>
                </a:lnTo>
                <a:lnTo>
                  <a:pt x="3878" y="9402"/>
                </a:lnTo>
                <a:lnTo>
                  <a:pt x="4217" y="9645"/>
                </a:lnTo>
                <a:lnTo>
                  <a:pt x="4556" y="9839"/>
                </a:lnTo>
                <a:lnTo>
                  <a:pt x="4944" y="9984"/>
                </a:lnTo>
                <a:lnTo>
                  <a:pt x="5332" y="10032"/>
                </a:lnTo>
                <a:lnTo>
                  <a:pt x="5720" y="9984"/>
                </a:lnTo>
                <a:lnTo>
                  <a:pt x="6107" y="9839"/>
                </a:lnTo>
                <a:lnTo>
                  <a:pt x="6447" y="9645"/>
                </a:lnTo>
                <a:lnTo>
                  <a:pt x="6786" y="9402"/>
                </a:lnTo>
                <a:lnTo>
                  <a:pt x="7028" y="9112"/>
                </a:lnTo>
                <a:lnTo>
                  <a:pt x="7222" y="8772"/>
                </a:lnTo>
                <a:lnTo>
                  <a:pt x="7319" y="8385"/>
                </a:lnTo>
                <a:lnTo>
                  <a:pt x="7367" y="7997"/>
                </a:lnTo>
                <a:lnTo>
                  <a:pt x="7367" y="3053"/>
                </a:lnTo>
                <a:lnTo>
                  <a:pt x="9936" y="3053"/>
                </a:lnTo>
                <a:lnTo>
                  <a:pt x="9936" y="7997"/>
                </a:lnTo>
                <a:lnTo>
                  <a:pt x="9985" y="8385"/>
                </a:lnTo>
                <a:lnTo>
                  <a:pt x="10081" y="8772"/>
                </a:lnTo>
                <a:lnTo>
                  <a:pt x="10275" y="9112"/>
                </a:lnTo>
                <a:lnTo>
                  <a:pt x="10518" y="9402"/>
                </a:lnTo>
                <a:lnTo>
                  <a:pt x="10857" y="9645"/>
                </a:lnTo>
                <a:lnTo>
                  <a:pt x="11196" y="9839"/>
                </a:lnTo>
                <a:lnTo>
                  <a:pt x="11584" y="9984"/>
                </a:lnTo>
                <a:lnTo>
                  <a:pt x="11972" y="10032"/>
                </a:lnTo>
                <a:lnTo>
                  <a:pt x="12359" y="9984"/>
                </a:lnTo>
                <a:lnTo>
                  <a:pt x="12747" y="9839"/>
                </a:lnTo>
                <a:lnTo>
                  <a:pt x="13086" y="9645"/>
                </a:lnTo>
                <a:lnTo>
                  <a:pt x="13426" y="9402"/>
                </a:lnTo>
                <a:lnTo>
                  <a:pt x="13668" y="9112"/>
                </a:lnTo>
                <a:lnTo>
                  <a:pt x="13862" y="8772"/>
                </a:lnTo>
                <a:lnTo>
                  <a:pt x="13959" y="8385"/>
                </a:lnTo>
                <a:lnTo>
                  <a:pt x="14007" y="7997"/>
                </a:lnTo>
                <a:lnTo>
                  <a:pt x="14007" y="3053"/>
                </a:lnTo>
                <a:close/>
                <a:moveTo>
                  <a:pt x="16285" y="12213"/>
                </a:moveTo>
                <a:lnTo>
                  <a:pt x="16285" y="13231"/>
                </a:lnTo>
                <a:lnTo>
                  <a:pt x="1019" y="13231"/>
                </a:lnTo>
                <a:lnTo>
                  <a:pt x="1019" y="12213"/>
                </a:lnTo>
                <a:close/>
                <a:moveTo>
                  <a:pt x="3006" y="0"/>
                </a:moveTo>
                <a:lnTo>
                  <a:pt x="2812" y="49"/>
                </a:lnTo>
                <a:lnTo>
                  <a:pt x="2666" y="146"/>
                </a:lnTo>
                <a:lnTo>
                  <a:pt x="2569" y="339"/>
                </a:lnTo>
                <a:lnTo>
                  <a:pt x="2521" y="533"/>
                </a:lnTo>
                <a:lnTo>
                  <a:pt x="2569" y="727"/>
                </a:lnTo>
                <a:lnTo>
                  <a:pt x="2666" y="873"/>
                </a:lnTo>
                <a:lnTo>
                  <a:pt x="2812" y="1018"/>
                </a:lnTo>
                <a:lnTo>
                  <a:pt x="3296" y="1018"/>
                </a:lnTo>
                <a:lnTo>
                  <a:pt x="3296" y="2036"/>
                </a:lnTo>
                <a:lnTo>
                  <a:pt x="485" y="2036"/>
                </a:lnTo>
                <a:lnTo>
                  <a:pt x="292" y="2084"/>
                </a:lnTo>
                <a:lnTo>
                  <a:pt x="146" y="2181"/>
                </a:lnTo>
                <a:lnTo>
                  <a:pt x="1" y="2375"/>
                </a:lnTo>
                <a:lnTo>
                  <a:pt x="1" y="2569"/>
                </a:lnTo>
                <a:lnTo>
                  <a:pt x="1" y="13716"/>
                </a:lnTo>
                <a:lnTo>
                  <a:pt x="1" y="13910"/>
                </a:lnTo>
                <a:lnTo>
                  <a:pt x="146" y="14103"/>
                </a:lnTo>
                <a:lnTo>
                  <a:pt x="292" y="14200"/>
                </a:lnTo>
                <a:lnTo>
                  <a:pt x="485" y="14249"/>
                </a:lnTo>
                <a:lnTo>
                  <a:pt x="16818" y="14249"/>
                </a:lnTo>
                <a:lnTo>
                  <a:pt x="17012" y="14200"/>
                </a:lnTo>
                <a:lnTo>
                  <a:pt x="17157" y="14103"/>
                </a:lnTo>
                <a:lnTo>
                  <a:pt x="17303" y="13910"/>
                </a:lnTo>
                <a:lnTo>
                  <a:pt x="17303" y="13716"/>
                </a:lnTo>
                <a:lnTo>
                  <a:pt x="17303" y="2569"/>
                </a:lnTo>
                <a:lnTo>
                  <a:pt x="17303" y="2375"/>
                </a:lnTo>
                <a:lnTo>
                  <a:pt x="17157" y="2181"/>
                </a:lnTo>
                <a:lnTo>
                  <a:pt x="17012" y="2084"/>
                </a:lnTo>
                <a:lnTo>
                  <a:pt x="16818" y="2036"/>
                </a:lnTo>
                <a:lnTo>
                  <a:pt x="14007" y="2036"/>
                </a:lnTo>
                <a:lnTo>
                  <a:pt x="14007" y="1018"/>
                </a:lnTo>
                <a:lnTo>
                  <a:pt x="14492" y="1018"/>
                </a:lnTo>
                <a:lnTo>
                  <a:pt x="14637" y="873"/>
                </a:lnTo>
                <a:lnTo>
                  <a:pt x="14734" y="727"/>
                </a:lnTo>
                <a:lnTo>
                  <a:pt x="14783" y="533"/>
                </a:lnTo>
                <a:lnTo>
                  <a:pt x="14734" y="339"/>
                </a:lnTo>
                <a:lnTo>
                  <a:pt x="14637" y="146"/>
                </a:lnTo>
                <a:lnTo>
                  <a:pt x="14492" y="49"/>
                </a:lnTo>
                <a:lnTo>
                  <a:pt x="14249" y="0"/>
                </a:lnTo>
                <a:lnTo>
                  <a:pt x="9645" y="0"/>
                </a:lnTo>
                <a:lnTo>
                  <a:pt x="9451" y="49"/>
                </a:lnTo>
                <a:lnTo>
                  <a:pt x="9306" y="146"/>
                </a:lnTo>
                <a:lnTo>
                  <a:pt x="9209" y="339"/>
                </a:lnTo>
                <a:lnTo>
                  <a:pt x="9161" y="533"/>
                </a:lnTo>
                <a:lnTo>
                  <a:pt x="9209" y="727"/>
                </a:lnTo>
                <a:lnTo>
                  <a:pt x="9306" y="873"/>
                </a:lnTo>
                <a:lnTo>
                  <a:pt x="9451" y="1018"/>
                </a:lnTo>
                <a:lnTo>
                  <a:pt x="9936" y="1018"/>
                </a:lnTo>
                <a:lnTo>
                  <a:pt x="9936" y="2036"/>
                </a:lnTo>
                <a:lnTo>
                  <a:pt x="7367" y="2036"/>
                </a:lnTo>
                <a:lnTo>
                  <a:pt x="7367" y="1018"/>
                </a:lnTo>
                <a:lnTo>
                  <a:pt x="7852" y="1018"/>
                </a:lnTo>
                <a:lnTo>
                  <a:pt x="7997" y="873"/>
                </a:lnTo>
                <a:lnTo>
                  <a:pt x="8094" y="727"/>
                </a:lnTo>
                <a:lnTo>
                  <a:pt x="8143" y="533"/>
                </a:lnTo>
                <a:lnTo>
                  <a:pt x="8094" y="339"/>
                </a:lnTo>
                <a:lnTo>
                  <a:pt x="7997" y="146"/>
                </a:lnTo>
                <a:lnTo>
                  <a:pt x="7852" y="49"/>
                </a:lnTo>
                <a:lnTo>
                  <a:pt x="76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4" name="Google Shape;1044;p36"/>
          <p:cNvGrpSpPr/>
          <p:nvPr/>
        </p:nvGrpSpPr>
        <p:grpSpPr>
          <a:xfrm>
            <a:off x="4714201" y="3315312"/>
            <a:ext cx="391048" cy="392133"/>
            <a:chOff x="4582938" y="3315312"/>
            <a:chExt cx="391048" cy="392133"/>
          </a:xfrm>
        </p:grpSpPr>
        <p:sp>
          <p:nvSpPr>
            <p:cNvPr id="1045" name="Google Shape;1045;p36"/>
            <p:cNvSpPr/>
            <p:nvPr/>
          </p:nvSpPr>
          <p:spPr>
            <a:xfrm>
              <a:off x="4582938" y="3315312"/>
              <a:ext cx="391048" cy="392133"/>
            </a:xfrm>
            <a:custGeom>
              <a:rect b="b" l="l" r="r" t="t"/>
              <a:pathLst>
                <a:path extrusionOk="0" h="17351" w="17303">
                  <a:moveTo>
                    <a:pt x="1503" y="1018"/>
                  </a:moveTo>
                  <a:lnTo>
                    <a:pt x="1697" y="1067"/>
                  </a:lnTo>
                  <a:lnTo>
                    <a:pt x="1891" y="1163"/>
                  </a:lnTo>
                  <a:lnTo>
                    <a:pt x="1988" y="1357"/>
                  </a:lnTo>
                  <a:lnTo>
                    <a:pt x="2036" y="1551"/>
                  </a:lnTo>
                  <a:lnTo>
                    <a:pt x="1988" y="1745"/>
                  </a:lnTo>
                  <a:lnTo>
                    <a:pt x="1891" y="1890"/>
                  </a:lnTo>
                  <a:lnTo>
                    <a:pt x="1697" y="1987"/>
                  </a:lnTo>
                  <a:lnTo>
                    <a:pt x="1503" y="2036"/>
                  </a:lnTo>
                  <a:lnTo>
                    <a:pt x="1309" y="1987"/>
                  </a:lnTo>
                  <a:lnTo>
                    <a:pt x="1164" y="1890"/>
                  </a:lnTo>
                  <a:lnTo>
                    <a:pt x="1018" y="1745"/>
                  </a:lnTo>
                  <a:lnTo>
                    <a:pt x="1018" y="1551"/>
                  </a:lnTo>
                  <a:lnTo>
                    <a:pt x="1018" y="1357"/>
                  </a:lnTo>
                  <a:lnTo>
                    <a:pt x="1164" y="1163"/>
                  </a:lnTo>
                  <a:lnTo>
                    <a:pt x="1309" y="1067"/>
                  </a:lnTo>
                  <a:lnTo>
                    <a:pt x="1503" y="1018"/>
                  </a:lnTo>
                  <a:close/>
                  <a:moveTo>
                    <a:pt x="6640" y="1018"/>
                  </a:moveTo>
                  <a:lnTo>
                    <a:pt x="6834" y="1067"/>
                  </a:lnTo>
                  <a:lnTo>
                    <a:pt x="6980" y="1163"/>
                  </a:lnTo>
                  <a:lnTo>
                    <a:pt x="7077" y="1357"/>
                  </a:lnTo>
                  <a:lnTo>
                    <a:pt x="7125" y="1551"/>
                  </a:lnTo>
                  <a:lnTo>
                    <a:pt x="7077" y="1745"/>
                  </a:lnTo>
                  <a:lnTo>
                    <a:pt x="6980" y="1890"/>
                  </a:lnTo>
                  <a:lnTo>
                    <a:pt x="6834" y="1987"/>
                  </a:lnTo>
                  <a:lnTo>
                    <a:pt x="6640" y="2036"/>
                  </a:lnTo>
                  <a:lnTo>
                    <a:pt x="6447" y="1987"/>
                  </a:lnTo>
                  <a:lnTo>
                    <a:pt x="6253" y="1890"/>
                  </a:lnTo>
                  <a:lnTo>
                    <a:pt x="6156" y="1745"/>
                  </a:lnTo>
                  <a:lnTo>
                    <a:pt x="6107" y="1551"/>
                  </a:lnTo>
                  <a:lnTo>
                    <a:pt x="6156" y="1357"/>
                  </a:lnTo>
                  <a:lnTo>
                    <a:pt x="6253" y="1163"/>
                  </a:lnTo>
                  <a:lnTo>
                    <a:pt x="6447" y="1067"/>
                  </a:lnTo>
                  <a:lnTo>
                    <a:pt x="6640" y="1018"/>
                  </a:lnTo>
                  <a:close/>
                  <a:moveTo>
                    <a:pt x="10711" y="1018"/>
                  </a:moveTo>
                  <a:lnTo>
                    <a:pt x="10905" y="1067"/>
                  </a:lnTo>
                  <a:lnTo>
                    <a:pt x="11051" y="1163"/>
                  </a:lnTo>
                  <a:lnTo>
                    <a:pt x="11148" y="1357"/>
                  </a:lnTo>
                  <a:lnTo>
                    <a:pt x="11196" y="1551"/>
                  </a:lnTo>
                  <a:lnTo>
                    <a:pt x="11148" y="1745"/>
                  </a:lnTo>
                  <a:lnTo>
                    <a:pt x="11051" y="1890"/>
                  </a:lnTo>
                  <a:lnTo>
                    <a:pt x="10905" y="1987"/>
                  </a:lnTo>
                  <a:lnTo>
                    <a:pt x="10711" y="2036"/>
                  </a:lnTo>
                  <a:lnTo>
                    <a:pt x="10469" y="1987"/>
                  </a:lnTo>
                  <a:lnTo>
                    <a:pt x="10324" y="1890"/>
                  </a:lnTo>
                  <a:lnTo>
                    <a:pt x="10227" y="1745"/>
                  </a:lnTo>
                  <a:lnTo>
                    <a:pt x="10178" y="1551"/>
                  </a:lnTo>
                  <a:lnTo>
                    <a:pt x="10227" y="1357"/>
                  </a:lnTo>
                  <a:lnTo>
                    <a:pt x="10324" y="1163"/>
                  </a:lnTo>
                  <a:lnTo>
                    <a:pt x="10469" y="1067"/>
                  </a:lnTo>
                  <a:lnTo>
                    <a:pt x="10711" y="1018"/>
                  </a:lnTo>
                  <a:close/>
                  <a:moveTo>
                    <a:pt x="15800" y="1018"/>
                  </a:moveTo>
                  <a:lnTo>
                    <a:pt x="15994" y="1067"/>
                  </a:lnTo>
                  <a:lnTo>
                    <a:pt x="16140" y="1163"/>
                  </a:lnTo>
                  <a:lnTo>
                    <a:pt x="16285" y="1357"/>
                  </a:lnTo>
                  <a:lnTo>
                    <a:pt x="16333" y="1551"/>
                  </a:lnTo>
                  <a:lnTo>
                    <a:pt x="16285" y="1745"/>
                  </a:lnTo>
                  <a:lnTo>
                    <a:pt x="16140" y="1890"/>
                  </a:lnTo>
                  <a:lnTo>
                    <a:pt x="15994" y="1987"/>
                  </a:lnTo>
                  <a:lnTo>
                    <a:pt x="15800" y="2036"/>
                  </a:lnTo>
                  <a:lnTo>
                    <a:pt x="15606" y="1987"/>
                  </a:lnTo>
                  <a:lnTo>
                    <a:pt x="15461" y="1890"/>
                  </a:lnTo>
                  <a:lnTo>
                    <a:pt x="15316" y="1745"/>
                  </a:lnTo>
                  <a:lnTo>
                    <a:pt x="15316" y="1551"/>
                  </a:lnTo>
                  <a:lnTo>
                    <a:pt x="15316" y="1357"/>
                  </a:lnTo>
                  <a:lnTo>
                    <a:pt x="15461" y="1163"/>
                  </a:lnTo>
                  <a:lnTo>
                    <a:pt x="15606" y="1067"/>
                  </a:lnTo>
                  <a:lnTo>
                    <a:pt x="15800" y="1018"/>
                  </a:lnTo>
                  <a:close/>
                  <a:moveTo>
                    <a:pt x="14976" y="5089"/>
                  </a:moveTo>
                  <a:lnTo>
                    <a:pt x="14976" y="14297"/>
                  </a:lnTo>
                  <a:lnTo>
                    <a:pt x="2375" y="14297"/>
                  </a:lnTo>
                  <a:lnTo>
                    <a:pt x="2375" y="5089"/>
                  </a:lnTo>
                  <a:close/>
                  <a:moveTo>
                    <a:pt x="1503" y="0"/>
                  </a:moveTo>
                  <a:lnTo>
                    <a:pt x="1212" y="49"/>
                  </a:lnTo>
                  <a:lnTo>
                    <a:pt x="921" y="146"/>
                  </a:lnTo>
                  <a:lnTo>
                    <a:pt x="679" y="291"/>
                  </a:lnTo>
                  <a:lnTo>
                    <a:pt x="437" y="436"/>
                  </a:lnTo>
                  <a:lnTo>
                    <a:pt x="243" y="679"/>
                  </a:lnTo>
                  <a:lnTo>
                    <a:pt x="98" y="921"/>
                  </a:lnTo>
                  <a:lnTo>
                    <a:pt x="1" y="1212"/>
                  </a:lnTo>
                  <a:lnTo>
                    <a:pt x="1" y="1551"/>
                  </a:lnTo>
                  <a:lnTo>
                    <a:pt x="1" y="1842"/>
                  </a:lnTo>
                  <a:lnTo>
                    <a:pt x="98" y="2133"/>
                  </a:lnTo>
                  <a:lnTo>
                    <a:pt x="243" y="2375"/>
                  </a:lnTo>
                  <a:lnTo>
                    <a:pt x="437" y="2617"/>
                  </a:lnTo>
                  <a:lnTo>
                    <a:pt x="679" y="2811"/>
                  </a:lnTo>
                  <a:lnTo>
                    <a:pt x="921" y="2957"/>
                  </a:lnTo>
                  <a:lnTo>
                    <a:pt x="1212" y="3005"/>
                  </a:lnTo>
                  <a:lnTo>
                    <a:pt x="1503" y="3054"/>
                  </a:lnTo>
                  <a:lnTo>
                    <a:pt x="1745" y="3054"/>
                  </a:lnTo>
                  <a:lnTo>
                    <a:pt x="1939" y="3005"/>
                  </a:lnTo>
                  <a:lnTo>
                    <a:pt x="2133" y="2908"/>
                  </a:lnTo>
                  <a:lnTo>
                    <a:pt x="2327" y="2811"/>
                  </a:lnTo>
                  <a:lnTo>
                    <a:pt x="2521" y="2666"/>
                  </a:lnTo>
                  <a:lnTo>
                    <a:pt x="2666" y="2520"/>
                  </a:lnTo>
                  <a:lnTo>
                    <a:pt x="2763" y="2375"/>
                  </a:lnTo>
                  <a:lnTo>
                    <a:pt x="2909" y="2181"/>
                  </a:lnTo>
                  <a:lnTo>
                    <a:pt x="3005" y="2375"/>
                  </a:lnTo>
                  <a:lnTo>
                    <a:pt x="3054" y="2569"/>
                  </a:lnTo>
                  <a:lnTo>
                    <a:pt x="3054" y="4071"/>
                  </a:lnTo>
                  <a:lnTo>
                    <a:pt x="1842" y="4071"/>
                  </a:lnTo>
                  <a:lnTo>
                    <a:pt x="1648" y="4120"/>
                  </a:lnTo>
                  <a:lnTo>
                    <a:pt x="1503" y="4217"/>
                  </a:lnTo>
                  <a:lnTo>
                    <a:pt x="1358" y="4362"/>
                  </a:lnTo>
                  <a:lnTo>
                    <a:pt x="1358" y="4604"/>
                  </a:lnTo>
                  <a:lnTo>
                    <a:pt x="1358" y="14831"/>
                  </a:lnTo>
                  <a:lnTo>
                    <a:pt x="1358" y="15024"/>
                  </a:lnTo>
                  <a:lnTo>
                    <a:pt x="1503" y="15170"/>
                  </a:lnTo>
                  <a:lnTo>
                    <a:pt x="1648" y="15267"/>
                  </a:lnTo>
                  <a:lnTo>
                    <a:pt x="1842" y="15315"/>
                  </a:lnTo>
                  <a:lnTo>
                    <a:pt x="8143" y="15315"/>
                  </a:lnTo>
                  <a:lnTo>
                    <a:pt x="8143" y="16333"/>
                  </a:lnTo>
                  <a:lnTo>
                    <a:pt x="5235" y="16333"/>
                  </a:lnTo>
                  <a:lnTo>
                    <a:pt x="5041" y="16381"/>
                  </a:lnTo>
                  <a:lnTo>
                    <a:pt x="4896" y="16478"/>
                  </a:lnTo>
                  <a:lnTo>
                    <a:pt x="4750" y="16624"/>
                  </a:lnTo>
                  <a:lnTo>
                    <a:pt x="4750" y="16866"/>
                  </a:lnTo>
                  <a:lnTo>
                    <a:pt x="4750" y="17060"/>
                  </a:lnTo>
                  <a:lnTo>
                    <a:pt x="4896" y="17205"/>
                  </a:lnTo>
                  <a:lnTo>
                    <a:pt x="5041" y="17302"/>
                  </a:lnTo>
                  <a:lnTo>
                    <a:pt x="5235" y="17351"/>
                  </a:lnTo>
                  <a:lnTo>
                    <a:pt x="12068" y="17351"/>
                  </a:lnTo>
                  <a:lnTo>
                    <a:pt x="12262" y="17302"/>
                  </a:lnTo>
                  <a:lnTo>
                    <a:pt x="12456" y="17205"/>
                  </a:lnTo>
                  <a:lnTo>
                    <a:pt x="12553" y="17060"/>
                  </a:lnTo>
                  <a:lnTo>
                    <a:pt x="12602" y="16866"/>
                  </a:lnTo>
                  <a:lnTo>
                    <a:pt x="12553" y="16624"/>
                  </a:lnTo>
                  <a:lnTo>
                    <a:pt x="12456" y="16478"/>
                  </a:lnTo>
                  <a:lnTo>
                    <a:pt x="12262" y="16381"/>
                  </a:lnTo>
                  <a:lnTo>
                    <a:pt x="12068" y="16333"/>
                  </a:lnTo>
                  <a:lnTo>
                    <a:pt x="9161" y="16333"/>
                  </a:lnTo>
                  <a:lnTo>
                    <a:pt x="9161" y="15315"/>
                  </a:lnTo>
                  <a:lnTo>
                    <a:pt x="15461" y="15315"/>
                  </a:lnTo>
                  <a:lnTo>
                    <a:pt x="15655" y="15267"/>
                  </a:lnTo>
                  <a:lnTo>
                    <a:pt x="15800" y="15170"/>
                  </a:lnTo>
                  <a:lnTo>
                    <a:pt x="15946" y="15024"/>
                  </a:lnTo>
                  <a:lnTo>
                    <a:pt x="15994" y="14831"/>
                  </a:lnTo>
                  <a:lnTo>
                    <a:pt x="15994" y="4604"/>
                  </a:lnTo>
                  <a:lnTo>
                    <a:pt x="15946" y="4362"/>
                  </a:lnTo>
                  <a:lnTo>
                    <a:pt x="15800" y="4217"/>
                  </a:lnTo>
                  <a:lnTo>
                    <a:pt x="15655" y="4120"/>
                  </a:lnTo>
                  <a:lnTo>
                    <a:pt x="15461" y="4071"/>
                  </a:lnTo>
                  <a:lnTo>
                    <a:pt x="14249" y="4071"/>
                  </a:lnTo>
                  <a:lnTo>
                    <a:pt x="14249" y="2569"/>
                  </a:lnTo>
                  <a:lnTo>
                    <a:pt x="14298" y="2375"/>
                  </a:lnTo>
                  <a:lnTo>
                    <a:pt x="14443" y="2181"/>
                  </a:lnTo>
                  <a:lnTo>
                    <a:pt x="14540" y="2375"/>
                  </a:lnTo>
                  <a:lnTo>
                    <a:pt x="14637" y="2520"/>
                  </a:lnTo>
                  <a:lnTo>
                    <a:pt x="14783" y="2666"/>
                  </a:lnTo>
                  <a:lnTo>
                    <a:pt x="14976" y="2811"/>
                  </a:lnTo>
                  <a:lnTo>
                    <a:pt x="15170" y="2908"/>
                  </a:lnTo>
                  <a:lnTo>
                    <a:pt x="15364" y="3005"/>
                  </a:lnTo>
                  <a:lnTo>
                    <a:pt x="15558" y="3054"/>
                  </a:lnTo>
                  <a:lnTo>
                    <a:pt x="15800" y="3054"/>
                  </a:lnTo>
                  <a:lnTo>
                    <a:pt x="16091" y="3005"/>
                  </a:lnTo>
                  <a:lnTo>
                    <a:pt x="16382" y="2957"/>
                  </a:lnTo>
                  <a:lnTo>
                    <a:pt x="16673" y="2811"/>
                  </a:lnTo>
                  <a:lnTo>
                    <a:pt x="16866" y="2617"/>
                  </a:lnTo>
                  <a:lnTo>
                    <a:pt x="17060" y="2375"/>
                  </a:lnTo>
                  <a:lnTo>
                    <a:pt x="17206" y="2133"/>
                  </a:lnTo>
                  <a:lnTo>
                    <a:pt x="17303" y="1842"/>
                  </a:lnTo>
                  <a:lnTo>
                    <a:pt x="17303" y="1551"/>
                  </a:lnTo>
                  <a:lnTo>
                    <a:pt x="17303" y="1212"/>
                  </a:lnTo>
                  <a:lnTo>
                    <a:pt x="17206" y="921"/>
                  </a:lnTo>
                  <a:lnTo>
                    <a:pt x="17060" y="679"/>
                  </a:lnTo>
                  <a:lnTo>
                    <a:pt x="16866" y="436"/>
                  </a:lnTo>
                  <a:lnTo>
                    <a:pt x="16673" y="291"/>
                  </a:lnTo>
                  <a:lnTo>
                    <a:pt x="16382" y="146"/>
                  </a:lnTo>
                  <a:lnTo>
                    <a:pt x="16091" y="49"/>
                  </a:lnTo>
                  <a:lnTo>
                    <a:pt x="15800" y="0"/>
                  </a:lnTo>
                  <a:lnTo>
                    <a:pt x="15558" y="49"/>
                  </a:lnTo>
                  <a:lnTo>
                    <a:pt x="15316" y="97"/>
                  </a:lnTo>
                  <a:lnTo>
                    <a:pt x="15073" y="194"/>
                  </a:lnTo>
                  <a:lnTo>
                    <a:pt x="14879" y="340"/>
                  </a:lnTo>
                  <a:lnTo>
                    <a:pt x="14686" y="485"/>
                  </a:lnTo>
                  <a:lnTo>
                    <a:pt x="14540" y="679"/>
                  </a:lnTo>
                  <a:lnTo>
                    <a:pt x="14443" y="873"/>
                  </a:lnTo>
                  <a:lnTo>
                    <a:pt x="14346" y="1115"/>
                  </a:lnTo>
                  <a:lnTo>
                    <a:pt x="14104" y="1163"/>
                  </a:lnTo>
                  <a:lnTo>
                    <a:pt x="13910" y="1309"/>
                  </a:lnTo>
                  <a:lnTo>
                    <a:pt x="13716" y="1454"/>
                  </a:lnTo>
                  <a:lnTo>
                    <a:pt x="13522" y="1648"/>
                  </a:lnTo>
                  <a:lnTo>
                    <a:pt x="13425" y="1842"/>
                  </a:lnTo>
                  <a:lnTo>
                    <a:pt x="13329" y="2084"/>
                  </a:lnTo>
                  <a:lnTo>
                    <a:pt x="13232" y="2327"/>
                  </a:lnTo>
                  <a:lnTo>
                    <a:pt x="13232" y="2569"/>
                  </a:lnTo>
                  <a:lnTo>
                    <a:pt x="13232" y="4071"/>
                  </a:lnTo>
                  <a:lnTo>
                    <a:pt x="11196" y="4071"/>
                  </a:lnTo>
                  <a:lnTo>
                    <a:pt x="11196" y="2957"/>
                  </a:lnTo>
                  <a:lnTo>
                    <a:pt x="11390" y="2860"/>
                  </a:lnTo>
                  <a:lnTo>
                    <a:pt x="11584" y="2763"/>
                  </a:lnTo>
                  <a:lnTo>
                    <a:pt x="11778" y="2617"/>
                  </a:lnTo>
                  <a:lnTo>
                    <a:pt x="11923" y="2424"/>
                  </a:lnTo>
                  <a:lnTo>
                    <a:pt x="12068" y="2230"/>
                  </a:lnTo>
                  <a:lnTo>
                    <a:pt x="12117" y="1987"/>
                  </a:lnTo>
                  <a:lnTo>
                    <a:pt x="12214" y="1793"/>
                  </a:lnTo>
                  <a:lnTo>
                    <a:pt x="12214" y="1551"/>
                  </a:lnTo>
                  <a:lnTo>
                    <a:pt x="12165" y="1212"/>
                  </a:lnTo>
                  <a:lnTo>
                    <a:pt x="12068" y="921"/>
                  </a:lnTo>
                  <a:lnTo>
                    <a:pt x="11972" y="679"/>
                  </a:lnTo>
                  <a:lnTo>
                    <a:pt x="11778" y="436"/>
                  </a:lnTo>
                  <a:lnTo>
                    <a:pt x="11535" y="291"/>
                  </a:lnTo>
                  <a:lnTo>
                    <a:pt x="11293" y="146"/>
                  </a:lnTo>
                  <a:lnTo>
                    <a:pt x="11002" y="49"/>
                  </a:lnTo>
                  <a:lnTo>
                    <a:pt x="10711" y="0"/>
                  </a:lnTo>
                  <a:lnTo>
                    <a:pt x="10372" y="49"/>
                  </a:lnTo>
                  <a:lnTo>
                    <a:pt x="10081" y="146"/>
                  </a:lnTo>
                  <a:lnTo>
                    <a:pt x="9839" y="291"/>
                  </a:lnTo>
                  <a:lnTo>
                    <a:pt x="9597" y="436"/>
                  </a:lnTo>
                  <a:lnTo>
                    <a:pt x="9403" y="679"/>
                  </a:lnTo>
                  <a:lnTo>
                    <a:pt x="9306" y="921"/>
                  </a:lnTo>
                  <a:lnTo>
                    <a:pt x="9209" y="1212"/>
                  </a:lnTo>
                  <a:lnTo>
                    <a:pt x="9161" y="1551"/>
                  </a:lnTo>
                  <a:lnTo>
                    <a:pt x="9161" y="1793"/>
                  </a:lnTo>
                  <a:lnTo>
                    <a:pt x="9257" y="1987"/>
                  </a:lnTo>
                  <a:lnTo>
                    <a:pt x="9306" y="2230"/>
                  </a:lnTo>
                  <a:lnTo>
                    <a:pt x="9451" y="2424"/>
                  </a:lnTo>
                  <a:lnTo>
                    <a:pt x="9597" y="2617"/>
                  </a:lnTo>
                  <a:lnTo>
                    <a:pt x="9791" y="2763"/>
                  </a:lnTo>
                  <a:lnTo>
                    <a:pt x="9984" y="2860"/>
                  </a:lnTo>
                  <a:lnTo>
                    <a:pt x="10178" y="2957"/>
                  </a:lnTo>
                  <a:lnTo>
                    <a:pt x="10178" y="4071"/>
                  </a:lnTo>
                  <a:lnTo>
                    <a:pt x="7125" y="4071"/>
                  </a:lnTo>
                  <a:lnTo>
                    <a:pt x="7125" y="2957"/>
                  </a:lnTo>
                  <a:lnTo>
                    <a:pt x="7367" y="2860"/>
                  </a:lnTo>
                  <a:lnTo>
                    <a:pt x="7561" y="2763"/>
                  </a:lnTo>
                  <a:lnTo>
                    <a:pt x="7707" y="2617"/>
                  </a:lnTo>
                  <a:lnTo>
                    <a:pt x="7852" y="2424"/>
                  </a:lnTo>
                  <a:lnTo>
                    <a:pt x="7997" y="2230"/>
                  </a:lnTo>
                  <a:lnTo>
                    <a:pt x="8094" y="1987"/>
                  </a:lnTo>
                  <a:lnTo>
                    <a:pt x="8143" y="1793"/>
                  </a:lnTo>
                  <a:lnTo>
                    <a:pt x="8143" y="1551"/>
                  </a:lnTo>
                  <a:lnTo>
                    <a:pt x="8094" y="1212"/>
                  </a:lnTo>
                  <a:lnTo>
                    <a:pt x="8046" y="921"/>
                  </a:lnTo>
                  <a:lnTo>
                    <a:pt x="7900" y="679"/>
                  </a:lnTo>
                  <a:lnTo>
                    <a:pt x="7707" y="436"/>
                  </a:lnTo>
                  <a:lnTo>
                    <a:pt x="7464" y="291"/>
                  </a:lnTo>
                  <a:lnTo>
                    <a:pt x="7222" y="146"/>
                  </a:lnTo>
                  <a:lnTo>
                    <a:pt x="6931" y="49"/>
                  </a:lnTo>
                  <a:lnTo>
                    <a:pt x="6640" y="0"/>
                  </a:lnTo>
                  <a:lnTo>
                    <a:pt x="6301" y="49"/>
                  </a:lnTo>
                  <a:lnTo>
                    <a:pt x="6010" y="146"/>
                  </a:lnTo>
                  <a:lnTo>
                    <a:pt x="5768" y="291"/>
                  </a:lnTo>
                  <a:lnTo>
                    <a:pt x="5526" y="436"/>
                  </a:lnTo>
                  <a:lnTo>
                    <a:pt x="5380" y="679"/>
                  </a:lnTo>
                  <a:lnTo>
                    <a:pt x="5235" y="921"/>
                  </a:lnTo>
                  <a:lnTo>
                    <a:pt x="5138" y="1212"/>
                  </a:lnTo>
                  <a:lnTo>
                    <a:pt x="5089" y="1551"/>
                  </a:lnTo>
                  <a:lnTo>
                    <a:pt x="5138" y="1793"/>
                  </a:lnTo>
                  <a:lnTo>
                    <a:pt x="5186" y="1987"/>
                  </a:lnTo>
                  <a:lnTo>
                    <a:pt x="5283" y="2230"/>
                  </a:lnTo>
                  <a:lnTo>
                    <a:pt x="5380" y="2424"/>
                  </a:lnTo>
                  <a:lnTo>
                    <a:pt x="5526" y="2617"/>
                  </a:lnTo>
                  <a:lnTo>
                    <a:pt x="5720" y="2763"/>
                  </a:lnTo>
                  <a:lnTo>
                    <a:pt x="5913" y="2860"/>
                  </a:lnTo>
                  <a:lnTo>
                    <a:pt x="6107" y="2957"/>
                  </a:lnTo>
                  <a:lnTo>
                    <a:pt x="6107" y="4071"/>
                  </a:lnTo>
                  <a:lnTo>
                    <a:pt x="4072" y="4071"/>
                  </a:lnTo>
                  <a:lnTo>
                    <a:pt x="4072" y="2569"/>
                  </a:lnTo>
                  <a:lnTo>
                    <a:pt x="4072" y="2327"/>
                  </a:lnTo>
                  <a:lnTo>
                    <a:pt x="4023" y="2084"/>
                  </a:lnTo>
                  <a:lnTo>
                    <a:pt x="3878" y="1842"/>
                  </a:lnTo>
                  <a:lnTo>
                    <a:pt x="3781" y="1648"/>
                  </a:lnTo>
                  <a:lnTo>
                    <a:pt x="3587" y="1454"/>
                  </a:lnTo>
                  <a:lnTo>
                    <a:pt x="3393" y="1309"/>
                  </a:lnTo>
                  <a:lnTo>
                    <a:pt x="3199" y="1163"/>
                  </a:lnTo>
                  <a:lnTo>
                    <a:pt x="2957" y="1115"/>
                  </a:lnTo>
                  <a:lnTo>
                    <a:pt x="2860" y="873"/>
                  </a:lnTo>
                  <a:lnTo>
                    <a:pt x="2763" y="679"/>
                  </a:lnTo>
                  <a:lnTo>
                    <a:pt x="2618" y="485"/>
                  </a:lnTo>
                  <a:lnTo>
                    <a:pt x="2424" y="340"/>
                  </a:lnTo>
                  <a:lnTo>
                    <a:pt x="2230" y="194"/>
                  </a:lnTo>
                  <a:lnTo>
                    <a:pt x="1988" y="97"/>
                  </a:lnTo>
                  <a:lnTo>
                    <a:pt x="1745" y="49"/>
                  </a:lnTo>
                  <a:lnTo>
                    <a:pt x="15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36"/>
            <p:cNvSpPr/>
            <p:nvPr/>
          </p:nvSpPr>
          <p:spPr>
            <a:xfrm>
              <a:off x="4701227" y="3457692"/>
              <a:ext cx="154471" cy="154471"/>
            </a:xfrm>
            <a:custGeom>
              <a:rect b="b" l="l" r="r" t="t"/>
              <a:pathLst>
                <a:path extrusionOk="0" h="6835" w="6835">
                  <a:moveTo>
                    <a:pt x="3733" y="1891"/>
                  </a:moveTo>
                  <a:lnTo>
                    <a:pt x="4023" y="1988"/>
                  </a:lnTo>
                  <a:lnTo>
                    <a:pt x="4266" y="2133"/>
                  </a:lnTo>
                  <a:lnTo>
                    <a:pt x="4508" y="2327"/>
                  </a:lnTo>
                  <a:lnTo>
                    <a:pt x="4702" y="2569"/>
                  </a:lnTo>
                  <a:lnTo>
                    <a:pt x="4847" y="2812"/>
                  </a:lnTo>
                  <a:lnTo>
                    <a:pt x="4896" y="3102"/>
                  </a:lnTo>
                  <a:lnTo>
                    <a:pt x="4944" y="3393"/>
                  </a:lnTo>
                  <a:lnTo>
                    <a:pt x="4896" y="3684"/>
                  </a:lnTo>
                  <a:lnTo>
                    <a:pt x="4847" y="3975"/>
                  </a:lnTo>
                  <a:lnTo>
                    <a:pt x="4702" y="4266"/>
                  </a:lnTo>
                  <a:lnTo>
                    <a:pt x="4508" y="4459"/>
                  </a:lnTo>
                  <a:lnTo>
                    <a:pt x="4266" y="4653"/>
                  </a:lnTo>
                  <a:lnTo>
                    <a:pt x="4023" y="4799"/>
                  </a:lnTo>
                  <a:lnTo>
                    <a:pt x="3733" y="4896"/>
                  </a:lnTo>
                  <a:lnTo>
                    <a:pt x="3442" y="4944"/>
                  </a:lnTo>
                  <a:lnTo>
                    <a:pt x="3103" y="4896"/>
                  </a:lnTo>
                  <a:lnTo>
                    <a:pt x="2812" y="4799"/>
                  </a:lnTo>
                  <a:lnTo>
                    <a:pt x="2570" y="4653"/>
                  </a:lnTo>
                  <a:lnTo>
                    <a:pt x="2327" y="4459"/>
                  </a:lnTo>
                  <a:lnTo>
                    <a:pt x="2182" y="4266"/>
                  </a:lnTo>
                  <a:lnTo>
                    <a:pt x="2036" y="3975"/>
                  </a:lnTo>
                  <a:lnTo>
                    <a:pt x="1939" y="3684"/>
                  </a:lnTo>
                  <a:lnTo>
                    <a:pt x="1891" y="3393"/>
                  </a:lnTo>
                  <a:lnTo>
                    <a:pt x="1939" y="3102"/>
                  </a:lnTo>
                  <a:lnTo>
                    <a:pt x="2036" y="2812"/>
                  </a:lnTo>
                  <a:lnTo>
                    <a:pt x="2182" y="2569"/>
                  </a:lnTo>
                  <a:lnTo>
                    <a:pt x="2327" y="2327"/>
                  </a:lnTo>
                  <a:lnTo>
                    <a:pt x="2570" y="2133"/>
                  </a:lnTo>
                  <a:lnTo>
                    <a:pt x="2812" y="1988"/>
                  </a:lnTo>
                  <a:lnTo>
                    <a:pt x="3103" y="1891"/>
                  </a:lnTo>
                  <a:close/>
                  <a:moveTo>
                    <a:pt x="3248" y="1"/>
                  </a:moveTo>
                  <a:lnTo>
                    <a:pt x="3054" y="146"/>
                  </a:lnTo>
                  <a:lnTo>
                    <a:pt x="2957" y="292"/>
                  </a:lnTo>
                  <a:lnTo>
                    <a:pt x="2909" y="485"/>
                  </a:lnTo>
                  <a:lnTo>
                    <a:pt x="2909" y="922"/>
                  </a:lnTo>
                  <a:lnTo>
                    <a:pt x="2424" y="1067"/>
                  </a:lnTo>
                  <a:lnTo>
                    <a:pt x="2036" y="1261"/>
                  </a:lnTo>
                  <a:lnTo>
                    <a:pt x="1746" y="970"/>
                  </a:lnTo>
                  <a:lnTo>
                    <a:pt x="1552" y="873"/>
                  </a:lnTo>
                  <a:lnTo>
                    <a:pt x="1358" y="825"/>
                  </a:lnTo>
                  <a:lnTo>
                    <a:pt x="1164" y="873"/>
                  </a:lnTo>
                  <a:lnTo>
                    <a:pt x="1019" y="970"/>
                  </a:lnTo>
                  <a:lnTo>
                    <a:pt x="873" y="1164"/>
                  </a:lnTo>
                  <a:lnTo>
                    <a:pt x="873" y="1358"/>
                  </a:lnTo>
                  <a:lnTo>
                    <a:pt x="873" y="1552"/>
                  </a:lnTo>
                  <a:lnTo>
                    <a:pt x="1019" y="1697"/>
                  </a:lnTo>
                  <a:lnTo>
                    <a:pt x="1309" y="1988"/>
                  </a:lnTo>
                  <a:lnTo>
                    <a:pt x="1067" y="2424"/>
                  </a:lnTo>
                  <a:lnTo>
                    <a:pt x="922" y="2909"/>
                  </a:lnTo>
                  <a:lnTo>
                    <a:pt x="292" y="2909"/>
                  </a:lnTo>
                  <a:lnTo>
                    <a:pt x="146" y="3054"/>
                  </a:lnTo>
                  <a:lnTo>
                    <a:pt x="49" y="3199"/>
                  </a:lnTo>
                  <a:lnTo>
                    <a:pt x="1" y="3393"/>
                  </a:lnTo>
                  <a:lnTo>
                    <a:pt x="49" y="3587"/>
                  </a:lnTo>
                  <a:lnTo>
                    <a:pt x="146" y="3781"/>
                  </a:lnTo>
                  <a:lnTo>
                    <a:pt x="292" y="3878"/>
                  </a:lnTo>
                  <a:lnTo>
                    <a:pt x="486" y="3926"/>
                  </a:lnTo>
                  <a:lnTo>
                    <a:pt x="922" y="3926"/>
                  </a:lnTo>
                  <a:lnTo>
                    <a:pt x="1067" y="4363"/>
                  </a:lnTo>
                  <a:lnTo>
                    <a:pt x="1309" y="4799"/>
                  </a:lnTo>
                  <a:lnTo>
                    <a:pt x="1019" y="5090"/>
                  </a:lnTo>
                  <a:lnTo>
                    <a:pt x="873" y="5283"/>
                  </a:lnTo>
                  <a:lnTo>
                    <a:pt x="873" y="5477"/>
                  </a:lnTo>
                  <a:lnTo>
                    <a:pt x="873" y="5671"/>
                  </a:lnTo>
                  <a:lnTo>
                    <a:pt x="1019" y="5816"/>
                  </a:lnTo>
                  <a:lnTo>
                    <a:pt x="1164" y="5913"/>
                  </a:lnTo>
                  <a:lnTo>
                    <a:pt x="1358" y="5962"/>
                  </a:lnTo>
                  <a:lnTo>
                    <a:pt x="1552" y="5913"/>
                  </a:lnTo>
                  <a:lnTo>
                    <a:pt x="1746" y="5816"/>
                  </a:lnTo>
                  <a:lnTo>
                    <a:pt x="2036" y="5526"/>
                  </a:lnTo>
                  <a:lnTo>
                    <a:pt x="2424" y="5720"/>
                  </a:lnTo>
                  <a:lnTo>
                    <a:pt x="2909" y="5865"/>
                  </a:lnTo>
                  <a:lnTo>
                    <a:pt x="2909" y="6301"/>
                  </a:lnTo>
                  <a:lnTo>
                    <a:pt x="2957" y="6495"/>
                  </a:lnTo>
                  <a:lnTo>
                    <a:pt x="3054" y="6689"/>
                  </a:lnTo>
                  <a:lnTo>
                    <a:pt x="3248" y="6786"/>
                  </a:lnTo>
                  <a:lnTo>
                    <a:pt x="3442" y="6834"/>
                  </a:lnTo>
                  <a:lnTo>
                    <a:pt x="3636" y="6786"/>
                  </a:lnTo>
                  <a:lnTo>
                    <a:pt x="3781" y="6689"/>
                  </a:lnTo>
                  <a:lnTo>
                    <a:pt x="3878" y="6495"/>
                  </a:lnTo>
                  <a:lnTo>
                    <a:pt x="3927" y="6301"/>
                  </a:lnTo>
                  <a:lnTo>
                    <a:pt x="3927" y="5865"/>
                  </a:lnTo>
                  <a:lnTo>
                    <a:pt x="4411" y="5720"/>
                  </a:lnTo>
                  <a:lnTo>
                    <a:pt x="4799" y="5526"/>
                  </a:lnTo>
                  <a:lnTo>
                    <a:pt x="5138" y="5816"/>
                  </a:lnTo>
                  <a:lnTo>
                    <a:pt x="5284" y="5913"/>
                  </a:lnTo>
                  <a:lnTo>
                    <a:pt x="5477" y="5962"/>
                  </a:lnTo>
                  <a:lnTo>
                    <a:pt x="5671" y="5913"/>
                  </a:lnTo>
                  <a:lnTo>
                    <a:pt x="5817" y="5816"/>
                  </a:lnTo>
                  <a:lnTo>
                    <a:pt x="5962" y="5671"/>
                  </a:lnTo>
                  <a:lnTo>
                    <a:pt x="6011" y="5477"/>
                  </a:lnTo>
                  <a:lnTo>
                    <a:pt x="5962" y="5283"/>
                  </a:lnTo>
                  <a:lnTo>
                    <a:pt x="5817" y="5090"/>
                  </a:lnTo>
                  <a:lnTo>
                    <a:pt x="5526" y="4799"/>
                  </a:lnTo>
                  <a:lnTo>
                    <a:pt x="5768" y="4363"/>
                  </a:lnTo>
                  <a:lnTo>
                    <a:pt x="5914" y="3926"/>
                  </a:lnTo>
                  <a:lnTo>
                    <a:pt x="6350" y="3926"/>
                  </a:lnTo>
                  <a:lnTo>
                    <a:pt x="6544" y="3878"/>
                  </a:lnTo>
                  <a:lnTo>
                    <a:pt x="6689" y="3781"/>
                  </a:lnTo>
                  <a:lnTo>
                    <a:pt x="6786" y="3587"/>
                  </a:lnTo>
                  <a:lnTo>
                    <a:pt x="6834" y="3393"/>
                  </a:lnTo>
                  <a:lnTo>
                    <a:pt x="6786" y="3199"/>
                  </a:lnTo>
                  <a:lnTo>
                    <a:pt x="6689" y="3054"/>
                  </a:lnTo>
                  <a:lnTo>
                    <a:pt x="6544" y="2909"/>
                  </a:lnTo>
                  <a:lnTo>
                    <a:pt x="5914" y="2909"/>
                  </a:lnTo>
                  <a:lnTo>
                    <a:pt x="5768" y="2424"/>
                  </a:lnTo>
                  <a:lnTo>
                    <a:pt x="5526" y="1988"/>
                  </a:lnTo>
                  <a:lnTo>
                    <a:pt x="5817" y="1697"/>
                  </a:lnTo>
                  <a:lnTo>
                    <a:pt x="5962" y="1552"/>
                  </a:lnTo>
                  <a:lnTo>
                    <a:pt x="6011" y="1358"/>
                  </a:lnTo>
                  <a:lnTo>
                    <a:pt x="5962" y="1164"/>
                  </a:lnTo>
                  <a:lnTo>
                    <a:pt x="5817" y="970"/>
                  </a:lnTo>
                  <a:lnTo>
                    <a:pt x="5671" y="873"/>
                  </a:lnTo>
                  <a:lnTo>
                    <a:pt x="5477" y="825"/>
                  </a:lnTo>
                  <a:lnTo>
                    <a:pt x="5284" y="873"/>
                  </a:lnTo>
                  <a:lnTo>
                    <a:pt x="5138" y="970"/>
                  </a:lnTo>
                  <a:lnTo>
                    <a:pt x="4799" y="1261"/>
                  </a:lnTo>
                  <a:lnTo>
                    <a:pt x="4411" y="1067"/>
                  </a:lnTo>
                  <a:lnTo>
                    <a:pt x="3927" y="922"/>
                  </a:lnTo>
                  <a:lnTo>
                    <a:pt x="3927" y="485"/>
                  </a:lnTo>
                  <a:lnTo>
                    <a:pt x="3878" y="292"/>
                  </a:lnTo>
                  <a:lnTo>
                    <a:pt x="3781" y="146"/>
                  </a:lnTo>
                  <a:lnTo>
                    <a:pt x="363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36"/>
            <p:cNvSpPr/>
            <p:nvPr/>
          </p:nvSpPr>
          <p:spPr>
            <a:xfrm>
              <a:off x="4766948" y="3523413"/>
              <a:ext cx="23029" cy="23029"/>
            </a:xfrm>
            <a:custGeom>
              <a:rect b="b" l="l" r="r" t="t"/>
              <a:pathLst>
                <a:path extrusionOk="0" h="1019" w="1019">
                  <a:moveTo>
                    <a:pt x="340" y="1"/>
                  </a:moveTo>
                  <a:lnTo>
                    <a:pt x="146" y="146"/>
                  </a:lnTo>
                  <a:lnTo>
                    <a:pt x="49" y="291"/>
                  </a:lnTo>
                  <a:lnTo>
                    <a:pt x="1" y="485"/>
                  </a:lnTo>
                  <a:lnTo>
                    <a:pt x="49" y="679"/>
                  </a:lnTo>
                  <a:lnTo>
                    <a:pt x="146" y="873"/>
                  </a:lnTo>
                  <a:lnTo>
                    <a:pt x="340" y="970"/>
                  </a:lnTo>
                  <a:lnTo>
                    <a:pt x="534" y="1018"/>
                  </a:lnTo>
                  <a:lnTo>
                    <a:pt x="728" y="970"/>
                  </a:lnTo>
                  <a:lnTo>
                    <a:pt x="873" y="873"/>
                  </a:lnTo>
                  <a:lnTo>
                    <a:pt x="970" y="679"/>
                  </a:lnTo>
                  <a:lnTo>
                    <a:pt x="1019" y="485"/>
                  </a:lnTo>
                  <a:lnTo>
                    <a:pt x="970" y="291"/>
                  </a:lnTo>
                  <a:lnTo>
                    <a:pt x="873" y="146"/>
                  </a:lnTo>
                  <a:lnTo>
                    <a:pt x="72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8" name="Google Shape;1048;p36"/>
          <p:cNvGrpSpPr/>
          <p:nvPr/>
        </p:nvGrpSpPr>
        <p:grpSpPr>
          <a:xfrm>
            <a:off x="5348519" y="3315312"/>
            <a:ext cx="391048" cy="392132"/>
            <a:chOff x="5324467" y="3315312"/>
            <a:chExt cx="391048" cy="392132"/>
          </a:xfrm>
        </p:grpSpPr>
        <p:sp>
          <p:nvSpPr>
            <p:cNvPr id="1049" name="Google Shape;1049;p36"/>
            <p:cNvSpPr/>
            <p:nvPr/>
          </p:nvSpPr>
          <p:spPr>
            <a:xfrm>
              <a:off x="5340897" y="3322973"/>
              <a:ext cx="111734" cy="132549"/>
            </a:xfrm>
            <a:custGeom>
              <a:rect b="b" l="l" r="r" t="t"/>
              <a:pathLst>
                <a:path extrusionOk="0" h="5865" w="4944">
                  <a:moveTo>
                    <a:pt x="2472" y="1018"/>
                  </a:moveTo>
                  <a:lnTo>
                    <a:pt x="2666" y="1067"/>
                  </a:lnTo>
                  <a:lnTo>
                    <a:pt x="2811" y="1164"/>
                  </a:lnTo>
                  <a:lnTo>
                    <a:pt x="2957" y="1358"/>
                  </a:lnTo>
                  <a:lnTo>
                    <a:pt x="3005" y="1551"/>
                  </a:lnTo>
                  <a:lnTo>
                    <a:pt x="2957" y="1745"/>
                  </a:lnTo>
                  <a:lnTo>
                    <a:pt x="2811" y="1891"/>
                  </a:lnTo>
                  <a:lnTo>
                    <a:pt x="2666" y="1988"/>
                  </a:lnTo>
                  <a:lnTo>
                    <a:pt x="2472" y="2036"/>
                  </a:lnTo>
                  <a:lnTo>
                    <a:pt x="2278" y="1988"/>
                  </a:lnTo>
                  <a:lnTo>
                    <a:pt x="2133" y="1891"/>
                  </a:lnTo>
                  <a:lnTo>
                    <a:pt x="1988" y="1745"/>
                  </a:lnTo>
                  <a:lnTo>
                    <a:pt x="1988" y="1551"/>
                  </a:lnTo>
                  <a:lnTo>
                    <a:pt x="1988" y="1358"/>
                  </a:lnTo>
                  <a:lnTo>
                    <a:pt x="2133" y="1164"/>
                  </a:lnTo>
                  <a:lnTo>
                    <a:pt x="2278" y="1067"/>
                  </a:lnTo>
                  <a:lnTo>
                    <a:pt x="2472" y="1018"/>
                  </a:lnTo>
                  <a:close/>
                  <a:moveTo>
                    <a:pt x="2472" y="3054"/>
                  </a:moveTo>
                  <a:lnTo>
                    <a:pt x="2763" y="3102"/>
                  </a:lnTo>
                  <a:lnTo>
                    <a:pt x="3054" y="3151"/>
                  </a:lnTo>
                  <a:lnTo>
                    <a:pt x="3296" y="3296"/>
                  </a:lnTo>
                  <a:lnTo>
                    <a:pt x="3490" y="3490"/>
                  </a:lnTo>
                  <a:lnTo>
                    <a:pt x="3684" y="3684"/>
                  </a:lnTo>
                  <a:lnTo>
                    <a:pt x="3829" y="3926"/>
                  </a:lnTo>
                  <a:lnTo>
                    <a:pt x="3878" y="4217"/>
                  </a:lnTo>
                  <a:lnTo>
                    <a:pt x="3926" y="4508"/>
                  </a:lnTo>
                  <a:lnTo>
                    <a:pt x="3926" y="4847"/>
                  </a:lnTo>
                  <a:lnTo>
                    <a:pt x="1018" y="4847"/>
                  </a:lnTo>
                  <a:lnTo>
                    <a:pt x="1018" y="4508"/>
                  </a:lnTo>
                  <a:lnTo>
                    <a:pt x="1067" y="4217"/>
                  </a:lnTo>
                  <a:lnTo>
                    <a:pt x="1115" y="3926"/>
                  </a:lnTo>
                  <a:lnTo>
                    <a:pt x="1261" y="3684"/>
                  </a:lnTo>
                  <a:lnTo>
                    <a:pt x="1454" y="3490"/>
                  </a:lnTo>
                  <a:lnTo>
                    <a:pt x="1648" y="3296"/>
                  </a:lnTo>
                  <a:lnTo>
                    <a:pt x="1891" y="3151"/>
                  </a:lnTo>
                  <a:lnTo>
                    <a:pt x="2181" y="3102"/>
                  </a:lnTo>
                  <a:lnTo>
                    <a:pt x="2472" y="3054"/>
                  </a:lnTo>
                  <a:close/>
                  <a:moveTo>
                    <a:pt x="2472" y="1"/>
                  </a:moveTo>
                  <a:lnTo>
                    <a:pt x="2181" y="49"/>
                  </a:lnTo>
                  <a:lnTo>
                    <a:pt x="1891" y="146"/>
                  </a:lnTo>
                  <a:lnTo>
                    <a:pt x="1600" y="291"/>
                  </a:lnTo>
                  <a:lnTo>
                    <a:pt x="1406" y="437"/>
                  </a:lnTo>
                  <a:lnTo>
                    <a:pt x="1212" y="679"/>
                  </a:lnTo>
                  <a:lnTo>
                    <a:pt x="1067" y="921"/>
                  </a:lnTo>
                  <a:lnTo>
                    <a:pt x="970" y="1212"/>
                  </a:lnTo>
                  <a:lnTo>
                    <a:pt x="970" y="1551"/>
                  </a:lnTo>
                  <a:lnTo>
                    <a:pt x="970" y="1745"/>
                  </a:lnTo>
                  <a:lnTo>
                    <a:pt x="1018" y="1988"/>
                  </a:lnTo>
                  <a:lnTo>
                    <a:pt x="1115" y="2181"/>
                  </a:lnTo>
                  <a:lnTo>
                    <a:pt x="1212" y="2375"/>
                  </a:lnTo>
                  <a:lnTo>
                    <a:pt x="970" y="2569"/>
                  </a:lnTo>
                  <a:lnTo>
                    <a:pt x="727" y="2763"/>
                  </a:lnTo>
                  <a:lnTo>
                    <a:pt x="534" y="3005"/>
                  </a:lnTo>
                  <a:lnTo>
                    <a:pt x="340" y="3296"/>
                  </a:lnTo>
                  <a:lnTo>
                    <a:pt x="194" y="3538"/>
                  </a:lnTo>
                  <a:lnTo>
                    <a:pt x="97" y="3878"/>
                  </a:lnTo>
                  <a:lnTo>
                    <a:pt x="0" y="4169"/>
                  </a:lnTo>
                  <a:lnTo>
                    <a:pt x="0" y="4508"/>
                  </a:lnTo>
                  <a:lnTo>
                    <a:pt x="0" y="5380"/>
                  </a:lnTo>
                  <a:lnTo>
                    <a:pt x="49" y="5574"/>
                  </a:lnTo>
                  <a:lnTo>
                    <a:pt x="146" y="5719"/>
                  </a:lnTo>
                  <a:lnTo>
                    <a:pt x="291" y="5816"/>
                  </a:lnTo>
                  <a:lnTo>
                    <a:pt x="534" y="5865"/>
                  </a:lnTo>
                  <a:lnTo>
                    <a:pt x="4459" y="5865"/>
                  </a:lnTo>
                  <a:lnTo>
                    <a:pt x="4653" y="5816"/>
                  </a:lnTo>
                  <a:lnTo>
                    <a:pt x="4799" y="5719"/>
                  </a:lnTo>
                  <a:lnTo>
                    <a:pt x="4895" y="5574"/>
                  </a:lnTo>
                  <a:lnTo>
                    <a:pt x="4944" y="5380"/>
                  </a:lnTo>
                  <a:lnTo>
                    <a:pt x="4944" y="4508"/>
                  </a:lnTo>
                  <a:lnTo>
                    <a:pt x="4944" y="4169"/>
                  </a:lnTo>
                  <a:lnTo>
                    <a:pt x="4847" y="3878"/>
                  </a:lnTo>
                  <a:lnTo>
                    <a:pt x="4750" y="3538"/>
                  </a:lnTo>
                  <a:lnTo>
                    <a:pt x="4605" y="3296"/>
                  </a:lnTo>
                  <a:lnTo>
                    <a:pt x="4459" y="3005"/>
                  </a:lnTo>
                  <a:lnTo>
                    <a:pt x="4217" y="2763"/>
                  </a:lnTo>
                  <a:lnTo>
                    <a:pt x="3975" y="2569"/>
                  </a:lnTo>
                  <a:lnTo>
                    <a:pt x="3732" y="2375"/>
                  </a:lnTo>
                  <a:lnTo>
                    <a:pt x="3829" y="2181"/>
                  </a:lnTo>
                  <a:lnTo>
                    <a:pt x="3926" y="1988"/>
                  </a:lnTo>
                  <a:lnTo>
                    <a:pt x="3975" y="1745"/>
                  </a:lnTo>
                  <a:lnTo>
                    <a:pt x="3975" y="1551"/>
                  </a:lnTo>
                  <a:lnTo>
                    <a:pt x="3975" y="1212"/>
                  </a:lnTo>
                  <a:lnTo>
                    <a:pt x="3878" y="921"/>
                  </a:lnTo>
                  <a:lnTo>
                    <a:pt x="3732" y="679"/>
                  </a:lnTo>
                  <a:lnTo>
                    <a:pt x="3538" y="437"/>
                  </a:lnTo>
                  <a:lnTo>
                    <a:pt x="3345" y="291"/>
                  </a:lnTo>
                  <a:lnTo>
                    <a:pt x="3054" y="146"/>
                  </a:lnTo>
                  <a:lnTo>
                    <a:pt x="2763" y="49"/>
                  </a:lnTo>
                  <a:lnTo>
                    <a:pt x="247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36"/>
            <p:cNvSpPr/>
            <p:nvPr/>
          </p:nvSpPr>
          <p:spPr>
            <a:xfrm>
              <a:off x="5587350" y="3567234"/>
              <a:ext cx="111734" cy="132549"/>
            </a:xfrm>
            <a:custGeom>
              <a:rect b="b" l="l" r="r" t="t"/>
              <a:pathLst>
                <a:path extrusionOk="0" h="5865" w="4944">
                  <a:moveTo>
                    <a:pt x="2472" y="1018"/>
                  </a:moveTo>
                  <a:lnTo>
                    <a:pt x="2666" y="1066"/>
                  </a:lnTo>
                  <a:lnTo>
                    <a:pt x="2811" y="1163"/>
                  </a:lnTo>
                  <a:lnTo>
                    <a:pt x="2956" y="1357"/>
                  </a:lnTo>
                  <a:lnTo>
                    <a:pt x="3005" y="1551"/>
                  </a:lnTo>
                  <a:lnTo>
                    <a:pt x="2956" y="1745"/>
                  </a:lnTo>
                  <a:lnTo>
                    <a:pt x="2811" y="1890"/>
                  </a:lnTo>
                  <a:lnTo>
                    <a:pt x="2666" y="1987"/>
                  </a:lnTo>
                  <a:lnTo>
                    <a:pt x="2472" y="2036"/>
                  </a:lnTo>
                  <a:lnTo>
                    <a:pt x="2278" y="1987"/>
                  </a:lnTo>
                  <a:lnTo>
                    <a:pt x="2133" y="1890"/>
                  </a:lnTo>
                  <a:lnTo>
                    <a:pt x="1987" y="1745"/>
                  </a:lnTo>
                  <a:lnTo>
                    <a:pt x="1987" y="1551"/>
                  </a:lnTo>
                  <a:lnTo>
                    <a:pt x="1987" y="1357"/>
                  </a:lnTo>
                  <a:lnTo>
                    <a:pt x="2133" y="1163"/>
                  </a:lnTo>
                  <a:lnTo>
                    <a:pt x="2278" y="1066"/>
                  </a:lnTo>
                  <a:lnTo>
                    <a:pt x="2472" y="1018"/>
                  </a:lnTo>
                  <a:close/>
                  <a:moveTo>
                    <a:pt x="2472" y="3053"/>
                  </a:moveTo>
                  <a:lnTo>
                    <a:pt x="2763" y="3102"/>
                  </a:lnTo>
                  <a:lnTo>
                    <a:pt x="3053" y="3150"/>
                  </a:lnTo>
                  <a:lnTo>
                    <a:pt x="3296" y="3296"/>
                  </a:lnTo>
                  <a:lnTo>
                    <a:pt x="3490" y="3490"/>
                  </a:lnTo>
                  <a:lnTo>
                    <a:pt x="3683" y="3684"/>
                  </a:lnTo>
                  <a:lnTo>
                    <a:pt x="3829" y="3926"/>
                  </a:lnTo>
                  <a:lnTo>
                    <a:pt x="3877" y="4217"/>
                  </a:lnTo>
                  <a:lnTo>
                    <a:pt x="3926" y="4507"/>
                  </a:lnTo>
                  <a:lnTo>
                    <a:pt x="3926" y="4847"/>
                  </a:lnTo>
                  <a:lnTo>
                    <a:pt x="1018" y="4847"/>
                  </a:lnTo>
                  <a:lnTo>
                    <a:pt x="1018" y="4507"/>
                  </a:lnTo>
                  <a:lnTo>
                    <a:pt x="1066" y="4217"/>
                  </a:lnTo>
                  <a:lnTo>
                    <a:pt x="1115" y="3926"/>
                  </a:lnTo>
                  <a:lnTo>
                    <a:pt x="1260" y="3684"/>
                  </a:lnTo>
                  <a:lnTo>
                    <a:pt x="1454" y="3490"/>
                  </a:lnTo>
                  <a:lnTo>
                    <a:pt x="1648" y="3296"/>
                  </a:lnTo>
                  <a:lnTo>
                    <a:pt x="1890" y="3150"/>
                  </a:lnTo>
                  <a:lnTo>
                    <a:pt x="2181" y="3102"/>
                  </a:lnTo>
                  <a:lnTo>
                    <a:pt x="2472" y="3053"/>
                  </a:lnTo>
                  <a:close/>
                  <a:moveTo>
                    <a:pt x="2472" y="0"/>
                  </a:moveTo>
                  <a:lnTo>
                    <a:pt x="2181" y="49"/>
                  </a:lnTo>
                  <a:lnTo>
                    <a:pt x="1890" y="146"/>
                  </a:lnTo>
                  <a:lnTo>
                    <a:pt x="1599" y="291"/>
                  </a:lnTo>
                  <a:lnTo>
                    <a:pt x="1406" y="436"/>
                  </a:lnTo>
                  <a:lnTo>
                    <a:pt x="1212" y="679"/>
                  </a:lnTo>
                  <a:lnTo>
                    <a:pt x="1066" y="921"/>
                  </a:lnTo>
                  <a:lnTo>
                    <a:pt x="969" y="1212"/>
                  </a:lnTo>
                  <a:lnTo>
                    <a:pt x="969" y="1551"/>
                  </a:lnTo>
                  <a:lnTo>
                    <a:pt x="969" y="1745"/>
                  </a:lnTo>
                  <a:lnTo>
                    <a:pt x="1018" y="1987"/>
                  </a:lnTo>
                  <a:lnTo>
                    <a:pt x="1115" y="2181"/>
                  </a:lnTo>
                  <a:lnTo>
                    <a:pt x="1212" y="2375"/>
                  </a:lnTo>
                  <a:lnTo>
                    <a:pt x="969" y="2569"/>
                  </a:lnTo>
                  <a:lnTo>
                    <a:pt x="727" y="2763"/>
                  </a:lnTo>
                  <a:lnTo>
                    <a:pt x="533" y="3005"/>
                  </a:lnTo>
                  <a:lnTo>
                    <a:pt x="339" y="3296"/>
                  </a:lnTo>
                  <a:lnTo>
                    <a:pt x="194" y="3538"/>
                  </a:lnTo>
                  <a:lnTo>
                    <a:pt x="97" y="3877"/>
                  </a:lnTo>
                  <a:lnTo>
                    <a:pt x="0" y="4168"/>
                  </a:lnTo>
                  <a:lnTo>
                    <a:pt x="0" y="4507"/>
                  </a:lnTo>
                  <a:lnTo>
                    <a:pt x="0" y="5380"/>
                  </a:lnTo>
                  <a:lnTo>
                    <a:pt x="49" y="5574"/>
                  </a:lnTo>
                  <a:lnTo>
                    <a:pt x="146" y="5719"/>
                  </a:lnTo>
                  <a:lnTo>
                    <a:pt x="291" y="5816"/>
                  </a:lnTo>
                  <a:lnTo>
                    <a:pt x="533" y="5864"/>
                  </a:lnTo>
                  <a:lnTo>
                    <a:pt x="4459" y="5864"/>
                  </a:lnTo>
                  <a:lnTo>
                    <a:pt x="4653" y="5816"/>
                  </a:lnTo>
                  <a:lnTo>
                    <a:pt x="4798" y="5719"/>
                  </a:lnTo>
                  <a:lnTo>
                    <a:pt x="4895" y="5574"/>
                  </a:lnTo>
                  <a:lnTo>
                    <a:pt x="4944" y="5380"/>
                  </a:lnTo>
                  <a:lnTo>
                    <a:pt x="4944" y="4507"/>
                  </a:lnTo>
                  <a:lnTo>
                    <a:pt x="4944" y="4168"/>
                  </a:lnTo>
                  <a:lnTo>
                    <a:pt x="4847" y="3877"/>
                  </a:lnTo>
                  <a:lnTo>
                    <a:pt x="4750" y="3538"/>
                  </a:lnTo>
                  <a:lnTo>
                    <a:pt x="4604" y="3296"/>
                  </a:lnTo>
                  <a:lnTo>
                    <a:pt x="4459" y="3005"/>
                  </a:lnTo>
                  <a:lnTo>
                    <a:pt x="4217" y="2763"/>
                  </a:lnTo>
                  <a:lnTo>
                    <a:pt x="3974" y="2569"/>
                  </a:lnTo>
                  <a:lnTo>
                    <a:pt x="3732" y="2375"/>
                  </a:lnTo>
                  <a:lnTo>
                    <a:pt x="3829" y="2181"/>
                  </a:lnTo>
                  <a:lnTo>
                    <a:pt x="3926" y="1987"/>
                  </a:lnTo>
                  <a:lnTo>
                    <a:pt x="3974" y="1745"/>
                  </a:lnTo>
                  <a:lnTo>
                    <a:pt x="3974" y="1551"/>
                  </a:lnTo>
                  <a:lnTo>
                    <a:pt x="3974" y="1212"/>
                  </a:lnTo>
                  <a:lnTo>
                    <a:pt x="3877" y="921"/>
                  </a:lnTo>
                  <a:lnTo>
                    <a:pt x="3732" y="679"/>
                  </a:lnTo>
                  <a:lnTo>
                    <a:pt x="3538" y="436"/>
                  </a:lnTo>
                  <a:lnTo>
                    <a:pt x="3344" y="291"/>
                  </a:lnTo>
                  <a:lnTo>
                    <a:pt x="3053" y="146"/>
                  </a:lnTo>
                  <a:lnTo>
                    <a:pt x="2763" y="49"/>
                  </a:lnTo>
                  <a:lnTo>
                    <a:pt x="247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36"/>
            <p:cNvSpPr/>
            <p:nvPr/>
          </p:nvSpPr>
          <p:spPr>
            <a:xfrm>
              <a:off x="5570920" y="3315312"/>
              <a:ext cx="144595" cy="147894"/>
            </a:xfrm>
            <a:custGeom>
              <a:rect b="b" l="l" r="r" t="t"/>
              <a:pathLst>
                <a:path extrusionOk="0" h="6544" w="6398">
                  <a:moveTo>
                    <a:pt x="5380" y="1018"/>
                  </a:moveTo>
                  <a:lnTo>
                    <a:pt x="5380" y="3393"/>
                  </a:lnTo>
                  <a:lnTo>
                    <a:pt x="1018" y="3393"/>
                  </a:lnTo>
                  <a:lnTo>
                    <a:pt x="1018" y="1018"/>
                  </a:lnTo>
                  <a:close/>
                  <a:moveTo>
                    <a:pt x="485" y="0"/>
                  </a:moveTo>
                  <a:lnTo>
                    <a:pt x="291" y="49"/>
                  </a:lnTo>
                  <a:lnTo>
                    <a:pt x="146" y="146"/>
                  </a:lnTo>
                  <a:lnTo>
                    <a:pt x="0" y="340"/>
                  </a:lnTo>
                  <a:lnTo>
                    <a:pt x="0" y="533"/>
                  </a:lnTo>
                  <a:lnTo>
                    <a:pt x="0" y="3926"/>
                  </a:lnTo>
                  <a:lnTo>
                    <a:pt x="0" y="4120"/>
                  </a:lnTo>
                  <a:lnTo>
                    <a:pt x="146" y="4265"/>
                  </a:lnTo>
                  <a:lnTo>
                    <a:pt x="291" y="4362"/>
                  </a:lnTo>
                  <a:lnTo>
                    <a:pt x="485" y="4411"/>
                  </a:lnTo>
                  <a:lnTo>
                    <a:pt x="2714" y="4411"/>
                  </a:lnTo>
                  <a:lnTo>
                    <a:pt x="2714" y="5525"/>
                  </a:lnTo>
                  <a:lnTo>
                    <a:pt x="1696" y="5525"/>
                  </a:lnTo>
                  <a:lnTo>
                    <a:pt x="1503" y="5574"/>
                  </a:lnTo>
                  <a:lnTo>
                    <a:pt x="1357" y="5671"/>
                  </a:lnTo>
                  <a:lnTo>
                    <a:pt x="1260" y="5865"/>
                  </a:lnTo>
                  <a:lnTo>
                    <a:pt x="1212" y="6058"/>
                  </a:lnTo>
                  <a:lnTo>
                    <a:pt x="1260" y="6252"/>
                  </a:lnTo>
                  <a:lnTo>
                    <a:pt x="1357" y="6398"/>
                  </a:lnTo>
                  <a:lnTo>
                    <a:pt x="1503" y="6495"/>
                  </a:lnTo>
                  <a:lnTo>
                    <a:pt x="1696" y="6543"/>
                  </a:lnTo>
                  <a:lnTo>
                    <a:pt x="4701" y="6543"/>
                  </a:lnTo>
                  <a:lnTo>
                    <a:pt x="4895" y="6495"/>
                  </a:lnTo>
                  <a:lnTo>
                    <a:pt x="5041" y="6398"/>
                  </a:lnTo>
                  <a:lnTo>
                    <a:pt x="5137" y="6252"/>
                  </a:lnTo>
                  <a:lnTo>
                    <a:pt x="5186" y="6058"/>
                  </a:lnTo>
                  <a:lnTo>
                    <a:pt x="5137" y="5865"/>
                  </a:lnTo>
                  <a:lnTo>
                    <a:pt x="5041" y="5671"/>
                  </a:lnTo>
                  <a:lnTo>
                    <a:pt x="4895" y="5574"/>
                  </a:lnTo>
                  <a:lnTo>
                    <a:pt x="4701" y="5525"/>
                  </a:lnTo>
                  <a:lnTo>
                    <a:pt x="3732" y="5525"/>
                  </a:lnTo>
                  <a:lnTo>
                    <a:pt x="3732" y="4411"/>
                  </a:lnTo>
                  <a:lnTo>
                    <a:pt x="5913" y="4411"/>
                  </a:lnTo>
                  <a:lnTo>
                    <a:pt x="6107" y="4362"/>
                  </a:lnTo>
                  <a:lnTo>
                    <a:pt x="6252" y="4265"/>
                  </a:lnTo>
                  <a:lnTo>
                    <a:pt x="6398" y="4120"/>
                  </a:lnTo>
                  <a:lnTo>
                    <a:pt x="6398" y="3926"/>
                  </a:lnTo>
                  <a:lnTo>
                    <a:pt x="6398" y="533"/>
                  </a:lnTo>
                  <a:lnTo>
                    <a:pt x="6398" y="340"/>
                  </a:lnTo>
                  <a:lnTo>
                    <a:pt x="6252" y="146"/>
                  </a:lnTo>
                  <a:lnTo>
                    <a:pt x="6107" y="49"/>
                  </a:lnTo>
                  <a:lnTo>
                    <a:pt x="59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36"/>
            <p:cNvSpPr/>
            <p:nvPr/>
          </p:nvSpPr>
          <p:spPr>
            <a:xfrm>
              <a:off x="5324467" y="3559550"/>
              <a:ext cx="144595" cy="147894"/>
            </a:xfrm>
            <a:custGeom>
              <a:rect b="b" l="l" r="r" t="t"/>
              <a:pathLst>
                <a:path extrusionOk="0" h="6544" w="6398">
                  <a:moveTo>
                    <a:pt x="5380" y="1019"/>
                  </a:moveTo>
                  <a:lnTo>
                    <a:pt x="5380" y="3393"/>
                  </a:lnTo>
                  <a:lnTo>
                    <a:pt x="1018" y="3393"/>
                  </a:lnTo>
                  <a:lnTo>
                    <a:pt x="1018" y="1019"/>
                  </a:lnTo>
                  <a:close/>
                  <a:moveTo>
                    <a:pt x="485" y="1"/>
                  </a:moveTo>
                  <a:lnTo>
                    <a:pt x="291" y="49"/>
                  </a:lnTo>
                  <a:lnTo>
                    <a:pt x="146" y="146"/>
                  </a:lnTo>
                  <a:lnTo>
                    <a:pt x="1" y="340"/>
                  </a:lnTo>
                  <a:lnTo>
                    <a:pt x="1" y="534"/>
                  </a:lnTo>
                  <a:lnTo>
                    <a:pt x="1" y="3927"/>
                  </a:lnTo>
                  <a:lnTo>
                    <a:pt x="1" y="4120"/>
                  </a:lnTo>
                  <a:lnTo>
                    <a:pt x="146" y="4266"/>
                  </a:lnTo>
                  <a:lnTo>
                    <a:pt x="291" y="4363"/>
                  </a:lnTo>
                  <a:lnTo>
                    <a:pt x="485" y="4411"/>
                  </a:lnTo>
                  <a:lnTo>
                    <a:pt x="2715" y="4411"/>
                  </a:lnTo>
                  <a:lnTo>
                    <a:pt x="2715" y="5526"/>
                  </a:lnTo>
                  <a:lnTo>
                    <a:pt x="1697" y="5526"/>
                  </a:lnTo>
                  <a:lnTo>
                    <a:pt x="1503" y="5574"/>
                  </a:lnTo>
                  <a:lnTo>
                    <a:pt x="1358" y="5671"/>
                  </a:lnTo>
                  <a:lnTo>
                    <a:pt x="1261" y="5817"/>
                  </a:lnTo>
                  <a:lnTo>
                    <a:pt x="1212" y="6059"/>
                  </a:lnTo>
                  <a:lnTo>
                    <a:pt x="1261" y="6253"/>
                  </a:lnTo>
                  <a:lnTo>
                    <a:pt x="1358" y="6398"/>
                  </a:lnTo>
                  <a:lnTo>
                    <a:pt x="1503" y="6495"/>
                  </a:lnTo>
                  <a:lnTo>
                    <a:pt x="1697" y="6544"/>
                  </a:lnTo>
                  <a:lnTo>
                    <a:pt x="4702" y="6544"/>
                  </a:lnTo>
                  <a:lnTo>
                    <a:pt x="4895" y="6495"/>
                  </a:lnTo>
                  <a:lnTo>
                    <a:pt x="5041" y="6398"/>
                  </a:lnTo>
                  <a:lnTo>
                    <a:pt x="5138" y="6253"/>
                  </a:lnTo>
                  <a:lnTo>
                    <a:pt x="5186" y="6059"/>
                  </a:lnTo>
                  <a:lnTo>
                    <a:pt x="5138" y="5817"/>
                  </a:lnTo>
                  <a:lnTo>
                    <a:pt x="5041" y="5671"/>
                  </a:lnTo>
                  <a:lnTo>
                    <a:pt x="4895" y="5574"/>
                  </a:lnTo>
                  <a:lnTo>
                    <a:pt x="4702" y="5526"/>
                  </a:lnTo>
                  <a:lnTo>
                    <a:pt x="3732" y="5526"/>
                  </a:lnTo>
                  <a:lnTo>
                    <a:pt x="3732" y="4411"/>
                  </a:lnTo>
                  <a:lnTo>
                    <a:pt x="5913" y="4411"/>
                  </a:lnTo>
                  <a:lnTo>
                    <a:pt x="6107" y="4363"/>
                  </a:lnTo>
                  <a:lnTo>
                    <a:pt x="6252" y="4266"/>
                  </a:lnTo>
                  <a:lnTo>
                    <a:pt x="6398" y="4120"/>
                  </a:lnTo>
                  <a:lnTo>
                    <a:pt x="6398" y="3927"/>
                  </a:lnTo>
                  <a:lnTo>
                    <a:pt x="6398" y="534"/>
                  </a:lnTo>
                  <a:lnTo>
                    <a:pt x="6398" y="340"/>
                  </a:lnTo>
                  <a:lnTo>
                    <a:pt x="6252" y="146"/>
                  </a:lnTo>
                  <a:lnTo>
                    <a:pt x="6107" y="49"/>
                  </a:lnTo>
                  <a:lnTo>
                    <a:pt x="591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36"/>
            <p:cNvSpPr/>
            <p:nvPr/>
          </p:nvSpPr>
          <p:spPr>
            <a:xfrm>
              <a:off x="5607057" y="3491660"/>
              <a:ext cx="72320" cy="47121"/>
            </a:xfrm>
            <a:custGeom>
              <a:rect b="b" l="l" r="r" t="t"/>
              <a:pathLst>
                <a:path extrusionOk="0" h="2085" w="3200">
                  <a:moveTo>
                    <a:pt x="485" y="0"/>
                  </a:moveTo>
                  <a:lnTo>
                    <a:pt x="291" y="49"/>
                  </a:lnTo>
                  <a:lnTo>
                    <a:pt x="146" y="194"/>
                  </a:lnTo>
                  <a:lnTo>
                    <a:pt x="0" y="339"/>
                  </a:lnTo>
                  <a:lnTo>
                    <a:pt x="0" y="533"/>
                  </a:lnTo>
                  <a:lnTo>
                    <a:pt x="49" y="727"/>
                  </a:lnTo>
                  <a:lnTo>
                    <a:pt x="146" y="872"/>
                  </a:lnTo>
                  <a:lnTo>
                    <a:pt x="1261" y="1939"/>
                  </a:lnTo>
                  <a:lnTo>
                    <a:pt x="1406" y="2036"/>
                  </a:lnTo>
                  <a:lnTo>
                    <a:pt x="1600" y="2084"/>
                  </a:lnTo>
                  <a:lnTo>
                    <a:pt x="1794" y="2036"/>
                  </a:lnTo>
                  <a:lnTo>
                    <a:pt x="1939" y="1939"/>
                  </a:lnTo>
                  <a:lnTo>
                    <a:pt x="3054" y="872"/>
                  </a:lnTo>
                  <a:lnTo>
                    <a:pt x="3199" y="727"/>
                  </a:lnTo>
                  <a:lnTo>
                    <a:pt x="3199" y="533"/>
                  </a:lnTo>
                  <a:lnTo>
                    <a:pt x="3199" y="339"/>
                  </a:lnTo>
                  <a:lnTo>
                    <a:pt x="3102" y="194"/>
                  </a:lnTo>
                  <a:lnTo>
                    <a:pt x="2908" y="49"/>
                  </a:lnTo>
                  <a:lnTo>
                    <a:pt x="2715" y="0"/>
                  </a:lnTo>
                  <a:lnTo>
                    <a:pt x="2521" y="49"/>
                  </a:lnTo>
                  <a:lnTo>
                    <a:pt x="2375" y="146"/>
                  </a:lnTo>
                  <a:lnTo>
                    <a:pt x="1600" y="872"/>
                  </a:lnTo>
                  <a:lnTo>
                    <a:pt x="824"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36"/>
            <p:cNvSpPr/>
            <p:nvPr/>
          </p:nvSpPr>
          <p:spPr>
            <a:xfrm>
              <a:off x="5360604" y="3483976"/>
              <a:ext cx="72320" cy="47121"/>
            </a:xfrm>
            <a:custGeom>
              <a:rect b="b" l="l" r="r" t="t"/>
              <a:pathLst>
                <a:path extrusionOk="0" h="2085" w="3200">
                  <a:moveTo>
                    <a:pt x="1600" y="1"/>
                  </a:moveTo>
                  <a:lnTo>
                    <a:pt x="1406" y="49"/>
                  </a:lnTo>
                  <a:lnTo>
                    <a:pt x="1261" y="146"/>
                  </a:lnTo>
                  <a:lnTo>
                    <a:pt x="146" y="1212"/>
                  </a:lnTo>
                  <a:lnTo>
                    <a:pt x="49" y="1358"/>
                  </a:lnTo>
                  <a:lnTo>
                    <a:pt x="1" y="1552"/>
                  </a:lnTo>
                  <a:lnTo>
                    <a:pt x="1" y="1746"/>
                  </a:lnTo>
                  <a:lnTo>
                    <a:pt x="146" y="1939"/>
                  </a:lnTo>
                  <a:lnTo>
                    <a:pt x="292" y="2036"/>
                  </a:lnTo>
                  <a:lnTo>
                    <a:pt x="486" y="2085"/>
                  </a:lnTo>
                  <a:lnTo>
                    <a:pt x="679" y="2036"/>
                  </a:lnTo>
                  <a:lnTo>
                    <a:pt x="825" y="1939"/>
                  </a:lnTo>
                  <a:lnTo>
                    <a:pt x="1600" y="1212"/>
                  </a:lnTo>
                  <a:lnTo>
                    <a:pt x="2376" y="1939"/>
                  </a:lnTo>
                  <a:lnTo>
                    <a:pt x="2521" y="2036"/>
                  </a:lnTo>
                  <a:lnTo>
                    <a:pt x="2715" y="2085"/>
                  </a:lnTo>
                  <a:lnTo>
                    <a:pt x="2909" y="2036"/>
                  </a:lnTo>
                  <a:lnTo>
                    <a:pt x="3103" y="1939"/>
                  </a:lnTo>
                  <a:lnTo>
                    <a:pt x="3200" y="1746"/>
                  </a:lnTo>
                  <a:lnTo>
                    <a:pt x="3200" y="1552"/>
                  </a:lnTo>
                  <a:lnTo>
                    <a:pt x="3200" y="1358"/>
                  </a:lnTo>
                  <a:lnTo>
                    <a:pt x="3054" y="1212"/>
                  </a:lnTo>
                  <a:lnTo>
                    <a:pt x="1939" y="146"/>
                  </a:lnTo>
                  <a:lnTo>
                    <a:pt x="1794" y="49"/>
                  </a:lnTo>
                  <a:lnTo>
                    <a:pt x="16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36"/>
            <p:cNvSpPr/>
            <p:nvPr/>
          </p:nvSpPr>
          <p:spPr>
            <a:xfrm>
              <a:off x="5488769" y="3352557"/>
              <a:ext cx="46014" cy="73405"/>
            </a:xfrm>
            <a:custGeom>
              <a:rect b="b" l="l" r="r" t="t"/>
              <a:pathLst>
                <a:path extrusionOk="0" h="3248" w="2036">
                  <a:moveTo>
                    <a:pt x="485" y="0"/>
                  </a:moveTo>
                  <a:lnTo>
                    <a:pt x="291" y="49"/>
                  </a:lnTo>
                  <a:lnTo>
                    <a:pt x="146" y="145"/>
                  </a:lnTo>
                  <a:lnTo>
                    <a:pt x="0" y="339"/>
                  </a:lnTo>
                  <a:lnTo>
                    <a:pt x="0" y="485"/>
                  </a:lnTo>
                  <a:lnTo>
                    <a:pt x="0" y="679"/>
                  </a:lnTo>
                  <a:lnTo>
                    <a:pt x="97" y="872"/>
                  </a:lnTo>
                  <a:lnTo>
                    <a:pt x="824" y="1648"/>
                  </a:lnTo>
                  <a:lnTo>
                    <a:pt x="97" y="2375"/>
                  </a:lnTo>
                  <a:lnTo>
                    <a:pt x="0" y="2569"/>
                  </a:lnTo>
                  <a:lnTo>
                    <a:pt x="0" y="2763"/>
                  </a:lnTo>
                  <a:lnTo>
                    <a:pt x="0" y="2956"/>
                  </a:lnTo>
                  <a:lnTo>
                    <a:pt x="146" y="3102"/>
                  </a:lnTo>
                  <a:lnTo>
                    <a:pt x="291" y="3199"/>
                  </a:lnTo>
                  <a:lnTo>
                    <a:pt x="485" y="3247"/>
                  </a:lnTo>
                  <a:lnTo>
                    <a:pt x="679" y="3199"/>
                  </a:lnTo>
                  <a:lnTo>
                    <a:pt x="873" y="3102"/>
                  </a:lnTo>
                  <a:lnTo>
                    <a:pt x="1890" y="1987"/>
                  </a:lnTo>
                  <a:lnTo>
                    <a:pt x="1987" y="1842"/>
                  </a:lnTo>
                  <a:lnTo>
                    <a:pt x="2036" y="1648"/>
                  </a:lnTo>
                  <a:lnTo>
                    <a:pt x="1987" y="1454"/>
                  </a:lnTo>
                  <a:lnTo>
                    <a:pt x="1890" y="1260"/>
                  </a:lnTo>
                  <a:lnTo>
                    <a:pt x="873" y="194"/>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36"/>
            <p:cNvSpPr/>
            <p:nvPr/>
          </p:nvSpPr>
          <p:spPr>
            <a:xfrm>
              <a:off x="5505199" y="3596795"/>
              <a:ext cx="47121" cy="73405"/>
            </a:xfrm>
            <a:custGeom>
              <a:rect b="b" l="l" r="r" t="t"/>
              <a:pathLst>
                <a:path extrusionOk="0" h="3248" w="2085">
                  <a:moveTo>
                    <a:pt x="1551" y="1"/>
                  </a:moveTo>
                  <a:lnTo>
                    <a:pt x="1357" y="49"/>
                  </a:lnTo>
                  <a:lnTo>
                    <a:pt x="1163" y="146"/>
                  </a:lnTo>
                  <a:lnTo>
                    <a:pt x="146" y="1261"/>
                  </a:lnTo>
                  <a:lnTo>
                    <a:pt x="49" y="1455"/>
                  </a:lnTo>
                  <a:lnTo>
                    <a:pt x="0" y="1649"/>
                  </a:lnTo>
                  <a:lnTo>
                    <a:pt x="49" y="1794"/>
                  </a:lnTo>
                  <a:lnTo>
                    <a:pt x="146" y="1988"/>
                  </a:lnTo>
                  <a:lnTo>
                    <a:pt x="1163" y="3102"/>
                  </a:lnTo>
                  <a:lnTo>
                    <a:pt x="1357" y="3199"/>
                  </a:lnTo>
                  <a:lnTo>
                    <a:pt x="1551" y="3248"/>
                  </a:lnTo>
                  <a:lnTo>
                    <a:pt x="1745" y="3199"/>
                  </a:lnTo>
                  <a:lnTo>
                    <a:pt x="1890" y="3102"/>
                  </a:lnTo>
                  <a:lnTo>
                    <a:pt x="2036" y="2957"/>
                  </a:lnTo>
                  <a:lnTo>
                    <a:pt x="2084" y="2763"/>
                  </a:lnTo>
                  <a:lnTo>
                    <a:pt x="2036" y="2569"/>
                  </a:lnTo>
                  <a:lnTo>
                    <a:pt x="1939" y="2376"/>
                  </a:lnTo>
                  <a:lnTo>
                    <a:pt x="1212" y="1649"/>
                  </a:lnTo>
                  <a:lnTo>
                    <a:pt x="1939" y="873"/>
                  </a:lnTo>
                  <a:lnTo>
                    <a:pt x="2036" y="679"/>
                  </a:lnTo>
                  <a:lnTo>
                    <a:pt x="2084" y="485"/>
                  </a:lnTo>
                  <a:lnTo>
                    <a:pt x="2036" y="292"/>
                  </a:lnTo>
                  <a:lnTo>
                    <a:pt x="1890" y="146"/>
                  </a:lnTo>
                  <a:lnTo>
                    <a:pt x="1745" y="49"/>
                  </a:lnTo>
                  <a:lnTo>
                    <a:pt x="155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7" name="Google Shape;1057;p36"/>
          <p:cNvGrpSpPr/>
          <p:nvPr/>
        </p:nvGrpSpPr>
        <p:grpSpPr>
          <a:xfrm>
            <a:off x="5985773" y="3315312"/>
            <a:ext cx="369148" cy="392133"/>
            <a:chOff x="6042989" y="3315312"/>
            <a:chExt cx="369148" cy="392133"/>
          </a:xfrm>
        </p:grpSpPr>
        <p:sp>
          <p:nvSpPr>
            <p:cNvPr id="1058" name="Google Shape;1058;p36"/>
            <p:cNvSpPr/>
            <p:nvPr/>
          </p:nvSpPr>
          <p:spPr>
            <a:xfrm>
              <a:off x="6193053" y="3409509"/>
              <a:ext cx="69020" cy="69020"/>
            </a:xfrm>
            <a:custGeom>
              <a:rect b="b" l="l" r="r" t="t"/>
              <a:pathLst>
                <a:path extrusionOk="0" h="3054" w="3054">
                  <a:moveTo>
                    <a:pt x="1503" y="1018"/>
                  </a:moveTo>
                  <a:lnTo>
                    <a:pt x="1697" y="1066"/>
                  </a:lnTo>
                  <a:lnTo>
                    <a:pt x="1890" y="1163"/>
                  </a:lnTo>
                  <a:lnTo>
                    <a:pt x="1987" y="1357"/>
                  </a:lnTo>
                  <a:lnTo>
                    <a:pt x="2036" y="1551"/>
                  </a:lnTo>
                  <a:lnTo>
                    <a:pt x="1987" y="1745"/>
                  </a:lnTo>
                  <a:lnTo>
                    <a:pt x="1890" y="1890"/>
                  </a:lnTo>
                  <a:lnTo>
                    <a:pt x="1697" y="1987"/>
                  </a:lnTo>
                  <a:lnTo>
                    <a:pt x="1503" y="2036"/>
                  </a:lnTo>
                  <a:lnTo>
                    <a:pt x="1309" y="1987"/>
                  </a:lnTo>
                  <a:lnTo>
                    <a:pt x="1163" y="1890"/>
                  </a:lnTo>
                  <a:lnTo>
                    <a:pt x="1018" y="1745"/>
                  </a:lnTo>
                  <a:lnTo>
                    <a:pt x="1018" y="1551"/>
                  </a:lnTo>
                  <a:lnTo>
                    <a:pt x="1018" y="1357"/>
                  </a:lnTo>
                  <a:lnTo>
                    <a:pt x="1163" y="1163"/>
                  </a:lnTo>
                  <a:lnTo>
                    <a:pt x="1309" y="1066"/>
                  </a:lnTo>
                  <a:lnTo>
                    <a:pt x="1503" y="1018"/>
                  </a:lnTo>
                  <a:close/>
                  <a:moveTo>
                    <a:pt x="1503" y="0"/>
                  </a:moveTo>
                  <a:lnTo>
                    <a:pt x="1212" y="49"/>
                  </a:lnTo>
                  <a:lnTo>
                    <a:pt x="921" y="146"/>
                  </a:lnTo>
                  <a:lnTo>
                    <a:pt x="679" y="291"/>
                  </a:lnTo>
                  <a:lnTo>
                    <a:pt x="436" y="436"/>
                  </a:lnTo>
                  <a:lnTo>
                    <a:pt x="243" y="679"/>
                  </a:lnTo>
                  <a:lnTo>
                    <a:pt x="97" y="921"/>
                  </a:lnTo>
                  <a:lnTo>
                    <a:pt x="0" y="1212"/>
                  </a:lnTo>
                  <a:lnTo>
                    <a:pt x="0" y="1551"/>
                  </a:lnTo>
                  <a:lnTo>
                    <a:pt x="0" y="1842"/>
                  </a:lnTo>
                  <a:lnTo>
                    <a:pt x="97" y="2133"/>
                  </a:lnTo>
                  <a:lnTo>
                    <a:pt x="243" y="2375"/>
                  </a:lnTo>
                  <a:lnTo>
                    <a:pt x="436" y="2617"/>
                  </a:lnTo>
                  <a:lnTo>
                    <a:pt x="679" y="2811"/>
                  </a:lnTo>
                  <a:lnTo>
                    <a:pt x="921" y="2957"/>
                  </a:lnTo>
                  <a:lnTo>
                    <a:pt x="1212" y="3005"/>
                  </a:lnTo>
                  <a:lnTo>
                    <a:pt x="1503" y="3054"/>
                  </a:lnTo>
                  <a:lnTo>
                    <a:pt x="1794" y="3005"/>
                  </a:lnTo>
                  <a:lnTo>
                    <a:pt x="2084" y="2957"/>
                  </a:lnTo>
                  <a:lnTo>
                    <a:pt x="2375" y="2811"/>
                  </a:lnTo>
                  <a:lnTo>
                    <a:pt x="2569" y="2617"/>
                  </a:lnTo>
                  <a:lnTo>
                    <a:pt x="2763" y="2375"/>
                  </a:lnTo>
                  <a:lnTo>
                    <a:pt x="2908" y="2133"/>
                  </a:lnTo>
                  <a:lnTo>
                    <a:pt x="3005" y="1842"/>
                  </a:lnTo>
                  <a:lnTo>
                    <a:pt x="3054" y="1551"/>
                  </a:lnTo>
                  <a:lnTo>
                    <a:pt x="3005" y="1212"/>
                  </a:lnTo>
                  <a:lnTo>
                    <a:pt x="2908" y="921"/>
                  </a:lnTo>
                  <a:lnTo>
                    <a:pt x="2763" y="679"/>
                  </a:lnTo>
                  <a:lnTo>
                    <a:pt x="2569" y="436"/>
                  </a:lnTo>
                  <a:lnTo>
                    <a:pt x="2375" y="291"/>
                  </a:lnTo>
                  <a:lnTo>
                    <a:pt x="2084" y="146"/>
                  </a:lnTo>
                  <a:lnTo>
                    <a:pt x="1794" y="49"/>
                  </a:lnTo>
                  <a:lnTo>
                    <a:pt x="15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36"/>
            <p:cNvSpPr/>
            <p:nvPr/>
          </p:nvSpPr>
          <p:spPr>
            <a:xfrm>
              <a:off x="6042989" y="3315312"/>
              <a:ext cx="369148" cy="392133"/>
            </a:xfrm>
            <a:custGeom>
              <a:rect b="b" l="l" r="r" t="t"/>
              <a:pathLst>
                <a:path extrusionOk="0" h="17351" w="16334">
                  <a:moveTo>
                    <a:pt x="4508" y="7318"/>
                  </a:moveTo>
                  <a:lnTo>
                    <a:pt x="4653" y="8336"/>
                  </a:lnTo>
                  <a:lnTo>
                    <a:pt x="4847" y="9306"/>
                  </a:lnTo>
                  <a:lnTo>
                    <a:pt x="3490" y="9306"/>
                  </a:lnTo>
                  <a:lnTo>
                    <a:pt x="3490" y="8675"/>
                  </a:lnTo>
                  <a:lnTo>
                    <a:pt x="3539" y="8433"/>
                  </a:lnTo>
                  <a:lnTo>
                    <a:pt x="3587" y="8239"/>
                  </a:lnTo>
                  <a:lnTo>
                    <a:pt x="3684" y="7997"/>
                  </a:lnTo>
                  <a:lnTo>
                    <a:pt x="3781" y="7852"/>
                  </a:lnTo>
                  <a:lnTo>
                    <a:pt x="3926" y="7658"/>
                  </a:lnTo>
                  <a:lnTo>
                    <a:pt x="4120" y="7512"/>
                  </a:lnTo>
                  <a:lnTo>
                    <a:pt x="4314" y="7415"/>
                  </a:lnTo>
                  <a:lnTo>
                    <a:pt x="4508" y="7318"/>
                  </a:lnTo>
                  <a:close/>
                  <a:moveTo>
                    <a:pt x="8143" y="1163"/>
                  </a:moveTo>
                  <a:lnTo>
                    <a:pt x="8482" y="1454"/>
                  </a:lnTo>
                  <a:lnTo>
                    <a:pt x="8870" y="1890"/>
                  </a:lnTo>
                  <a:lnTo>
                    <a:pt x="9306" y="2424"/>
                  </a:lnTo>
                  <a:lnTo>
                    <a:pt x="9742" y="3102"/>
                  </a:lnTo>
                  <a:lnTo>
                    <a:pt x="10130" y="3829"/>
                  </a:lnTo>
                  <a:lnTo>
                    <a:pt x="10324" y="4265"/>
                  </a:lnTo>
                  <a:lnTo>
                    <a:pt x="10469" y="4701"/>
                  </a:lnTo>
                  <a:lnTo>
                    <a:pt x="10566" y="5186"/>
                  </a:lnTo>
                  <a:lnTo>
                    <a:pt x="10663" y="5671"/>
                  </a:lnTo>
                  <a:lnTo>
                    <a:pt x="10760" y="6204"/>
                  </a:lnTo>
                  <a:lnTo>
                    <a:pt x="10760" y="6737"/>
                  </a:lnTo>
                  <a:lnTo>
                    <a:pt x="10760" y="7415"/>
                  </a:lnTo>
                  <a:lnTo>
                    <a:pt x="10663" y="8045"/>
                  </a:lnTo>
                  <a:lnTo>
                    <a:pt x="10566" y="8675"/>
                  </a:lnTo>
                  <a:lnTo>
                    <a:pt x="10421" y="9306"/>
                  </a:lnTo>
                  <a:lnTo>
                    <a:pt x="5865" y="9306"/>
                  </a:lnTo>
                  <a:lnTo>
                    <a:pt x="5719" y="8675"/>
                  </a:lnTo>
                  <a:lnTo>
                    <a:pt x="5623" y="8045"/>
                  </a:lnTo>
                  <a:lnTo>
                    <a:pt x="5574" y="7415"/>
                  </a:lnTo>
                  <a:lnTo>
                    <a:pt x="5526" y="6737"/>
                  </a:lnTo>
                  <a:lnTo>
                    <a:pt x="5574" y="6010"/>
                  </a:lnTo>
                  <a:lnTo>
                    <a:pt x="5671" y="5234"/>
                  </a:lnTo>
                  <a:lnTo>
                    <a:pt x="5913" y="4508"/>
                  </a:lnTo>
                  <a:lnTo>
                    <a:pt x="6156" y="3829"/>
                  </a:lnTo>
                  <a:lnTo>
                    <a:pt x="6350" y="3490"/>
                  </a:lnTo>
                  <a:lnTo>
                    <a:pt x="6543" y="3102"/>
                  </a:lnTo>
                  <a:lnTo>
                    <a:pt x="7076" y="2327"/>
                  </a:lnTo>
                  <a:lnTo>
                    <a:pt x="7658" y="1648"/>
                  </a:lnTo>
                  <a:lnTo>
                    <a:pt x="8143" y="1163"/>
                  </a:lnTo>
                  <a:close/>
                  <a:moveTo>
                    <a:pt x="11778" y="7318"/>
                  </a:moveTo>
                  <a:lnTo>
                    <a:pt x="11971" y="7415"/>
                  </a:lnTo>
                  <a:lnTo>
                    <a:pt x="12165" y="7512"/>
                  </a:lnTo>
                  <a:lnTo>
                    <a:pt x="12359" y="7658"/>
                  </a:lnTo>
                  <a:lnTo>
                    <a:pt x="12505" y="7852"/>
                  </a:lnTo>
                  <a:lnTo>
                    <a:pt x="12602" y="7997"/>
                  </a:lnTo>
                  <a:lnTo>
                    <a:pt x="12698" y="8239"/>
                  </a:lnTo>
                  <a:lnTo>
                    <a:pt x="12747" y="8433"/>
                  </a:lnTo>
                  <a:lnTo>
                    <a:pt x="12795" y="8675"/>
                  </a:lnTo>
                  <a:lnTo>
                    <a:pt x="12795" y="9306"/>
                  </a:lnTo>
                  <a:lnTo>
                    <a:pt x="11487" y="9306"/>
                  </a:lnTo>
                  <a:lnTo>
                    <a:pt x="11681" y="8336"/>
                  </a:lnTo>
                  <a:lnTo>
                    <a:pt x="11778" y="7318"/>
                  </a:lnTo>
                  <a:close/>
                  <a:moveTo>
                    <a:pt x="10275" y="10323"/>
                  </a:moveTo>
                  <a:lnTo>
                    <a:pt x="10275" y="11341"/>
                  </a:lnTo>
                  <a:lnTo>
                    <a:pt x="6010" y="11341"/>
                  </a:lnTo>
                  <a:lnTo>
                    <a:pt x="6010" y="10323"/>
                  </a:lnTo>
                  <a:close/>
                  <a:moveTo>
                    <a:pt x="4992" y="4071"/>
                  </a:moveTo>
                  <a:lnTo>
                    <a:pt x="4799" y="4604"/>
                  </a:lnTo>
                  <a:lnTo>
                    <a:pt x="4653" y="5186"/>
                  </a:lnTo>
                  <a:lnTo>
                    <a:pt x="4605" y="5719"/>
                  </a:lnTo>
                  <a:lnTo>
                    <a:pt x="4508" y="6301"/>
                  </a:lnTo>
                  <a:lnTo>
                    <a:pt x="4120" y="6398"/>
                  </a:lnTo>
                  <a:lnTo>
                    <a:pt x="3732" y="6592"/>
                  </a:lnTo>
                  <a:lnTo>
                    <a:pt x="3393" y="6785"/>
                  </a:lnTo>
                  <a:lnTo>
                    <a:pt x="3102" y="7125"/>
                  </a:lnTo>
                  <a:lnTo>
                    <a:pt x="2812" y="7464"/>
                  </a:lnTo>
                  <a:lnTo>
                    <a:pt x="2666" y="7852"/>
                  </a:lnTo>
                  <a:lnTo>
                    <a:pt x="2521" y="8239"/>
                  </a:lnTo>
                  <a:lnTo>
                    <a:pt x="2472" y="8675"/>
                  </a:lnTo>
                  <a:lnTo>
                    <a:pt x="2472" y="9790"/>
                  </a:lnTo>
                  <a:lnTo>
                    <a:pt x="2521" y="9984"/>
                  </a:lnTo>
                  <a:lnTo>
                    <a:pt x="2666" y="10178"/>
                  </a:lnTo>
                  <a:lnTo>
                    <a:pt x="2812" y="10275"/>
                  </a:lnTo>
                  <a:lnTo>
                    <a:pt x="3005" y="10323"/>
                  </a:lnTo>
                  <a:lnTo>
                    <a:pt x="4992" y="10323"/>
                  </a:lnTo>
                  <a:lnTo>
                    <a:pt x="4992" y="11826"/>
                  </a:lnTo>
                  <a:lnTo>
                    <a:pt x="5041" y="12020"/>
                  </a:lnTo>
                  <a:lnTo>
                    <a:pt x="5138" y="12213"/>
                  </a:lnTo>
                  <a:lnTo>
                    <a:pt x="5332" y="12310"/>
                  </a:lnTo>
                  <a:lnTo>
                    <a:pt x="5526" y="12359"/>
                  </a:lnTo>
                  <a:lnTo>
                    <a:pt x="6689" y="12359"/>
                  </a:lnTo>
                  <a:lnTo>
                    <a:pt x="6495" y="12795"/>
                  </a:lnTo>
                  <a:lnTo>
                    <a:pt x="6398" y="13086"/>
                  </a:lnTo>
                  <a:lnTo>
                    <a:pt x="6204" y="13328"/>
                  </a:lnTo>
                  <a:lnTo>
                    <a:pt x="6010" y="13570"/>
                  </a:lnTo>
                  <a:lnTo>
                    <a:pt x="5768" y="13764"/>
                  </a:lnTo>
                  <a:lnTo>
                    <a:pt x="5429" y="13958"/>
                  </a:lnTo>
                  <a:lnTo>
                    <a:pt x="5089" y="14152"/>
                  </a:lnTo>
                  <a:lnTo>
                    <a:pt x="1018" y="14152"/>
                  </a:lnTo>
                  <a:lnTo>
                    <a:pt x="1018" y="4071"/>
                  </a:lnTo>
                  <a:close/>
                  <a:moveTo>
                    <a:pt x="8579" y="12359"/>
                  </a:moveTo>
                  <a:lnTo>
                    <a:pt x="8676" y="12747"/>
                  </a:lnTo>
                  <a:lnTo>
                    <a:pt x="8870" y="13231"/>
                  </a:lnTo>
                  <a:lnTo>
                    <a:pt x="9112" y="13716"/>
                  </a:lnTo>
                  <a:lnTo>
                    <a:pt x="9451" y="14152"/>
                  </a:lnTo>
                  <a:lnTo>
                    <a:pt x="6883" y="14152"/>
                  </a:lnTo>
                  <a:lnTo>
                    <a:pt x="7173" y="13716"/>
                  </a:lnTo>
                  <a:lnTo>
                    <a:pt x="7464" y="13231"/>
                  </a:lnTo>
                  <a:lnTo>
                    <a:pt x="7610" y="12747"/>
                  </a:lnTo>
                  <a:lnTo>
                    <a:pt x="7755" y="12359"/>
                  </a:lnTo>
                  <a:close/>
                  <a:moveTo>
                    <a:pt x="15316" y="4071"/>
                  </a:moveTo>
                  <a:lnTo>
                    <a:pt x="15316" y="14152"/>
                  </a:lnTo>
                  <a:lnTo>
                    <a:pt x="11196" y="14152"/>
                  </a:lnTo>
                  <a:lnTo>
                    <a:pt x="10857" y="13958"/>
                  </a:lnTo>
                  <a:lnTo>
                    <a:pt x="10566" y="13764"/>
                  </a:lnTo>
                  <a:lnTo>
                    <a:pt x="10275" y="13570"/>
                  </a:lnTo>
                  <a:lnTo>
                    <a:pt x="10081" y="13328"/>
                  </a:lnTo>
                  <a:lnTo>
                    <a:pt x="9936" y="13086"/>
                  </a:lnTo>
                  <a:lnTo>
                    <a:pt x="9791" y="12795"/>
                  </a:lnTo>
                  <a:lnTo>
                    <a:pt x="9597" y="12359"/>
                  </a:lnTo>
                  <a:lnTo>
                    <a:pt x="10808" y="12359"/>
                  </a:lnTo>
                  <a:lnTo>
                    <a:pt x="11002" y="12310"/>
                  </a:lnTo>
                  <a:lnTo>
                    <a:pt x="11148" y="12213"/>
                  </a:lnTo>
                  <a:lnTo>
                    <a:pt x="11244" y="12020"/>
                  </a:lnTo>
                  <a:lnTo>
                    <a:pt x="11293" y="11826"/>
                  </a:lnTo>
                  <a:lnTo>
                    <a:pt x="11293" y="10323"/>
                  </a:lnTo>
                  <a:lnTo>
                    <a:pt x="13280" y="10323"/>
                  </a:lnTo>
                  <a:lnTo>
                    <a:pt x="13474" y="10275"/>
                  </a:lnTo>
                  <a:lnTo>
                    <a:pt x="13668" y="10178"/>
                  </a:lnTo>
                  <a:lnTo>
                    <a:pt x="13765" y="9984"/>
                  </a:lnTo>
                  <a:lnTo>
                    <a:pt x="13813" y="9790"/>
                  </a:lnTo>
                  <a:lnTo>
                    <a:pt x="13813" y="8675"/>
                  </a:lnTo>
                  <a:lnTo>
                    <a:pt x="13765" y="8239"/>
                  </a:lnTo>
                  <a:lnTo>
                    <a:pt x="13668" y="7852"/>
                  </a:lnTo>
                  <a:lnTo>
                    <a:pt x="13474" y="7464"/>
                  </a:lnTo>
                  <a:lnTo>
                    <a:pt x="13232" y="7125"/>
                  </a:lnTo>
                  <a:lnTo>
                    <a:pt x="12941" y="6785"/>
                  </a:lnTo>
                  <a:lnTo>
                    <a:pt x="12553" y="6592"/>
                  </a:lnTo>
                  <a:lnTo>
                    <a:pt x="12165" y="6398"/>
                  </a:lnTo>
                  <a:lnTo>
                    <a:pt x="11778" y="6301"/>
                  </a:lnTo>
                  <a:lnTo>
                    <a:pt x="11729" y="5719"/>
                  </a:lnTo>
                  <a:lnTo>
                    <a:pt x="11632" y="5186"/>
                  </a:lnTo>
                  <a:lnTo>
                    <a:pt x="11487" y="4604"/>
                  </a:lnTo>
                  <a:lnTo>
                    <a:pt x="11341" y="4071"/>
                  </a:lnTo>
                  <a:close/>
                  <a:moveTo>
                    <a:pt x="8143" y="0"/>
                  </a:moveTo>
                  <a:lnTo>
                    <a:pt x="7997" y="49"/>
                  </a:lnTo>
                  <a:lnTo>
                    <a:pt x="7852" y="97"/>
                  </a:lnTo>
                  <a:lnTo>
                    <a:pt x="7707" y="243"/>
                  </a:lnTo>
                  <a:lnTo>
                    <a:pt x="7319" y="582"/>
                  </a:lnTo>
                  <a:lnTo>
                    <a:pt x="6786" y="1115"/>
                  </a:lnTo>
                  <a:lnTo>
                    <a:pt x="6156" y="1842"/>
                  </a:lnTo>
                  <a:lnTo>
                    <a:pt x="5768" y="2424"/>
                  </a:lnTo>
                  <a:lnTo>
                    <a:pt x="5429" y="3054"/>
                  </a:lnTo>
                  <a:lnTo>
                    <a:pt x="485" y="3054"/>
                  </a:lnTo>
                  <a:lnTo>
                    <a:pt x="291" y="3102"/>
                  </a:lnTo>
                  <a:lnTo>
                    <a:pt x="146" y="3199"/>
                  </a:lnTo>
                  <a:lnTo>
                    <a:pt x="49" y="3393"/>
                  </a:lnTo>
                  <a:lnTo>
                    <a:pt x="1" y="3587"/>
                  </a:lnTo>
                  <a:lnTo>
                    <a:pt x="1" y="14637"/>
                  </a:lnTo>
                  <a:lnTo>
                    <a:pt x="49" y="14831"/>
                  </a:lnTo>
                  <a:lnTo>
                    <a:pt x="146" y="15024"/>
                  </a:lnTo>
                  <a:lnTo>
                    <a:pt x="291" y="15121"/>
                  </a:lnTo>
                  <a:lnTo>
                    <a:pt x="485" y="15170"/>
                  </a:lnTo>
                  <a:lnTo>
                    <a:pt x="7658" y="15170"/>
                  </a:lnTo>
                  <a:lnTo>
                    <a:pt x="7658" y="16333"/>
                  </a:lnTo>
                  <a:lnTo>
                    <a:pt x="3878" y="16333"/>
                  </a:lnTo>
                  <a:lnTo>
                    <a:pt x="3684" y="16381"/>
                  </a:lnTo>
                  <a:lnTo>
                    <a:pt x="3539" y="16478"/>
                  </a:lnTo>
                  <a:lnTo>
                    <a:pt x="3393" y="16624"/>
                  </a:lnTo>
                  <a:lnTo>
                    <a:pt x="3393" y="16866"/>
                  </a:lnTo>
                  <a:lnTo>
                    <a:pt x="3393" y="17060"/>
                  </a:lnTo>
                  <a:lnTo>
                    <a:pt x="3539" y="17205"/>
                  </a:lnTo>
                  <a:lnTo>
                    <a:pt x="3684" y="17302"/>
                  </a:lnTo>
                  <a:lnTo>
                    <a:pt x="3878" y="17351"/>
                  </a:lnTo>
                  <a:lnTo>
                    <a:pt x="12408" y="17351"/>
                  </a:lnTo>
                  <a:lnTo>
                    <a:pt x="12602" y="17302"/>
                  </a:lnTo>
                  <a:lnTo>
                    <a:pt x="12795" y="17205"/>
                  </a:lnTo>
                  <a:lnTo>
                    <a:pt x="12892" y="17060"/>
                  </a:lnTo>
                  <a:lnTo>
                    <a:pt x="12941" y="16866"/>
                  </a:lnTo>
                  <a:lnTo>
                    <a:pt x="12892" y="16624"/>
                  </a:lnTo>
                  <a:lnTo>
                    <a:pt x="12795" y="16478"/>
                  </a:lnTo>
                  <a:lnTo>
                    <a:pt x="12602" y="16381"/>
                  </a:lnTo>
                  <a:lnTo>
                    <a:pt x="12408" y="16333"/>
                  </a:lnTo>
                  <a:lnTo>
                    <a:pt x="8676" y="16333"/>
                  </a:lnTo>
                  <a:lnTo>
                    <a:pt x="8676" y="15170"/>
                  </a:lnTo>
                  <a:lnTo>
                    <a:pt x="15800" y="15170"/>
                  </a:lnTo>
                  <a:lnTo>
                    <a:pt x="15994" y="15121"/>
                  </a:lnTo>
                  <a:lnTo>
                    <a:pt x="16139" y="15024"/>
                  </a:lnTo>
                  <a:lnTo>
                    <a:pt x="16285" y="14831"/>
                  </a:lnTo>
                  <a:lnTo>
                    <a:pt x="16333" y="14637"/>
                  </a:lnTo>
                  <a:lnTo>
                    <a:pt x="16333" y="3587"/>
                  </a:lnTo>
                  <a:lnTo>
                    <a:pt x="16285" y="3393"/>
                  </a:lnTo>
                  <a:lnTo>
                    <a:pt x="16139" y="3199"/>
                  </a:lnTo>
                  <a:lnTo>
                    <a:pt x="15994" y="3102"/>
                  </a:lnTo>
                  <a:lnTo>
                    <a:pt x="15800" y="3054"/>
                  </a:lnTo>
                  <a:lnTo>
                    <a:pt x="10905" y="3054"/>
                  </a:lnTo>
                  <a:lnTo>
                    <a:pt x="10518" y="2424"/>
                  </a:lnTo>
                  <a:lnTo>
                    <a:pt x="10130" y="1842"/>
                  </a:lnTo>
                  <a:lnTo>
                    <a:pt x="9500" y="1115"/>
                  </a:lnTo>
                  <a:lnTo>
                    <a:pt x="8967" y="582"/>
                  </a:lnTo>
                  <a:lnTo>
                    <a:pt x="8627" y="243"/>
                  </a:lnTo>
                  <a:lnTo>
                    <a:pt x="8434" y="97"/>
                  </a:lnTo>
                  <a:lnTo>
                    <a:pt x="8288" y="49"/>
                  </a:lnTo>
                  <a:lnTo>
                    <a:pt x="814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0" name="Google Shape;1060;p36"/>
          <p:cNvSpPr/>
          <p:nvPr/>
        </p:nvSpPr>
        <p:spPr>
          <a:xfrm>
            <a:off x="6594092" y="3338319"/>
            <a:ext cx="391048" cy="346119"/>
          </a:xfrm>
          <a:custGeom>
            <a:rect b="b" l="l" r="r" t="t"/>
            <a:pathLst>
              <a:path extrusionOk="0" h="15315" w="17303">
                <a:moveTo>
                  <a:pt x="13764" y="1018"/>
                </a:moveTo>
                <a:lnTo>
                  <a:pt x="13764" y="2036"/>
                </a:lnTo>
                <a:lnTo>
                  <a:pt x="12746" y="2036"/>
                </a:lnTo>
                <a:lnTo>
                  <a:pt x="12746" y="1018"/>
                </a:lnTo>
                <a:close/>
                <a:moveTo>
                  <a:pt x="13764" y="3053"/>
                </a:moveTo>
                <a:lnTo>
                  <a:pt x="13764" y="5283"/>
                </a:lnTo>
                <a:lnTo>
                  <a:pt x="12746" y="5283"/>
                </a:lnTo>
                <a:lnTo>
                  <a:pt x="12746" y="3053"/>
                </a:lnTo>
                <a:close/>
                <a:moveTo>
                  <a:pt x="9548" y="8627"/>
                </a:moveTo>
                <a:lnTo>
                  <a:pt x="9742" y="10226"/>
                </a:lnTo>
                <a:lnTo>
                  <a:pt x="2084" y="10226"/>
                </a:lnTo>
                <a:lnTo>
                  <a:pt x="2084" y="8627"/>
                </a:lnTo>
                <a:close/>
                <a:moveTo>
                  <a:pt x="9839" y="11244"/>
                </a:moveTo>
                <a:lnTo>
                  <a:pt x="9936" y="12262"/>
                </a:lnTo>
                <a:lnTo>
                  <a:pt x="2520" y="12262"/>
                </a:lnTo>
                <a:lnTo>
                  <a:pt x="2327" y="12310"/>
                </a:lnTo>
                <a:lnTo>
                  <a:pt x="2181" y="12407"/>
                </a:lnTo>
                <a:lnTo>
                  <a:pt x="2036" y="12601"/>
                </a:lnTo>
                <a:lnTo>
                  <a:pt x="1987" y="12795"/>
                </a:lnTo>
                <a:lnTo>
                  <a:pt x="2036" y="12989"/>
                </a:lnTo>
                <a:lnTo>
                  <a:pt x="2181" y="13134"/>
                </a:lnTo>
                <a:lnTo>
                  <a:pt x="2327" y="13231"/>
                </a:lnTo>
                <a:lnTo>
                  <a:pt x="2520" y="13279"/>
                </a:lnTo>
                <a:lnTo>
                  <a:pt x="10081" y="13279"/>
                </a:lnTo>
                <a:lnTo>
                  <a:pt x="10178" y="14297"/>
                </a:lnTo>
                <a:lnTo>
                  <a:pt x="2520" y="14297"/>
                </a:lnTo>
                <a:lnTo>
                  <a:pt x="2230" y="14249"/>
                </a:lnTo>
                <a:lnTo>
                  <a:pt x="1939" y="14200"/>
                </a:lnTo>
                <a:lnTo>
                  <a:pt x="1648" y="14055"/>
                </a:lnTo>
                <a:lnTo>
                  <a:pt x="1454" y="13861"/>
                </a:lnTo>
                <a:lnTo>
                  <a:pt x="1260" y="13619"/>
                </a:lnTo>
                <a:lnTo>
                  <a:pt x="1115" y="13376"/>
                </a:lnTo>
                <a:lnTo>
                  <a:pt x="1018" y="13086"/>
                </a:lnTo>
                <a:lnTo>
                  <a:pt x="969" y="12795"/>
                </a:lnTo>
                <a:lnTo>
                  <a:pt x="1018" y="12456"/>
                </a:lnTo>
                <a:lnTo>
                  <a:pt x="1115" y="12165"/>
                </a:lnTo>
                <a:lnTo>
                  <a:pt x="1260" y="11922"/>
                </a:lnTo>
                <a:lnTo>
                  <a:pt x="1454" y="11680"/>
                </a:lnTo>
                <a:lnTo>
                  <a:pt x="1648" y="11535"/>
                </a:lnTo>
                <a:lnTo>
                  <a:pt x="1939" y="11389"/>
                </a:lnTo>
                <a:lnTo>
                  <a:pt x="2230" y="11292"/>
                </a:lnTo>
                <a:lnTo>
                  <a:pt x="2520" y="11244"/>
                </a:lnTo>
                <a:close/>
                <a:moveTo>
                  <a:pt x="16236" y="6300"/>
                </a:moveTo>
                <a:lnTo>
                  <a:pt x="15315" y="14297"/>
                </a:lnTo>
                <a:lnTo>
                  <a:pt x="11196" y="14297"/>
                </a:lnTo>
                <a:lnTo>
                  <a:pt x="10275" y="6300"/>
                </a:lnTo>
                <a:close/>
                <a:moveTo>
                  <a:pt x="9839" y="0"/>
                </a:moveTo>
                <a:lnTo>
                  <a:pt x="9645" y="97"/>
                </a:lnTo>
                <a:lnTo>
                  <a:pt x="9499" y="194"/>
                </a:lnTo>
                <a:lnTo>
                  <a:pt x="9402" y="388"/>
                </a:lnTo>
                <a:lnTo>
                  <a:pt x="9402" y="582"/>
                </a:lnTo>
                <a:lnTo>
                  <a:pt x="10032" y="5283"/>
                </a:lnTo>
                <a:lnTo>
                  <a:pt x="9742" y="5283"/>
                </a:lnTo>
                <a:lnTo>
                  <a:pt x="9499" y="5331"/>
                </a:lnTo>
                <a:lnTo>
                  <a:pt x="9354" y="5477"/>
                </a:lnTo>
                <a:lnTo>
                  <a:pt x="9257" y="5670"/>
                </a:lnTo>
                <a:lnTo>
                  <a:pt x="9209" y="5864"/>
                </a:lnTo>
                <a:lnTo>
                  <a:pt x="9402" y="7609"/>
                </a:lnTo>
                <a:lnTo>
                  <a:pt x="485" y="7609"/>
                </a:lnTo>
                <a:lnTo>
                  <a:pt x="291" y="7657"/>
                </a:lnTo>
                <a:lnTo>
                  <a:pt x="146" y="7803"/>
                </a:lnTo>
                <a:lnTo>
                  <a:pt x="0" y="7948"/>
                </a:lnTo>
                <a:lnTo>
                  <a:pt x="0" y="8142"/>
                </a:lnTo>
                <a:lnTo>
                  <a:pt x="0" y="8336"/>
                </a:lnTo>
                <a:lnTo>
                  <a:pt x="146" y="8481"/>
                </a:lnTo>
                <a:lnTo>
                  <a:pt x="291" y="8627"/>
                </a:lnTo>
                <a:lnTo>
                  <a:pt x="1066" y="8627"/>
                </a:lnTo>
                <a:lnTo>
                  <a:pt x="1066" y="10226"/>
                </a:lnTo>
                <a:lnTo>
                  <a:pt x="485" y="10226"/>
                </a:lnTo>
                <a:lnTo>
                  <a:pt x="291" y="10275"/>
                </a:lnTo>
                <a:lnTo>
                  <a:pt x="146" y="10372"/>
                </a:lnTo>
                <a:lnTo>
                  <a:pt x="0" y="10565"/>
                </a:lnTo>
                <a:lnTo>
                  <a:pt x="0" y="10759"/>
                </a:lnTo>
                <a:lnTo>
                  <a:pt x="0" y="10953"/>
                </a:lnTo>
                <a:lnTo>
                  <a:pt x="146" y="11098"/>
                </a:lnTo>
                <a:lnTo>
                  <a:pt x="291" y="11195"/>
                </a:lnTo>
                <a:lnTo>
                  <a:pt x="485" y="11244"/>
                </a:lnTo>
                <a:lnTo>
                  <a:pt x="291" y="11583"/>
                </a:lnTo>
                <a:lnTo>
                  <a:pt x="97" y="11971"/>
                </a:lnTo>
                <a:lnTo>
                  <a:pt x="0" y="12359"/>
                </a:lnTo>
                <a:lnTo>
                  <a:pt x="0" y="12795"/>
                </a:lnTo>
                <a:lnTo>
                  <a:pt x="49" y="13279"/>
                </a:lnTo>
                <a:lnTo>
                  <a:pt x="194" y="13764"/>
                </a:lnTo>
                <a:lnTo>
                  <a:pt x="388" y="14200"/>
                </a:lnTo>
                <a:lnTo>
                  <a:pt x="727" y="14588"/>
                </a:lnTo>
                <a:lnTo>
                  <a:pt x="1115" y="14879"/>
                </a:lnTo>
                <a:lnTo>
                  <a:pt x="1551" y="15121"/>
                </a:lnTo>
                <a:lnTo>
                  <a:pt x="1987" y="15266"/>
                </a:lnTo>
                <a:lnTo>
                  <a:pt x="2520" y="15315"/>
                </a:lnTo>
                <a:lnTo>
                  <a:pt x="15800" y="15315"/>
                </a:lnTo>
                <a:lnTo>
                  <a:pt x="15994" y="15266"/>
                </a:lnTo>
                <a:lnTo>
                  <a:pt x="16139" y="15170"/>
                </a:lnTo>
                <a:lnTo>
                  <a:pt x="16236" y="15024"/>
                </a:lnTo>
                <a:lnTo>
                  <a:pt x="16284" y="14879"/>
                </a:lnTo>
                <a:lnTo>
                  <a:pt x="17302" y="5864"/>
                </a:lnTo>
                <a:lnTo>
                  <a:pt x="17302" y="5670"/>
                </a:lnTo>
                <a:lnTo>
                  <a:pt x="17205" y="5477"/>
                </a:lnTo>
                <a:lnTo>
                  <a:pt x="17011" y="5331"/>
                </a:lnTo>
                <a:lnTo>
                  <a:pt x="16818" y="5283"/>
                </a:lnTo>
                <a:lnTo>
                  <a:pt x="16527" y="5283"/>
                </a:lnTo>
                <a:lnTo>
                  <a:pt x="17157" y="582"/>
                </a:lnTo>
                <a:lnTo>
                  <a:pt x="17108" y="388"/>
                </a:lnTo>
                <a:lnTo>
                  <a:pt x="17060" y="194"/>
                </a:lnTo>
                <a:lnTo>
                  <a:pt x="16914" y="97"/>
                </a:lnTo>
                <a:lnTo>
                  <a:pt x="16721" y="0"/>
                </a:lnTo>
                <a:lnTo>
                  <a:pt x="16527" y="49"/>
                </a:lnTo>
                <a:lnTo>
                  <a:pt x="16333" y="97"/>
                </a:lnTo>
                <a:lnTo>
                  <a:pt x="16188" y="242"/>
                </a:lnTo>
                <a:lnTo>
                  <a:pt x="16139" y="436"/>
                </a:lnTo>
                <a:lnTo>
                  <a:pt x="15509" y="5283"/>
                </a:lnTo>
                <a:lnTo>
                  <a:pt x="14782" y="5283"/>
                </a:lnTo>
                <a:lnTo>
                  <a:pt x="14782" y="533"/>
                </a:lnTo>
                <a:lnTo>
                  <a:pt x="14734" y="339"/>
                </a:lnTo>
                <a:lnTo>
                  <a:pt x="14637" y="145"/>
                </a:lnTo>
                <a:lnTo>
                  <a:pt x="14491" y="49"/>
                </a:lnTo>
                <a:lnTo>
                  <a:pt x="14297" y="0"/>
                </a:lnTo>
                <a:lnTo>
                  <a:pt x="12262" y="0"/>
                </a:lnTo>
                <a:lnTo>
                  <a:pt x="12068" y="49"/>
                </a:lnTo>
                <a:lnTo>
                  <a:pt x="11874" y="145"/>
                </a:lnTo>
                <a:lnTo>
                  <a:pt x="11777" y="339"/>
                </a:lnTo>
                <a:lnTo>
                  <a:pt x="11729" y="533"/>
                </a:lnTo>
                <a:lnTo>
                  <a:pt x="11729" y="5283"/>
                </a:lnTo>
                <a:lnTo>
                  <a:pt x="11050" y="5283"/>
                </a:lnTo>
                <a:lnTo>
                  <a:pt x="10420" y="436"/>
                </a:lnTo>
                <a:lnTo>
                  <a:pt x="10323" y="242"/>
                </a:lnTo>
                <a:lnTo>
                  <a:pt x="10226" y="97"/>
                </a:lnTo>
                <a:lnTo>
                  <a:pt x="10032" y="49"/>
                </a:lnTo>
                <a:lnTo>
                  <a:pt x="98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1" name="Google Shape;1061;p36"/>
          <p:cNvGrpSpPr/>
          <p:nvPr/>
        </p:nvGrpSpPr>
        <p:grpSpPr>
          <a:xfrm>
            <a:off x="7212780" y="3315312"/>
            <a:ext cx="392133" cy="392133"/>
            <a:chOff x="7408842" y="3315312"/>
            <a:chExt cx="392133" cy="392133"/>
          </a:xfrm>
        </p:grpSpPr>
        <p:sp>
          <p:nvSpPr>
            <p:cNvPr id="1062" name="Google Shape;1062;p36"/>
            <p:cNvSpPr/>
            <p:nvPr/>
          </p:nvSpPr>
          <p:spPr>
            <a:xfrm>
              <a:off x="7442788" y="3550804"/>
              <a:ext cx="324242" cy="156641"/>
            </a:xfrm>
            <a:custGeom>
              <a:rect b="b" l="l" r="r" t="t"/>
              <a:pathLst>
                <a:path extrusionOk="0" h="6931" w="14347">
                  <a:moveTo>
                    <a:pt x="7028" y="1018"/>
                  </a:moveTo>
                  <a:lnTo>
                    <a:pt x="7271" y="1115"/>
                  </a:lnTo>
                  <a:lnTo>
                    <a:pt x="7513" y="1212"/>
                  </a:lnTo>
                  <a:lnTo>
                    <a:pt x="7707" y="1357"/>
                  </a:lnTo>
                  <a:lnTo>
                    <a:pt x="8822" y="2181"/>
                  </a:lnTo>
                  <a:lnTo>
                    <a:pt x="1988" y="2181"/>
                  </a:lnTo>
                  <a:lnTo>
                    <a:pt x="2667" y="1503"/>
                  </a:lnTo>
                  <a:lnTo>
                    <a:pt x="2909" y="1309"/>
                  </a:lnTo>
                  <a:lnTo>
                    <a:pt x="3200" y="1115"/>
                  </a:lnTo>
                  <a:lnTo>
                    <a:pt x="3539" y="1018"/>
                  </a:lnTo>
                  <a:close/>
                  <a:moveTo>
                    <a:pt x="10324" y="3150"/>
                  </a:moveTo>
                  <a:lnTo>
                    <a:pt x="12408" y="3538"/>
                  </a:lnTo>
                  <a:lnTo>
                    <a:pt x="12602" y="3587"/>
                  </a:lnTo>
                  <a:lnTo>
                    <a:pt x="12796" y="3684"/>
                  </a:lnTo>
                  <a:lnTo>
                    <a:pt x="12941" y="3780"/>
                  </a:lnTo>
                  <a:lnTo>
                    <a:pt x="13087" y="3926"/>
                  </a:lnTo>
                  <a:lnTo>
                    <a:pt x="13183" y="4071"/>
                  </a:lnTo>
                  <a:lnTo>
                    <a:pt x="13280" y="4217"/>
                  </a:lnTo>
                  <a:lnTo>
                    <a:pt x="13329" y="4411"/>
                  </a:lnTo>
                  <a:lnTo>
                    <a:pt x="13329" y="4604"/>
                  </a:lnTo>
                  <a:lnTo>
                    <a:pt x="13329" y="5913"/>
                  </a:lnTo>
                  <a:lnTo>
                    <a:pt x="12505" y="5913"/>
                  </a:lnTo>
                  <a:lnTo>
                    <a:pt x="12408" y="5574"/>
                  </a:lnTo>
                  <a:lnTo>
                    <a:pt x="12214" y="5283"/>
                  </a:lnTo>
                  <a:lnTo>
                    <a:pt x="12020" y="4992"/>
                  </a:lnTo>
                  <a:lnTo>
                    <a:pt x="11778" y="4750"/>
                  </a:lnTo>
                  <a:lnTo>
                    <a:pt x="11487" y="4556"/>
                  </a:lnTo>
                  <a:lnTo>
                    <a:pt x="11148" y="4411"/>
                  </a:lnTo>
                  <a:lnTo>
                    <a:pt x="10809" y="4362"/>
                  </a:lnTo>
                  <a:lnTo>
                    <a:pt x="10469" y="4314"/>
                  </a:lnTo>
                  <a:lnTo>
                    <a:pt x="10082" y="4362"/>
                  </a:lnTo>
                  <a:lnTo>
                    <a:pt x="9742" y="4411"/>
                  </a:lnTo>
                  <a:lnTo>
                    <a:pt x="9403" y="4556"/>
                  </a:lnTo>
                  <a:lnTo>
                    <a:pt x="9112" y="4750"/>
                  </a:lnTo>
                  <a:lnTo>
                    <a:pt x="8870" y="4992"/>
                  </a:lnTo>
                  <a:lnTo>
                    <a:pt x="8676" y="5283"/>
                  </a:lnTo>
                  <a:lnTo>
                    <a:pt x="8482" y="5574"/>
                  </a:lnTo>
                  <a:lnTo>
                    <a:pt x="8385" y="5913"/>
                  </a:lnTo>
                  <a:lnTo>
                    <a:pt x="6011" y="5913"/>
                  </a:lnTo>
                  <a:lnTo>
                    <a:pt x="5865" y="5574"/>
                  </a:lnTo>
                  <a:lnTo>
                    <a:pt x="5720" y="5283"/>
                  </a:lnTo>
                  <a:lnTo>
                    <a:pt x="5477" y="4992"/>
                  </a:lnTo>
                  <a:lnTo>
                    <a:pt x="5235" y="4750"/>
                  </a:lnTo>
                  <a:lnTo>
                    <a:pt x="4944" y="4556"/>
                  </a:lnTo>
                  <a:lnTo>
                    <a:pt x="4654" y="4411"/>
                  </a:lnTo>
                  <a:lnTo>
                    <a:pt x="4314" y="4362"/>
                  </a:lnTo>
                  <a:lnTo>
                    <a:pt x="3927" y="4314"/>
                  </a:lnTo>
                  <a:lnTo>
                    <a:pt x="3587" y="4362"/>
                  </a:lnTo>
                  <a:lnTo>
                    <a:pt x="3248" y="4411"/>
                  </a:lnTo>
                  <a:lnTo>
                    <a:pt x="2909" y="4556"/>
                  </a:lnTo>
                  <a:lnTo>
                    <a:pt x="2618" y="4750"/>
                  </a:lnTo>
                  <a:lnTo>
                    <a:pt x="2376" y="4992"/>
                  </a:lnTo>
                  <a:lnTo>
                    <a:pt x="2182" y="5283"/>
                  </a:lnTo>
                  <a:lnTo>
                    <a:pt x="1988" y="5574"/>
                  </a:lnTo>
                  <a:lnTo>
                    <a:pt x="1891" y="5913"/>
                  </a:lnTo>
                  <a:lnTo>
                    <a:pt x="1019" y="5913"/>
                  </a:lnTo>
                  <a:lnTo>
                    <a:pt x="1019" y="3877"/>
                  </a:lnTo>
                  <a:lnTo>
                    <a:pt x="1067" y="3490"/>
                  </a:lnTo>
                  <a:lnTo>
                    <a:pt x="1164" y="3150"/>
                  </a:lnTo>
                  <a:close/>
                  <a:moveTo>
                    <a:pt x="3878" y="0"/>
                  </a:moveTo>
                  <a:lnTo>
                    <a:pt x="3345" y="49"/>
                  </a:lnTo>
                  <a:lnTo>
                    <a:pt x="2812" y="194"/>
                  </a:lnTo>
                  <a:lnTo>
                    <a:pt x="2376" y="436"/>
                  </a:lnTo>
                  <a:lnTo>
                    <a:pt x="1940" y="776"/>
                  </a:lnTo>
                  <a:lnTo>
                    <a:pt x="825" y="1890"/>
                  </a:lnTo>
                  <a:lnTo>
                    <a:pt x="486" y="2327"/>
                  </a:lnTo>
                  <a:lnTo>
                    <a:pt x="243" y="2811"/>
                  </a:lnTo>
                  <a:lnTo>
                    <a:pt x="49" y="3296"/>
                  </a:lnTo>
                  <a:lnTo>
                    <a:pt x="1" y="3877"/>
                  </a:lnTo>
                  <a:lnTo>
                    <a:pt x="1" y="6446"/>
                  </a:lnTo>
                  <a:lnTo>
                    <a:pt x="49" y="6640"/>
                  </a:lnTo>
                  <a:lnTo>
                    <a:pt x="146" y="6785"/>
                  </a:lnTo>
                  <a:lnTo>
                    <a:pt x="340" y="6882"/>
                  </a:lnTo>
                  <a:lnTo>
                    <a:pt x="534" y="6931"/>
                  </a:lnTo>
                  <a:lnTo>
                    <a:pt x="2327" y="6931"/>
                  </a:lnTo>
                  <a:lnTo>
                    <a:pt x="2521" y="6882"/>
                  </a:lnTo>
                  <a:lnTo>
                    <a:pt x="2667" y="6785"/>
                  </a:lnTo>
                  <a:lnTo>
                    <a:pt x="2812" y="6640"/>
                  </a:lnTo>
                  <a:lnTo>
                    <a:pt x="2860" y="6446"/>
                  </a:lnTo>
                  <a:lnTo>
                    <a:pt x="2860" y="6204"/>
                  </a:lnTo>
                  <a:lnTo>
                    <a:pt x="2909" y="6010"/>
                  </a:lnTo>
                  <a:lnTo>
                    <a:pt x="3006" y="5816"/>
                  </a:lnTo>
                  <a:lnTo>
                    <a:pt x="3151" y="5671"/>
                  </a:lnTo>
                  <a:lnTo>
                    <a:pt x="3345" y="5525"/>
                  </a:lnTo>
                  <a:lnTo>
                    <a:pt x="3490" y="5428"/>
                  </a:lnTo>
                  <a:lnTo>
                    <a:pt x="3733" y="5331"/>
                  </a:lnTo>
                  <a:lnTo>
                    <a:pt x="4169" y="5331"/>
                  </a:lnTo>
                  <a:lnTo>
                    <a:pt x="4363" y="5428"/>
                  </a:lnTo>
                  <a:lnTo>
                    <a:pt x="4557" y="5525"/>
                  </a:lnTo>
                  <a:lnTo>
                    <a:pt x="4702" y="5671"/>
                  </a:lnTo>
                  <a:lnTo>
                    <a:pt x="4847" y="5816"/>
                  </a:lnTo>
                  <a:lnTo>
                    <a:pt x="4944" y="6010"/>
                  </a:lnTo>
                  <a:lnTo>
                    <a:pt x="4993" y="6204"/>
                  </a:lnTo>
                  <a:lnTo>
                    <a:pt x="5041" y="6446"/>
                  </a:lnTo>
                  <a:lnTo>
                    <a:pt x="5090" y="6640"/>
                  </a:lnTo>
                  <a:lnTo>
                    <a:pt x="5187" y="6785"/>
                  </a:lnTo>
                  <a:lnTo>
                    <a:pt x="5332" y="6882"/>
                  </a:lnTo>
                  <a:lnTo>
                    <a:pt x="5526" y="6931"/>
                  </a:lnTo>
                  <a:lnTo>
                    <a:pt x="8822" y="6931"/>
                  </a:lnTo>
                  <a:lnTo>
                    <a:pt x="9015" y="6882"/>
                  </a:lnTo>
                  <a:lnTo>
                    <a:pt x="9209" y="6785"/>
                  </a:lnTo>
                  <a:lnTo>
                    <a:pt x="9306" y="6640"/>
                  </a:lnTo>
                  <a:lnTo>
                    <a:pt x="9355" y="6446"/>
                  </a:lnTo>
                  <a:lnTo>
                    <a:pt x="9355" y="6204"/>
                  </a:lnTo>
                  <a:lnTo>
                    <a:pt x="9452" y="6010"/>
                  </a:lnTo>
                  <a:lnTo>
                    <a:pt x="9549" y="5816"/>
                  </a:lnTo>
                  <a:lnTo>
                    <a:pt x="9645" y="5671"/>
                  </a:lnTo>
                  <a:lnTo>
                    <a:pt x="9839" y="5525"/>
                  </a:lnTo>
                  <a:lnTo>
                    <a:pt x="10033" y="5428"/>
                  </a:lnTo>
                  <a:lnTo>
                    <a:pt x="10227" y="5331"/>
                  </a:lnTo>
                  <a:lnTo>
                    <a:pt x="10663" y="5331"/>
                  </a:lnTo>
                  <a:lnTo>
                    <a:pt x="10857" y="5428"/>
                  </a:lnTo>
                  <a:lnTo>
                    <a:pt x="11051" y="5525"/>
                  </a:lnTo>
                  <a:lnTo>
                    <a:pt x="11245" y="5671"/>
                  </a:lnTo>
                  <a:lnTo>
                    <a:pt x="11342" y="5816"/>
                  </a:lnTo>
                  <a:lnTo>
                    <a:pt x="11439" y="6010"/>
                  </a:lnTo>
                  <a:lnTo>
                    <a:pt x="11536" y="6204"/>
                  </a:lnTo>
                  <a:lnTo>
                    <a:pt x="11536" y="6446"/>
                  </a:lnTo>
                  <a:lnTo>
                    <a:pt x="11584" y="6640"/>
                  </a:lnTo>
                  <a:lnTo>
                    <a:pt x="11681" y="6785"/>
                  </a:lnTo>
                  <a:lnTo>
                    <a:pt x="11875" y="6882"/>
                  </a:lnTo>
                  <a:lnTo>
                    <a:pt x="12069" y="6931"/>
                  </a:lnTo>
                  <a:lnTo>
                    <a:pt x="13862" y="6931"/>
                  </a:lnTo>
                  <a:lnTo>
                    <a:pt x="14056" y="6882"/>
                  </a:lnTo>
                  <a:lnTo>
                    <a:pt x="14201" y="6785"/>
                  </a:lnTo>
                  <a:lnTo>
                    <a:pt x="14347" y="6640"/>
                  </a:lnTo>
                  <a:lnTo>
                    <a:pt x="14347" y="6446"/>
                  </a:lnTo>
                  <a:lnTo>
                    <a:pt x="14347" y="4556"/>
                  </a:lnTo>
                  <a:lnTo>
                    <a:pt x="14298" y="4217"/>
                  </a:lnTo>
                  <a:lnTo>
                    <a:pt x="14201" y="3877"/>
                  </a:lnTo>
                  <a:lnTo>
                    <a:pt x="14056" y="3538"/>
                  </a:lnTo>
                  <a:lnTo>
                    <a:pt x="13862" y="3247"/>
                  </a:lnTo>
                  <a:lnTo>
                    <a:pt x="13571" y="3005"/>
                  </a:lnTo>
                  <a:lnTo>
                    <a:pt x="13280" y="2811"/>
                  </a:lnTo>
                  <a:lnTo>
                    <a:pt x="12990" y="2666"/>
                  </a:lnTo>
                  <a:lnTo>
                    <a:pt x="12602" y="2569"/>
                  </a:lnTo>
                  <a:lnTo>
                    <a:pt x="10566" y="2181"/>
                  </a:lnTo>
                  <a:lnTo>
                    <a:pt x="8337" y="533"/>
                  </a:lnTo>
                  <a:lnTo>
                    <a:pt x="7998" y="291"/>
                  </a:lnTo>
                  <a:lnTo>
                    <a:pt x="7610" y="146"/>
                  </a:lnTo>
                  <a:lnTo>
                    <a:pt x="7174" y="49"/>
                  </a:lnTo>
                  <a:lnTo>
                    <a:pt x="67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36"/>
            <p:cNvSpPr/>
            <p:nvPr/>
          </p:nvSpPr>
          <p:spPr>
            <a:xfrm>
              <a:off x="7408842" y="3315312"/>
              <a:ext cx="177455" cy="197162"/>
            </a:xfrm>
            <a:custGeom>
              <a:rect b="b" l="l" r="r" t="t"/>
              <a:pathLst>
                <a:path extrusionOk="0" h="8724" w="7852">
                  <a:moveTo>
                    <a:pt x="2715" y="1018"/>
                  </a:moveTo>
                  <a:lnTo>
                    <a:pt x="2715" y="2714"/>
                  </a:lnTo>
                  <a:lnTo>
                    <a:pt x="1018" y="2714"/>
                  </a:lnTo>
                  <a:lnTo>
                    <a:pt x="1018" y="1018"/>
                  </a:lnTo>
                  <a:close/>
                  <a:moveTo>
                    <a:pt x="6301" y="2811"/>
                  </a:moveTo>
                  <a:lnTo>
                    <a:pt x="6495" y="2860"/>
                  </a:lnTo>
                  <a:lnTo>
                    <a:pt x="6640" y="2957"/>
                  </a:lnTo>
                  <a:lnTo>
                    <a:pt x="6737" y="3151"/>
                  </a:lnTo>
                  <a:lnTo>
                    <a:pt x="6786" y="3344"/>
                  </a:lnTo>
                  <a:lnTo>
                    <a:pt x="6737" y="3538"/>
                  </a:lnTo>
                  <a:lnTo>
                    <a:pt x="6640" y="3684"/>
                  </a:lnTo>
                  <a:lnTo>
                    <a:pt x="6495" y="3781"/>
                  </a:lnTo>
                  <a:lnTo>
                    <a:pt x="6301" y="3829"/>
                  </a:lnTo>
                  <a:lnTo>
                    <a:pt x="6107" y="3781"/>
                  </a:lnTo>
                  <a:lnTo>
                    <a:pt x="5913" y="3684"/>
                  </a:lnTo>
                  <a:lnTo>
                    <a:pt x="5816" y="3538"/>
                  </a:lnTo>
                  <a:lnTo>
                    <a:pt x="5768" y="3344"/>
                  </a:lnTo>
                  <a:lnTo>
                    <a:pt x="5816" y="3151"/>
                  </a:lnTo>
                  <a:lnTo>
                    <a:pt x="5913" y="2957"/>
                  </a:lnTo>
                  <a:lnTo>
                    <a:pt x="6107" y="2860"/>
                  </a:lnTo>
                  <a:lnTo>
                    <a:pt x="6301" y="2811"/>
                  </a:lnTo>
                  <a:close/>
                  <a:moveTo>
                    <a:pt x="534" y="0"/>
                  </a:moveTo>
                  <a:lnTo>
                    <a:pt x="340" y="49"/>
                  </a:lnTo>
                  <a:lnTo>
                    <a:pt x="194" y="146"/>
                  </a:lnTo>
                  <a:lnTo>
                    <a:pt x="49" y="340"/>
                  </a:lnTo>
                  <a:lnTo>
                    <a:pt x="1" y="533"/>
                  </a:lnTo>
                  <a:lnTo>
                    <a:pt x="1" y="3247"/>
                  </a:lnTo>
                  <a:lnTo>
                    <a:pt x="49" y="3441"/>
                  </a:lnTo>
                  <a:lnTo>
                    <a:pt x="194" y="3587"/>
                  </a:lnTo>
                  <a:lnTo>
                    <a:pt x="340" y="3684"/>
                  </a:lnTo>
                  <a:lnTo>
                    <a:pt x="534" y="3732"/>
                  </a:lnTo>
                  <a:lnTo>
                    <a:pt x="3248" y="3732"/>
                  </a:lnTo>
                  <a:lnTo>
                    <a:pt x="3442" y="3684"/>
                  </a:lnTo>
                  <a:lnTo>
                    <a:pt x="3587" y="3587"/>
                  </a:lnTo>
                  <a:lnTo>
                    <a:pt x="3684" y="3441"/>
                  </a:lnTo>
                  <a:lnTo>
                    <a:pt x="3732" y="3247"/>
                  </a:lnTo>
                  <a:lnTo>
                    <a:pt x="3732" y="2666"/>
                  </a:lnTo>
                  <a:lnTo>
                    <a:pt x="4750" y="3151"/>
                  </a:lnTo>
                  <a:lnTo>
                    <a:pt x="4750" y="3344"/>
                  </a:lnTo>
                  <a:lnTo>
                    <a:pt x="4799" y="3587"/>
                  </a:lnTo>
                  <a:lnTo>
                    <a:pt x="4847" y="3829"/>
                  </a:lnTo>
                  <a:lnTo>
                    <a:pt x="4944" y="4023"/>
                  </a:lnTo>
                  <a:lnTo>
                    <a:pt x="5041" y="4217"/>
                  </a:lnTo>
                  <a:lnTo>
                    <a:pt x="5186" y="4411"/>
                  </a:lnTo>
                  <a:lnTo>
                    <a:pt x="5380" y="4556"/>
                  </a:lnTo>
                  <a:lnTo>
                    <a:pt x="5574" y="4701"/>
                  </a:lnTo>
                  <a:lnTo>
                    <a:pt x="5816" y="4750"/>
                  </a:lnTo>
                  <a:lnTo>
                    <a:pt x="5816" y="6785"/>
                  </a:lnTo>
                  <a:lnTo>
                    <a:pt x="5574" y="6882"/>
                  </a:lnTo>
                  <a:lnTo>
                    <a:pt x="5380" y="6979"/>
                  </a:lnTo>
                  <a:lnTo>
                    <a:pt x="5235" y="7125"/>
                  </a:lnTo>
                  <a:lnTo>
                    <a:pt x="5089" y="7318"/>
                  </a:lnTo>
                  <a:lnTo>
                    <a:pt x="4944" y="7512"/>
                  </a:lnTo>
                  <a:lnTo>
                    <a:pt x="4847" y="7755"/>
                  </a:lnTo>
                  <a:lnTo>
                    <a:pt x="4799" y="7949"/>
                  </a:lnTo>
                  <a:lnTo>
                    <a:pt x="4799" y="8191"/>
                  </a:lnTo>
                  <a:lnTo>
                    <a:pt x="4799" y="8385"/>
                  </a:lnTo>
                  <a:lnTo>
                    <a:pt x="4944" y="8579"/>
                  </a:lnTo>
                  <a:lnTo>
                    <a:pt x="5089" y="8675"/>
                  </a:lnTo>
                  <a:lnTo>
                    <a:pt x="5283" y="8724"/>
                  </a:lnTo>
                  <a:lnTo>
                    <a:pt x="5477" y="8675"/>
                  </a:lnTo>
                  <a:lnTo>
                    <a:pt x="5671" y="8579"/>
                  </a:lnTo>
                  <a:lnTo>
                    <a:pt x="5768" y="8385"/>
                  </a:lnTo>
                  <a:lnTo>
                    <a:pt x="5816" y="8191"/>
                  </a:lnTo>
                  <a:lnTo>
                    <a:pt x="5816" y="7997"/>
                  </a:lnTo>
                  <a:lnTo>
                    <a:pt x="5962" y="7852"/>
                  </a:lnTo>
                  <a:lnTo>
                    <a:pt x="6107" y="7755"/>
                  </a:lnTo>
                  <a:lnTo>
                    <a:pt x="6301" y="7706"/>
                  </a:lnTo>
                  <a:lnTo>
                    <a:pt x="6495" y="7755"/>
                  </a:lnTo>
                  <a:lnTo>
                    <a:pt x="6640" y="7852"/>
                  </a:lnTo>
                  <a:lnTo>
                    <a:pt x="6786" y="7997"/>
                  </a:lnTo>
                  <a:lnTo>
                    <a:pt x="6834" y="8191"/>
                  </a:lnTo>
                  <a:lnTo>
                    <a:pt x="6834" y="8385"/>
                  </a:lnTo>
                  <a:lnTo>
                    <a:pt x="6979" y="8579"/>
                  </a:lnTo>
                  <a:lnTo>
                    <a:pt x="7125" y="8675"/>
                  </a:lnTo>
                  <a:lnTo>
                    <a:pt x="7319" y="8724"/>
                  </a:lnTo>
                  <a:lnTo>
                    <a:pt x="7513" y="8675"/>
                  </a:lnTo>
                  <a:lnTo>
                    <a:pt x="7658" y="8579"/>
                  </a:lnTo>
                  <a:lnTo>
                    <a:pt x="7803" y="8385"/>
                  </a:lnTo>
                  <a:lnTo>
                    <a:pt x="7852" y="8191"/>
                  </a:lnTo>
                  <a:lnTo>
                    <a:pt x="7803" y="7949"/>
                  </a:lnTo>
                  <a:lnTo>
                    <a:pt x="7755" y="7755"/>
                  </a:lnTo>
                  <a:lnTo>
                    <a:pt x="7658" y="7512"/>
                  </a:lnTo>
                  <a:lnTo>
                    <a:pt x="7561" y="7318"/>
                  </a:lnTo>
                  <a:lnTo>
                    <a:pt x="7416" y="7125"/>
                  </a:lnTo>
                  <a:lnTo>
                    <a:pt x="7222" y="6979"/>
                  </a:lnTo>
                  <a:lnTo>
                    <a:pt x="7028" y="6882"/>
                  </a:lnTo>
                  <a:lnTo>
                    <a:pt x="6834" y="6785"/>
                  </a:lnTo>
                  <a:lnTo>
                    <a:pt x="6834" y="4750"/>
                  </a:lnTo>
                  <a:lnTo>
                    <a:pt x="7028" y="4653"/>
                  </a:lnTo>
                  <a:lnTo>
                    <a:pt x="7222" y="4556"/>
                  </a:lnTo>
                  <a:lnTo>
                    <a:pt x="7367" y="4411"/>
                  </a:lnTo>
                  <a:lnTo>
                    <a:pt x="7513" y="4217"/>
                  </a:lnTo>
                  <a:lnTo>
                    <a:pt x="7658" y="4023"/>
                  </a:lnTo>
                  <a:lnTo>
                    <a:pt x="7755" y="3781"/>
                  </a:lnTo>
                  <a:lnTo>
                    <a:pt x="7803" y="3587"/>
                  </a:lnTo>
                  <a:lnTo>
                    <a:pt x="7803" y="3344"/>
                  </a:lnTo>
                  <a:lnTo>
                    <a:pt x="7803" y="3005"/>
                  </a:lnTo>
                  <a:lnTo>
                    <a:pt x="7706" y="2714"/>
                  </a:lnTo>
                  <a:lnTo>
                    <a:pt x="7561" y="2472"/>
                  </a:lnTo>
                  <a:lnTo>
                    <a:pt x="7367" y="2230"/>
                  </a:lnTo>
                  <a:lnTo>
                    <a:pt x="7125" y="2084"/>
                  </a:lnTo>
                  <a:lnTo>
                    <a:pt x="6883" y="1939"/>
                  </a:lnTo>
                  <a:lnTo>
                    <a:pt x="6592" y="1842"/>
                  </a:lnTo>
                  <a:lnTo>
                    <a:pt x="6301" y="1793"/>
                  </a:lnTo>
                  <a:lnTo>
                    <a:pt x="5962" y="1842"/>
                  </a:lnTo>
                  <a:lnTo>
                    <a:pt x="5719" y="1939"/>
                  </a:lnTo>
                  <a:lnTo>
                    <a:pt x="5429" y="2084"/>
                  </a:lnTo>
                  <a:lnTo>
                    <a:pt x="5235" y="2230"/>
                  </a:lnTo>
                  <a:lnTo>
                    <a:pt x="3732" y="1551"/>
                  </a:lnTo>
                  <a:lnTo>
                    <a:pt x="3732" y="533"/>
                  </a:lnTo>
                  <a:lnTo>
                    <a:pt x="3684" y="340"/>
                  </a:lnTo>
                  <a:lnTo>
                    <a:pt x="3587" y="146"/>
                  </a:lnTo>
                  <a:lnTo>
                    <a:pt x="3442" y="49"/>
                  </a:lnTo>
                  <a:lnTo>
                    <a:pt x="324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36"/>
            <p:cNvSpPr/>
            <p:nvPr/>
          </p:nvSpPr>
          <p:spPr>
            <a:xfrm>
              <a:off x="7622435" y="3315312"/>
              <a:ext cx="178540" cy="227831"/>
            </a:xfrm>
            <a:custGeom>
              <a:rect b="b" l="l" r="r" t="t"/>
              <a:pathLst>
                <a:path extrusionOk="0" h="10081" w="7900">
                  <a:moveTo>
                    <a:pt x="6882" y="1018"/>
                  </a:moveTo>
                  <a:lnTo>
                    <a:pt x="6882" y="2714"/>
                  </a:lnTo>
                  <a:lnTo>
                    <a:pt x="5186" y="2714"/>
                  </a:lnTo>
                  <a:lnTo>
                    <a:pt x="5186" y="1018"/>
                  </a:lnTo>
                  <a:close/>
                  <a:moveTo>
                    <a:pt x="1551" y="2811"/>
                  </a:moveTo>
                  <a:lnTo>
                    <a:pt x="1745" y="2860"/>
                  </a:lnTo>
                  <a:lnTo>
                    <a:pt x="1890" y="2957"/>
                  </a:lnTo>
                  <a:lnTo>
                    <a:pt x="2036" y="3151"/>
                  </a:lnTo>
                  <a:lnTo>
                    <a:pt x="2036" y="3344"/>
                  </a:lnTo>
                  <a:lnTo>
                    <a:pt x="2036" y="3538"/>
                  </a:lnTo>
                  <a:lnTo>
                    <a:pt x="1890" y="3684"/>
                  </a:lnTo>
                  <a:lnTo>
                    <a:pt x="1745" y="3781"/>
                  </a:lnTo>
                  <a:lnTo>
                    <a:pt x="1551" y="3829"/>
                  </a:lnTo>
                  <a:lnTo>
                    <a:pt x="1357" y="3781"/>
                  </a:lnTo>
                  <a:lnTo>
                    <a:pt x="1163" y="3684"/>
                  </a:lnTo>
                  <a:lnTo>
                    <a:pt x="1066" y="3538"/>
                  </a:lnTo>
                  <a:lnTo>
                    <a:pt x="1018" y="3344"/>
                  </a:lnTo>
                  <a:lnTo>
                    <a:pt x="1066" y="3151"/>
                  </a:lnTo>
                  <a:lnTo>
                    <a:pt x="1163" y="2957"/>
                  </a:lnTo>
                  <a:lnTo>
                    <a:pt x="1357" y="2860"/>
                  </a:lnTo>
                  <a:lnTo>
                    <a:pt x="1551" y="2811"/>
                  </a:lnTo>
                  <a:close/>
                  <a:moveTo>
                    <a:pt x="4701" y="0"/>
                  </a:moveTo>
                  <a:lnTo>
                    <a:pt x="4507" y="49"/>
                  </a:lnTo>
                  <a:lnTo>
                    <a:pt x="4314" y="146"/>
                  </a:lnTo>
                  <a:lnTo>
                    <a:pt x="4217" y="340"/>
                  </a:lnTo>
                  <a:lnTo>
                    <a:pt x="4168" y="533"/>
                  </a:lnTo>
                  <a:lnTo>
                    <a:pt x="4168" y="1551"/>
                  </a:lnTo>
                  <a:lnTo>
                    <a:pt x="2666" y="2278"/>
                  </a:lnTo>
                  <a:lnTo>
                    <a:pt x="2423" y="2084"/>
                  </a:lnTo>
                  <a:lnTo>
                    <a:pt x="2181" y="1939"/>
                  </a:lnTo>
                  <a:lnTo>
                    <a:pt x="1842" y="1842"/>
                  </a:lnTo>
                  <a:lnTo>
                    <a:pt x="1551" y="1793"/>
                  </a:lnTo>
                  <a:lnTo>
                    <a:pt x="1260" y="1842"/>
                  </a:lnTo>
                  <a:lnTo>
                    <a:pt x="970" y="1939"/>
                  </a:lnTo>
                  <a:lnTo>
                    <a:pt x="679" y="2084"/>
                  </a:lnTo>
                  <a:lnTo>
                    <a:pt x="485" y="2230"/>
                  </a:lnTo>
                  <a:lnTo>
                    <a:pt x="291" y="2472"/>
                  </a:lnTo>
                  <a:lnTo>
                    <a:pt x="146" y="2714"/>
                  </a:lnTo>
                  <a:lnTo>
                    <a:pt x="49" y="3005"/>
                  </a:lnTo>
                  <a:lnTo>
                    <a:pt x="0" y="3344"/>
                  </a:lnTo>
                  <a:lnTo>
                    <a:pt x="49" y="3587"/>
                  </a:lnTo>
                  <a:lnTo>
                    <a:pt x="97" y="3829"/>
                  </a:lnTo>
                  <a:lnTo>
                    <a:pt x="194" y="4023"/>
                  </a:lnTo>
                  <a:lnTo>
                    <a:pt x="291" y="4217"/>
                  </a:lnTo>
                  <a:lnTo>
                    <a:pt x="485" y="4411"/>
                  </a:lnTo>
                  <a:lnTo>
                    <a:pt x="630" y="4556"/>
                  </a:lnTo>
                  <a:lnTo>
                    <a:pt x="824" y="4701"/>
                  </a:lnTo>
                  <a:lnTo>
                    <a:pt x="1066" y="4750"/>
                  </a:lnTo>
                  <a:lnTo>
                    <a:pt x="1066" y="8142"/>
                  </a:lnTo>
                  <a:lnTo>
                    <a:pt x="824" y="8239"/>
                  </a:lnTo>
                  <a:lnTo>
                    <a:pt x="630" y="8336"/>
                  </a:lnTo>
                  <a:lnTo>
                    <a:pt x="485" y="8482"/>
                  </a:lnTo>
                  <a:lnTo>
                    <a:pt x="339" y="8675"/>
                  </a:lnTo>
                  <a:lnTo>
                    <a:pt x="194" y="8869"/>
                  </a:lnTo>
                  <a:lnTo>
                    <a:pt x="97" y="9112"/>
                  </a:lnTo>
                  <a:lnTo>
                    <a:pt x="49" y="9306"/>
                  </a:lnTo>
                  <a:lnTo>
                    <a:pt x="49" y="9548"/>
                  </a:lnTo>
                  <a:lnTo>
                    <a:pt x="97" y="9742"/>
                  </a:lnTo>
                  <a:lnTo>
                    <a:pt x="194" y="9936"/>
                  </a:lnTo>
                  <a:lnTo>
                    <a:pt x="339" y="10033"/>
                  </a:lnTo>
                  <a:lnTo>
                    <a:pt x="533" y="10081"/>
                  </a:lnTo>
                  <a:lnTo>
                    <a:pt x="727" y="10033"/>
                  </a:lnTo>
                  <a:lnTo>
                    <a:pt x="921" y="9936"/>
                  </a:lnTo>
                  <a:lnTo>
                    <a:pt x="1018" y="9742"/>
                  </a:lnTo>
                  <a:lnTo>
                    <a:pt x="1066" y="9548"/>
                  </a:lnTo>
                  <a:lnTo>
                    <a:pt x="1115" y="9354"/>
                  </a:lnTo>
                  <a:lnTo>
                    <a:pt x="1212" y="9209"/>
                  </a:lnTo>
                  <a:lnTo>
                    <a:pt x="1357" y="9112"/>
                  </a:lnTo>
                  <a:lnTo>
                    <a:pt x="1551" y="9063"/>
                  </a:lnTo>
                  <a:lnTo>
                    <a:pt x="1745" y="9112"/>
                  </a:lnTo>
                  <a:lnTo>
                    <a:pt x="1939" y="9209"/>
                  </a:lnTo>
                  <a:lnTo>
                    <a:pt x="2036" y="9354"/>
                  </a:lnTo>
                  <a:lnTo>
                    <a:pt x="2084" y="9548"/>
                  </a:lnTo>
                  <a:lnTo>
                    <a:pt x="2133" y="9742"/>
                  </a:lnTo>
                  <a:lnTo>
                    <a:pt x="2230" y="9936"/>
                  </a:lnTo>
                  <a:lnTo>
                    <a:pt x="2375" y="10033"/>
                  </a:lnTo>
                  <a:lnTo>
                    <a:pt x="2569" y="10081"/>
                  </a:lnTo>
                  <a:lnTo>
                    <a:pt x="2763" y="10033"/>
                  </a:lnTo>
                  <a:lnTo>
                    <a:pt x="2957" y="9936"/>
                  </a:lnTo>
                  <a:lnTo>
                    <a:pt x="3054" y="9742"/>
                  </a:lnTo>
                  <a:lnTo>
                    <a:pt x="3102" y="9548"/>
                  </a:lnTo>
                  <a:lnTo>
                    <a:pt x="3054" y="9306"/>
                  </a:lnTo>
                  <a:lnTo>
                    <a:pt x="3005" y="9112"/>
                  </a:lnTo>
                  <a:lnTo>
                    <a:pt x="2908" y="8869"/>
                  </a:lnTo>
                  <a:lnTo>
                    <a:pt x="2811" y="8675"/>
                  </a:lnTo>
                  <a:lnTo>
                    <a:pt x="2666" y="8482"/>
                  </a:lnTo>
                  <a:lnTo>
                    <a:pt x="2472" y="8336"/>
                  </a:lnTo>
                  <a:lnTo>
                    <a:pt x="2278" y="8239"/>
                  </a:lnTo>
                  <a:lnTo>
                    <a:pt x="2084" y="8142"/>
                  </a:lnTo>
                  <a:lnTo>
                    <a:pt x="2084" y="4750"/>
                  </a:lnTo>
                  <a:lnTo>
                    <a:pt x="2278" y="4653"/>
                  </a:lnTo>
                  <a:lnTo>
                    <a:pt x="2472" y="4556"/>
                  </a:lnTo>
                  <a:lnTo>
                    <a:pt x="2666" y="4411"/>
                  </a:lnTo>
                  <a:lnTo>
                    <a:pt x="2811" y="4217"/>
                  </a:lnTo>
                  <a:lnTo>
                    <a:pt x="2908" y="4023"/>
                  </a:lnTo>
                  <a:lnTo>
                    <a:pt x="3005" y="3781"/>
                  </a:lnTo>
                  <a:lnTo>
                    <a:pt x="3054" y="3587"/>
                  </a:lnTo>
                  <a:lnTo>
                    <a:pt x="3054" y="3344"/>
                  </a:lnTo>
                  <a:lnTo>
                    <a:pt x="3054" y="3199"/>
                  </a:lnTo>
                  <a:lnTo>
                    <a:pt x="4168" y="2666"/>
                  </a:lnTo>
                  <a:lnTo>
                    <a:pt x="4168" y="3247"/>
                  </a:lnTo>
                  <a:lnTo>
                    <a:pt x="4217" y="3441"/>
                  </a:lnTo>
                  <a:lnTo>
                    <a:pt x="4314" y="3587"/>
                  </a:lnTo>
                  <a:lnTo>
                    <a:pt x="4507" y="3684"/>
                  </a:lnTo>
                  <a:lnTo>
                    <a:pt x="4701" y="3732"/>
                  </a:lnTo>
                  <a:lnTo>
                    <a:pt x="7415" y="3732"/>
                  </a:lnTo>
                  <a:lnTo>
                    <a:pt x="7609" y="3684"/>
                  </a:lnTo>
                  <a:lnTo>
                    <a:pt x="7755" y="3587"/>
                  </a:lnTo>
                  <a:lnTo>
                    <a:pt x="7852" y="3441"/>
                  </a:lnTo>
                  <a:lnTo>
                    <a:pt x="7900" y="3247"/>
                  </a:lnTo>
                  <a:lnTo>
                    <a:pt x="7900" y="533"/>
                  </a:lnTo>
                  <a:lnTo>
                    <a:pt x="7852" y="340"/>
                  </a:lnTo>
                  <a:lnTo>
                    <a:pt x="7755" y="146"/>
                  </a:lnTo>
                  <a:lnTo>
                    <a:pt x="7609" y="49"/>
                  </a:lnTo>
                  <a:lnTo>
                    <a:pt x="741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5" name="Google Shape;1065;p36"/>
          <p:cNvGrpSpPr/>
          <p:nvPr/>
        </p:nvGrpSpPr>
        <p:grpSpPr>
          <a:xfrm>
            <a:off x="1564825" y="3988916"/>
            <a:ext cx="340672" cy="392133"/>
            <a:chOff x="1363817" y="3990012"/>
            <a:chExt cx="340672" cy="392133"/>
          </a:xfrm>
        </p:grpSpPr>
        <p:sp>
          <p:nvSpPr>
            <p:cNvPr id="1066" name="Google Shape;1066;p36"/>
            <p:cNvSpPr/>
            <p:nvPr/>
          </p:nvSpPr>
          <p:spPr>
            <a:xfrm>
              <a:off x="1363817" y="3990012"/>
              <a:ext cx="177478" cy="392133"/>
            </a:xfrm>
            <a:custGeom>
              <a:rect b="b" l="l" r="r" t="t"/>
              <a:pathLst>
                <a:path extrusionOk="0" h="17351" w="7853">
                  <a:moveTo>
                    <a:pt x="3927" y="1018"/>
                  </a:moveTo>
                  <a:lnTo>
                    <a:pt x="4411" y="1067"/>
                  </a:lnTo>
                  <a:lnTo>
                    <a:pt x="4896" y="1212"/>
                  </a:lnTo>
                  <a:lnTo>
                    <a:pt x="5332" y="1455"/>
                  </a:lnTo>
                  <a:lnTo>
                    <a:pt x="5720" y="1745"/>
                  </a:lnTo>
                  <a:lnTo>
                    <a:pt x="6011" y="2133"/>
                  </a:lnTo>
                  <a:lnTo>
                    <a:pt x="6253" y="2569"/>
                  </a:lnTo>
                  <a:lnTo>
                    <a:pt x="6398" y="3054"/>
                  </a:lnTo>
                  <a:lnTo>
                    <a:pt x="6447" y="3539"/>
                  </a:lnTo>
                  <a:lnTo>
                    <a:pt x="6398" y="4072"/>
                  </a:lnTo>
                  <a:lnTo>
                    <a:pt x="6253" y="4556"/>
                  </a:lnTo>
                  <a:lnTo>
                    <a:pt x="6011" y="4992"/>
                  </a:lnTo>
                  <a:lnTo>
                    <a:pt x="5720" y="5332"/>
                  </a:lnTo>
                  <a:lnTo>
                    <a:pt x="5332" y="5671"/>
                  </a:lnTo>
                  <a:lnTo>
                    <a:pt x="4896" y="5913"/>
                  </a:lnTo>
                  <a:lnTo>
                    <a:pt x="4411" y="6059"/>
                  </a:lnTo>
                  <a:lnTo>
                    <a:pt x="3927" y="6107"/>
                  </a:lnTo>
                  <a:lnTo>
                    <a:pt x="3393" y="6059"/>
                  </a:lnTo>
                  <a:lnTo>
                    <a:pt x="2909" y="5913"/>
                  </a:lnTo>
                  <a:lnTo>
                    <a:pt x="2521" y="5671"/>
                  </a:lnTo>
                  <a:lnTo>
                    <a:pt x="2133" y="5332"/>
                  </a:lnTo>
                  <a:lnTo>
                    <a:pt x="1794" y="4992"/>
                  </a:lnTo>
                  <a:lnTo>
                    <a:pt x="1600" y="4556"/>
                  </a:lnTo>
                  <a:lnTo>
                    <a:pt x="1406" y="4072"/>
                  </a:lnTo>
                  <a:lnTo>
                    <a:pt x="1358" y="3539"/>
                  </a:lnTo>
                  <a:lnTo>
                    <a:pt x="1406" y="3054"/>
                  </a:lnTo>
                  <a:lnTo>
                    <a:pt x="1600" y="2569"/>
                  </a:lnTo>
                  <a:lnTo>
                    <a:pt x="1794" y="2133"/>
                  </a:lnTo>
                  <a:lnTo>
                    <a:pt x="2133" y="1745"/>
                  </a:lnTo>
                  <a:lnTo>
                    <a:pt x="2521" y="1455"/>
                  </a:lnTo>
                  <a:lnTo>
                    <a:pt x="2909" y="1212"/>
                  </a:lnTo>
                  <a:lnTo>
                    <a:pt x="3393" y="1067"/>
                  </a:lnTo>
                  <a:lnTo>
                    <a:pt x="3927" y="1018"/>
                  </a:lnTo>
                  <a:close/>
                  <a:moveTo>
                    <a:pt x="2327" y="8870"/>
                  </a:moveTo>
                  <a:lnTo>
                    <a:pt x="2521" y="8918"/>
                  </a:lnTo>
                  <a:lnTo>
                    <a:pt x="2715" y="8967"/>
                  </a:lnTo>
                  <a:lnTo>
                    <a:pt x="2909" y="9064"/>
                  </a:lnTo>
                  <a:lnTo>
                    <a:pt x="3054" y="9160"/>
                  </a:lnTo>
                  <a:lnTo>
                    <a:pt x="3200" y="9306"/>
                  </a:lnTo>
                  <a:lnTo>
                    <a:pt x="3296" y="9500"/>
                  </a:lnTo>
                  <a:lnTo>
                    <a:pt x="3393" y="9694"/>
                  </a:lnTo>
                  <a:lnTo>
                    <a:pt x="3393" y="9887"/>
                  </a:lnTo>
                  <a:lnTo>
                    <a:pt x="1891" y="9887"/>
                  </a:lnTo>
                  <a:lnTo>
                    <a:pt x="1697" y="9790"/>
                  </a:lnTo>
                  <a:lnTo>
                    <a:pt x="1552" y="9742"/>
                  </a:lnTo>
                  <a:lnTo>
                    <a:pt x="1358" y="9597"/>
                  </a:lnTo>
                  <a:lnTo>
                    <a:pt x="1261" y="9451"/>
                  </a:lnTo>
                  <a:lnTo>
                    <a:pt x="1164" y="9257"/>
                  </a:lnTo>
                  <a:lnTo>
                    <a:pt x="1067" y="9064"/>
                  </a:lnTo>
                  <a:lnTo>
                    <a:pt x="1019" y="8870"/>
                  </a:lnTo>
                  <a:close/>
                  <a:moveTo>
                    <a:pt x="6786" y="8870"/>
                  </a:moveTo>
                  <a:lnTo>
                    <a:pt x="6737" y="9064"/>
                  </a:lnTo>
                  <a:lnTo>
                    <a:pt x="6689" y="9257"/>
                  </a:lnTo>
                  <a:lnTo>
                    <a:pt x="6592" y="9451"/>
                  </a:lnTo>
                  <a:lnTo>
                    <a:pt x="6447" y="9597"/>
                  </a:lnTo>
                  <a:lnTo>
                    <a:pt x="6301" y="9742"/>
                  </a:lnTo>
                  <a:lnTo>
                    <a:pt x="6107" y="9790"/>
                  </a:lnTo>
                  <a:lnTo>
                    <a:pt x="5914" y="9887"/>
                  </a:lnTo>
                  <a:lnTo>
                    <a:pt x="4411" y="9887"/>
                  </a:lnTo>
                  <a:lnTo>
                    <a:pt x="4460" y="9694"/>
                  </a:lnTo>
                  <a:lnTo>
                    <a:pt x="4508" y="9500"/>
                  </a:lnTo>
                  <a:lnTo>
                    <a:pt x="4653" y="9306"/>
                  </a:lnTo>
                  <a:lnTo>
                    <a:pt x="4750" y="9160"/>
                  </a:lnTo>
                  <a:lnTo>
                    <a:pt x="4944" y="9064"/>
                  </a:lnTo>
                  <a:lnTo>
                    <a:pt x="5090" y="8967"/>
                  </a:lnTo>
                  <a:lnTo>
                    <a:pt x="5284" y="8918"/>
                  </a:lnTo>
                  <a:lnTo>
                    <a:pt x="5526" y="8870"/>
                  </a:lnTo>
                  <a:close/>
                  <a:moveTo>
                    <a:pt x="6301" y="12941"/>
                  </a:moveTo>
                  <a:lnTo>
                    <a:pt x="5768" y="16333"/>
                  </a:lnTo>
                  <a:lnTo>
                    <a:pt x="2036" y="16333"/>
                  </a:lnTo>
                  <a:lnTo>
                    <a:pt x="1552" y="12941"/>
                  </a:lnTo>
                  <a:close/>
                  <a:moveTo>
                    <a:pt x="3539" y="1"/>
                  </a:moveTo>
                  <a:lnTo>
                    <a:pt x="3200" y="49"/>
                  </a:lnTo>
                  <a:lnTo>
                    <a:pt x="2860" y="146"/>
                  </a:lnTo>
                  <a:lnTo>
                    <a:pt x="2521" y="291"/>
                  </a:lnTo>
                  <a:lnTo>
                    <a:pt x="2230" y="437"/>
                  </a:lnTo>
                  <a:lnTo>
                    <a:pt x="1939" y="631"/>
                  </a:lnTo>
                  <a:lnTo>
                    <a:pt x="1649" y="825"/>
                  </a:lnTo>
                  <a:lnTo>
                    <a:pt x="1406" y="1067"/>
                  </a:lnTo>
                  <a:lnTo>
                    <a:pt x="1164" y="1309"/>
                  </a:lnTo>
                  <a:lnTo>
                    <a:pt x="970" y="1551"/>
                  </a:lnTo>
                  <a:lnTo>
                    <a:pt x="776" y="1842"/>
                  </a:lnTo>
                  <a:lnTo>
                    <a:pt x="631" y="2182"/>
                  </a:lnTo>
                  <a:lnTo>
                    <a:pt x="534" y="2521"/>
                  </a:lnTo>
                  <a:lnTo>
                    <a:pt x="437" y="2860"/>
                  </a:lnTo>
                  <a:lnTo>
                    <a:pt x="389" y="3199"/>
                  </a:lnTo>
                  <a:lnTo>
                    <a:pt x="340" y="3539"/>
                  </a:lnTo>
                  <a:lnTo>
                    <a:pt x="389" y="3878"/>
                  </a:lnTo>
                  <a:lnTo>
                    <a:pt x="437" y="4217"/>
                  </a:lnTo>
                  <a:lnTo>
                    <a:pt x="485" y="4508"/>
                  </a:lnTo>
                  <a:lnTo>
                    <a:pt x="582" y="4847"/>
                  </a:lnTo>
                  <a:lnTo>
                    <a:pt x="873" y="5380"/>
                  </a:lnTo>
                  <a:lnTo>
                    <a:pt x="1261" y="5913"/>
                  </a:lnTo>
                  <a:lnTo>
                    <a:pt x="1697" y="6349"/>
                  </a:lnTo>
                  <a:lnTo>
                    <a:pt x="2230" y="6689"/>
                  </a:lnTo>
                  <a:lnTo>
                    <a:pt x="2763" y="6931"/>
                  </a:lnTo>
                  <a:lnTo>
                    <a:pt x="3103" y="7028"/>
                  </a:lnTo>
                  <a:lnTo>
                    <a:pt x="3393" y="7076"/>
                  </a:lnTo>
                  <a:lnTo>
                    <a:pt x="3393" y="8143"/>
                  </a:lnTo>
                  <a:lnTo>
                    <a:pt x="3151" y="8046"/>
                  </a:lnTo>
                  <a:lnTo>
                    <a:pt x="2909" y="7949"/>
                  </a:lnTo>
                  <a:lnTo>
                    <a:pt x="2618" y="7900"/>
                  </a:lnTo>
                  <a:lnTo>
                    <a:pt x="2327" y="7852"/>
                  </a:lnTo>
                  <a:lnTo>
                    <a:pt x="534" y="7852"/>
                  </a:lnTo>
                  <a:lnTo>
                    <a:pt x="340" y="7900"/>
                  </a:lnTo>
                  <a:lnTo>
                    <a:pt x="146" y="7997"/>
                  </a:lnTo>
                  <a:lnTo>
                    <a:pt x="49" y="8191"/>
                  </a:lnTo>
                  <a:lnTo>
                    <a:pt x="1" y="8385"/>
                  </a:lnTo>
                  <a:lnTo>
                    <a:pt x="1" y="8821"/>
                  </a:lnTo>
                  <a:lnTo>
                    <a:pt x="49" y="9209"/>
                  </a:lnTo>
                  <a:lnTo>
                    <a:pt x="195" y="9645"/>
                  </a:lnTo>
                  <a:lnTo>
                    <a:pt x="389" y="9984"/>
                  </a:lnTo>
                  <a:lnTo>
                    <a:pt x="631" y="10275"/>
                  </a:lnTo>
                  <a:lnTo>
                    <a:pt x="970" y="10566"/>
                  </a:lnTo>
                  <a:lnTo>
                    <a:pt x="1309" y="10760"/>
                  </a:lnTo>
                  <a:lnTo>
                    <a:pt x="1697" y="10857"/>
                  </a:lnTo>
                  <a:lnTo>
                    <a:pt x="2133" y="10905"/>
                  </a:lnTo>
                  <a:lnTo>
                    <a:pt x="3393" y="10905"/>
                  </a:lnTo>
                  <a:lnTo>
                    <a:pt x="3393" y="11923"/>
                  </a:lnTo>
                  <a:lnTo>
                    <a:pt x="922" y="11923"/>
                  </a:lnTo>
                  <a:lnTo>
                    <a:pt x="728" y="11971"/>
                  </a:lnTo>
                  <a:lnTo>
                    <a:pt x="534" y="12117"/>
                  </a:lnTo>
                  <a:lnTo>
                    <a:pt x="437" y="12311"/>
                  </a:lnTo>
                  <a:lnTo>
                    <a:pt x="437" y="12505"/>
                  </a:lnTo>
                  <a:lnTo>
                    <a:pt x="1019" y="16333"/>
                  </a:lnTo>
                  <a:lnTo>
                    <a:pt x="485" y="16333"/>
                  </a:lnTo>
                  <a:lnTo>
                    <a:pt x="292" y="16382"/>
                  </a:lnTo>
                  <a:lnTo>
                    <a:pt x="146" y="16479"/>
                  </a:lnTo>
                  <a:lnTo>
                    <a:pt x="49" y="16624"/>
                  </a:lnTo>
                  <a:lnTo>
                    <a:pt x="1" y="16818"/>
                  </a:lnTo>
                  <a:lnTo>
                    <a:pt x="49" y="17012"/>
                  </a:lnTo>
                  <a:lnTo>
                    <a:pt x="146" y="17206"/>
                  </a:lnTo>
                  <a:lnTo>
                    <a:pt x="292" y="17303"/>
                  </a:lnTo>
                  <a:lnTo>
                    <a:pt x="485" y="17351"/>
                  </a:lnTo>
                  <a:lnTo>
                    <a:pt x="7319" y="17351"/>
                  </a:lnTo>
                  <a:lnTo>
                    <a:pt x="7513" y="17303"/>
                  </a:lnTo>
                  <a:lnTo>
                    <a:pt x="7707" y="17206"/>
                  </a:lnTo>
                  <a:lnTo>
                    <a:pt x="7804" y="17012"/>
                  </a:lnTo>
                  <a:lnTo>
                    <a:pt x="7852" y="16818"/>
                  </a:lnTo>
                  <a:lnTo>
                    <a:pt x="7804" y="16624"/>
                  </a:lnTo>
                  <a:lnTo>
                    <a:pt x="7707" y="16479"/>
                  </a:lnTo>
                  <a:lnTo>
                    <a:pt x="7513" y="16382"/>
                  </a:lnTo>
                  <a:lnTo>
                    <a:pt x="7319" y="16333"/>
                  </a:lnTo>
                  <a:lnTo>
                    <a:pt x="6834" y="16333"/>
                  </a:lnTo>
                  <a:lnTo>
                    <a:pt x="7416" y="12505"/>
                  </a:lnTo>
                  <a:lnTo>
                    <a:pt x="7368" y="12311"/>
                  </a:lnTo>
                  <a:lnTo>
                    <a:pt x="7271" y="12117"/>
                  </a:lnTo>
                  <a:lnTo>
                    <a:pt x="7125" y="11971"/>
                  </a:lnTo>
                  <a:lnTo>
                    <a:pt x="6883" y="11923"/>
                  </a:lnTo>
                  <a:lnTo>
                    <a:pt x="4411" y="11923"/>
                  </a:lnTo>
                  <a:lnTo>
                    <a:pt x="4411" y="10905"/>
                  </a:lnTo>
                  <a:lnTo>
                    <a:pt x="5720" y="10905"/>
                  </a:lnTo>
                  <a:lnTo>
                    <a:pt x="6156" y="10857"/>
                  </a:lnTo>
                  <a:lnTo>
                    <a:pt x="6544" y="10760"/>
                  </a:lnTo>
                  <a:lnTo>
                    <a:pt x="6883" y="10566"/>
                  </a:lnTo>
                  <a:lnTo>
                    <a:pt x="7174" y="10275"/>
                  </a:lnTo>
                  <a:lnTo>
                    <a:pt x="7464" y="9984"/>
                  </a:lnTo>
                  <a:lnTo>
                    <a:pt x="7658" y="9645"/>
                  </a:lnTo>
                  <a:lnTo>
                    <a:pt x="7755" y="9209"/>
                  </a:lnTo>
                  <a:lnTo>
                    <a:pt x="7804" y="8821"/>
                  </a:lnTo>
                  <a:lnTo>
                    <a:pt x="7804" y="8385"/>
                  </a:lnTo>
                  <a:lnTo>
                    <a:pt x="7755" y="8191"/>
                  </a:lnTo>
                  <a:lnTo>
                    <a:pt x="7658" y="7997"/>
                  </a:lnTo>
                  <a:lnTo>
                    <a:pt x="7513" y="7900"/>
                  </a:lnTo>
                  <a:lnTo>
                    <a:pt x="7319" y="7852"/>
                  </a:lnTo>
                  <a:lnTo>
                    <a:pt x="5526" y="7852"/>
                  </a:lnTo>
                  <a:lnTo>
                    <a:pt x="5235" y="7900"/>
                  </a:lnTo>
                  <a:lnTo>
                    <a:pt x="4944" y="7949"/>
                  </a:lnTo>
                  <a:lnTo>
                    <a:pt x="4653" y="8046"/>
                  </a:lnTo>
                  <a:lnTo>
                    <a:pt x="4411" y="8143"/>
                  </a:lnTo>
                  <a:lnTo>
                    <a:pt x="4411" y="7076"/>
                  </a:lnTo>
                  <a:lnTo>
                    <a:pt x="4750" y="7028"/>
                  </a:lnTo>
                  <a:lnTo>
                    <a:pt x="5041" y="6931"/>
                  </a:lnTo>
                  <a:lnTo>
                    <a:pt x="5623" y="6689"/>
                  </a:lnTo>
                  <a:lnTo>
                    <a:pt x="6156" y="6349"/>
                  </a:lnTo>
                  <a:lnTo>
                    <a:pt x="6592" y="5913"/>
                  </a:lnTo>
                  <a:lnTo>
                    <a:pt x="6980" y="5380"/>
                  </a:lnTo>
                  <a:lnTo>
                    <a:pt x="7222" y="4847"/>
                  </a:lnTo>
                  <a:lnTo>
                    <a:pt x="7319" y="4508"/>
                  </a:lnTo>
                  <a:lnTo>
                    <a:pt x="7416" y="4217"/>
                  </a:lnTo>
                  <a:lnTo>
                    <a:pt x="7464" y="3878"/>
                  </a:lnTo>
                  <a:lnTo>
                    <a:pt x="7464" y="3539"/>
                  </a:lnTo>
                  <a:lnTo>
                    <a:pt x="7464" y="3199"/>
                  </a:lnTo>
                  <a:lnTo>
                    <a:pt x="7416" y="2860"/>
                  </a:lnTo>
                  <a:lnTo>
                    <a:pt x="7319" y="2521"/>
                  </a:lnTo>
                  <a:lnTo>
                    <a:pt x="7174" y="2182"/>
                  </a:lnTo>
                  <a:lnTo>
                    <a:pt x="7028" y="1842"/>
                  </a:lnTo>
                  <a:lnTo>
                    <a:pt x="6883" y="1551"/>
                  </a:lnTo>
                  <a:lnTo>
                    <a:pt x="6641" y="1309"/>
                  </a:lnTo>
                  <a:lnTo>
                    <a:pt x="6447" y="1067"/>
                  </a:lnTo>
                  <a:lnTo>
                    <a:pt x="6156" y="825"/>
                  </a:lnTo>
                  <a:lnTo>
                    <a:pt x="5914" y="631"/>
                  </a:lnTo>
                  <a:lnTo>
                    <a:pt x="5623" y="437"/>
                  </a:lnTo>
                  <a:lnTo>
                    <a:pt x="5284" y="291"/>
                  </a:lnTo>
                  <a:lnTo>
                    <a:pt x="4993" y="146"/>
                  </a:lnTo>
                  <a:lnTo>
                    <a:pt x="4653" y="49"/>
                  </a:lnTo>
                  <a:lnTo>
                    <a:pt x="426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36"/>
            <p:cNvSpPr/>
            <p:nvPr/>
          </p:nvSpPr>
          <p:spPr>
            <a:xfrm>
              <a:off x="1417492" y="4036026"/>
              <a:ext cx="69020" cy="69020"/>
            </a:xfrm>
            <a:custGeom>
              <a:rect b="b" l="l" r="r" t="t"/>
              <a:pathLst>
                <a:path extrusionOk="0" h="3054" w="3054">
                  <a:moveTo>
                    <a:pt x="1552" y="1018"/>
                  </a:moveTo>
                  <a:lnTo>
                    <a:pt x="1745" y="1066"/>
                  </a:lnTo>
                  <a:lnTo>
                    <a:pt x="1891" y="1163"/>
                  </a:lnTo>
                  <a:lnTo>
                    <a:pt x="1988" y="1309"/>
                  </a:lnTo>
                  <a:lnTo>
                    <a:pt x="2036" y="1503"/>
                  </a:lnTo>
                  <a:lnTo>
                    <a:pt x="1988" y="1696"/>
                  </a:lnTo>
                  <a:lnTo>
                    <a:pt x="1891" y="1890"/>
                  </a:lnTo>
                  <a:lnTo>
                    <a:pt x="1745" y="1987"/>
                  </a:lnTo>
                  <a:lnTo>
                    <a:pt x="1552" y="2036"/>
                  </a:lnTo>
                  <a:lnTo>
                    <a:pt x="1358" y="1987"/>
                  </a:lnTo>
                  <a:lnTo>
                    <a:pt x="1164" y="1890"/>
                  </a:lnTo>
                  <a:lnTo>
                    <a:pt x="1067" y="1696"/>
                  </a:lnTo>
                  <a:lnTo>
                    <a:pt x="1018" y="1503"/>
                  </a:lnTo>
                  <a:lnTo>
                    <a:pt x="1067" y="1309"/>
                  </a:lnTo>
                  <a:lnTo>
                    <a:pt x="1164" y="1163"/>
                  </a:lnTo>
                  <a:lnTo>
                    <a:pt x="1358" y="1066"/>
                  </a:lnTo>
                  <a:lnTo>
                    <a:pt x="1552" y="1018"/>
                  </a:lnTo>
                  <a:close/>
                  <a:moveTo>
                    <a:pt x="1552" y="0"/>
                  </a:moveTo>
                  <a:lnTo>
                    <a:pt x="1212" y="49"/>
                  </a:lnTo>
                  <a:lnTo>
                    <a:pt x="970" y="97"/>
                  </a:lnTo>
                  <a:lnTo>
                    <a:pt x="679" y="242"/>
                  </a:lnTo>
                  <a:lnTo>
                    <a:pt x="485" y="436"/>
                  </a:lnTo>
                  <a:lnTo>
                    <a:pt x="291" y="679"/>
                  </a:lnTo>
                  <a:lnTo>
                    <a:pt x="146" y="921"/>
                  </a:lnTo>
                  <a:lnTo>
                    <a:pt x="49" y="1212"/>
                  </a:lnTo>
                  <a:lnTo>
                    <a:pt x="1" y="1503"/>
                  </a:lnTo>
                  <a:lnTo>
                    <a:pt x="49" y="1842"/>
                  </a:lnTo>
                  <a:lnTo>
                    <a:pt x="146" y="2133"/>
                  </a:lnTo>
                  <a:lnTo>
                    <a:pt x="291" y="2375"/>
                  </a:lnTo>
                  <a:lnTo>
                    <a:pt x="485" y="2617"/>
                  </a:lnTo>
                  <a:lnTo>
                    <a:pt x="679" y="2763"/>
                  </a:lnTo>
                  <a:lnTo>
                    <a:pt x="970" y="2908"/>
                  </a:lnTo>
                  <a:lnTo>
                    <a:pt x="1212" y="3005"/>
                  </a:lnTo>
                  <a:lnTo>
                    <a:pt x="1552" y="3053"/>
                  </a:lnTo>
                  <a:lnTo>
                    <a:pt x="1842" y="3005"/>
                  </a:lnTo>
                  <a:lnTo>
                    <a:pt x="2133" y="2908"/>
                  </a:lnTo>
                  <a:lnTo>
                    <a:pt x="2375" y="2763"/>
                  </a:lnTo>
                  <a:lnTo>
                    <a:pt x="2618" y="2617"/>
                  </a:lnTo>
                  <a:lnTo>
                    <a:pt x="2812" y="2375"/>
                  </a:lnTo>
                  <a:lnTo>
                    <a:pt x="2957" y="2133"/>
                  </a:lnTo>
                  <a:lnTo>
                    <a:pt x="3054" y="1842"/>
                  </a:lnTo>
                  <a:lnTo>
                    <a:pt x="3054" y="1503"/>
                  </a:lnTo>
                  <a:lnTo>
                    <a:pt x="3054" y="1212"/>
                  </a:lnTo>
                  <a:lnTo>
                    <a:pt x="2957" y="921"/>
                  </a:lnTo>
                  <a:lnTo>
                    <a:pt x="2812" y="679"/>
                  </a:lnTo>
                  <a:lnTo>
                    <a:pt x="2618" y="436"/>
                  </a:lnTo>
                  <a:lnTo>
                    <a:pt x="2375" y="242"/>
                  </a:lnTo>
                  <a:lnTo>
                    <a:pt x="2133" y="97"/>
                  </a:lnTo>
                  <a:lnTo>
                    <a:pt x="1842" y="49"/>
                  </a:lnTo>
                  <a:lnTo>
                    <a:pt x="15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36"/>
            <p:cNvSpPr/>
            <p:nvPr/>
          </p:nvSpPr>
          <p:spPr>
            <a:xfrm>
              <a:off x="1556595" y="3990012"/>
              <a:ext cx="147894" cy="171986"/>
            </a:xfrm>
            <a:custGeom>
              <a:rect b="b" l="l" r="r" t="t"/>
              <a:pathLst>
                <a:path extrusionOk="0" h="7610" w="6544">
                  <a:moveTo>
                    <a:pt x="3248" y="1212"/>
                  </a:moveTo>
                  <a:lnTo>
                    <a:pt x="4799" y="2763"/>
                  </a:lnTo>
                  <a:lnTo>
                    <a:pt x="4266" y="2763"/>
                  </a:lnTo>
                  <a:lnTo>
                    <a:pt x="4072" y="2812"/>
                  </a:lnTo>
                  <a:lnTo>
                    <a:pt x="3926" y="2908"/>
                  </a:lnTo>
                  <a:lnTo>
                    <a:pt x="3829" y="3054"/>
                  </a:lnTo>
                  <a:lnTo>
                    <a:pt x="3781" y="3248"/>
                  </a:lnTo>
                  <a:lnTo>
                    <a:pt x="3781" y="6592"/>
                  </a:lnTo>
                  <a:lnTo>
                    <a:pt x="2763" y="6592"/>
                  </a:lnTo>
                  <a:lnTo>
                    <a:pt x="2763" y="3248"/>
                  </a:lnTo>
                  <a:lnTo>
                    <a:pt x="2715" y="3054"/>
                  </a:lnTo>
                  <a:lnTo>
                    <a:pt x="2618" y="2908"/>
                  </a:lnTo>
                  <a:lnTo>
                    <a:pt x="2472" y="2812"/>
                  </a:lnTo>
                  <a:lnTo>
                    <a:pt x="2230" y="2763"/>
                  </a:lnTo>
                  <a:lnTo>
                    <a:pt x="1745" y="2763"/>
                  </a:lnTo>
                  <a:lnTo>
                    <a:pt x="3248" y="1212"/>
                  </a:lnTo>
                  <a:close/>
                  <a:moveTo>
                    <a:pt x="3248" y="1"/>
                  </a:moveTo>
                  <a:lnTo>
                    <a:pt x="3054" y="49"/>
                  </a:lnTo>
                  <a:lnTo>
                    <a:pt x="2909" y="146"/>
                  </a:lnTo>
                  <a:lnTo>
                    <a:pt x="146" y="2908"/>
                  </a:lnTo>
                  <a:lnTo>
                    <a:pt x="49" y="3005"/>
                  </a:lnTo>
                  <a:lnTo>
                    <a:pt x="1" y="3151"/>
                  </a:lnTo>
                  <a:lnTo>
                    <a:pt x="1" y="3296"/>
                  </a:lnTo>
                  <a:lnTo>
                    <a:pt x="49" y="3442"/>
                  </a:lnTo>
                  <a:lnTo>
                    <a:pt x="98" y="3587"/>
                  </a:lnTo>
                  <a:lnTo>
                    <a:pt x="243" y="3684"/>
                  </a:lnTo>
                  <a:lnTo>
                    <a:pt x="340" y="3732"/>
                  </a:lnTo>
                  <a:lnTo>
                    <a:pt x="534" y="3781"/>
                  </a:lnTo>
                  <a:lnTo>
                    <a:pt x="1745" y="3781"/>
                  </a:lnTo>
                  <a:lnTo>
                    <a:pt x="1745" y="7125"/>
                  </a:lnTo>
                  <a:lnTo>
                    <a:pt x="1794" y="7319"/>
                  </a:lnTo>
                  <a:lnTo>
                    <a:pt x="1891" y="7464"/>
                  </a:lnTo>
                  <a:lnTo>
                    <a:pt x="2036" y="7561"/>
                  </a:lnTo>
                  <a:lnTo>
                    <a:pt x="2230" y="7610"/>
                  </a:lnTo>
                  <a:lnTo>
                    <a:pt x="4266" y="7610"/>
                  </a:lnTo>
                  <a:lnTo>
                    <a:pt x="4459" y="7561"/>
                  </a:lnTo>
                  <a:lnTo>
                    <a:pt x="4653" y="7464"/>
                  </a:lnTo>
                  <a:lnTo>
                    <a:pt x="4750" y="7319"/>
                  </a:lnTo>
                  <a:lnTo>
                    <a:pt x="4799" y="7125"/>
                  </a:lnTo>
                  <a:lnTo>
                    <a:pt x="4799" y="3781"/>
                  </a:lnTo>
                  <a:lnTo>
                    <a:pt x="6010" y="3781"/>
                  </a:lnTo>
                  <a:lnTo>
                    <a:pt x="6156" y="3732"/>
                  </a:lnTo>
                  <a:lnTo>
                    <a:pt x="6301" y="3684"/>
                  </a:lnTo>
                  <a:lnTo>
                    <a:pt x="6398" y="3587"/>
                  </a:lnTo>
                  <a:lnTo>
                    <a:pt x="6495" y="3442"/>
                  </a:lnTo>
                  <a:lnTo>
                    <a:pt x="6543" y="3296"/>
                  </a:lnTo>
                  <a:lnTo>
                    <a:pt x="6543" y="3151"/>
                  </a:lnTo>
                  <a:lnTo>
                    <a:pt x="6447" y="3005"/>
                  </a:lnTo>
                  <a:lnTo>
                    <a:pt x="6398" y="2908"/>
                  </a:lnTo>
                  <a:lnTo>
                    <a:pt x="3636" y="146"/>
                  </a:lnTo>
                  <a:lnTo>
                    <a:pt x="3442" y="49"/>
                  </a:lnTo>
                  <a:lnTo>
                    <a:pt x="32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36"/>
            <p:cNvSpPr/>
            <p:nvPr/>
          </p:nvSpPr>
          <p:spPr>
            <a:xfrm>
              <a:off x="1596032" y="4184982"/>
              <a:ext cx="69020" cy="95304"/>
            </a:xfrm>
            <a:custGeom>
              <a:rect b="b" l="l" r="r" t="t"/>
              <a:pathLst>
                <a:path extrusionOk="0" h="4217" w="3054">
                  <a:moveTo>
                    <a:pt x="2036" y="1018"/>
                  </a:moveTo>
                  <a:lnTo>
                    <a:pt x="2036" y="3199"/>
                  </a:lnTo>
                  <a:lnTo>
                    <a:pt x="1018" y="3199"/>
                  </a:lnTo>
                  <a:lnTo>
                    <a:pt x="1018" y="1018"/>
                  </a:lnTo>
                  <a:close/>
                  <a:moveTo>
                    <a:pt x="485" y="0"/>
                  </a:moveTo>
                  <a:lnTo>
                    <a:pt x="291" y="49"/>
                  </a:lnTo>
                  <a:lnTo>
                    <a:pt x="146" y="146"/>
                  </a:lnTo>
                  <a:lnTo>
                    <a:pt x="49" y="340"/>
                  </a:lnTo>
                  <a:lnTo>
                    <a:pt x="0" y="533"/>
                  </a:lnTo>
                  <a:lnTo>
                    <a:pt x="0" y="3684"/>
                  </a:lnTo>
                  <a:lnTo>
                    <a:pt x="49" y="3878"/>
                  </a:lnTo>
                  <a:lnTo>
                    <a:pt x="146" y="4023"/>
                  </a:lnTo>
                  <a:lnTo>
                    <a:pt x="291" y="4168"/>
                  </a:lnTo>
                  <a:lnTo>
                    <a:pt x="485" y="4217"/>
                  </a:lnTo>
                  <a:lnTo>
                    <a:pt x="2521" y="4217"/>
                  </a:lnTo>
                  <a:lnTo>
                    <a:pt x="2714" y="4168"/>
                  </a:lnTo>
                  <a:lnTo>
                    <a:pt x="2908" y="4023"/>
                  </a:lnTo>
                  <a:lnTo>
                    <a:pt x="3005" y="3878"/>
                  </a:lnTo>
                  <a:lnTo>
                    <a:pt x="3054" y="3684"/>
                  </a:lnTo>
                  <a:lnTo>
                    <a:pt x="3054" y="533"/>
                  </a:lnTo>
                  <a:lnTo>
                    <a:pt x="3005" y="340"/>
                  </a:lnTo>
                  <a:lnTo>
                    <a:pt x="2908" y="146"/>
                  </a:lnTo>
                  <a:lnTo>
                    <a:pt x="2714" y="49"/>
                  </a:lnTo>
                  <a:lnTo>
                    <a:pt x="25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36"/>
            <p:cNvSpPr/>
            <p:nvPr/>
          </p:nvSpPr>
          <p:spPr>
            <a:xfrm>
              <a:off x="1596032" y="4302186"/>
              <a:ext cx="69020" cy="79959"/>
            </a:xfrm>
            <a:custGeom>
              <a:rect b="b" l="l" r="r" t="t"/>
              <a:pathLst>
                <a:path extrusionOk="0" h="3538" w="3054">
                  <a:moveTo>
                    <a:pt x="2036" y="1018"/>
                  </a:moveTo>
                  <a:lnTo>
                    <a:pt x="2036" y="2520"/>
                  </a:lnTo>
                  <a:lnTo>
                    <a:pt x="1018" y="2520"/>
                  </a:lnTo>
                  <a:lnTo>
                    <a:pt x="1018" y="1018"/>
                  </a:lnTo>
                  <a:close/>
                  <a:moveTo>
                    <a:pt x="485" y="0"/>
                  </a:moveTo>
                  <a:lnTo>
                    <a:pt x="291" y="49"/>
                  </a:lnTo>
                  <a:lnTo>
                    <a:pt x="146" y="194"/>
                  </a:lnTo>
                  <a:lnTo>
                    <a:pt x="49" y="339"/>
                  </a:lnTo>
                  <a:lnTo>
                    <a:pt x="0" y="533"/>
                  </a:lnTo>
                  <a:lnTo>
                    <a:pt x="0" y="3005"/>
                  </a:lnTo>
                  <a:lnTo>
                    <a:pt x="49" y="3199"/>
                  </a:lnTo>
                  <a:lnTo>
                    <a:pt x="146" y="3393"/>
                  </a:lnTo>
                  <a:lnTo>
                    <a:pt x="291" y="3490"/>
                  </a:lnTo>
                  <a:lnTo>
                    <a:pt x="485" y="3538"/>
                  </a:lnTo>
                  <a:lnTo>
                    <a:pt x="2521" y="3538"/>
                  </a:lnTo>
                  <a:lnTo>
                    <a:pt x="2714" y="3490"/>
                  </a:lnTo>
                  <a:lnTo>
                    <a:pt x="2908" y="3393"/>
                  </a:lnTo>
                  <a:lnTo>
                    <a:pt x="3005" y="3199"/>
                  </a:lnTo>
                  <a:lnTo>
                    <a:pt x="3054" y="3005"/>
                  </a:lnTo>
                  <a:lnTo>
                    <a:pt x="3054" y="533"/>
                  </a:lnTo>
                  <a:lnTo>
                    <a:pt x="3005" y="339"/>
                  </a:lnTo>
                  <a:lnTo>
                    <a:pt x="2908" y="194"/>
                  </a:lnTo>
                  <a:lnTo>
                    <a:pt x="2714" y="49"/>
                  </a:lnTo>
                  <a:lnTo>
                    <a:pt x="252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1" name="Google Shape;1071;p36"/>
          <p:cNvGrpSpPr/>
          <p:nvPr/>
        </p:nvGrpSpPr>
        <p:grpSpPr>
          <a:xfrm>
            <a:off x="2193193" y="3988916"/>
            <a:ext cx="354911" cy="392133"/>
            <a:chOff x="1972819" y="3988927"/>
            <a:chExt cx="354911" cy="392133"/>
          </a:xfrm>
        </p:grpSpPr>
        <p:sp>
          <p:nvSpPr>
            <p:cNvPr id="1072" name="Google Shape;1072;p36"/>
            <p:cNvSpPr/>
            <p:nvPr/>
          </p:nvSpPr>
          <p:spPr>
            <a:xfrm>
              <a:off x="1972819" y="4170744"/>
              <a:ext cx="208123" cy="210316"/>
            </a:xfrm>
            <a:custGeom>
              <a:rect b="b" l="l" r="r" t="t"/>
              <a:pathLst>
                <a:path extrusionOk="0" h="9306" w="9209">
                  <a:moveTo>
                    <a:pt x="5089" y="1018"/>
                  </a:moveTo>
                  <a:lnTo>
                    <a:pt x="5089" y="1648"/>
                  </a:lnTo>
                  <a:lnTo>
                    <a:pt x="5138" y="1842"/>
                  </a:lnTo>
                  <a:lnTo>
                    <a:pt x="5186" y="1939"/>
                  </a:lnTo>
                  <a:lnTo>
                    <a:pt x="5332" y="2084"/>
                  </a:lnTo>
                  <a:lnTo>
                    <a:pt x="5428" y="2133"/>
                  </a:lnTo>
                  <a:lnTo>
                    <a:pt x="5913" y="2375"/>
                  </a:lnTo>
                  <a:lnTo>
                    <a:pt x="6349" y="2666"/>
                  </a:lnTo>
                  <a:lnTo>
                    <a:pt x="6495" y="2763"/>
                  </a:lnTo>
                  <a:lnTo>
                    <a:pt x="6640" y="2811"/>
                  </a:lnTo>
                  <a:lnTo>
                    <a:pt x="6786" y="2763"/>
                  </a:lnTo>
                  <a:lnTo>
                    <a:pt x="6931" y="2714"/>
                  </a:lnTo>
                  <a:lnTo>
                    <a:pt x="7512" y="2424"/>
                  </a:lnTo>
                  <a:lnTo>
                    <a:pt x="7997" y="3296"/>
                  </a:lnTo>
                  <a:lnTo>
                    <a:pt x="7464" y="3587"/>
                  </a:lnTo>
                  <a:lnTo>
                    <a:pt x="7319" y="3684"/>
                  </a:lnTo>
                  <a:lnTo>
                    <a:pt x="7222" y="3829"/>
                  </a:lnTo>
                  <a:lnTo>
                    <a:pt x="7222" y="3974"/>
                  </a:lnTo>
                  <a:lnTo>
                    <a:pt x="7222" y="4120"/>
                  </a:lnTo>
                  <a:lnTo>
                    <a:pt x="7270" y="4653"/>
                  </a:lnTo>
                  <a:lnTo>
                    <a:pt x="7222" y="5186"/>
                  </a:lnTo>
                  <a:lnTo>
                    <a:pt x="7222" y="5331"/>
                  </a:lnTo>
                  <a:lnTo>
                    <a:pt x="7222" y="5477"/>
                  </a:lnTo>
                  <a:lnTo>
                    <a:pt x="7319" y="5622"/>
                  </a:lnTo>
                  <a:lnTo>
                    <a:pt x="7464" y="5719"/>
                  </a:lnTo>
                  <a:lnTo>
                    <a:pt x="7997" y="6058"/>
                  </a:lnTo>
                  <a:lnTo>
                    <a:pt x="7512" y="6931"/>
                  </a:lnTo>
                  <a:lnTo>
                    <a:pt x="6931" y="6592"/>
                  </a:lnTo>
                  <a:lnTo>
                    <a:pt x="6786" y="6543"/>
                  </a:lnTo>
                  <a:lnTo>
                    <a:pt x="6640" y="6543"/>
                  </a:lnTo>
                  <a:lnTo>
                    <a:pt x="6495" y="6592"/>
                  </a:lnTo>
                  <a:lnTo>
                    <a:pt x="6349" y="6640"/>
                  </a:lnTo>
                  <a:lnTo>
                    <a:pt x="5913" y="6979"/>
                  </a:lnTo>
                  <a:lnTo>
                    <a:pt x="5428" y="7173"/>
                  </a:lnTo>
                  <a:lnTo>
                    <a:pt x="5332" y="7270"/>
                  </a:lnTo>
                  <a:lnTo>
                    <a:pt x="5186" y="7367"/>
                  </a:lnTo>
                  <a:lnTo>
                    <a:pt x="5138" y="7512"/>
                  </a:lnTo>
                  <a:lnTo>
                    <a:pt x="5089" y="7658"/>
                  </a:lnTo>
                  <a:lnTo>
                    <a:pt x="5089" y="8288"/>
                  </a:lnTo>
                  <a:lnTo>
                    <a:pt x="4071" y="8288"/>
                  </a:lnTo>
                  <a:lnTo>
                    <a:pt x="4071" y="7658"/>
                  </a:lnTo>
                  <a:lnTo>
                    <a:pt x="4071" y="7512"/>
                  </a:lnTo>
                  <a:lnTo>
                    <a:pt x="3975" y="7367"/>
                  </a:lnTo>
                  <a:lnTo>
                    <a:pt x="3878" y="7270"/>
                  </a:lnTo>
                  <a:lnTo>
                    <a:pt x="3732" y="7173"/>
                  </a:lnTo>
                  <a:lnTo>
                    <a:pt x="3248" y="6979"/>
                  </a:lnTo>
                  <a:lnTo>
                    <a:pt x="2860" y="6640"/>
                  </a:lnTo>
                  <a:lnTo>
                    <a:pt x="2714" y="6592"/>
                  </a:lnTo>
                  <a:lnTo>
                    <a:pt x="2569" y="6543"/>
                  </a:lnTo>
                  <a:lnTo>
                    <a:pt x="2424" y="6543"/>
                  </a:lnTo>
                  <a:lnTo>
                    <a:pt x="2230" y="6592"/>
                  </a:lnTo>
                  <a:lnTo>
                    <a:pt x="1697" y="6931"/>
                  </a:lnTo>
                  <a:lnTo>
                    <a:pt x="1212" y="6058"/>
                  </a:lnTo>
                  <a:lnTo>
                    <a:pt x="1745" y="5719"/>
                  </a:lnTo>
                  <a:lnTo>
                    <a:pt x="1891" y="5622"/>
                  </a:lnTo>
                  <a:lnTo>
                    <a:pt x="1939" y="5477"/>
                  </a:lnTo>
                  <a:lnTo>
                    <a:pt x="1987" y="5331"/>
                  </a:lnTo>
                  <a:lnTo>
                    <a:pt x="1987" y="5186"/>
                  </a:lnTo>
                  <a:lnTo>
                    <a:pt x="1939" y="4653"/>
                  </a:lnTo>
                  <a:lnTo>
                    <a:pt x="1987" y="4120"/>
                  </a:lnTo>
                  <a:lnTo>
                    <a:pt x="1987" y="3974"/>
                  </a:lnTo>
                  <a:lnTo>
                    <a:pt x="1939" y="3829"/>
                  </a:lnTo>
                  <a:lnTo>
                    <a:pt x="1891" y="3684"/>
                  </a:lnTo>
                  <a:lnTo>
                    <a:pt x="1745" y="3587"/>
                  </a:lnTo>
                  <a:lnTo>
                    <a:pt x="1212" y="3296"/>
                  </a:lnTo>
                  <a:lnTo>
                    <a:pt x="1697" y="2424"/>
                  </a:lnTo>
                  <a:lnTo>
                    <a:pt x="2230" y="2714"/>
                  </a:lnTo>
                  <a:lnTo>
                    <a:pt x="2424" y="2763"/>
                  </a:lnTo>
                  <a:lnTo>
                    <a:pt x="2569" y="2811"/>
                  </a:lnTo>
                  <a:lnTo>
                    <a:pt x="2714" y="2763"/>
                  </a:lnTo>
                  <a:lnTo>
                    <a:pt x="2860" y="2666"/>
                  </a:lnTo>
                  <a:lnTo>
                    <a:pt x="3248" y="2375"/>
                  </a:lnTo>
                  <a:lnTo>
                    <a:pt x="3732" y="2133"/>
                  </a:lnTo>
                  <a:lnTo>
                    <a:pt x="3878" y="2084"/>
                  </a:lnTo>
                  <a:lnTo>
                    <a:pt x="3975" y="1939"/>
                  </a:lnTo>
                  <a:lnTo>
                    <a:pt x="4071" y="1842"/>
                  </a:lnTo>
                  <a:lnTo>
                    <a:pt x="4071" y="1648"/>
                  </a:lnTo>
                  <a:lnTo>
                    <a:pt x="4071" y="1018"/>
                  </a:lnTo>
                  <a:close/>
                  <a:moveTo>
                    <a:pt x="3587" y="0"/>
                  </a:moveTo>
                  <a:lnTo>
                    <a:pt x="3393" y="49"/>
                  </a:lnTo>
                  <a:lnTo>
                    <a:pt x="3199" y="146"/>
                  </a:lnTo>
                  <a:lnTo>
                    <a:pt x="3102" y="340"/>
                  </a:lnTo>
                  <a:lnTo>
                    <a:pt x="3054" y="533"/>
                  </a:lnTo>
                  <a:lnTo>
                    <a:pt x="3054" y="1309"/>
                  </a:lnTo>
                  <a:lnTo>
                    <a:pt x="2763" y="1454"/>
                  </a:lnTo>
                  <a:lnTo>
                    <a:pt x="2472" y="1648"/>
                  </a:lnTo>
                  <a:lnTo>
                    <a:pt x="1794" y="1260"/>
                  </a:lnTo>
                  <a:lnTo>
                    <a:pt x="1600" y="1212"/>
                  </a:lnTo>
                  <a:lnTo>
                    <a:pt x="1406" y="1212"/>
                  </a:lnTo>
                  <a:lnTo>
                    <a:pt x="1212" y="1309"/>
                  </a:lnTo>
                  <a:lnTo>
                    <a:pt x="1067" y="1454"/>
                  </a:lnTo>
                  <a:lnTo>
                    <a:pt x="49" y="3199"/>
                  </a:lnTo>
                  <a:lnTo>
                    <a:pt x="0" y="3393"/>
                  </a:lnTo>
                  <a:lnTo>
                    <a:pt x="0" y="3587"/>
                  </a:lnTo>
                  <a:lnTo>
                    <a:pt x="97" y="3781"/>
                  </a:lnTo>
                  <a:lnTo>
                    <a:pt x="243" y="3926"/>
                  </a:lnTo>
                  <a:lnTo>
                    <a:pt x="921" y="4314"/>
                  </a:lnTo>
                  <a:lnTo>
                    <a:pt x="921" y="4653"/>
                  </a:lnTo>
                  <a:lnTo>
                    <a:pt x="921" y="5041"/>
                  </a:lnTo>
                  <a:lnTo>
                    <a:pt x="243" y="5428"/>
                  </a:lnTo>
                  <a:lnTo>
                    <a:pt x="97" y="5525"/>
                  </a:lnTo>
                  <a:lnTo>
                    <a:pt x="0" y="5719"/>
                  </a:lnTo>
                  <a:lnTo>
                    <a:pt x="0" y="5913"/>
                  </a:lnTo>
                  <a:lnTo>
                    <a:pt x="49" y="6107"/>
                  </a:lnTo>
                  <a:lnTo>
                    <a:pt x="1067" y="7852"/>
                  </a:lnTo>
                  <a:lnTo>
                    <a:pt x="1212" y="7997"/>
                  </a:lnTo>
                  <a:lnTo>
                    <a:pt x="1406" y="8094"/>
                  </a:lnTo>
                  <a:lnTo>
                    <a:pt x="1600" y="8094"/>
                  </a:lnTo>
                  <a:lnTo>
                    <a:pt x="1794" y="8045"/>
                  </a:lnTo>
                  <a:lnTo>
                    <a:pt x="2472" y="7658"/>
                  </a:lnTo>
                  <a:lnTo>
                    <a:pt x="2763" y="7852"/>
                  </a:lnTo>
                  <a:lnTo>
                    <a:pt x="3054" y="7997"/>
                  </a:lnTo>
                  <a:lnTo>
                    <a:pt x="3054" y="8821"/>
                  </a:lnTo>
                  <a:lnTo>
                    <a:pt x="3102" y="9015"/>
                  </a:lnTo>
                  <a:lnTo>
                    <a:pt x="3199" y="9160"/>
                  </a:lnTo>
                  <a:lnTo>
                    <a:pt x="3393" y="9257"/>
                  </a:lnTo>
                  <a:lnTo>
                    <a:pt x="3587" y="9306"/>
                  </a:lnTo>
                  <a:lnTo>
                    <a:pt x="5622" y="9306"/>
                  </a:lnTo>
                  <a:lnTo>
                    <a:pt x="5816" y="9257"/>
                  </a:lnTo>
                  <a:lnTo>
                    <a:pt x="5962" y="9160"/>
                  </a:lnTo>
                  <a:lnTo>
                    <a:pt x="6059" y="9015"/>
                  </a:lnTo>
                  <a:lnTo>
                    <a:pt x="6107" y="8821"/>
                  </a:lnTo>
                  <a:lnTo>
                    <a:pt x="6107" y="7997"/>
                  </a:lnTo>
                  <a:lnTo>
                    <a:pt x="6446" y="7852"/>
                  </a:lnTo>
                  <a:lnTo>
                    <a:pt x="6737" y="7658"/>
                  </a:lnTo>
                  <a:lnTo>
                    <a:pt x="7416" y="8045"/>
                  </a:lnTo>
                  <a:lnTo>
                    <a:pt x="7609" y="8142"/>
                  </a:lnTo>
                  <a:lnTo>
                    <a:pt x="7803" y="8094"/>
                  </a:lnTo>
                  <a:lnTo>
                    <a:pt x="7997" y="7997"/>
                  </a:lnTo>
                  <a:lnTo>
                    <a:pt x="8094" y="7852"/>
                  </a:lnTo>
                  <a:lnTo>
                    <a:pt x="9112" y="6107"/>
                  </a:lnTo>
                  <a:lnTo>
                    <a:pt x="9209" y="5913"/>
                  </a:lnTo>
                  <a:lnTo>
                    <a:pt x="9160" y="5719"/>
                  </a:lnTo>
                  <a:lnTo>
                    <a:pt x="9112" y="5525"/>
                  </a:lnTo>
                  <a:lnTo>
                    <a:pt x="8966" y="5428"/>
                  </a:lnTo>
                  <a:lnTo>
                    <a:pt x="8239" y="5041"/>
                  </a:lnTo>
                  <a:lnTo>
                    <a:pt x="8288" y="4653"/>
                  </a:lnTo>
                  <a:lnTo>
                    <a:pt x="8239" y="4314"/>
                  </a:lnTo>
                  <a:lnTo>
                    <a:pt x="8966" y="3926"/>
                  </a:lnTo>
                  <a:lnTo>
                    <a:pt x="9112" y="3781"/>
                  </a:lnTo>
                  <a:lnTo>
                    <a:pt x="9160" y="3587"/>
                  </a:lnTo>
                  <a:lnTo>
                    <a:pt x="9209" y="3393"/>
                  </a:lnTo>
                  <a:lnTo>
                    <a:pt x="9112" y="3199"/>
                  </a:lnTo>
                  <a:lnTo>
                    <a:pt x="8094" y="1454"/>
                  </a:lnTo>
                  <a:lnTo>
                    <a:pt x="7997" y="1309"/>
                  </a:lnTo>
                  <a:lnTo>
                    <a:pt x="7803" y="1212"/>
                  </a:lnTo>
                  <a:lnTo>
                    <a:pt x="7609" y="1212"/>
                  </a:lnTo>
                  <a:lnTo>
                    <a:pt x="7416" y="1260"/>
                  </a:lnTo>
                  <a:lnTo>
                    <a:pt x="6737" y="1648"/>
                  </a:lnTo>
                  <a:lnTo>
                    <a:pt x="6446" y="1454"/>
                  </a:lnTo>
                  <a:lnTo>
                    <a:pt x="6107" y="1309"/>
                  </a:lnTo>
                  <a:lnTo>
                    <a:pt x="6107" y="533"/>
                  </a:lnTo>
                  <a:lnTo>
                    <a:pt x="6059" y="340"/>
                  </a:lnTo>
                  <a:lnTo>
                    <a:pt x="5962" y="146"/>
                  </a:lnTo>
                  <a:lnTo>
                    <a:pt x="5816" y="49"/>
                  </a:lnTo>
                  <a:lnTo>
                    <a:pt x="56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36"/>
            <p:cNvSpPr/>
            <p:nvPr/>
          </p:nvSpPr>
          <p:spPr>
            <a:xfrm>
              <a:off x="2041817" y="4241934"/>
              <a:ext cx="69043" cy="69020"/>
            </a:xfrm>
            <a:custGeom>
              <a:rect b="b" l="l" r="r" t="t"/>
              <a:pathLst>
                <a:path extrusionOk="0" h="3054" w="3055">
                  <a:moveTo>
                    <a:pt x="1552" y="1018"/>
                  </a:moveTo>
                  <a:lnTo>
                    <a:pt x="1745" y="1067"/>
                  </a:lnTo>
                  <a:lnTo>
                    <a:pt x="1891" y="1164"/>
                  </a:lnTo>
                  <a:lnTo>
                    <a:pt x="2036" y="1309"/>
                  </a:lnTo>
                  <a:lnTo>
                    <a:pt x="2036" y="1503"/>
                  </a:lnTo>
                  <a:lnTo>
                    <a:pt x="2036" y="1697"/>
                  </a:lnTo>
                  <a:lnTo>
                    <a:pt x="1891" y="1891"/>
                  </a:lnTo>
                  <a:lnTo>
                    <a:pt x="1745" y="1988"/>
                  </a:lnTo>
                  <a:lnTo>
                    <a:pt x="1552" y="2036"/>
                  </a:lnTo>
                  <a:lnTo>
                    <a:pt x="1358" y="1988"/>
                  </a:lnTo>
                  <a:lnTo>
                    <a:pt x="1164" y="1891"/>
                  </a:lnTo>
                  <a:lnTo>
                    <a:pt x="1067" y="1697"/>
                  </a:lnTo>
                  <a:lnTo>
                    <a:pt x="1018" y="1503"/>
                  </a:lnTo>
                  <a:lnTo>
                    <a:pt x="1067" y="1309"/>
                  </a:lnTo>
                  <a:lnTo>
                    <a:pt x="1164" y="1164"/>
                  </a:lnTo>
                  <a:lnTo>
                    <a:pt x="1358" y="1067"/>
                  </a:lnTo>
                  <a:lnTo>
                    <a:pt x="1552" y="1018"/>
                  </a:lnTo>
                  <a:close/>
                  <a:moveTo>
                    <a:pt x="1261" y="1"/>
                  </a:moveTo>
                  <a:lnTo>
                    <a:pt x="970" y="97"/>
                  </a:lnTo>
                  <a:lnTo>
                    <a:pt x="679" y="243"/>
                  </a:lnTo>
                  <a:lnTo>
                    <a:pt x="485" y="437"/>
                  </a:lnTo>
                  <a:lnTo>
                    <a:pt x="292" y="679"/>
                  </a:lnTo>
                  <a:lnTo>
                    <a:pt x="146" y="921"/>
                  </a:lnTo>
                  <a:lnTo>
                    <a:pt x="49" y="1212"/>
                  </a:lnTo>
                  <a:lnTo>
                    <a:pt x="1" y="1503"/>
                  </a:lnTo>
                  <a:lnTo>
                    <a:pt x="49" y="1842"/>
                  </a:lnTo>
                  <a:lnTo>
                    <a:pt x="146" y="2084"/>
                  </a:lnTo>
                  <a:lnTo>
                    <a:pt x="292" y="2375"/>
                  </a:lnTo>
                  <a:lnTo>
                    <a:pt x="485" y="2569"/>
                  </a:lnTo>
                  <a:lnTo>
                    <a:pt x="679" y="2763"/>
                  </a:lnTo>
                  <a:lnTo>
                    <a:pt x="970" y="2908"/>
                  </a:lnTo>
                  <a:lnTo>
                    <a:pt x="1261" y="3005"/>
                  </a:lnTo>
                  <a:lnTo>
                    <a:pt x="1552" y="3054"/>
                  </a:lnTo>
                  <a:lnTo>
                    <a:pt x="1842" y="3005"/>
                  </a:lnTo>
                  <a:lnTo>
                    <a:pt x="2133" y="2908"/>
                  </a:lnTo>
                  <a:lnTo>
                    <a:pt x="2375" y="2763"/>
                  </a:lnTo>
                  <a:lnTo>
                    <a:pt x="2618" y="2569"/>
                  </a:lnTo>
                  <a:lnTo>
                    <a:pt x="2812" y="2375"/>
                  </a:lnTo>
                  <a:lnTo>
                    <a:pt x="2957" y="2084"/>
                  </a:lnTo>
                  <a:lnTo>
                    <a:pt x="3054" y="1842"/>
                  </a:lnTo>
                  <a:lnTo>
                    <a:pt x="3054" y="1503"/>
                  </a:lnTo>
                  <a:lnTo>
                    <a:pt x="3054" y="1212"/>
                  </a:lnTo>
                  <a:lnTo>
                    <a:pt x="2957" y="921"/>
                  </a:lnTo>
                  <a:lnTo>
                    <a:pt x="2812" y="679"/>
                  </a:lnTo>
                  <a:lnTo>
                    <a:pt x="2618" y="437"/>
                  </a:lnTo>
                  <a:lnTo>
                    <a:pt x="2375" y="243"/>
                  </a:lnTo>
                  <a:lnTo>
                    <a:pt x="2133" y="97"/>
                  </a:lnTo>
                  <a:lnTo>
                    <a:pt x="184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36"/>
            <p:cNvSpPr/>
            <p:nvPr/>
          </p:nvSpPr>
          <p:spPr>
            <a:xfrm>
              <a:off x="2184220" y="4141161"/>
              <a:ext cx="143510" cy="239899"/>
            </a:xfrm>
            <a:custGeom>
              <a:rect b="b" l="l" r="r" t="t"/>
              <a:pathLst>
                <a:path extrusionOk="0" h="10615" w="6350">
                  <a:moveTo>
                    <a:pt x="4459" y="1019"/>
                  </a:moveTo>
                  <a:lnTo>
                    <a:pt x="4459" y="2036"/>
                  </a:lnTo>
                  <a:lnTo>
                    <a:pt x="3877" y="2036"/>
                  </a:lnTo>
                  <a:lnTo>
                    <a:pt x="3684" y="2085"/>
                  </a:lnTo>
                  <a:lnTo>
                    <a:pt x="3490" y="2182"/>
                  </a:lnTo>
                  <a:lnTo>
                    <a:pt x="3393" y="2376"/>
                  </a:lnTo>
                  <a:lnTo>
                    <a:pt x="3344" y="2569"/>
                  </a:lnTo>
                  <a:lnTo>
                    <a:pt x="3393" y="2763"/>
                  </a:lnTo>
                  <a:lnTo>
                    <a:pt x="3490" y="2909"/>
                  </a:lnTo>
                  <a:lnTo>
                    <a:pt x="3684" y="3054"/>
                  </a:lnTo>
                  <a:lnTo>
                    <a:pt x="4459" y="3054"/>
                  </a:lnTo>
                  <a:lnTo>
                    <a:pt x="4459" y="4072"/>
                  </a:lnTo>
                  <a:lnTo>
                    <a:pt x="3877" y="4072"/>
                  </a:lnTo>
                  <a:lnTo>
                    <a:pt x="3684" y="4120"/>
                  </a:lnTo>
                  <a:lnTo>
                    <a:pt x="3490" y="4217"/>
                  </a:lnTo>
                  <a:lnTo>
                    <a:pt x="3393" y="4411"/>
                  </a:lnTo>
                  <a:lnTo>
                    <a:pt x="3344" y="4605"/>
                  </a:lnTo>
                  <a:lnTo>
                    <a:pt x="3393" y="4799"/>
                  </a:lnTo>
                  <a:lnTo>
                    <a:pt x="3490" y="4944"/>
                  </a:lnTo>
                  <a:lnTo>
                    <a:pt x="3684" y="5041"/>
                  </a:lnTo>
                  <a:lnTo>
                    <a:pt x="3877" y="5090"/>
                  </a:lnTo>
                  <a:lnTo>
                    <a:pt x="4459" y="5090"/>
                  </a:lnTo>
                  <a:lnTo>
                    <a:pt x="4459" y="6107"/>
                  </a:lnTo>
                  <a:lnTo>
                    <a:pt x="3877" y="6107"/>
                  </a:lnTo>
                  <a:lnTo>
                    <a:pt x="3684" y="6156"/>
                  </a:lnTo>
                  <a:lnTo>
                    <a:pt x="3490" y="6253"/>
                  </a:lnTo>
                  <a:lnTo>
                    <a:pt x="3393" y="6447"/>
                  </a:lnTo>
                  <a:lnTo>
                    <a:pt x="3344" y="6640"/>
                  </a:lnTo>
                  <a:lnTo>
                    <a:pt x="3393" y="6834"/>
                  </a:lnTo>
                  <a:lnTo>
                    <a:pt x="3490" y="6980"/>
                  </a:lnTo>
                  <a:lnTo>
                    <a:pt x="3684" y="7077"/>
                  </a:lnTo>
                  <a:lnTo>
                    <a:pt x="3877" y="7125"/>
                  </a:lnTo>
                  <a:lnTo>
                    <a:pt x="4459" y="7125"/>
                  </a:lnTo>
                  <a:lnTo>
                    <a:pt x="4459" y="8288"/>
                  </a:lnTo>
                  <a:lnTo>
                    <a:pt x="4459" y="8579"/>
                  </a:lnTo>
                  <a:lnTo>
                    <a:pt x="4362" y="8821"/>
                  </a:lnTo>
                  <a:lnTo>
                    <a:pt x="4265" y="9015"/>
                  </a:lnTo>
                  <a:lnTo>
                    <a:pt x="4120" y="9209"/>
                  </a:lnTo>
                  <a:lnTo>
                    <a:pt x="3926" y="9403"/>
                  </a:lnTo>
                  <a:lnTo>
                    <a:pt x="3684" y="9500"/>
                  </a:lnTo>
                  <a:lnTo>
                    <a:pt x="3441" y="9597"/>
                  </a:lnTo>
                  <a:lnTo>
                    <a:pt x="2908" y="9597"/>
                  </a:lnTo>
                  <a:lnTo>
                    <a:pt x="2666" y="9500"/>
                  </a:lnTo>
                  <a:lnTo>
                    <a:pt x="2423" y="9403"/>
                  </a:lnTo>
                  <a:lnTo>
                    <a:pt x="2230" y="9209"/>
                  </a:lnTo>
                  <a:lnTo>
                    <a:pt x="2084" y="9015"/>
                  </a:lnTo>
                  <a:lnTo>
                    <a:pt x="1987" y="8821"/>
                  </a:lnTo>
                  <a:lnTo>
                    <a:pt x="1890" y="8579"/>
                  </a:lnTo>
                  <a:lnTo>
                    <a:pt x="1890" y="8288"/>
                  </a:lnTo>
                  <a:lnTo>
                    <a:pt x="1890" y="1019"/>
                  </a:lnTo>
                  <a:close/>
                  <a:moveTo>
                    <a:pt x="485" y="1"/>
                  </a:moveTo>
                  <a:lnTo>
                    <a:pt x="291" y="49"/>
                  </a:lnTo>
                  <a:lnTo>
                    <a:pt x="146" y="195"/>
                  </a:lnTo>
                  <a:lnTo>
                    <a:pt x="49" y="340"/>
                  </a:lnTo>
                  <a:lnTo>
                    <a:pt x="0" y="534"/>
                  </a:lnTo>
                  <a:lnTo>
                    <a:pt x="49" y="728"/>
                  </a:lnTo>
                  <a:lnTo>
                    <a:pt x="146" y="873"/>
                  </a:lnTo>
                  <a:lnTo>
                    <a:pt x="291" y="1019"/>
                  </a:lnTo>
                  <a:lnTo>
                    <a:pt x="873" y="1019"/>
                  </a:lnTo>
                  <a:lnTo>
                    <a:pt x="873" y="8288"/>
                  </a:lnTo>
                  <a:lnTo>
                    <a:pt x="921" y="8773"/>
                  </a:lnTo>
                  <a:lnTo>
                    <a:pt x="1018" y="9209"/>
                  </a:lnTo>
                  <a:lnTo>
                    <a:pt x="1260" y="9597"/>
                  </a:lnTo>
                  <a:lnTo>
                    <a:pt x="1551" y="9936"/>
                  </a:lnTo>
                  <a:lnTo>
                    <a:pt x="1890" y="10227"/>
                  </a:lnTo>
                  <a:lnTo>
                    <a:pt x="2278" y="10421"/>
                  </a:lnTo>
                  <a:lnTo>
                    <a:pt x="2714" y="10566"/>
                  </a:lnTo>
                  <a:lnTo>
                    <a:pt x="3199" y="10615"/>
                  </a:lnTo>
                  <a:lnTo>
                    <a:pt x="3635" y="10566"/>
                  </a:lnTo>
                  <a:lnTo>
                    <a:pt x="4071" y="10421"/>
                  </a:lnTo>
                  <a:lnTo>
                    <a:pt x="4459" y="10227"/>
                  </a:lnTo>
                  <a:lnTo>
                    <a:pt x="4798" y="9936"/>
                  </a:lnTo>
                  <a:lnTo>
                    <a:pt x="5089" y="9597"/>
                  </a:lnTo>
                  <a:lnTo>
                    <a:pt x="5331" y="9209"/>
                  </a:lnTo>
                  <a:lnTo>
                    <a:pt x="5428" y="8773"/>
                  </a:lnTo>
                  <a:lnTo>
                    <a:pt x="5477" y="8288"/>
                  </a:lnTo>
                  <a:lnTo>
                    <a:pt x="5477" y="1019"/>
                  </a:lnTo>
                  <a:lnTo>
                    <a:pt x="6058" y="1019"/>
                  </a:lnTo>
                  <a:lnTo>
                    <a:pt x="6204" y="873"/>
                  </a:lnTo>
                  <a:lnTo>
                    <a:pt x="6301" y="728"/>
                  </a:lnTo>
                  <a:lnTo>
                    <a:pt x="6349" y="534"/>
                  </a:lnTo>
                  <a:lnTo>
                    <a:pt x="6301" y="340"/>
                  </a:lnTo>
                  <a:lnTo>
                    <a:pt x="6204" y="195"/>
                  </a:lnTo>
                  <a:lnTo>
                    <a:pt x="6058" y="49"/>
                  </a:lnTo>
                  <a:lnTo>
                    <a:pt x="58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36"/>
            <p:cNvSpPr/>
            <p:nvPr/>
          </p:nvSpPr>
          <p:spPr>
            <a:xfrm>
              <a:off x="1972819" y="3988927"/>
              <a:ext cx="171986" cy="173071"/>
            </a:xfrm>
            <a:custGeom>
              <a:rect b="b" l="l" r="r" t="t"/>
              <a:pathLst>
                <a:path extrusionOk="0" h="7658" w="7610">
                  <a:moveTo>
                    <a:pt x="6107" y="1018"/>
                  </a:moveTo>
                  <a:lnTo>
                    <a:pt x="6301" y="1066"/>
                  </a:lnTo>
                  <a:lnTo>
                    <a:pt x="6446" y="1163"/>
                  </a:lnTo>
                  <a:lnTo>
                    <a:pt x="6592" y="1357"/>
                  </a:lnTo>
                  <a:lnTo>
                    <a:pt x="6592" y="1551"/>
                  </a:lnTo>
                  <a:lnTo>
                    <a:pt x="6592" y="1745"/>
                  </a:lnTo>
                  <a:lnTo>
                    <a:pt x="6446" y="1890"/>
                  </a:lnTo>
                  <a:lnTo>
                    <a:pt x="5865" y="2520"/>
                  </a:lnTo>
                  <a:lnTo>
                    <a:pt x="5138" y="1793"/>
                  </a:lnTo>
                  <a:lnTo>
                    <a:pt x="5719" y="1163"/>
                  </a:lnTo>
                  <a:lnTo>
                    <a:pt x="5913" y="1066"/>
                  </a:lnTo>
                  <a:lnTo>
                    <a:pt x="6107" y="1018"/>
                  </a:lnTo>
                  <a:close/>
                  <a:moveTo>
                    <a:pt x="4411" y="2520"/>
                  </a:moveTo>
                  <a:lnTo>
                    <a:pt x="5138" y="3199"/>
                  </a:lnTo>
                  <a:lnTo>
                    <a:pt x="2133" y="6204"/>
                  </a:lnTo>
                  <a:lnTo>
                    <a:pt x="1987" y="6301"/>
                  </a:lnTo>
                  <a:lnTo>
                    <a:pt x="1794" y="6349"/>
                  </a:lnTo>
                  <a:lnTo>
                    <a:pt x="1600" y="6301"/>
                  </a:lnTo>
                  <a:lnTo>
                    <a:pt x="1454" y="6204"/>
                  </a:lnTo>
                  <a:lnTo>
                    <a:pt x="1309" y="6058"/>
                  </a:lnTo>
                  <a:lnTo>
                    <a:pt x="1261" y="5864"/>
                  </a:lnTo>
                  <a:lnTo>
                    <a:pt x="1309" y="5671"/>
                  </a:lnTo>
                  <a:lnTo>
                    <a:pt x="1454" y="5477"/>
                  </a:lnTo>
                  <a:lnTo>
                    <a:pt x="4411" y="2520"/>
                  </a:lnTo>
                  <a:close/>
                  <a:moveTo>
                    <a:pt x="6107" y="0"/>
                  </a:moveTo>
                  <a:lnTo>
                    <a:pt x="5816" y="49"/>
                  </a:lnTo>
                  <a:lnTo>
                    <a:pt x="5525" y="146"/>
                  </a:lnTo>
                  <a:lnTo>
                    <a:pt x="5235" y="291"/>
                  </a:lnTo>
                  <a:lnTo>
                    <a:pt x="5041" y="485"/>
                  </a:lnTo>
                  <a:lnTo>
                    <a:pt x="4411" y="1066"/>
                  </a:lnTo>
                  <a:lnTo>
                    <a:pt x="4217" y="873"/>
                  </a:lnTo>
                  <a:lnTo>
                    <a:pt x="4071" y="776"/>
                  </a:lnTo>
                  <a:lnTo>
                    <a:pt x="3878" y="727"/>
                  </a:lnTo>
                  <a:lnTo>
                    <a:pt x="3684" y="776"/>
                  </a:lnTo>
                  <a:lnTo>
                    <a:pt x="3490" y="873"/>
                  </a:lnTo>
                  <a:lnTo>
                    <a:pt x="3393" y="1018"/>
                  </a:lnTo>
                  <a:lnTo>
                    <a:pt x="3345" y="1212"/>
                  </a:lnTo>
                  <a:lnTo>
                    <a:pt x="3393" y="1406"/>
                  </a:lnTo>
                  <a:lnTo>
                    <a:pt x="3490" y="1599"/>
                  </a:lnTo>
                  <a:lnTo>
                    <a:pt x="3684" y="1793"/>
                  </a:lnTo>
                  <a:lnTo>
                    <a:pt x="727" y="4798"/>
                  </a:lnTo>
                  <a:lnTo>
                    <a:pt x="534" y="4944"/>
                  </a:lnTo>
                  <a:lnTo>
                    <a:pt x="437" y="5186"/>
                  </a:lnTo>
                  <a:lnTo>
                    <a:pt x="340" y="5380"/>
                  </a:lnTo>
                  <a:lnTo>
                    <a:pt x="291" y="5622"/>
                  </a:lnTo>
                  <a:lnTo>
                    <a:pt x="291" y="5816"/>
                  </a:lnTo>
                  <a:lnTo>
                    <a:pt x="291" y="6058"/>
                  </a:lnTo>
                  <a:lnTo>
                    <a:pt x="340" y="6301"/>
                  </a:lnTo>
                  <a:lnTo>
                    <a:pt x="437" y="6494"/>
                  </a:lnTo>
                  <a:lnTo>
                    <a:pt x="146" y="6785"/>
                  </a:lnTo>
                  <a:lnTo>
                    <a:pt x="49" y="6931"/>
                  </a:lnTo>
                  <a:lnTo>
                    <a:pt x="0" y="7124"/>
                  </a:lnTo>
                  <a:lnTo>
                    <a:pt x="49" y="7318"/>
                  </a:lnTo>
                  <a:lnTo>
                    <a:pt x="146" y="7512"/>
                  </a:lnTo>
                  <a:lnTo>
                    <a:pt x="291" y="7609"/>
                  </a:lnTo>
                  <a:lnTo>
                    <a:pt x="485" y="7658"/>
                  </a:lnTo>
                  <a:lnTo>
                    <a:pt x="679" y="7609"/>
                  </a:lnTo>
                  <a:lnTo>
                    <a:pt x="873" y="7512"/>
                  </a:lnTo>
                  <a:lnTo>
                    <a:pt x="1115" y="7221"/>
                  </a:lnTo>
                  <a:lnTo>
                    <a:pt x="1357" y="7318"/>
                  </a:lnTo>
                  <a:lnTo>
                    <a:pt x="1600" y="7367"/>
                  </a:lnTo>
                  <a:lnTo>
                    <a:pt x="2036" y="7367"/>
                  </a:lnTo>
                  <a:lnTo>
                    <a:pt x="2278" y="7318"/>
                  </a:lnTo>
                  <a:lnTo>
                    <a:pt x="2472" y="7221"/>
                  </a:lnTo>
                  <a:lnTo>
                    <a:pt x="2714" y="7076"/>
                  </a:lnTo>
                  <a:lnTo>
                    <a:pt x="2860" y="6931"/>
                  </a:lnTo>
                  <a:lnTo>
                    <a:pt x="5865" y="3926"/>
                  </a:lnTo>
                  <a:lnTo>
                    <a:pt x="6059" y="4120"/>
                  </a:lnTo>
                  <a:lnTo>
                    <a:pt x="6204" y="4265"/>
                  </a:lnTo>
                  <a:lnTo>
                    <a:pt x="6592" y="4265"/>
                  </a:lnTo>
                  <a:lnTo>
                    <a:pt x="6786" y="4120"/>
                  </a:lnTo>
                  <a:lnTo>
                    <a:pt x="6882" y="3974"/>
                  </a:lnTo>
                  <a:lnTo>
                    <a:pt x="6931" y="3780"/>
                  </a:lnTo>
                  <a:lnTo>
                    <a:pt x="6882" y="3587"/>
                  </a:lnTo>
                  <a:lnTo>
                    <a:pt x="6786" y="3393"/>
                  </a:lnTo>
                  <a:lnTo>
                    <a:pt x="6592" y="3199"/>
                  </a:lnTo>
                  <a:lnTo>
                    <a:pt x="7173" y="2617"/>
                  </a:lnTo>
                  <a:lnTo>
                    <a:pt x="7367" y="2375"/>
                  </a:lnTo>
                  <a:lnTo>
                    <a:pt x="7512" y="2133"/>
                  </a:lnTo>
                  <a:lnTo>
                    <a:pt x="7609" y="1842"/>
                  </a:lnTo>
                  <a:lnTo>
                    <a:pt x="7609" y="1551"/>
                  </a:lnTo>
                  <a:lnTo>
                    <a:pt x="7609" y="1260"/>
                  </a:lnTo>
                  <a:lnTo>
                    <a:pt x="7512" y="969"/>
                  </a:lnTo>
                  <a:lnTo>
                    <a:pt x="7367" y="727"/>
                  </a:lnTo>
                  <a:lnTo>
                    <a:pt x="7173" y="485"/>
                  </a:lnTo>
                  <a:lnTo>
                    <a:pt x="6931" y="291"/>
                  </a:lnTo>
                  <a:lnTo>
                    <a:pt x="6689" y="146"/>
                  </a:lnTo>
                  <a:lnTo>
                    <a:pt x="6398" y="49"/>
                  </a:lnTo>
                  <a:lnTo>
                    <a:pt x="610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6" name="Google Shape;1076;p36"/>
          <p:cNvGrpSpPr/>
          <p:nvPr/>
        </p:nvGrpSpPr>
        <p:grpSpPr>
          <a:xfrm>
            <a:off x="2809499" y="3988916"/>
            <a:ext cx="392155" cy="392133"/>
            <a:chOff x="2619044" y="3988927"/>
            <a:chExt cx="392155" cy="392133"/>
          </a:xfrm>
        </p:grpSpPr>
        <p:sp>
          <p:nvSpPr>
            <p:cNvPr id="1077" name="Google Shape;1077;p36"/>
            <p:cNvSpPr/>
            <p:nvPr/>
          </p:nvSpPr>
          <p:spPr>
            <a:xfrm>
              <a:off x="2724201" y="3988927"/>
              <a:ext cx="181840" cy="261798"/>
            </a:xfrm>
            <a:custGeom>
              <a:rect b="b" l="l" r="r" t="t"/>
              <a:pathLst>
                <a:path extrusionOk="0" h="11584" w="8046">
                  <a:moveTo>
                    <a:pt x="4653" y="1018"/>
                  </a:moveTo>
                  <a:lnTo>
                    <a:pt x="5138" y="1066"/>
                  </a:lnTo>
                  <a:lnTo>
                    <a:pt x="5574" y="1212"/>
                  </a:lnTo>
                  <a:lnTo>
                    <a:pt x="5962" y="1406"/>
                  </a:lnTo>
                  <a:lnTo>
                    <a:pt x="6301" y="1696"/>
                  </a:lnTo>
                  <a:lnTo>
                    <a:pt x="6592" y="2036"/>
                  </a:lnTo>
                  <a:lnTo>
                    <a:pt x="6834" y="2423"/>
                  </a:lnTo>
                  <a:lnTo>
                    <a:pt x="6979" y="2860"/>
                  </a:lnTo>
                  <a:lnTo>
                    <a:pt x="7028" y="3344"/>
                  </a:lnTo>
                  <a:lnTo>
                    <a:pt x="6979" y="3829"/>
                  </a:lnTo>
                  <a:lnTo>
                    <a:pt x="6882" y="4265"/>
                  </a:lnTo>
                  <a:lnTo>
                    <a:pt x="6640" y="4653"/>
                  </a:lnTo>
                  <a:lnTo>
                    <a:pt x="6349" y="5040"/>
                  </a:lnTo>
                  <a:lnTo>
                    <a:pt x="6301" y="5040"/>
                  </a:lnTo>
                  <a:lnTo>
                    <a:pt x="5865" y="5525"/>
                  </a:lnTo>
                  <a:lnTo>
                    <a:pt x="5477" y="6058"/>
                  </a:lnTo>
                  <a:lnTo>
                    <a:pt x="5283" y="6397"/>
                  </a:lnTo>
                  <a:lnTo>
                    <a:pt x="5138" y="6688"/>
                  </a:lnTo>
                  <a:lnTo>
                    <a:pt x="5041" y="7076"/>
                  </a:lnTo>
                  <a:lnTo>
                    <a:pt x="4944" y="7464"/>
                  </a:lnTo>
                  <a:lnTo>
                    <a:pt x="4508" y="7464"/>
                  </a:lnTo>
                  <a:lnTo>
                    <a:pt x="4508" y="4992"/>
                  </a:lnTo>
                  <a:lnTo>
                    <a:pt x="4944" y="4847"/>
                  </a:lnTo>
                  <a:lnTo>
                    <a:pt x="5380" y="4604"/>
                  </a:lnTo>
                  <a:lnTo>
                    <a:pt x="5525" y="4410"/>
                  </a:lnTo>
                  <a:lnTo>
                    <a:pt x="5574" y="4265"/>
                  </a:lnTo>
                  <a:lnTo>
                    <a:pt x="5574" y="4071"/>
                  </a:lnTo>
                  <a:lnTo>
                    <a:pt x="5477" y="3877"/>
                  </a:lnTo>
                  <a:lnTo>
                    <a:pt x="5332" y="3732"/>
                  </a:lnTo>
                  <a:lnTo>
                    <a:pt x="5138" y="3683"/>
                  </a:lnTo>
                  <a:lnTo>
                    <a:pt x="4944" y="3683"/>
                  </a:lnTo>
                  <a:lnTo>
                    <a:pt x="4750" y="3780"/>
                  </a:lnTo>
                  <a:lnTo>
                    <a:pt x="4605" y="3877"/>
                  </a:lnTo>
                  <a:lnTo>
                    <a:pt x="4411" y="3974"/>
                  </a:lnTo>
                  <a:lnTo>
                    <a:pt x="4217" y="3974"/>
                  </a:lnTo>
                  <a:lnTo>
                    <a:pt x="4023" y="4023"/>
                  </a:lnTo>
                  <a:lnTo>
                    <a:pt x="3829" y="3974"/>
                  </a:lnTo>
                  <a:lnTo>
                    <a:pt x="3635" y="3974"/>
                  </a:lnTo>
                  <a:lnTo>
                    <a:pt x="3441" y="3877"/>
                  </a:lnTo>
                  <a:lnTo>
                    <a:pt x="3248" y="3780"/>
                  </a:lnTo>
                  <a:lnTo>
                    <a:pt x="3102" y="3683"/>
                  </a:lnTo>
                  <a:lnTo>
                    <a:pt x="2908" y="3683"/>
                  </a:lnTo>
                  <a:lnTo>
                    <a:pt x="2714" y="3732"/>
                  </a:lnTo>
                  <a:lnTo>
                    <a:pt x="2569" y="3877"/>
                  </a:lnTo>
                  <a:lnTo>
                    <a:pt x="2472" y="4071"/>
                  </a:lnTo>
                  <a:lnTo>
                    <a:pt x="2472" y="4265"/>
                  </a:lnTo>
                  <a:lnTo>
                    <a:pt x="2521" y="4410"/>
                  </a:lnTo>
                  <a:lnTo>
                    <a:pt x="2666" y="4604"/>
                  </a:lnTo>
                  <a:lnTo>
                    <a:pt x="3054" y="4847"/>
                  </a:lnTo>
                  <a:lnTo>
                    <a:pt x="3490" y="4992"/>
                  </a:lnTo>
                  <a:lnTo>
                    <a:pt x="3490" y="7464"/>
                  </a:lnTo>
                  <a:lnTo>
                    <a:pt x="3054" y="7464"/>
                  </a:lnTo>
                  <a:lnTo>
                    <a:pt x="3005" y="7076"/>
                  </a:lnTo>
                  <a:lnTo>
                    <a:pt x="2908" y="6737"/>
                  </a:lnTo>
                  <a:lnTo>
                    <a:pt x="2763" y="6397"/>
                  </a:lnTo>
                  <a:lnTo>
                    <a:pt x="2569" y="6058"/>
                  </a:lnTo>
                  <a:lnTo>
                    <a:pt x="2181" y="5525"/>
                  </a:lnTo>
                  <a:lnTo>
                    <a:pt x="1697" y="5040"/>
                  </a:lnTo>
                  <a:lnTo>
                    <a:pt x="1406" y="4701"/>
                  </a:lnTo>
                  <a:lnTo>
                    <a:pt x="1164" y="4265"/>
                  </a:lnTo>
                  <a:lnTo>
                    <a:pt x="1067" y="3829"/>
                  </a:lnTo>
                  <a:lnTo>
                    <a:pt x="1018" y="3393"/>
                  </a:lnTo>
                  <a:lnTo>
                    <a:pt x="1067" y="2908"/>
                  </a:lnTo>
                  <a:lnTo>
                    <a:pt x="1164" y="2472"/>
                  </a:lnTo>
                  <a:lnTo>
                    <a:pt x="1406" y="2084"/>
                  </a:lnTo>
                  <a:lnTo>
                    <a:pt x="1697" y="1696"/>
                  </a:lnTo>
                  <a:lnTo>
                    <a:pt x="2036" y="1406"/>
                  </a:lnTo>
                  <a:lnTo>
                    <a:pt x="2424" y="1212"/>
                  </a:lnTo>
                  <a:lnTo>
                    <a:pt x="2860" y="1066"/>
                  </a:lnTo>
                  <a:lnTo>
                    <a:pt x="3345" y="1018"/>
                  </a:lnTo>
                  <a:close/>
                  <a:moveTo>
                    <a:pt x="4944" y="8481"/>
                  </a:moveTo>
                  <a:lnTo>
                    <a:pt x="4944" y="9160"/>
                  </a:lnTo>
                  <a:lnTo>
                    <a:pt x="4895" y="9257"/>
                  </a:lnTo>
                  <a:lnTo>
                    <a:pt x="4847" y="9402"/>
                  </a:lnTo>
                  <a:lnTo>
                    <a:pt x="4702" y="9451"/>
                  </a:lnTo>
                  <a:lnTo>
                    <a:pt x="4556" y="9499"/>
                  </a:lnTo>
                  <a:lnTo>
                    <a:pt x="3441" y="9499"/>
                  </a:lnTo>
                  <a:lnTo>
                    <a:pt x="3345" y="9451"/>
                  </a:lnTo>
                  <a:lnTo>
                    <a:pt x="3199" y="9402"/>
                  </a:lnTo>
                  <a:lnTo>
                    <a:pt x="3151" y="9257"/>
                  </a:lnTo>
                  <a:lnTo>
                    <a:pt x="3102" y="9160"/>
                  </a:lnTo>
                  <a:lnTo>
                    <a:pt x="3102" y="8481"/>
                  </a:lnTo>
                  <a:close/>
                  <a:moveTo>
                    <a:pt x="3345" y="0"/>
                  </a:moveTo>
                  <a:lnTo>
                    <a:pt x="3005" y="49"/>
                  </a:lnTo>
                  <a:lnTo>
                    <a:pt x="2666" y="97"/>
                  </a:lnTo>
                  <a:lnTo>
                    <a:pt x="2375" y="146"/>
                  </a:lnTo>
                  <a:lnTo>
                    <a:pt x="2036" y="291"/>
                  </a:lnTo>
                  <a:lnTo>
                    <a:pt x="1745" y="388"/>
                  </a:lnTo>
                  <a:lnTo>
                    <a:pt x="1503" y="582"/>
                  </a:lnTo>
                  <a:lnTo>
                    <a:pt x="1212" y="776"/>
                  </a:lnTo>
                  <a:lnTo>
                    <a:pt x="970" y="1018"/>
                  </a:lnTo>
                  <a:lnTo>
                    <a:pt x="727" y="1260"/>
                  </a:lnTo>
                  <a:lnTo>
                    <a:pt x="534" y="1503"/>
                  </a:lnTo>
                  <a:lnTo>
                    <a:pt x="388" y="1793"/>
                  </a:lnTo>
                  <a:lnTo>
                    <a:pt x="243" y="2084"/>
                  </a:lnTo>
                  <a:lnTo>
                    <a:pt x="146" y="2375"/>
                  </a:lnTo>
                  <a:lnTo>
                    <a:pt x="49" y="2714"/>
                  </a:lnTo>
                  <a:lnTo>
                    <a:pt x="0" y="3053"/>
                  </a:lnTo>
                  <a:lnTo>
                    <a:pt x="0" y="3393"/>
                  </a:lnTo>
                  <a:lnTo>
                    <a:pt x="0" y="3732"/>
                  </a:lnTo>
                  <a:lnTo>
                    <a:pt x="49" y="4023"/>
                  </a:lnTo>
                  <a:lnTo>
                    <a:pt x="146" y="4362"/>
                  </a:lnTo>
                  <a:lnTo>
                    <a:pt x="243" y="4653"/>
                  </a:lnTo>
                  <a:lnTo>
                    <a:pt x="388" y="4992"/>
                  </a:lnTo>
                  <a:lnTo>
                    <a:pt x="582" y="5234"/>
                  </a:lnTo>
                  <a:lnTo>
                    <a:pt x="776" y="5525"/>
                  </a:lnTo>
                  <a:lnTo>
                    <a:pt x="1018" y="5767"/>
                  </a:lnTo>
                  <a:lnTo>
                    <a:pt x="1503" y="6349"/>
                  </a:lnTo>
                  <a:lnTo>
                    <a:pt x="1697" y="6591"/>
                  </a:lnTo>
                  <a:lnTo>
                    <a:pt x="1842" y="6834"/>
                  </a:lnTo>
                  <a:lnTo>
                    <a:pt x="1939" y="7124"/>
                  </a:lnTo>
                  <a:lnTo>
                    <a:pt x="2036" y="7367"/>
                  </a:lnTo>
                  <a:lnTo>
                    <a:pt x="2084" y="7658"/>
                  </a:lnTo>
                  <a:lnTo>
                    <a:pt x="2084" y="7997"/>
                  </a:lnTo>
                  <a:lnTo>
                    <a:pt x="2084" y="9160"/>
                  </a:lnTo>
                  <a:lnTo>
                    <a:pt x="2133" y="9402"/>
                  </a:lnTo>
                  <a:lnTo>
                    <a:pt x="2181" y="9693"/>
                  </a:lnTo>
                  <a:lnTo>
                    <a:pt x="2327" y="9887"/>
                  </a:lnTo>
                  <a:lnTo>
                    <a:pt x="2472" y="10129"/>
                  </a:lnTo>
                  <a:lnTo>
                    <a:pt x="2714" y="10275"/>
                  </a:lnTo>
                  <a:lnTo>
                    <a:pt x="2908" y="10420"/>
                  </a:lnTo>
                  <a:lnTo>
                    <a:pt x="3199" y="10469"/>
                  </a:lnTo>
                  <a:lnTo>
                    <a:pt x="3441" y="10517"/>
                  </a:lnTo>
                  <a:lnTo>
                    <a:pt x="3490" y="10517"/>
                  </a:lnTo>
                  <a:lnTo>
                    <a:pt x="3490" y="11050"/>
                  </a:lnTo>
                  <a:lnTo>
                    <a:pt x="3538" y="11244"/>
                  </a:lnTo>
                  <a:lnTo>
                    <a:pt x="3635" y="11438"/>
                  </a:lnTo>
                  <a:lnTo>
                    <a:pt x="3829" y="11535"/>
                  </a:lnTo>
                  <a:lnTo>
                    <a:pt x="4023" y="11583"/>
                  </a:lnTo>
                  <a:lnTo>
                    <a:pt x="4217" y="11535"/>
                  </a:lnTo>
                  <a:lnTo>
                    <a:pt x="4362" y="11438"/>
                  </a:lnTo>
                  <a:lnTo>
                    <a:pt x="4508" y="11244"/>
                  </a:lnTo>
                  <a:lnTo>
                    <a:pt x="4508" y="11050"/>
                  </a:lnTo>
                  <a:lnTo>
                    <a:pt x="4508" y="10517"/>
                  </a:lnTo>
                  <a:lnTo>
                    <a:pt x="4556" y="10517"/>
                  </a:lnTo>
                  <a:lnTo>
                    <a:pt x="4847" y="10469"/>
                  </a:lnTo>
                  <a:lnTo>
                    <a:pt x="5089" y="10420"/>
                  </a:lnTo>
                  <a:lnTo>
                    <a:pt x="5332" y="10275"/>
                  </a:lnTo>
                  <a:lnTo>
                    <a:pt x="5525" y="10129"/>
                  </a:lnTo>
                  <a:lnTo>
                    <a:pt x="5719" y="9887"/>
                  </a:lnTo>
                  <a:lnTo>
                    <a:pt x="5816" y="9693"/>
                  </a:lnTo>
                  <a:lnTo>
                    <a:pt x="5913" y="9402"/>
                  </a:lnTo>
                  <a:lnTo>
                    <a:pt x="5962" y="9160"/>
                  </a:lnTo>
                  <a:lnTo>
                    <a:pt x="5962" y="7997"/>
                  </a:lnTo>
                  <a:lnTo>
                    <a:pt x="5962" y="7658"/>
                  </a:lnTo>
                  <a:lnTo>
                    <a:pt x="6010" y="7367"/>
                  </a:lnTo>
                  <a:lnTo>
                    <a:pt x="6059" y="7124"/>
                  </a:lnTo>
                  <a:lnTo>
                    <a:pt x="6204" y="6834"/>
                  </a:lnTo>
                  <a:lnTo>
                    <a:pt x="6349" y="6591"/>
                  </a:lnTo>
                  <a:lnTo>
                    <a:pt x="6495" y="6349"/>
                  </a:lnTo>
                  <a:lnTo>
                    <a:pt x="7028" y="5816"/>
                  </a:lnTo>
                  <a:lnTo>
                    <a:pt x="7076" y="5719"/>
                  </a:lnTo>
                  <a:lnTo>
                    <a:pt x="7270" y="5477"/>
                  </a:lnTo>
                  <a:lnTo>
                    <a:pt x="7513" y="5234"/>
                  </a:lnTo>
                  <a:lnTo>
                    <a:pt x="7658" y="4944"/>
                  </a:lnTo>
                  <a:lnTo>
                    <a:pt x="7803" y="4653"/>
                  </a:lnTo>
                  <a:lnTo>
                    <a:pt x="7900" y="4314"/>
                  </a:lnTo>
                  <a:lnTo>
                    <a:pt x="7997" y="4023"/>
                  </a:lnTo>
                  <a:lnTo>
                    <a:pt x="8046" y="3683"/>
                  </a:lnTo>
                  <a:lnTo>
                    <a:pt x="8046" y="3344"/>
                  </a:lnTo>
                  <a:lnTo>
                    <a:pt x="8046" y="3005"/>
                  </a:lnTo>
                  <a:lnTo>
                    <a:pt x="7949" y="2666"/>
                  </a:lnTo>
                  <a:lnTo>
                    <a:pt x="7900" y="2326"/>
                  </a:lnTo>
                  <a:lnTo>
                    <a:pt x="7755" y="2036"/>
                  </a:lnTo>
                  <a:lnTo>
                    <a:pt x="7609" y="1745"/>
                  </a:lnTo>
                  <a:lnTo>
                    <a:pt x="7464" y="1503"/>
                  </a:lnTo>
                  <a:lnTo>
                    <a:pt x="7270" y="1212"/>
                  </a:lnTo>
                  <a:lnTo>
                    <a:pt x="7028" y="969"/>
                  </a:lnTo>
                  <a:lnTo>
                    <a:pt x="6786" y="776"/>
                  </a:lnTo>
                  <a:lnTo>
                    <a:pt x="6543" y="582"/>
                  </a:lnTo>
                  <a:lnTo>
                    <a:pt x="6252" y="436"/>
                  </a:lnTo>
                  <a:lnTo>
                    <a:pt x="5962" y="291"/>
                  </a:lnTo>
                  <a:lnTo>
                    <a:pt x="5671" y="146"/>
                  </a:lnTo>
                  <a:lnTo>
                    <a:pt x="5332" y="97"/>
                  </a:lnTo>
                  <a:lnTo>
                    <a:pt x="4992" y="49"/>
                  </a:lnTo>
                  <a:lnTo>
                    <a:pt x="46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36"/>
            <p:cNvSpPr/>
            <p:nvPr/>
          </p:nvSpPr>
          <p:spPr>
            <a:xfrm>
              <a:off x="2619044" y="4174021"/>
              <a:ext cx="392155" cy="207039"/>
            </a:xfrm>
            <a:custGeom>
              <a:rect b="b" l="l" r="r" t="t"/>
              <a:pathLst>
                <a:path extrusionOk="0" h="9161" w="17352">
                  <a:moveTo>
                    <a:pt x="16334" y="1018"/>
                  </a:moveTo>
                  <a:lnTo>
                    <a:pt x="16334" y="1648"/>
                  </a:lnTo>
                  <a:lnTo>
                    <a:pt x="14686" y="1988"/>
                  </a:lnTo>
                  <a:lnTo>
                    <a:pt x="14540" y="2036"/>
                  </a:lnTo>
                  <a:lnTo>
                    <a:pt x="14443" y="2133"/>
                  </a:lnTo>
                  <a:lnTo>
                    <a:pt x="14346" y="2230"/>
                  </a:lnTo>
                  <a:lnTo>
                    <a:pt x="14298" y="2327"/>
                  </a:lnTo>
                  <a:lnTo>
                    <a:pt x="14153" y="2763"/>
                  </a:lnTo>
                  <a:lnTo>
                    <a:pt x="13959" y="3199"/>
                  </a:lnTo>
                  <a:lnTo>
                    <a:pt x="13910" y="3296"/>
                  </a:lnTo>
                  <a:lnTo>
                    <a:pt x="13910" y="3442"/>
                  </a:lnTo>
                  <a:lnTo>
                    <a:pt x="13910" y="3587"/>
                  </a:lnTo>
                  <a:lnTo>
                    <a:pt x="13959" y="3684"/>
                  </a:lnTo>
                  <a:lnTo>
                    <a:pt x="14880" y="5089"/>
                  </a:lnTo>
                  <a:lnTo>
                    <a:pt x="13280" y="6689"/>
                  </a:lnTo>
                  <a:lnTo>
                    <a:pt x="11875" y="5816"/>
                  </a:lnTo>
                  <a:lnTo>
                    <a:pt x="11729" y="5768"/>
                  </a:lnTo>
                  <a:lnTo>
                    <a:pt x="11632" y="5720"/>
                  </a:lnTo>
                  <a:lnTo>
                    <a:pt x="11487" y="5720"/>
                  </a:lnTo>
                  <a:lnTo>
                    <a:pt x="11342" y="5768"/>
                  </a:lnTo>
                  <a:lnTo>
                    <a:pt x="10954" y="5962"/>
                  </a:lnTo>
                  <a:lnTo>
                    <a:pt x="10518" y="6156"/>
                  </a:lnTo>
                  <a:lnTo>
                    <a:pt x="10372" y="6204"/>
                  </a:lnTo>
                  <a:lnTo>
                    <a:pt x="10275" y="6253"/>
                  </a:lnTo>
                  <a:lnTo>
                    <a:pt x="10227" y="6398"/>
                  </a:lnTo>
                  <a:lnTo>
                    <a:pt x="10178" y="6495"/>
                  </a:lnTo>
                  <a:lnTo>
                    <a:pt x="9791" y="8143"/>
                  </a:lnTo>
                  <a:lnTo>
                    <a:pt x="7513" y="8143"/>
                  </a:lnTo>
                  <a:lnTo>
                    <a:pt x="7174" y="6495"/>
                  </a:lnTo>
                  <a:lnTo>
                    <a:pt x="7125" y="6398"/>
                  </a:lnTo>
                  <a:lnTo>
                    <a:pt x="7028" y="6253"/>
                  </a:lnTo>
                  <a:lnTo>
                    <a:pt x="6931" y="6204"/>
                  </a:lnTo>
                  <a:lnTo>
                    <a:pt x="6834" y="6156"/>
                  </a:lnTo>
                  <a:lnTo>
                    <a:pt x="6398" y="5962"/>
                  </a:lnTo>
                  <a:lnTo>
                    <a:pt x="5962" y="5768"/>
                  </a:lnTo>
                  <a:lnTo>
                    <a:pt x="5865" y="5720"/>
                  </a:lnTo>
                  <a:lnTo>
                    <a:pt x="5720" y="5720"/>
                  </a:lnTo>
                  <a:lnTo>
                    <a:pt x="5623" y="5768"/>
                  </a:lnTo>
                  <a:lnTo>
                    <a:pt x="5477" y="5816"/>
                  </a:lnTo>
                  <a:lnTo>
                    <a:pt x="4072" y="6689"/>
                  </a:lnTo>
                  <a:lnTo>
                    <a:pt x="2473" y="5089"/>
                  </a:lnTo>
                  <a:lnTo>
                    <a:pt x="3345" y="3684"/>
                  </a:lnTo>
                  <a:lnTo>
                    <a:pt x="3393" y="3587"/>
                  </a:lnTo>
                  <a:lnTo>
                    <a:pt x="3442" y="3442"/>
                  </a:lnTo>
                  <a:lnTo>
                    <a:pt x="3442" y="3296"/>
                  </a:lnTo>
                  <a:lnTo>
                    <a:pt x="3393" y="3199"/>
                  </a:lnTo>
                  <a:lnTo>
                    <a:pt x="3199" y="2763"/>
                  </a:lnTo>
                  <a:lnTo>
                    <a:pt x="3054" y="2327"/>
                  </a:lnTo>
                  <a:lnTo>
                    <a:pt x="2957" y="2230"/>
                  </a:lnTo>
                  <a:lnTo>
                    <a:pt x="2909" y="2133"/>
                  </a:lnTo>
                  <a:lnTo>
                    <a:pt x="2763" y="2036"/>
                  </a:lnTo>
                  <a:lnTo>
                    <a:pt x="2666" y="1988"/>
                  </a:lnTo>
                  <a:lnTo>
                    <a:pt x="1019" y="1648"/>
                  </a:lnTo>
                  <a:lnTo>
                    <a:pt x="1019" y="1018"/>
                  </a:lnTo>
                  <a:lnTo>
                    <a:pt x="3781" y="1018"/>
                  </a:lnTo>
                  <a:lnTo>
                    <a:pt x="3878" y="1455"/>
                  </a:lnTo>
                  <a:lnTo>
                    <a:pt x="3975" y="1891"/>
                  </a:lnTo>
                  <a:lnTo>
                    <a:pt x="4120" y="2327"/>
                  </a:lnTo>
                  <a:lnTo>
                    <a:pt x="4314" y="2715"/>
                  </a:lnTo>
                  <a:lnTo>
                    <a:pt x="4508" y="3102"/>
                  </a:lnTo>
                  <a:lnTo>
                    <a:pt x="4750" y="3490"/>
                  </a:lnTo>
                  <a:lnTo>
                    <a:pt x="5041" y="3829"/>
                  </a:lnTo>
                  <a:lnTo>
                    <a:pt x="5380" y="4120"/>
                  </a:lnTo>
                  <a:lnTo>
                    <a:pt x="5720" y="4411"/>
                  </a:lnTo>
                  <a:lnTo>
                    <a:pt x="6059" y="4653"/>
                  </a:lnTo>
                  <a:lnTo>
                    <a:pt x="6447" y="4896"/>
                  </a:lnTo>
                  <a:lnTo>
                    <a:pt x="6883" y="5089"/>
                  </a:lnTo>
                  <a:lnTo>
                    <a:pt x="7319" y="5235"/>
                  </a:lnTo>
                  <a:lnTo>
                    <a:pt x="7755" y="5332"/>
                  </a:lnTo>
                  <a:lnTo>
                    <a:pt x="8191" y="5380"/>
                  </a:lnTo>
                  <a:lnTo>
                    <a:pt x="8676" y="5429"/>
                  </a:lnTo>
                  <a:lnTo>
                    <a:pt x="9161" y="5380"/>
                  </a:lnTo>
                  <a:lnTo>
                    <a:pt x="9597" y="5332"/>
                  </a:lnTo>
                  <a:lnTo>
                    <a:pt x="10033" y="5235"/>
                  </a:lnTo>
                  <a:lnTo>
                    <a:pt x="10469" y="5089"/>
                  </a:lnTo>
                  <a:lnTo>
                    <a:pt x="10857" y="4896"/>
                  </a:lnTo>
                  <a:lnTo>
                    <a:pt x="11245" y="4653"/>
                  </a:lnTo>
                  <a:lnTo>
                    <a:pt x="11632" y="4411"/>
                  </a:lnTo>
                  <a:lnTo>
                    <a:pt x="11972" y="4120"/>
                  </a:lnTo>
                  <a:lnTo>
                    <a:pt x="12262" y="3829"/>
                  </a:lnTo>
                  <a:lnTo>
                    <a:pt x="12553" y="3490"/>
                  </a:lnTo>
                  <a:lnTo>
                    <a:pt x="12796" y="3102"/>
                  </a:lnTo>
                  <a:lnTo>
                    <a:pt x="13038" y="2715"/>
                  </a:lnTo>
                  <a:lnTo>
                    <a:pt x="13232" y="2327"/>
                  </a:lnTo>
                  <a:lnTo>
                    <a:pt x="13377" y="1891"/>
                  </a:lnTo>
                  <a:lnTo>
                    <a:pt x="13474" y="1455"/>
                  </a:lnTo>
                  <a:lnTo>
                    <a:pt x="13571" y="1018"/>
                  </a:lnTo>
                  <a:close/>
                  <a:moveTo>
                    <a:pt x="485" y="1"/>
                  </a:moveTo>
                  <a:lnTo>
                    <a:pt x="292" y="49"/>
                  </a:lnTo>
                  <a:lnTo>
                    <a:pt x="146" y="146"/>
                  </a:lnTo>
                  <a:lnTo>
                    <a:pt x="49" y="291"/>
                  </a:lnTo>
                  <a:lnTo>
                    <a:pt x="1" y="485"/>
                  </a:lnTo>
                  <a:lnTo>
                    <a:pt x="1" y="2036"/>
                  </a:lnTo>
                  <a:lnTo>
                    <a:pt x="49" y="2230"/>
                  </a:lnTo>
                  <a:lnTo>
                    <a:pt x="98" y="2375"/>
                  </a:lnTo>
                  <a:lnTo>
                    <a:pt x="243" y="2472"/>
                  </a:lnTo>
                  <a:lnTo>
                    <a:pt x="389" y="2521"/>
                  </a:lnTo>
                  <a:lnTo>
                    <a:pt x="2182" y="2909"/>
                  </a:lnTo>
                  <a:lnTo>
                    <a:pt x="2376" y="3393"/>
                  </a:lnTo>
                  <a:lnTo>
                    <a:pt x="1358" y="4896"/>
                  </a:lnTo>
                  <a:lnTo>
                    <a:pt x="1309" y="5089"/>
                  </a:lnTo>
                  <a:lnTo>
                    <a:pt x="1309" y="5235"/>
                  </a:lnTo>
                  <a:lnTo>
                    <a:pt x="1358" y="5380"/>
                  </a:lnTo>
                  <a:lnTo>
                    <a:pt x="1455" y="5526"/>
                  </a:lnTo>
                  <a:lnTo>
                    <a:pt x="3636" y="7707"/>
                  </a:lnTo>
                  <a:lnTo>
                    <a:pt x="3781" y="7804"/>
                  </a:lnTo>
                  <a:lnTo>
                    <a:pt x="3926" y="7852"/>
                  </a:lnTo>
                  <a:lnTo>
                    <a:pt x="4120" y="7852"/>
                  </a:lnTo>
                  <a:lnTo>
                    <a:pt x="4266" y="7804"/>
                  </a:lnTo>
                  <a:lnTo>
                    <a:pt x="5768" y="6834"/>
                  </a:lnTo>
                  <a:lnTo>
                    <a:pt x="6253" y="6980"/>
                  </a:lnTo>
                  <a:lnTo>
                    <a:pt x="6641" y="8773"/>
                  </a:lnTo>
                  <a:lnTo>
                    <a:pt x="6689" y="8918"/>
                  </a:lnTo>
                  <a:lnTo>
                    <a:pt x="6834" y="9064"/>
                  </a:lnTo>
                  <a:lnTo>
                    <a:pt x="6980" y="9161"/>
                  </a:lnTo>
                  <a:lnTo>
                    <a:pt x="10372" y="9161"/>
                  </a:lnTo>
                  <a:lnTo>
                    <a:pt x="10518" y="9064"/>
                  </a:lnTo>
                  <a:lnTo>
                    <a:pt x="10663" y="8918"/>
                  </a:lnTo>
                  <a:lnTo>
                    <a:pt x="10712" y="8773"/>
                  </a:lnTo>
                  <a:lnTo>
                    <a:pt x="11099" y="6980"/>
                  </a:lnTo>
                  <a:lnTo>
                    <a:pt x="11535" y="6834"/>
                  </a:lnTo>
                  <a:lnTo>
                    <a:pt x="13086" y="7804"/>
                  </a:lnTo>
                  <a:lnTo>
                    <a:pt x="13232" y="7852"/>
                  </a:lnTo>
                  <a:lnTo>
                    <a:pt x="13426" y="7852"/>
                  </a:lnTo>
                  <a:lnTo>
                    <a:pt x="13571" y="7804"/>
                  </a:lnTo>
                  <a:lnTo>
                    <a:pt x="13716" y="7707"/>
                  </a:lnTo>
                  <a:lnTo>
                    <a:pt x="15897" y="5526"/>
                  </a:lnTo>
                  <a:lnTo>
                    <a:pt x="15994" y="5380"/>
                  </a:lnTo>
                  <a:lnTo>
                    <a:pt x="16043" y="5235"/>
                  </a:lnTo>
                  <a:lnTo>
                    <a:pt x="16043" y="5089"/>
                  </a:lnTo>
                  <a:lnTo>
                    <a:pt x="15946" y="4896"/>
                  </a:lnTo>
                  <a:lnTo>
                    <a:pt x="14977" y="3393"/>
                  </a:lnTo>
                  <a:lnTo>
                    <a:pt x="15170" y="2909"/>
                  </a:lnTo>
                  <a:lnTo>
                    <a:pt x="16964" y="2521"/>
                  </a:lnTo>
                  <a:lnTo>
                    <a:pt x="17109" y="2472"/>
                  </a:lnTo>
                  <a:lnTo>
                    <a:pt x="17206" y="2375"/>
                  </a:lnTo>
                  <a:lnTo>
                    <a:pt x="17303" y="2230"/>
                  </a:lnTo>
                  <a:lnTo>
                    <a:pt x="17351" y="2036"/>
                  </a:lnTo>
                  <a:lnTo>
                    <a:pt x="17351" y="485"/>
                  </a:lnTo>
                  <a:lnTo>
                    <a:pt x="17303" y="291"/>
                  </a:lnTo>
                  <a:lnTo>
                    <a:pt x="17206" y="146"/>
                  </a:lnTo>
                  <a:lnTo>
                    <a:pt x="17012" y="49"/>
                  </a:lnTo>
                  <a:lnTo>
                    <a:pt x="16818" y="1"/>
                  </a:lnTo>
                  <a:lnTo>
                    <a:pt x="13086" y="1"/>
                  </a:lnTo>
                  <a:lnTo>
                    <a:pt x="12893" y="49"/>
                  </a:lnTo>
                  <a:lnTo>
                    <a:pt x="12699" y="146"/>
                  </a:lnTo>
                  <a:lnTo>
                    <a:pt x="12602" y="291"/>
                  </a:lnTo>
                  <a:lnTo>
                    <a:pt x="12553" y="485"/>
                  </a:lnTo>
                  <a:lnTo>
                    <a:pt x="12553" y="873"/>
                  </a:lnTo>
                  <a:lnTo>
                    <a:pt x="12505" y="1261"/>
                  </a:lnTo>
                  <a:lnTo>
                    <a:pt x="12408" y="1648"/>
                  </a:lnTo>
                  <a:lnTo>
                    <a:pt x="12262" y="2036"/>
                  </a:lnTo>
                  <a:lnTo>
                    <a:pt x="12117" y="2375"/>
                  </a:lnTo>
                  <a:lnTo>
                    <a:pt x="11875" y="2666"/>
                  </a:lnTo>
                  <a:lnTo>
                    <a:pt x="11681" y="2957"/>
                  </a:lnTo>
                  <a:lnTo>
                    <a:pt x="11439" y="3248"/>
                  </a:lnTo>
                  <a:lnTo>
                    <a:pt x="11148" y="3490"/>
                  </a:lnTo>
                  <a:lnTo>
                    <a:pt x="10857" y="3732"/>
                  </a:lnTo>
                  <a:lnTo>
                    <a:pt x="10518" y="3926"/>
                  </a:lnTo>
                  <a:lnTo>
                    <a:pt x="10178" y="4072"/>
                  </a:lnTo>
                  <a:lnTo>
                    <a:pt x="9839" y="4217"/>
                  </a:lnTo>
                  <a:lnTo>
                    <a:pt x="9451" y="4314"/>
                  </a:lnTo>
                  <a:lnTo>
                    <a:pt x="9064" y="4363"/>
                  </a:lnTo>
                  <a:lnTo>
                    <a:pt x="8676" y="4411"/>
                  </a:lnTo>
                  <a:lnTo>
                    <a:pt x="8288" y="4363"/>
                  </a:lnTo>
                  <a:lnTo>
                    <a:pt x="7901" y="4314"/>
                  </a:lnTo>
                  <a:lnTo>
                    <a:pt x="7513" y="4217"/>
                  </a:lnTo>
                  <a:lnTo>
                    <a:pt x="7174" y="4072"/>
                  </a:lnTo>
                  <a:lnTo>
                    <a:pt x="6834" y="3926"/>
                  </a:lnTo>
                  <a:lnTo>
                    <a:pt x="6495" y="3732"/>
                  </a:lnTo>
                  <a:lnTo>
                    <a:pt x="6204" y="3490"/>
                  </a:lnTo>
                  <a:lnTo>
                    <a:pt x="5914" y="3248"/>
                  </a:lnTo>
                  <a:lnTo>
                    <a:pt x="5671" y="2957"/>
                  </a:lnTo>
                  <a:lnTo>
                    <a:pt x="5429" y="2666"/>
                  </a:lnTo>
                  <a:lnTo>
                    <a:pt x="5235" y="2375"/>
                  </a:lnTo>
                  <a:lnTo>
                    <a:pt x="5090" y="2036"/>
                  </a:lnTo>
                  <a:lnTo>
                    <a:pt x="4944" y="1648"/>
                  </a:lnTo>
                  <a:lnTo>
                    <a:pt x="4847" y="1261"/>
                  </a:lnTo>
                  <a:lnTo>
                    <a:pt x="4799" y="873"/>
                  </a:lnTo>
                  <a:lnTo>
                    <a:pt x="4799" y="485"/>
                  </a:lnTo>
                  <a:lnTo>
                    <a:pt x="4750" y="291"/>
                  </a:lnTo>
                  <a:lnTo>
                    <a:pt x="4605" y="146"/>
                  </a:lnTo>
                  <a:lnTo>
                    <a:pt x="4460" y="49"/>
                  </a:lnTo>
                  <a:lnTo>
                    <a:pt x="426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9" name="Google Shape;1079;p36"/>
          <p:cNvGrpSpPr/>
          <p:nvPr/>
        </p:nvGrpSpPr>
        <p:grpSpPr>
          <a:xfrm>
            <a:off x="3444963" y="3988916"/>
            <a:ext cx="391048" cy="392133"/>
            <a:chOff x="3288275" y="3988927"/>
            <a:chExt cx="391048" cy="392133"/>
          </a:xfrm>
        </p:grpSpPr>
        <p:sp>
          <p:nvSpPr>
            <p:cNvPr id="1080" name="Google Shape;1080;p36"/>
            <p:cNvSpPr/>
            <p:nvPr/>
          </p:nvSpPr>
          <p:spPr>
            <a:xfrm>
              <a:off x="3288275" y="3988927"/>
              <a:ext cx="391048" cy="392133"/>
            </a:xfrm>
            <a:custGeom>
              <a:rect b="b" l="l" r="r" t="t"/>
              <a:pathLst>
                <a:path extrusionOk="0" h="17351" w="17303">
                  <a:moveTo>
                    <a:pt x="12747" y="1018"/>
                  </a:moveTo>
                  <a:lnTo>
                    <a:pt x="12747" y="2181"/>
                  </a:lnTo>
                  <a:lnTo>
                    <a:pt x="12747" y="2472"/>
                  </a:lnTo>
                  <a:lnTo>
                    <a:pt x="12650" y="2763"/>
                  </a:lnTo>
                  <a:lnTo>
                    <a:pt x="12505" y="3005"/>
                  </a:lnTo>
                  <a:lnTo>
                    <a:pt x="12311" y="3247"/>
                  </a:lnTo>
                  <a:lnTo>
                    <a:pt x="12117" y="3393"/>
                  </a:lnTo>
                  <a:lnTo>
                    <a:pt x="11826" y="3538"/>
                  </a:lnTo>
                  <a:lnTo>
                    <a:pt x="11584" y="3635"/>
                  </a:lnTo>
                  <a:lnTo>
                    <a:pt x="11245" y="3683"/>
                  </a:lnTo>
                  <a:lnTo>
                    <a:pt x="5865" y="3683"/>
                  </a:lnTo>
                  <a:lnTo>
                    <a:pt x="5865" y="2520"/>
                  </a:lnTo>
                  <a:lnTo>
                    <a:pt x="5865" y="2230"/>
                  </a:lnTo>
                  <a:lnTo>
                    <a:pt x="5962" y="1939"/>
                  </a:lnTo>
                  <a:lnTo>
                    <a:pt x="6108" y="1696"/>
                  </a:lnTo>
                  <a:lnTo>
                    <a:pt x="6301" y="1454"/>
                  </a:lnTo>
                  <a:lnTo>
                    <a:pt x="6495" y="1260"/>
                  </a:lnTo>
                  <a:lnTo>
                    <a:pt x="6738" y="1163"/>
                  </a:lnTo>
                  <a:lnTo>
                    <a:pt x="7028" y="1066"/>
                  </a:lnTo>
                  <a:lnTo>
                    <a:pt x="7319" y="1018"/>
                  </a:lnTo>
                  <a:close/>
                  <a:moveTo>
                    <a:pt x="4847" y="5380"/>
                  </a:moveTo>
                  <a:lnTo>
                    <a:pt x="4847" y="6397"/>
                  </a:lnTo>
                  <a:lnTo>
                    <a:pt x="4314" y="6397"/>
                  </a:lnTo>
                  <a:lnTo>
                    <a:pt x="4120" y="6349"/>
                  </a:lnTo>
                  <a:lnTo>
                    <a:pt x="3975" y="6204"/>
                  </a:lnTo>
                  <a:lnTo>
                    <a:pt x="3830" y="6058"/>
                  </a:lnTo>
                  <a:lnTo>
                    <a:pt x="3830" y="5864"/>
                  </a:lnTo>
                  <a:lnTo>
                    <a:pt x="3830" y="5671"/>
                  </a:lnTo>
                  <a:lnTo>
                    <a:pt x="3975" y="5525"/>
                  </a:lnTo>
                  <a:lnTo>
                    <a:pt x="4120" y="5380"/>
                  </a:lnTo>
                  <a:close/>
                  <a:moveTo>
                    <a:pt x="13183" y="5380"/>
                  </a:moveTo>
                  <a:lnTo>
                    <a:pt x="13329" y="5525"/>
                  </a:lnTo>
                  <a:lnTo>
                    <a:pt x="13474" y="5671"/>
                  </a:lnTo>
                  <a:lnTo>
                    <a:pt x="13523" y="5864"/>
                  </a:lnTo>
                  <a:lnTo>
                    <a:pt x="13474" y="6058"/>
                  </a:lnTo>
                  <a:lnTo>
                    <a:pt x="13329" y="6204"/>
                  </a:lnTo>
                  <a:lnTo>
                    <a:pt x="13183" y="6349"/>
                  </a:lnTo>
                  <a:lnTo>
                    <a:pt x="12990" y="6397"/>
                  </a:lnTo>
                  <a:lnTo>
                    <a:pt x="12505" y="6397"/>
                  </a:lnTo>
                  <a:lnTo>
                    <a:pt x="12505" y="5380"/>
                  </a:lnTo>
                  <a:close/>
                  <a:moveTo>
                    <a:pt x="11487" y="4653"/>
                  </a:moveTo>
                  <a:lnTo>
                    <a:pt x="11487" y="6882"/>
                  </a:lnTo>
                  <a:lnTo>
                    <a:pt x="11439" y="7609"/>
                  </a:lnTo>
                  <a:lnTo>
                    <a:pt x="11390" y="7997"/>
                  </a:lnTo>
                  <a:lnTo>
                    <a:pt x="11293" y="8336"/>
                  </a:lnTo>
                  <a:lnTo>
                    <a:pt x="6011" y="8336"/>
                  </a:lnTo>
                  <a:lnTo>
                    <a:pt x="5865" y="7851"/>
                  </a:lnTo>
                  <a:lnTo>
                    <a:pt x="5865" y="7367"/>
                  </a:lnTo>
                  <a:lnTo>
                    <a:pt x="5865" y="6882"/>
                  </a:lnTo>
                  <a:lnTo>
                    <a:pt x="5865" y="4701"/>
                  </a:lnTo>
                  <a:lnTo>
                    <a:pt x="11487" y="4653"/>
                  </a:lnTo>
                  <a:close/>
                  <a:moveTo>
                    <a:pt x="2860" y="11922"/>
                  </a:moveTo>
                  <a:lnTo>
                    <a:pt x="2860" y="16333"/>
                  </a:lnTo>
                  <a:lnTo>
                    <a:pt x="1019" y="16333"/>
                  </a:lnTo>
                  <a:lnTo>
                    <a:pt x="1019" y="14297"/>
                  </a:lnTo>
                  <a:lnTo>
                    <a:pt x="1019" y="13861"/>
                  </a:lnTo>
                  <a:lnTo>
                    <a:pt x="1116" y="13473"/>
                  </a:lnTo>
                  <a:lnTo>
                    <a:pt x="1310" y="13134"/>
                  </a:lnTo>
                  <a:lnTo>
                    <a:pt x="1503" y="12795"/>
                  </a:lnTo>
                  <a:lnTo>
                    <a:pt x="1794" y="12504"/>
                  </a:lnTo>
                  <a:lnTo>
                    <a:pt x="2133" y="12262"/>
                  </a:lnTo>
                  <a:lnTo>
                    <a:pt x="2473" y="12068"/>
                  </a:lnTo>
                  <a:lnTo>
                    <a:pt x="2860" y="11922"/>
                  </a:lnTo>
                  <a:close/>
                  <a:moveTo>
                    <a:pt x="13426" y="9354"/>
                  </a:moveTo>
                  <a:lnTo>
                    <a:pt x="13426" y="16333"/>
                  </a:lnTo>
                  <a:lnTo>
                    <a:pt x="3878" y="16333"/>
                  </a:lnTo>
                  <a:lnTo>
                    <a:pt x="3878" y="9354"/>
                  </a:lnTo>
                  <a:close/>
                  <a:moveTo>
                    <a:pt x="14444" y="11922"/>
                  </a:moveTo>
                  <a:lnTo>
                    <a:pt x="14831" y="12068"/>
                  </a:lnTo>
                  <a:lnTo>
                    <a:pt x="15219" y="12262"/>
                  </a:lnTo>
                  <a:lnTo>
                    <a:pt x="15510" y="12504"/>
                  </a:lnTo>
                  <a:lnTo>
                    <a:pt x="15801" y="12795"/>
                  </a:lnTo>
                  <a:lnTo>
                    <a:pt x="15994" y="13134"/>
                  </a:lnTo>
                  <a:lnTo>
                    <a:pt x="16188" y="13473"/>
                  </a:lnTo>
                  <a:lnTo>
                    <a:pt x="16285" y="13861"/>
                  </a:lnTo>
                  <a:lnTo>
                    <a:pt x="16334" y="14297"/>
                  </a:lnTo>
                  <a:lnTo>
                    <a:pt x="16334" y="16333"/>
                  </a:lnTo>
                  <a:lnTo>
                    <a:pt x="14444" y="16333"/>
                  </a:lnTo>
                  <a:lnTo>
                    <a:pt x="14444" y="11922"/>
                  </a:lnTo>
                  <a:close/>
                  <a:moveTo>
                    <a:pt x="7319" y="0"/>
                  </a:moveTo>
                  <a:lnTo>
                    <a:pt x="6835" y="49"/>
                  </a:lnTo>
                  <a:lnTo>
                    <a:pt x="6350" y="194"/>
                  </a:lnTo>
                  <a:lnTo>
                    <a:pt x="5914" y="436"/>
                  </a:lnTo>
                  <a:lnTo>
                    <a:pt x="5574" y="727"/>
                  </a:lnTo>
                  <a:lnTo>
                    <a:pt x="5235" y="1115"/>
                  </a:lnTo>
                  <a:lnTo>
                    <a:pt x="5041" y="1551"/>
                  </a:lnTo>
                  <a:lnTo>
                    <a:pt x="4896" y="1987"/>
                  </a:lnTo>
                  <a:lnTo>
                    <a:pt x="4847" y="2520"/>
                  </a:lnTo>
                  <a:lnTo>
                    <a:pt x="4847" y="4168"/>
                  </a:lnTo>
                  <a:lnTo>
                    <a:pt x="4847" y="4362"/>
                  </a:lnTo>
                  <a:lnTo>
                    <a:pt x="4024" y="4362"/>
                  </a:lnTo>
                  <a:lnTo>
                    <a:pt x="3733" y="4459"/>
                  </a:lnTo>
                  <a:lnTo>
                    <a:pt x="3490" y="4604"/>
                  </a:lnTo>
                  <a:lnTo>
                    <a:pt x="3248" y="4798"/>
                  </a:lnTo>
                  <a:lnTo>
                    <a:pt x="3054" y="4992"/>
                  </a:lnTo>
                  <a:lnTo>
                    <a:pt x="2909" y="5283"/>
                  </a:lnTo>
                  <a:lnTo>
                    <a:pt x="2812" y="5574"/>
                  </a:lnTo>
                  <a:lnTo>
                    <a:pt x="2812" y="5864"/>
                  </a:lnTo>
                  <a:lnTo>
                    <a:pt x="2812" y="6155"/>
                  </a:lnTo>
                  <a:lnTo>
                    <a:pt x="2909" y="6446"/>
                  </a:lnTo>
                  <a:lnTo>
                    <a:pt x="3054" y="6737"/>
                  </a:lnTo>
                  <a:lnTo>
                    <a:pt x="3248" y="6931"/>
                  </a:lnTo>
                  <a:lnTo>
                    <a:pt x="3490" y="7124"/>
                  </a:lnTo>
                  <a:lnTo>
                    <a:pt x="3733" y="7270"/>
                  </a:lnTo>
                  <a:lnTo>
                    <a:pt x="4024" y="7367"/>
                  </a:lnTo>
                  <a:lnTo>
                    <a:pt x="4847" y="7367"/>
                  </a:lnTo>
                  <a:lnTo>
                    <a:pt x="4847" y="7851"/>
                  </a:lnTo>
                  <a:lnTo>
                    <a:pt x="4944" y="8336"/>
                  </a:lnTo>
                  <a:lnTo>
                    <a:pt x="3345" y="8336"/>
                  </a:lnTo>
                  <a:lnTo>
                    <a:pt x="3151" y="8385"/>
                  </a:lnTo>
                  <a:lnTo>
                    <a:pt x="3006" y="8481"/>
                  </a:lnTo>
                  <a:lnTo>
                    <a:pt x="2909" y="8627"/>
                  </a:lnTo>
                  <a:lnTo>
                    <a:pt x="2860" y="8869"/>
                  </a:lnTo>
                  <a:lnTo>
                    <a:pt x="2860" y="10856"/>
                  </a:lnTo>
                  <a:lnTo>
                    <a:pt x="2230" y="11050"/>
                  </a:lnTo>
                  <a:lnTo>
                    <a:pt x="1746" y="11292"/>
                  </a:lnTo>
                  <a:lnTo>
                    <a:pt x="1310" y="11583"/>
                  </a:lnTo>
                  <a:lnTo>
                    <a:pt x="922" y="11922"/>
                  </a:lnTo>
                  <a:lnTo>
                    <a:pt x="631" y="12310"/>
                  </a:lnTo>
                  <a:lnTo>
                    <a:pt x="340" y="12746"/>
                  </a:lnTo>
                  <a:lnTo>
                    <a:pt x="146" y="13231"/>
                  </a:lnTo>
                  <a:lnTo>
                    <a:pt x="49" y="13764"/>
                  </a:lnTo>
                  <a:lnTo>
                    <a:pt x="1" y="14297"/>
                  </a:lnTo>
                  <a:lnTo>
                    <a:pt x="1" y="16817"/>
                  </a:lnTo>
                  <a:lnTo>
                    <a:pt x="49" y="17060"/>
                  </a:lnTo>
                  <a:lnTo>
                    <a:pt x="146" y="17205"/>
                  </a:lnTo>
                  <a:lnTo>
                    <a:pt x="292" y="17302"/>
                  </a:lnTo>
                  <a:lnTo>
                    <a:pt x="486" y="17351"/>
                  </a:lnTo>
                  <a:lnTo>
                    <a:pt x="16818" y="17351"/>
                  </a:lnTo>
                  <a:lnTo>
                    <a:pt x="17012" y="17302"/>
                  </a:lnTo>
                  <a:lnTo>
                    <a:pt x="17158" y="17205"/>
                  </a:lnTo>
                  <a:lnTo>
                    <a:pt x="17303" y="17060"/>
                  </a:lnTo>
                  <a:lnTo>
                    <a:pt x="17303" y="16817"/>
                  </a:lnTo>
                  <a:lnTo>
                    <a:pt x="17303" y="14297"/>
                  </a:lnTo>
                  <a:lnTo>
                    <a:pt x="17303" y="13764"/>
                  </a:lnTo>
                  <a:lnTo>
                    <a:pt x="17158" y="13231"/>
                  </a:lnTo>
                  <a:lnTo>
                    <a:pt x="16964" y="12746"/>
                  </a:lnTo>
                  <a:lnTo>
                    <a:pt x="16721" y="12310"/>
                  </a:lnTo>
                  <a:lnTo>
                    <a:pt x="16382" y="11922"/>
                  </a:lnTo>
                  <a:lnTo>
                    <a:pt x="15994" y="11583"/>
                  </a:lnTo>
                  <a:lnTo>
                    <a:pt x="15558" y="11292"/>
                  </a:lnTo>
                  <a:lnTo>
                    <a:pt x="15074" y="11050"/>
                  </a:lnTo>
                  <a:lnTo>
                    <a:pt x="14444" y="10856"/>
                  </a:lnTo>
                  <a:lnTo>
                    <a:pt x="14444" y="8869"/>
                  </a:lnTo>
                  <a:lnTo>
                    <a:pt x="14444" y="8627"/>
                  </a:lnTo>
                  <a:lnTo>
                    <a:pt x="14298" y="8481"/>
                  </a:lnTo>
                  <a:lnTo>
                    <a:pt x="14153" y="8385"/>
                  </a:lnTo>
                  <a:lnTo>
                    <a:pt x="13959" y="8336"/>
                  </a:lnTo>
                  <a:lnTo>
                    <a:pt x="12360" y="8336"/>
                  </a:lnTo>
                  <a:lnTo>
                    <a:pt x="12456" y="7851"/>
                  </a:lnTo>
                  <a:lnTo>
                    <a:pt x="12505" y="7367"/>
                  </a:lnTo>
                  <a:lnTo>
                    <a:pt x="13280" y="7367"/>
                  </a:lnTo>
                  <a:lnTo>
                    <a:pt x="13571" y="7270"/>
                  </a:lnTo>
                  <a:lnTo>
                    <a:pt x="13862" y="7124"/>
                  </a:lnTo>
                  <a:lnTo>
                    <a:pt x="14056" y="6931"/>
                  </a:lnTo>
                  <a:lnTo>
                    <a:pt x="14250" y="6737"/>
                  </a:lnTo>
                  <a:lnTo>
                    <a:pt x="14395" y="6446"/>
                  </a:lnTo>
                  <a:lnTo>
                    <a:pt x="14492" y="6155"/>
                  </a:lnTo>
                  <a:lnTo>
                    <a:pt x="14492" y="5864"/>
                  </a:lnTo>
                  <a:lnTo>
                    <a:pt x="14492" y="5574"/>
                  </a:lnTo>
                  <a:lnTo>
                    <a:pt x="14395" y="5283"/>
                  </a:lnTo>
                  <a:lnTo>
                    <a:pt x="14250" y="4992"/>
                  </a:lnTo>
                  <a:lnTo>
                    <a:pt x="14056" y="4798"/>
                  </a:lnTo>
                  <a:lnTo>
                    <a:pt x="13862" y="4604"/>
                  </a:lnTo>
                  <a:lnTo>
                    <a:pt x="13571" y="4459"/>
                  </a:lnTo>
                  <a:lnTo>
                    <a:pt x="13280" y="4362"/>
                  </a:lnTo>
                  <a:lnTo>
                    <a:pt x="12505" y="4362"/>
                  </a:lnTo>
                  <a:lnTo>
                    <a:pt x="12796" y="4168"/>
                  </a:lnTo>
                  <a:lnTo>
                    <a:pt x="13038" y="3926"/>
                  </a:lnTo>
                  <a:lnTo>
                    <a:pt x="13232" y="3732"/>
                  </a:lnTo>
                  <a:lnTo>
                    <a:pt x="13426" y="3441"/>
                  </a:lnTo>
                  <a:lnTo>
                    <a:pt x="13571" y="3150"/>
                  </a:lnTo>
                  <a:lnTo>
                    <a:pt x="13668" y="2860"/>
                  </a:lnTo>
                  <a:lnTo>
                    <a:pt x="13765" y="2520"/>
                  </a:lnTo>
                  <a:lnTo>
                    <a:pt x="13765" y="2181"/>
                  </a:lnTo>
                  <a:lnTo>
                    <a:pt x="13765" y="533"/>
                  </a:lnTo>
                  <a:lnTo>
                    <a:pt x="13717" y="339"/>
                  </a:lnTo>
                  <a:lnTo>
                    <a:pt x="13620" y="146"/>
                  </a:lnTo>
                  <a:lnTo>
                    <a:pt x="13474" y="49"/>
                  </a:lnTo>
                  <a:lnTo>
                    <a:pt x="1328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36"/>
            <p:cNvSpPr/>
            <p:nvPr/>
          </p:nvSpPr>
          <p:spPr>
            <a:xfrm>
              <a:off x="3522682" y="4243019"/>
              <a:ext cx="46036" cy="71235"/>
            </a:xfrm>
            <a:custGeom>
              <a:rect b="b" l="l" r="r" t="t"/>
              <a:pathLst>
                <a:path extrusionOk="0" h="3152" w="2037">
                  <a:moveTo>
                    <a:pt x="485" y="1"/>
                  </a:moveTo>
                  <a:lnTo>
                    <a:pt x="291" y="49"/>
                  </a:lnTo>
                  <a:lnTo>
                    <a:pt x="146" y="195"/>
                  </a:lnTo>
                  <a:lnTo>
                    <a:pt x="0" y="340"/>
                  </a:lnTo>
                  <a:lnTo>
                    <a:pt x="0" y="534"/>
                  </a:lnTo>
                  <a:lnTo>
                    <a:pt x="0" y="728"/>
                  </a:lnTo>
                  <a:lnTo>
                    <a:pt x="146" y="873"/>
                  </a:lnTo>
                  <a:lnTo>
                    <a:pt x="824" y="1600"/>
                  </a:lnTo>
                  <a:lnTo>
                    <a:pt x="146" y="2327"/>
                  </a:lnTo>
                  <a:lnTo>
                    <a:pt x="0" y="2473"/>
                  </a:lnTo>
                  <a:lnTo>
                    <a:pt x="0" y="2667"/>
                  </a:lnTo>
                  <a:lnTo>
                    <a:pt x="0" y="2860"/>
                  </a:lnTo>
                  <a:lnTo>
                    <a:pt x="146" y="3006"/>
                  </a:lnTo>
                  <a:lnTo>
                    <a:pt x="291" y="3151"/>
                  </a:lnTo>
                  <a:lnTo>
                    <a:pt x="679" y="3151"/>
                  </a:lnTo>
                  <a:lnTo>
                    <a:pt x="824" y="3006"/>
                  </a:lnTo>
                  <a:lnTo>
                    <a:pt x="1891" y="1940"/>
                  </a:lnTo>
                  <a:lnTo>
                    <a:pt x="2036" y="1794"/>
                  </a:lnTo>
                  <a:lnTo>
                    <a:pt x="2036" y="1600"/>
                  </a:lnTo>
                  <a:lnTo>
                    <a:pt x="2036" y="1406"/>
                  </a:lnTo>
                  <a:lnTo>
                    <a:pt x="1891" y="1261"/>
                  </a:lnTo>
                  <a:lnTo>
                    <a:pt x="824" y="195"/>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36"/>
            <p:cNvSpPr/>
            <p:nvPr/>
          </p:nvSpPr>
          <p:spPr>
            <a:xfrm>
              <a:off x="3398902" y="4243019"/>
              <a:ext cx="47121" cy="71235"/>
            </a:xfrm>
            <a:custGeom>
              <a:rect b="b" l="l" r="r" t="t"/>
              <a:pathLst>
                <a:path extrusionOk="0" h="3152" w="2085">
                  <a:moveTo>
                    <a:pt x="1552" y="1"/>
                  </a:moveTo>
                  <a:lnTo>
                    <a:pt x="1358" y="49"/>
                  </a:lnTo>
                  <a:lnTo>
                    <a:pt x="1213" y="195"/>
                  </a:lnTo>
                  <a:lnTo>
                    <a:pt x="146" y="1261"/>
                  </a:lnTo>
                  <a:lnTo>
                    <a:pt x="1" y="1406"/>
                  </a:lnTo>
                  <a:lnTo>
                    <a:pt x="1" y="1600"/>
                  </a:lnTo>
                  <a:lnTo>
                    <a:pt x="1" y="1794"/>
                  </a:lnTo>
                  <a:lnTo>
                    <a:pt x="146" y="1940"/>
                  </a:lnTo>
                  <a:lnTo>
                    <a:pt x="1213" y="3006"/>
                  </a:lnTo>
                  <a:lnTo>
                    <a:pt x="1358" y="3151"/>
                  </a:lnTo>
                  <a:lnTo>
                    <a:pt x="1746" y="3151"/>
                  </a:lnTo>
                  <a:lnTo>
                    <a:pt x="1940" y="3006"/>
                  </a:lnTo>
                  <a:lnTo>
                    <a:pt x="2036" y="2860"/>
                  </a:lnTo>
                  <a:lnTo>
                    <a:pt x="2085" y="2667"/>
                  </a:lnTo>
                  <a:lnTo>
                    <a:pt x="2036" y="2473"/>
                  </a:lnTo>
                  <a:lnTo>
                    <a:pt x="1940" y="2327"/>
                  </a:lnTo>
                  <a:lnTo>
                    <a:pt x="1213" y="1600"/>
                  </a:lnTo>
                  <a:lnTo>
                    <a:pt x="1940" y="873"/>
                  </a:lnTo>
                  <a:lnTo>
                    <a:pt x="2036" y="728"/>
                  </a:lnTo>
                  <a:lnTo>
                    <a:pt x="2085" y="534"/>
                  </a:lnTo>
                  <a:lnTo>
                    <a:pt x="2036" y="340"/>
                  </a:lnTo>
                  <a:lnTo>
                    <a:pt x="1940" y="195"/>
                  </a:lnTo>
                  <a:lnTo>
                    <a:pt x="1746" y="49"/>
                  </a:lnTo>
                  <a:lnTo>
                    <a:pt x="155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36"/>
            <p:cNvSpPr/>
            <p:nvPr/>
          </p:nvSpPr>
          <p:spPr>
            <a:xfrm>
              <a:off x="3461346" y="4225504"/>
              <a:ext cx="44929" cy="107373"/>
            </a:xfrm>
            <a:custGeom>
              <a:rect b="b" l="l" r="r" t="t"/>
              <a:pathLst>
                <a:path extrusionOk="0" h="4751" w="1988">
                  <a:moveTo>
                    <a:pt x="1406" y="1"/>
                  </a:moveTo>
                  <a:lnTo>
                    <a:pt x="1212" y="97"/>
                  </a:lnTo>
                  <a:lnTo>
                    <a:pt x="1067" y="194"/>
                  </a:lnTo>
                  <a:lnTo>
                    <a:pt x="970" y="388"/>
                  </a:lnTo>
                  <a:lnTo>
                    <a:pt x="49" y="4120"/>
                  </a:lnTo>
                  <a:lnTo>
                    <a:pt x="0" y="4314"/>
                  </a:lnTo>
                  <a:lnTo>
                    <a:pt x="97" y="4508"/>
                  </a:lnTo>
                  <a:lnTo>
                    <a:pt x="194" y="4653"/>
                  </a:lnTo>
                  <a:lnTo>
                    <a:pt x="388" y="4750"/>
                  </a:lnTo>
                  <a:lnTo>
                    <a:pt x="582" y="4750"/>
                  </a:lnTo>
                  <a:lnTo>
                    <a:pt x="776" y="4653"/>
                  </a:lnTo>
                  <a:lnTo>
                    <a:pt x="921" y="4556"/>
                  </a:lnTo>
                  <a:lnTo>
                    <a:pt x="1018" y="4362"/>
                  </a:lnTo>
                  <a:lnTo>
                    <a:pt x="1987" y="631"/>
                  </a:lnTo>
                  <a:lnTo>
                    <a:pt x="1987" y="437"/>
                  </a:lnTo>
                  <a:lnTo>
                    <a:pt x="1891" y="243"/>
                  </a:lnTo>
                  <a:lnTo>
                    <a:pt x="1794" y="97"/>
                  </a:lnTo>
                  <a:lnTo>
                    <a:pt x="160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36"/>
            <p:cNvSpPr/>
            <p:nvPr/>
          </p:nvSpPr>
          <p:spPr>
            <a:xfrm>
              <a:off x="3443808" y="4118154"/>
              <a:ext cx="23029" cy="21945"/>
            </a:xfrm>
            <a:custGeom>
              <a:rect b="b" l="l" r="r" t="t"/>
              <a:pathLst>
                <a:path extrusionOk="0" h="971" w="1019">
                  <a:moveTo>
                    <a:pt x="292" y="1"/>
                  </a:moveTo>
                  <a:lnTo>
                    <a:pt x="146" y="146"/>
                  </a:lnTo>
                  <a:lnTo>
                    <a:pt x="1" y="292"/>
                  </a:lnTo>
                  <a:lnTo>
                    <a:pt x="1" y="486"/>
                  </a:lnTo>
                  <a:lnTo>
                    <a:pt x="1" y="679"/>
                  </a:lnTo>
                  <a:lnTo>
                    <a:pt x="146" y="825"/>
                  </a:lnTo>
                  <a:lnTo>
                    <a:pt x="292" y="970"/>
                  </a:lnTo>
                  <a:lnTo>
                    <a:pt x="680" y="970"/>
                  </a:lnTo>
                  <a:lnTo>
                    <a:pt x="825" y="825"/>
                  </a:lnTo>
                  <a:lnTo>
                    <a:pt x="970" y="679"/>
                  </a:lnTo>
                  <a:lnTo>
                    <a:pt x="1019" y="486"/>
                  </a:lnTo>
                  <a:lnTo>
                    <a:pt x="970" y="292"/>
                  </a:lnTo>
                  <a:lnTo>
                    <a:pt x="825" y="146"/>
                  </a:lnTo>
                  <a:lnTo>
                    <a:pt x="6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36"/>
            <p:cNvSpPr/>
            <p:nvPr/>
          </p:nvSpPr>
          <p:spPr>
            <a:xfrm>
              <a:off x="3501867" y="4118154"/>
              <a:ext cx="23029" cy="21945"/>
            </a:xfrm>
            <a:custGeom>
              <a:rect b="b" l="l" r="r" t="t"/>
              <a:pathLst>
                <a:path extrusionOk="0" h="971" w="1019">
                  <a:moveTo>
                    <a:pt x="291" y="1"/>
                  </a:moveTo>
                  <a:lnTo>
                    <a:pt x="146" y="146"/>
                  </a:lnTo>
                  <a:lnTo>
                    <a:pt x="1" y="292"/>
                  </a:lnTo>
                  <a:lnTo>
                    <a:pt x="1" y="486"/>
                  </a:lnTo>
                  <a:lnTo>
                    <a:pt x="1" y="679"/>
                  </a:lnTo>
                  <a:lnTo>
                    <a:pt x="146" y="825"/>
                  </a:lnTo>
                  <a:lnTo>
                    <a:pt x="291" y="970"/>
                  </a:lnTo>
                  <a:lnTo>
                    <a:pt x="679" y="970"/>
                  </a:lnTo>
                  <a:lnTo>
                    <a:pt x="873" y="825"/>
                  </a:lnTo>
                  <a:lnTo>
                    <a:pt x="970" y="679"/>
                  </a:lnTo>
                  <a:lnTo>
                    <a:pt x="1018" y="486"/>
                  </a:lnTo>
                  <a:lnTo>
                    <a:pt x="970" y="292"/>
                  </a:lnTo>
                  <a:lnTo>
                    <a:pt x="873" y="146"/>
                  </a:lnTo>
                  <a:lnTo>
                    <a:pt x="67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6" name="Google Shape;1086;p36"/>
          <p:cNvGrpSpPr/>
          <p:nvPr/>
        </p:nvGrpSpPr>
        <p:grpSpPr>
          <a:xfrm>
            <a:off x="4079312" y="3988916"/>
            <a:ext cx="392133" cy="392133"/>
            <a:chOff x="3969574" y="3988927"/>
            <a:chExt cx="392133" cy="392133"/>
          </a:xfrm>
        </p:grpSpPr>
        <p:sp>
          <p:nvSpPr>
            <p:cNvPr id="1087" name="Google Shape;1087;p36"/>
            <p:cNvSpPr/>
            <p:nvPr/>
          </p:nvSpPr>
          <p:spPr>
            <a:xfrm>
              <a:off x="4153584" y="3988927"/>
              <a:ext cx="208123" cy="210316"/>
            </a:xfrm>
            <a:custGeom>
              <a:rect b="b" l="l" r="r" t="t"/>
              <a:pathLst>
                <a:path extrusionOk="0" h="9306" w="9209">
                  <a:moveTo>
                    <a:pt x="5138" y="1018"/>
                  </a:moveTo>
                  <a:lnTo>
                    <a:pt x="5138" y="1648"/>
                  </a:lnTo>
                  <a:lnTo>
                    <a:pt x="5138" y="1842"/>
                  </a:lnTo>
                  <a:lnTo>
                    <a:pt x="5235" y="1939"/>
                  </a:lnTo>
                  <a:lnTo>
                    <a:pt x="5332" y="2084"/>
                  </a:lnTo>
                  <a:lnTo>
                    <a:pt x="5477" y="2133"/>
                  </a:lnTo>
                  <a:lnTo>
                    <a:pt x="5962" y="2375"/>
                  </a:lnTo>
                  <a:lnTo>
                    <a:pt x="6349" y="2666"/>
                  </a:lnTo>
                  <a:lnTo>
                    <a:pt x="6495" y="2763"/>
                  </a:lnTo>
                  <a:lnTo>
                    <a:pt x="6640" y="2811"/>
                  </a:lnTo>
                  <a:lnTo>
                    <a:pt x="6785" y="2763"/>
                  </a:lnTo>
                  <a:lnTo>
                    <a:pt x="6931" y="2714"/>
                  </a:lnTo>
                  <a:lnTo>
                    <a:pt x="7512" y="2423"/>
                  </a:lnTo>
                  <a:lnTo>
                    <a:pt x="7997" y="3296"/>
                  </a:lnTo>
                  <a:lnTo>
                    <a:pt x="7464" y="3587"/>
                  </a:lnTo>
                  <a:lnTo>
                    <a:pt x="7319" y="3683"/>
                  </a:lnTo>
                  <a:lnTo>
                    <a:pt x="7270" y="3829"/>
                  </a:lnTo>
                  <a:lnTo>
                    <a:pt x="7222" y="3974"/>
                  </a:lnTo>
                  <a:lnTo>
                    <a:pt x="7222" y="4120"/>
                  </a:lnTo>
                  <a:lnTo>
                    <a:pt x="7270" y="4653"/>
                  </a:lnTo>
                  <a:lnTo>
                    <a:pt x="7222" y="5186"/>
                  </a:lnTo>
                  <a:lnTo>
                    <a:pt x="7222" y="5331"/>
                  </a:lnTo>
                  <a:lnTo>
                    <a:pt x="7270" y="5477"/>
                  </a:lnTo>
                  <a:lnTo>
                    <a:pt x="7319" y="5622"/>
                  </a:lnTo>
                  <a:lnTo>
                    <a:pt x="7464" y="5719"/>
                  </a:lnTo>
                  <a:lnTo>
                    <a:pt x="7997" y="6058"/>
                  </a:lnTo>
                  <a:lnTo>
                    <a:pt x="7512" y="6931"/>
                  </a:lnTo>
                  <a:lnTo>
                    <a:pt x="6931" y="6591"/>
                  </a:lnTo>
                  <a:lnTo>
                    <a:pt x="6785" y="6543"/>
                  </a:lnTo>
                  <a:lnTo>
                    <a:pt x="6640" y="6543"/>
                  </a:lnTo>
                  <a:lnTo>
                    <a:pt x="6495" y="6591"/>
                  </a:lnTo>
                  <a:lnTo>
                    <a:pt x="6349" y="6640"/>
                  </a:lnTo>
                  <a:lnTo>
                    <a:pt x="5962" y="6979"/>
                  </a:lnTo>
                  <a:lnTo>
                    <a:pt x="5477" y="7173"/>
                  </a:lnTo>
                  <a:lnTo>
                    <a:pt x="5332" y="7270"/>
                  </a:lnTo>
                  <a:lnTo>
                    <a:pt x="5235" y="7367"/>
                  </a:lnTo>
                  <a:lnTo>
                    <a:pt x="5138" y="7512"/>
                  </a:lnTo>
                  <a:lnTo>
                    <a:pt x="5138" y="7658"/>
                  </a:lnTo>
                  <a:lnTo>
                    <a:pt x="5138" y="8288"/>
                  </a:lnTo>
                  <a:lnTo>
                    <a:pt x="4120" y="8288"/>
                  </a:lnTo>
                  <a:lnTo>
                    <a:pt x="4120" y="7658"/>
                  </a:lnTo>
                  <a:lnTo>
                    <a:pt x="4071" y="7512"/>
                  </a:lnTo>
                  <a:lnTo>
                    <a:pt x="4023" y="7367"/>
                  </a:lnTo>
                  <a:lnTo>
                    <a:pt x="3878" y="7270"/>
                  </a:lnTo>
                  <a:lnTo>
                    <a:pt x="3732" y="7173"/>
                  </a:lnTo>
                  <a:lnTo>
                    <a:pt x="3296" y="6979"/>
                  </a:lnTo>
                  <a:lnTo>
                    <a:pt x="2860" y="6640"/>
                  </a:lnTo>
                  <a:lnTo>
                    <a:pt x="2714" y="6591"/>
                  </a:lnTo>
                  <a:lnTo>
                    <a:pt x="2569" y="6543"/>
                  </a:lnTo>
                  <a:lnTo>
                    <a:pt x="2424" y="6543"/>
                  </a:lnTo>
                  <a:lnTo>
                    <a:pt x="2278" y="6591"/>
                  </a:lnTo>
                  <a:lnTo>
                    <a:pt x="1697" y="6931"/>
                  </a:lnTo>
                  <a:lnTo>
                    <a:pt x="1212" y="6058"/>
                  </a:lnTo>
                  <a:lnTo>
                    <a:pt x="1745" y="5719"/>
                  </a:lnTo>
                  <a:lnTo>
                    <a:pt x="1890" y="5622"/>
                  </a:lnTo>
                  <a:lnTo>
                    <a:pt x="1987" y="5477"/>
                  </a:lnTo>
                  <a:lnTo>
                    <a:pt x="1987" y="5331"/>
                  </a:lnTo>
                  <a:lnTo>
                    <a:pt x="1987" y="5186"/>
                  </a:lnTo>
                  <a:lnTo>
                    <a:pt x="1939" y="4653"/>
                  </a:lnTo>
                  <a:lnTo>
                    <a:pt x="1987" y="4120"/>
                  </a:lnTo>
                  <a:lnTo>
                    <a:pt x="1987" y="3974"/>
                  </a:lnTo>
                  <a:lnTo>
                    <a:pt x="1987" y="3829"/>
                  </a:lnTo>
                  <a:lnTo>
                    <a:pt x="1890" y="3683"/>
                  </a:lnTo>
                  <a:lnTo>
                    <a:pt x="1745" y="3587"/>
                  </a:lnTo>
                  <a:lnTo>
                    <a:pt x="1212" y="3296"/>
                  </a:lnTo>
                  <a:lnTo>
                    <a:pt x="1697" y="2423"/>
                  </a:lnTo>
                  <a:lnTo>
                    <a:pt x="2278" y="2714"/>
                  </a:lnTo>
                  <a:lnTo>
                    <a:pt x="2424" y="2763"/>
                  </a:lnTo>
                  <a:lnTo>
                    <a:pt x="2569" y="2811"/>
                  </a:lnTo>
                  <a:lnTo>
                    <a:pt x="2714" y="2763"/>
                  </a:lnTo>
                  <a:lnTo>
                    <a:pt x="2860" y="2666"/>
                  </a:lnTo>
                  <a:lnTo>
                    <a:pt x="3296" y="2375"/>
                  </a:lnTo>
                  <a:lnTo>
                    <a:pt x="3732" y="2133"/>
                  </a:lnTo>
                  <a:lnTo>
                    <a:pt x="3878" y="2084"/>
                  </a:lnTo>
                  <a:lnTo>
                    <a:pt x="4023" y="1939"/>
                  </a:lnTo>
                  <a:lnTo>
                    <a:pt x="4071" y="1842"/>
                  </a:lnTo>
                  <a:lnTo>
                    <a:pt x="4120" y="1648"/>
                  </a:lnTo>
                  <a:lnTo>
                    <a:pt x="4120" y="1018"/>
                  </a:lnTo>
                  <a:close/>
                  <a:moveTo>
                    <a:pt x="3587" y="0"/>
                  </a:moveTo>
                  <a:lnTo>
                    <a:pt x="3393" y="49"/>
                  </a:lnTo>
                  <a:lnTo>
                    <a:pt x="3248" y="146"/>
                  </a:lnTo>
                  <a:lnTo>
                    <a:pt x="3102" y="339"/>
                  </a:lnTo>
                  <a:lnTo>
                    <a:pt x="3102" y="533"/>
                  </a:lnTo>
                  <a:lnTo>
                    <a:pt x="3102" y="1309"/>
                  </a:lnTo>
                  <a:lnTo>
                    <a:pt x="2763" y="1503"/>
                  </a:lnTo>
                  <a:lnTo>
                    <a:pt x="2472" y="1648"/>
                  </a:lnTo>
                  <a:lnTo>
                    <a:pt x="1794" y="1260"/>
                  </a:lnTo>
                  <a:lnTo>
                    <a:pt x="1600" y="1212"/>
                  </a:lnTo>
                  <a:lnTo>
                    <a:pt x="1406" y="1212"/>
                  </a:lnTo>
                  <a:lnTo>
                    <a:pt x="1212" y="1309"/>
                  </a:lnTo>
                  <a:lnTo>
                    <a:pt x="1067" y="1454"/>
                  </a:lnTo>
                  <a:lnTo>
                    <a:pt x="97" y="3199"/>
                  </a:lnTo>
                  <a:lnTo>
                    <a:pt x="0" y="3393"/>
                  </a:lnTo>
                  <a:lnTo>
                    <a:pt x="0" y="3587"/>
                  </a:lnTo>
                  <a:lnTo>
                    <a:pt x="97" y="3780"/>
                  </a:lnTo>
                  <a:lnTo>
                    <a:pt x="243" y="3926"/>
                  </a:lnTo>
                  <a:lnTo>
                    <a:pt x="970" y="4314"/>
                  </a:lnTo>
                  <a:lnTo>
                    <a:pt x="921" y="4653"/>
                  </a:lnTo>
                  <a:lnTo>
                    <a:pt x="970" y="5040"/>
                  </a:lnTo>
                  <a:lnTo>
                    <a:pt x="243" y="5428"/>
                  </a:lnTo>
                  <a:lnTo>
                    <a:pt x="97" y="5525"/>
                  </a:lnTo>
                  <a:lnTo>
                    <a:pt x="0" y="5719"/>
                  </a:lnTo>
                  <a:lnTo>
                    <a:pt x="0" y="5913"/>
                  </a:lnTo>
                  <a:lnTo>
                    <a:pt x="97" y="6107"/>
                  </a:lnTo>
                  <a:lnTo>
                    <a:pt x="1067" y="7851"/>
                  </a:lnTo>
                  <a:lnTo>
                    <a:pt x="1212" y="7997"/>
                  </a:lnTo>
                  <a:lnTo>
                    <a:pt x="1406" y="8094"/>
                  </a:lnTo>
                  <a:lnTo>
                    <a:pt x="1600" y="8142"/>
                  </a:lnTo>
                  <a:lnTo>
                    <a:pt x="1794" y="8045"/>
                  </a:lnTo>
                  <a:lnTo>
                    <a:pt x="2472" y="7658"/>
                  </a:lnTo>
                  <a:lnTo>
                    <a:pt x="2763" y="7851"/>
                  </a:lnTo>
                  <a:lnTo>
                    <a:pt x="3102" y="7997"/>
                  </a:lnTo>
                  <a:lnTo>
                    <a:pt x="3102" y="8821"/>
                  </a:lnTo>
                  <a:lnTo>
                    <a:pt x="3102" y="9015"/>
                  </a:lnTo>
                  <a:lnTo>
                    <a:pt x="3248" y="9160"/>
                  </a:lnTo>
                  <a:lnTo>
                    <a:pt x="3393" y="9257"/>
                  </a:lnTo>
                  <a:lnTo>
                    <a:pt x="3587" y="9305"/>
                  </a:lnTo>
                  <a:lnTo>
                    <a:pt x="5622" y="9305"/>
                  </a:lnTo>
                  <a:lnTo>
                    <a:pt x="5816" y="9257"/>
                  </a:lnTo>
                  <a:lnTo>
                    <a:pt x="5962" y="9160"/>
                  </a:lnTo>
                  <a:lnTo>
                    <a:pt x="6107" y="9015"/>
                  </a:lnTo>
                  <a:lnTo>
                    <a:pt x="6155" y="8821"/>
                  </a:lnTo>
                  <a:lnTo>
                    <a:pt x="6155" y="7997"/>
                  </a:lnTo>
                  <a:lnTo>
                    <a:pt x="6446" y="7851"/>
                  </a:lnTo>
                  <a:lnTo>
                    <a:pt x="6737" y="7658"/>
                  </a:lnTo>
                  <a:lnTo>
                    <a:pt x="7416" y="8045"/>
                  </a:lnTo>
                  <a:lnTo>
                    <a:pt x="7609" y="8142"/>
                  </a:lnTo>
                  <a:lnTo>
                    <a:pt x="7803" y="8094"/>
                  </a:lnTo>
                  <a:lnTo>
                    <a:pt x="7997" y="7997"/>
                  </a:lnTo>
                  <a:lnTo>
                    <a:pt x="8142" y="7851"/>
                  </a:lnTo>
                  <a:lnTo>
                    <a:pt x="9160" y="6107"/>
                  </a:lnTo>
                  <a:lnTo>
                    <a:pt x="9209" y="5913"/>
                  </a:lnTo>
                  <a:lnTo>
                    <a:pt x="9209" y="5719"/>
                  </a:lnTo>
                  <a:lnTo>
                    <a:pt x="9112" y="5525"/>
                  </a:lnTo>
                  <a:lnTo>
                    <a:pt x="8966" y="5428"/>
                  </a:lnTo>
                  <a:lnTo>
                    <a:pt x="8288" y="5040"/>
                  </a:lnTo>
                  <a:lnTo>
                    <a:pt x="8288" y="4653"/>
                  </a:lnTo>
                  <a:lnTo>
                    <a:pt x="8288" y="4314"/>
                  </a:lnTo>
                  <a:lnTo>
                    <a:pt x="8966" y="3926"/>
                  </a:lnTo>
                  <a:lnTo>
                    <a:pt x="9112" y="3780"/>
                  </a:lnTo>
                  <a:lnTo>
                    <a:pt x="9209" y="3587"/>
                  </a:lnTo>
                  <a:lnTo>
                    <a:pt x="9209" y="3393"/>
                  </a:lnTo>
                  <a:lnTo>
                    <a:pt x="9160" y="3199"/>
                  </a:lnTo>
                  <a:lnTo>
                    <a:pt x="8142" y="1454"/>
                  </a:lnTo>
                  <a:lnTo>
                    <a:pt x="7997" y="1309"/>
                  </a:lnTo>
                  <a:lnTo>
                    <a:pt x="7803" y="1212"/>
                  </a:lnTo>
                  <a:lnTo>
                    <a:pt x="7609" y="1212"/>
                  </a:lnTo>
                  <a:lnTo>
                    <a:pt x="7416" y="1260"/>
                  </a:lnTo>
                  <a:lnTo>
                    <a:pt x="6737" y="1648"/>
                  </a:lnTo>
                  <a:lnTo>
                    <a:pt x="6446" y="1503"/>
                  </a:lnTo>
                  <a:lnTo>
                    <a:pt x="6155" y="1309"/>
                  </a:lnTo>
                  <a:lnTo>
                    <a:pt x="6155" y="533"/>
                  </a:lnTo>
                  <a:lnTo>
                    <a:pt x="6107" y="339"/>
                  </a:lnTo>
                  <a:lnTo>
                    <a:pt x="5962" y="146"/>
                  </a:lnTo>
                  <a:lnTo>
                    <a:pt x="5816" y="49"/>
                  </a:lnTo>
                  <a:lnTo>
                    <a:pt x="56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6"/>
            <p:cNvSpPr/>
            <p:nvPr/>
          </p:nvSpPr>
          <p:spPr>
            <a:xfrm>
              <a:off x="4223689" y="4060117"/>
              <a:ext cx="69020" cy="69020"/>
            </a:xfrm>
            <a:custGeom>
              <a:rect b="b" l="l" r="r" t="t"/>
              <a:pathLst>
                <a:path extrusionOk="0" h="3054" w="3054">
                  <a:moveTo>
                    <a:pt x="1503" y="1018"/>
                  </a:moveTo>
                  <a:lnTo>
                    <a:pt x="1696" y="1067"/>
                  </a:lnTo>
                  <a:lnTo>
                    <a:pt x="1842" y="1164"/>
                  </a:lnTo>
                  <a:lnTo>
                    <a:pt x="1987" y="1309"/>
                  </a:lnTo>
                  <a:lnTo>
                    <a:pt x="2036" y="1503"/>
                  </a:lnTo>
                  <a:lnTo>
                    <a:pt x="1987" y="1697"/>
                  </a:lnTo>
                  <a:lnTo>
                    <a:pt x="1842" y="1890"/>
                  </a:lnTo>
                  <a:lnTo>
                    <a:pt x="1696" y="1987"/>
                  </a:lnTo>
                  <a:lnTo>
                    <a:pt x="1503" y="2036"/>
                  </a:lnTo>
                  <a:lnTo>
                    <a:pt x="1309" y="1987"/>
                  </a:lnTo>
                  <a:lnTo>
                    <a:pt x="1163" y="1890"/>
                  </a:lnTo>
                  <a:lnTo>
                    <a:pt x="1018" y="1697"/>
                  </a:lnTo>
                  <a:lnTo>
                    <a:pt x="1018" y="1503"/>
                  </a:lnTo>
                  <a:lnTo>
                    <a:pt x="1018" y="1309"/>
                  </a:lnTo>
                  <a:lnTo>
                    <a:pt x="1163" y="1164"/>
                  </a:lnTo>
                  <a:lnTo>
                    <a:pt x="1309" y="1067"/>
                  </a:lnTo>
                  <a:lnTo>
                    <a:pt x="1503" y="1018"/>
                  </a:lnTo>
                  <a:close/>
                  <a:moveTo>
                    <a:pt x="1212" y="0"/>
                  </a:moveTo>
                  <a:lnTo>
                    <a:pt x="921" y="97"/>
                  </a:lnTo>
                  <a:lnTo>
                    <a:pt x="679" y="243"/>
                  </a:lnTo>
                  <a:lnTo>
                    <a:pt x="436" y="437"/>
                  </a:lnTo>
                  <a:lnTo>
                    <a:pt x="242" y="679"/>
                  </a:lnTo>
                  <a:lnTo>
                    <a:pt x="97" y="921"/>
                  </a:lnTo>
                  <a:lnTo>
                    <a:pt x="0" y="1212"/>
                  </a:lnTo>
                  <a:lnTo>
                    <a:pt x="0" y="1503"/>
                  </a:lnTo>
                  <a:lnTo>
                    <a:pt x="0" y="1842"/>
                  </a:lnTo>
                  <a:lnTo>
                    <a:pt x="97" y="2084"/>
                  </a:lnTo>
                  <a:lnTo>
                    <a:pt x="242" y="2375"/>
                  </a:lnTo>
                  <a:lnTo>
                    <a:pt x="436" y="2569"/>
                  </a:lnTo>
                  <a:lnTo>
                    <a:pt x="679" y="2763"/>
                  </a:lnTo>
                  <a:lnTo>
                    <a:pt x="921" y="2908"/>
                  </a:lnTo>
                  <a:lnTo>
                    <a:pt x="1212" y="3005"/>
                  </a:lnTo>
                  <a:lnTo>
                    <a:pt x="1503" y="3054"/>
                  </a:lnTo>
                  <a:lnTo>
                    <a:pt x="1793" y="3005"/>
                  </a:lnTo>
                  <a:lnTo>
                    <a:pt x="2084" y="2908"/>
                  </a:lnTo>
                  <a:lnTo>
                    <a:pt x="2375" y="2763"/>
                  </a:lnTo>
                  <a:lnTo>
                    <a:pt x="2569" y="2569"/>
                  </a:lnTo>
                  <a:lnTo>
                    <a:pt x="2763" y="2375"/>
                  </a:lnTo>
                  <a:lnTo>
                    <a:pt x="2908" y="2084"/>
                  </a:lnTo>
                  <a:lnTo>
                    <a:pt x="3005" y="1842"/>
                  </a:lnTo>
                  <a:lnTo>
                    <a:pt x="3053" y="1503"/>
                  </a:lnTo>
                  <a:lnTo>
                    <a:pt x="3005" y="1212"/>
                  </a:lnTo>
                  <a:lnTo>
                    <a:pt x="2908" y="921"/>
                  </a:lnTo>
                  <a:lnTo>
                    <a:pt x="2763" y="679"/>
                  </a:lnTo>
                  <a:lnTo>
                    <a:pt x="2569" y="437"/>
                  </a:lnTo>
                  <a:lnTo>
                    <a:pt x="2375" y="243"/>
                  </a:lnTo>
                  <a:lnTo>
                    <a:pt x="2084" y="97"/>
                  </a:lnTo>
                  <a:lnTo>
                    <a:pt x="179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36"/>
            <p:cNvSpPr/>
            <p:nvPr/>
          </p:nvSpPr>
          <p:spPr>
            <a:xfrm>
              <a:off x="3969574" y="4110493"/>
              <a:ext cx="270567" cy="270567"/>
            </a:xfrm>
            <a:custGeom>
              <a:rect b="b" l="l" r="r" t="t"/>
              <a:pathLst>
                <a:path extrusionOk="0" h="11972" w="11972">
                  <a:moveTo>
                    <a:pt x="4750" y="1212"/>
                  </a:moveTo>
                  <a:lnTo>
                    <a:pt x="5864" y="2376"/>
                  </a:lnTo>
                  <a:lnTo>
                    <a:pt x="5138" y="3102"/>
                  </a:lnTo>
                  <a:lnTo>
                    <a:pt x="4023" y="1988"/>
                  </a:lnTo>
                  <a:lnTo>
                    <a:pt x="4750" y="1212"/>
                  </a:lnTo>
                  <a:close/>
                  <a:moveTo>
                    <a:pt x="9645" y="6107"/>
                  </a:moveTo>
                  <a:lnTo>
                    <a:pt x="10759" y="7222"/>
                  </a:lnTo>
                  <a:lnTo>
                    <a:pt x="10032" y="7997"/>
                  </a:lnTo>
                  <a:lnTo>
                    <a:pt x="8869" y="6834"/>
                  </a:lnTo>
                  <a:lnTo>
                    <a:pt x="9645" y="6107"/>
                  </a:lnTo>
                  <a:close/>
                  <a:moveTo>
                    <a:pt x="3296" y="2715"/>
                  </a:moveTo>
                  <a:lnTo>
                    <a:pt x="4411" y="3829"/>
                  </a:lnTo>
                  <a:lnTo>
                    <a:pt x="3393" y="4847"/>
                  </a:lnTo>
                  <a:lnTo>
                    <a:pt x="3054" y="5235"/>
                  </a:lnTo>
                  <a:lnTo>
                    <a:pt x="2811" y="5720"/>
                  </a:lnTo>
                  <a:lnTo>
                    <a:pt x="2666" y="6204"/>
                  </a:lnTo>
                  <a:lnTo>
                    <a:pt x="2617" y="6689"/>
                  </a:lnTo>
                  <a:lnTo>
                    <a:pt x="2666" y="7222"/>
                  </a:lnTo>
                  <a:lnTo>
                    <a:pt x="2811" y="7707"/>
                  </a:lnTo>
                  <a:lnTo>
                    <a:pt x="3054" y="8191"/>
                  </a:lnTo>
                  <a:lnTo>
                    <a:pt x="3393" y="8579"/>
                  </a:lnTo>
                  <a:lnTo>
                    <a:pt x="3829" y="8918"/>
                  </a:lnTo>
                  <a:lnTo>
                    <a:pt x="4265" y="9161"/>
                  </a:lnTo>
                  <a:lnTo>
                    <a:pt x="4750" y="9306"/>
                  </a:lnTo>
                  <a:lnTo>
                    <a:pt x="5283" y="9354"/>
                  </a:lnTo>
                  <a:lnTo>
                    <a:pt x="5816" y="9306"/>
                  </a:lnTo>
                  <a:lnTo>
                    <a:pt x="6301" y="9161"/>
                  </a:lnTo>
                  <a:lnTo>
                    <a:pt x="6737" y="8918"/>
                  </a:lnTo>
                  <a:lnTo>
                    <a:pt x="7173" y="8579"/>
                  </a:lnTo>
                  <a:lnTo>
                    <a:pt x="8142" y="7561"/>
                  </a:lnTo>
                  <a:lnTo>
                    <a:pt x="9306" y="8724"/>
                  </a:lnTo>
                  <a:lnTo>
                    <a:pt x="8288" y="9694"/>
                  </a:lnTo>
                  <a:lnTo>
                    <a:pt x="7948" y="9984"/>
                  </a:lnTo>
                  <a:lnTo>
                    <a:pt x="7658" y="10227"/>
                  </a:lnTo>
                  <a:lnTo>
                    <a:pt x="7270" y="10469"/>
                  </a:lnTo>
                  <a:lnTo>
                    <a:pt x="6882" y="10663"/>
                  </a:lnTo>
                  <a:lnTo>
                    <a:pt x="6495" y="10760"/>
                  </a:lnTo>
                  <a:lnTo>
                    <a:pt x="6107" y="10857"/>
                  </a:lnTo>
                  <a:lnTo>
                    <a:pt x="5719" y="10954"/>
                  </a:lnTo>
                  <a:lnTo>
                    <a:pt x="4847" y="10954"/>
                  </a:lnTo>
                  <a:lnTo>
                    <a:pt x="4459" y="10857"/>
                  </a:lnTo>
                  <a:lnTo>
                    <a:pt x="4023" y="10760"/>
                  </a:lnTo>
                  <a:lnTo>
                    <a:pt x="3635" y="10663"/>
                  </a:lnTo>
                  <a:lnTo>
                    <a:pt x="3296" y="10469"/>
                  </a:lnTo>
                  <a:lnTo>
                    <a:pt x="2908" y="10227"/>
                  </a:lnTo>
                  <a:lnTo>
                    <a:pt x="2569" y="9984"/>
                  </a:lnTo>
                  <a:lnTo>
                    <a:pt x="2278" y="9694"/>
                  </a:lnTo>
                  <a:lnTo>
                    <a:pt x="1987" y="9403"/>
                  </a:lnTo>
                  <a:lnTo>
                    <a:pt x="1745" y="9064"/>
                  </a:lnTo>
                  <a:lnTo>
                    <a:pt x="1503" y="8724"/>
                  </a:lnTo>
                  <a:lnTo>
                    <a:pt x="1357" y="8337"/>
                  </a:lnTo>
                  <a:lnTo>
                    <a:pt x="1212" y="7949"/>
                  </a:lnTo>
                  <a:lnTo>
                    <a:pt x="1115" y="7561"/>
                  </a:lnTo>
                  <a:lnTo>
                    <a:pt x="1066" y="7125"/>
                  </a:lnTo>
                  <a:lnTo>
                    <a:pt x="1018" y="6689"/>
                  </a:lnTo>
                  <a:lnTo>
                    <a:pt x="1066" y="6301"/>
                  </a:lnTo>
                  <a:lnTo>
                    <a:pt x="1115" y="5865"/>
                  </a:lnTo>
                  <a:lnTo>
                    <a:pt x="1212" y="5477"/>
                  </a:lnTo>
                  <a:lnTo>
                    <a:pt x="1357" y="5090"/>
                  </a:lnTo>
                  <a:lnTo>
                    <a:pt x="1503" y="4702"/>
                  </a:lnTo>
                  <a:lnTo>
                    <a:pt x="1745" y="4363"/>
                  </a:lnTo>
                  <a:lnTo>
                    <a:pt x="1987" y="4023"/>
                  </a:lnTo>
                  <a:lnTo>
                    <a:pt x="2278" y="3684"/>
                  </a:lnTo>
                  <a:lnTo>
                    <a:pt x="3296" y="2715"/>
                  </a:lnTo>
                  <a:close/>
                  <a:moveTo>
                    <a:pt x="4750" y="1"/>
                  </a:moveTo>
                  <a:lnTo>
                    <a:pt x="4556" y="49"/>
                  </a:lnTo>
                  <a:lnTo>
                    <a:pt x="4411" y="146"/>
                  </a:lnTo>
                  <a:lnTo>
                    <a:pt x="1551" y="3006"/>
                  </a:lnTo>
                  <a:lnTo>
                    <a:pt x="1212" y="3393"/>
                  </a:lnTo>
                  <a:lnTo>
                    <a:pt x="873" y="3781"/>
                  </a:lnTo>
                  <a:lnTo>
                    <a:pt x="630" y="4217"/>
                  </a:lnTo>
                  <a:lnTo>
                    <a:pt x="388" y="4702"/>
                  </a:lnTo>
                  <a:lnTo>
                    <a:pt x="243" y="5186"/>
                  </a:lnTo>
                  <a:lnTo>
                    <a:pt x="97" y="5671"/>
                  </a:lnTo>
                  <a:lnTo>
                    <a:pt x="49" y="6204"/>
                  </a:lnTo>
                  <a:lnTo>
                    <a:pt x="0" y="6689"/>
                  </a:lnTo>
                  <a:lnTo>
                    <a:pt x="49" y="7222"/>
                  </a:lnTo>
                  <a:lnTo>
                    <a:pt x="97" y="7755"/>
                  </a:lnTo>
                  <a:lnTo>
                    <a:pt x="243" y="8240"/>
                  </a:lnTo>
                  <a:lnTo>
                    <a:pt x="388" y="8724"/>
                  </a:lnTo>
                  <a:lnTo>
                    <a:pt x="630" y="9209"/>
                  </a:lnTo>
                  <a:lnTo>
                    <a:pt x="873" y="9645"/>
                  </a:lnTo>
                  <a:lnTo>
                    <a:pt x="1212" y="10033"/>
                  </a:lnTo>
                  <a:lnTo>
                    <a:pt x="1551" y="10421"/>
                  </a:lnTo>
                  <a:lnTo>
                    <a:pt x="1939" y="10808"/>
                  </a:lnTo>
                  <a:lnTo>
                    <a:pt x="2375" y="11099"/>
                  </a:lnTo>
                  <a:lnTo>
                    <a:pt x="2811" y="11342"/>
                  </a:lnTo>
                  <a:lnTo>
                    <a:pt x="3247" y="11584"/>
                  </a:lnTo>
                  <a:lnTo>
                    <a:pt x="3732" y="11729"/>
                  </a:lnTo>
                  <a:lnTo>
                    <a:pt x="4217" y="11875"/>
                  </a:lnTo>
                  <a:lnTo>
                    <a:pt x="4750" y="11972"/>
                  </a:lnTo>
                  <a:lnTo>
                    <a:pt x="5816" y="11972"/>
                  </a:lnTo>
                  <a:lnTo>
                    <a:pt x="6301" y="11875"/>
                  </a:lnTo>
                  <a:lnTo>
                    <a:pt x="6834" y="11729"/>
                  </a:lnTo>
                  <a:lnTo>
                    <a:pt x="7318" y="11584"/>
                  </a:lnTo>
                  <a:lnTo>
                    <a:pt x="7755" y="11342"/>
                  </a:lnTo>
                  <a:lnTo>
                    <a:pt x="8191" y="11099"/>
                  </a:lnTo>
                  <a:lnTo>
                    <a:pt x="8627" y="10808"/>
                  </a:lnTo>
                  <a:lnTo>
                    <a:pt x="9015" y="10421"/>
                  </a:lnTo>
                  <a:lnTo>
                    <a:pt x="10372" y="9064"/>
                  </a:lnTo>
                  <a:lnTo>
                    <a:pt x="11826" y="7610"/>
                  </a:lnTo>
                  <a:lnTo>
                    <a:pt x="11971" y="7416"/>
                  </a:lnTo>
                  <a:lnTo>
                    <a:pt x="11971" y="7222"/>
                  </a:lnTo>
                  <a:lnTo>
                    <a:pt x="11971" y="7028"/>
                  </a:lnTo>
                  <a:lnTo>
                    <a:pt x="11826" y="6883"/>
                  </a:lnTo>
                  <a:lnTo>
                    <a:pt x="9984" y="5041"/>
                  </a:lnTo>
                  <a:lnTo>
                    <a:pt x="9839" y="4896"/>
                  </a:lnTo>
                  <a:lnTo>
                    <a:pt x="9451" y="4896"/>
                  </a:lnTo>
                  <a:lnTo>
                    <a:pt x="9257" y="5041"/>
                  </a:lnTo>
                  <a:lnTo>
                    <a:pt x="6446" y="7852"/>
                  </a:lnTo>
                  <a:lnTo>
                    <a:pt x="6204" y="8094"/>
                  </a:lnTo>
                  <a:lnTo>
                    <a:pt x="5913" y="8240"/>
                  </a:lnTo>
                  <a:lnTo>
                    <a:pt x="5622" y="8288"/>
                  </a:lnTo>
                  <a:lnTo>
                    <a:pt x="5283" y="8337"/>
                  </a:lnTo>
                  <a:lnTo>
                    <a:pt x="4944" y="8288"/>
                  </a:lnTo>
                  <a:lnTo>
                    <a:pt x="4653" y="8240"/>
                  </a:lnTo>
                  <a:lnTo>
                    <a:pt x="4362" y="8094"/>
                  </a:lnTo>
                  <a:lnTo>
                    <a:pt x="4120" y="7852"/>
                  </a:lnTo>
                  <a:lnTo>
                    <a:pt x="3926" y="7610"/>
                  </a:lnTo>
                  <a:lnTo>
                    <a:pt x="3780" y="7319"/>
                  </a:lnTo>
                  <a:lnTo>
                    <a:pt x="3684" y="7028"/>
                  </a:lnTo>
                  <a:lnTo>
                    <a:pt x="3635" y="6689"/>
                  </a:lnTo>
                  <a:lnTo>
                    <a:pt x="3684" y="6398"/>
                  </a:lnTo>
                  <a:lnTo>
                    <a:pt x="3780" y="6107"/>
                  </a:lnTo>
                  <a:lnTo>
                    <a:pt x="3926" y="5817"/>
                  </a:lnTo>
                  <a:lnTo>
                    <a:pt x="4120" y="5574"/>
                  </a:lnTo>
                  <a:lnTo>
                    <a:pt x="5477" y="4169"/>
                  </a:lnTo>
                  <a:lnTo>
                    <a:pt x="6979" y="2715"/>
                  </a:lnTo>
                  <a:lnTo>
                    <a:pt x="7076" y="2569"/>
                  </a:lnTo>
                  <a:lnTo>
                    <a:pt x="7125" y="2376"/>
                  </a:lnTo>
                  <a:lnTo>
                    <a:pt x="7076" y="2182"/>
                  </a:lnTo>
                  <a:lnTo>
                    <a:pt x="6979" y="1988"/>
                  </a:lnTo>
                  <a:lnTo>
                    <a:pt x="5089" y="146"/>
                  </a:lnTo>
                  <a:lnTo>
                    <a:pt x="4944" y="49"/>
                  </a:lnTo>
                  <a:lnTo>
                    <a:pt x="47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36"/>
            <p:cNvSpPr/>
            <p:nvPr/>
          </p:nvSpPr>
          <p:spPr>
            <a:xfrm>
              <a:off x="4260911" y="4230973"/>
              <a:ext cx="77789" cy="104096"/>
            </a:xfrm>
            <a:custGeom>
              <a:rect b="b" l="l" r="r" t="t"/>
              <a:pathLst>
                <a:path extrusionOk="0" h="4606" w="3442">
                  <a:moveTo>
                    <a:pt x="2327" y="1"/>
                  </a:moveTo>
                  <a:lnTo>
                    <a:pt x="2133" y="49"/>
                  </a:lnTo>
                  <a:lnTo>
                    <a:pt x="1988" y="146"/>
                  </a:lnTo>
                  <a:lnTo>
                    <a:pt x="146" y="1988"/>
                  </a:lnTo>
                  <a:lnTo>
                    <a:pt x="49" y="2085"/>
                  </a:lnTo>
                  <a:lnTo>
                    <a:pt x="1" y="2230"/>
                  </a:lnTo>
                  <a:lnTo>
                    <a:pt x="1" y="2376"/>
                  </a:lnTo>
                  <a:lnTo>
                    <a:pt x="49" y="2521"/>
                  </a:lnTo>
                  <a:lnTo>
                    <a:pt x="146" y="2666"/>
                  </a:lnTo>
                  <a:lnTo>
                    <a:pt x="243" y="2763"/>
                  </a:lnTo>
                  <a:lnTo>
                    <a:pt x="389" y="2812"/>
                  </a:lnTo>
                  <a:lnTo>
                    <a:pt x="534" y="2860"/>
                  </a:lnTo>
                  <a:lnTo>
                    <a:pt x="1697" y="2860"/>
                  </a:lnTo>
                  <a:lnTo>
                    <a:pt x="825" y="3733"/>
                  </a:lnTo>
                  <a:lnTo>
                    <a:pt x="679" y="3927"/>
                  </a:lnTo>
                  <a:lnTo>
                    <a:pt x="679" y="4120"/>
                  </a:lnTo>
                  <a:lnTo>
                    <a:pt x="679" y="4314"/>
                  </a:lnTo>
                  <a:lnTo>
                    <a:pt x="825" y="4460"/>
                  </a:lnTo>
                  <a:lnTo>
                    <a:pt x="970" y="4557"/>
                  </a:lnTo>
                  <a:lnTo>
                    <a:pt x="1164" y="4605"/>
                  </a:lnTo>
                  <a:lnTo>
                    <a:pt x="1358" y="4557"/>
                  </a:lnTo>
                  <a:lnTo>
                    <a:pt x="1503" y="4460"/>
                  </a:lnTo>
                  <a:lnTo>
                    <a:pt x="3297" y="2715"/>
                  </a:lnTo>
                  <a:lnTo>
                    <a:pt x="3393" y="2569"/>
                  </a:lnTo>
                  <a:lnTo>
                    <a:pt x="3442" y="2424"/>
                  </a:lnTo>
                  <a:lnTo>
                    <a:pt x="3442" y="2279"/>
                  </a:lnTo>
                  <a:lnTo>
                    <a:pt x="3393" y="2133"/>
                  </a:lnTo>
                  <a:lnTo>
                    <a:pt x="3345" y="1988"/>
                  </a:lnTo>
                  <a:lnTo>
                    <a:pt x="3200" y="1891"/>
                  </a:lnTo>
                  <a:lnTo>
                    <a:pt x="3103" y="1843"/>
                  </a:lnTo>
                  <a:lnTo>
                    <a:pt x="1746" y="1843"/>
                  </a:lnTo>
                  <a:lnTo>
                    <a:pt x="2667" y="873"/>
                  </a:lnTo>
                  <a:lnTo>
                    <a:pt x="2812" y="728"/>
                  </a:lnTo>
                  <a:lnTo>
                    <a:pt x="2860" y="534"/>
                  </a:lnTo>
                  <a:lnTo>
                    <a:pt x="2812" y="340"/>
                  </a:lnTo>
                  <a:lnTo>
                    <a:pt x="2667" y="146"/>
                  </a:lnTo>
                  <a:lnTo>
                    <a:pt x="2521" y="49"/>
                  </a:lnTo>
                  <a:lnTo>
                    <a:pt x="232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36"/>
            <p:cNvSpPr/>
            <p:nvPr/>
          </p:nvSpPr>
          <p:spPr>
            <a:xfrm>
              <a:off x="4016673" y="4013019"/>
              <a:ext cx="104073" cy="77789"/>
            </a:xfrm>
            <a:custGeom>
              <a:rect b="b" l="l" r="r" t="t"/>
              <a:pathLst>
                <a:path extrusionOk="0" h="3442" w="4605">
                  <a:moveTo>
                    <a:pt x="2181" y="0"/>
                  </a:moveTo>
                  <a:lnTo>
                    <a:pt x="2036" y="49"/>
                  </a:lnTo>
                  <a:lnTo>
                    <a:pt x="1890" y="146"/>
                  </a:lnTo>
                  <a:lnTo>
                    <a:pt x="146" y="1939"/>
                  </a:lnTo>
                  <a:lnTo>
                    <a:pt x="49" y="2084"/>
                  </a:lnTo>
                  <a:lnTo>
                    <a:pt x="0" y="2278"/>
                  </a:lnTo>
                  <a:lnTo>
                    <a:pt x="49" y="2472"/>
                  </a:lnTo>
                  <a:lnTo>
                    <a:pt x="146" y="2617"/>
                  </a:lnTo>
                  <a:lnTo>
                    <a:pt x="291" y="2763"/>
                  </a:lnTo>
                  <a:lnTo>
                    <a:pt x="679" y="2763"/>
                  </a:lnTo>
                  <a:lnTo>
                    <a:pt x="873" y="2617"/>
                  </a:lnTo>
                  <a:lnTo>
                    <a:pt x="1745" y="1745"/>
                  </a:lnTo>
                  <a:lnTo>
                    <a:pt x="1745" y="2908"/>
                  </a:lnTo>
                  <a:lnTo>
                    <a:pt x="1793" y="3054"/>
                  </a:lnTo>
                  <a:lnTo>
                    <a:pt x="1842" y="3199"/>
                  </a:lnTo>
                  <a:lnTo>
                    <a:pt x="1939" y="3296"/>
                  </a:lnTo>
                  <a:lnTo>
                    <a:pt x="2084" y="3393"/>
                  </a:lnTo>
                  <a:lnTo>
                    <a:pt x="2230" y="3441"/>
                  </a:lnTo>
                  <a:lnTo>
                    <a:pt x="2375" y="3441"/>
                  </a:lnTo>
                  <a:lnTo>
                    <a:pt x="2520" y="3393"/>
                  </a:lnTo>
                  <a:lnTo>
                    <a:pt x="2617" y="3296"/>
                  </a:lnTo>
                  <a:lnTo>
                    <a:pt x="4459" y="1454"/>
                  </a:lnTo>
                  <a:lnTo>
                    <a:pt x="4556" y="1309"/>
                  </a:lnTo>
                  <a:lnTo>
                    <a:pt x="4604" y="1115"/>
                  </a:lnTo>
                  <a:lnTo>
                    <a:pt x="4556" y="921"/>
                  </a:lnTo>
                  <a:lnTo>
                    <a:pt x="4459" y="776"/>
                  </a:lnTo>
                  <a:lnTo>
                    <a:pt x="4265" y="630"/>
                  </a:lnTo>
                  <a:lnTo>
                    <a:pt x="3877" y="630"/>
                  </a:lnTo>
                  <a:lnTo>
                    <a:pt x="3732" y="776"/>
                  </a:lnTo>
                  <a:lnTo>
                    <a:pt x="2763" y="1697"/>
                  </a:lnTo>
                  <a:lnTo>
                    <a:pt x="2763" y="485"/>
                  </a:lnTo>
                  <a:lnTo>
                    <a:pt x="2763" y="340"/>
                  </a:lnTo>
                  <a:lnTo>
                    <a:pt x="2714" y="243"/>
                  </a:lnTo>
                  <a:lnTo>
                    <a:pt x="2617" y="97"/>
                  </a:lnTo>
                  <a:lnTo>
                    <a:pt x="2472" y="49"/>
                  </a:lnTo>
                  <a:lnTo>
                    <a:pt x="232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2" name="Google Shape;1092;p36"/>
          <p:cNvGrpSpPr/>
          <p:nvPr/>
        </p:nvGrpSpPr>
        <p:grpSpPr>
          <a:xfrm>
            <a:off x="4764588" y="3988916"/>
            <a:ext cx="290274" cy="392133"/>
            <a:chOff x="4683712" y="3988927"/>
            <a:chExt cx="290274" cy="392133"/>
          </a:xfrm>
        </p:grpSpPr>
        <p:sp>
          <p:nvSpPr>
            <p:cNvPr id="1093" name="Google Shape;1093;p36"/>
            <p:cNvSpPr/>
            <p:nvPr/>
          </p:nvSpPr>
          <p:spPr>
            <a:xfrm>
              <a:off x="4867721" y="4149930"/>
              <a:ext cx="47121" cy="71213"/>
            </a:xfrm>
            <a:custGeom>
              <a:rect b="b" l="l" r="r" t="t"/>
              <a:pathLst>
                <a:path extrusionOk="0" h="3151" w="2085">
                  <a:moveTo>
                    <a:pt x="291" y="0"/>
                  </a:moveTo>
                  <a:lnTo>
                    <a:pt x="146" y="146"/>
                  </a:lnTo>
                  <a:lnTo>
                    <a:pt x="1" y="291"/>
                  </a:lnTo>
                  <a:lnTo>
                    <a:pt x="1" y="485"/>
                  </a:lnTo>
                  <a:lnTo>
                    <a:pt x="1" y="679"/>
                  </a:lnTo>
                  <a:lnTo>
                    <a:pt x="146" y="824"/>
                  </a:lnTo>
                  <a:lnTo>
                    <a:pt x="824" y="1551"/>
                  </a:lnTo>
                  <a:lnTo>
                    <a:pt x="146" y="2278"/>
                  </a:lnTo>
                  <a:lnTo>
                    <a:pt x="1" y="2424"/>
                  </a:lnTo>
                  <a:lnTo>
                    <a:pt x="1" y="2618"/>
                  </a:lnTo>
                  <a:lnTo>
                    <a:pt x="1" y="2811"/>
                  </a:lnTo>
                  <a:lnTo>
                    <a:pt x="146" y="3005"/>
                  </a:lnTo>
                  <a:lnTo>
                    <a:pt x="291" y="3102"/>
                  </a:lnTo>
                  <a:lnTo>
                    <a:pt x="485" y="3151"/>
                  </a:lnTo>
                  <a:lnTo>
                    <a:pt x="679" y="3102"/>
                  </a:lnTo>
                  <a:lnTo>
                    <a:pt x="873" y="3005"/>
                  </a:lnTo>
                  <a:lnTo>
                    <a:pt x="1939" y="1891"/>
                  </a:lnTo>
                  <a:lnTo>
                    <a:pt x="2036" y="1745"/>
                  </a:lnTo>
                  <a:lnTo>
                    <a:pt x="2085" y="1551"/>
                  </a:lnTo>
                  <a:lnTo>
                    <a:pt x="2036" y="1357"/>
                  </a:lnTo>
                  <a:lnTo>
                    <a:pt x="1939" y="1212"/>
                  </a:lnTo>
                  <a:lnTo>
                    <a:pt x="873" y="146"/>
                  </a:lnTo>
                  <a:lnTo>
                    <a:pt x="6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6"/>
            <p:cNvSpPr/>
            <p:nvPr/>
          </p:nvSpPr>
          <p:spPr>
            <a:xfrm>
              <a:off x="4743963" y="4149930"/>
              <a:ext cx="47121" cy="71213"/>
            </a:xfrm>
            <a:custGeom>
              <a:rect b="b" l="l" r="r" t="t"/>
              <a:pathLst>
                <a:path extrusionOk="0" h="3151" w="2085">
                  <a:moveTo>
                    <a:pt x="1357" y="0"/>
                  </a:moveTo>
                  <a:lnTo>
                    <a:pt x="1212" y="146"/>
                  </a:lnTo>
                  <a:lnTo>
                    <a:pt x="145" y="1212"/>
                  </a:lnTo>
                  <a:lnTo>
                    <a:pt x="48" y="1357"/>
                  </a:lnTo>
                  <a:lnTo>
                    <a:pt x="0" y="1551"/>
                  </a:lnTo>
                  <a:lnTo>
                    <a:pt x="48" y="1745"/>
                  </a:lnTo>
                  <a:lnTo>
                    <a:pt x="145" y="1891"/>
                  </a:lnTo>
                  <a:lnTo>
                    <a:pt x="1212" y="3005"/>
                  </a:lnTo>
                  <a:lnTo>
                    <a:pt x="1357" y="3102"/>
                  </a:lnTo>
                  <a:lnTo>
                    <a:pt x="1551" y="3151"/>
                  </a:lnTo>
                  <a:lnTo>
                    <a:pt x="1745" y="3102"/>
                  </a:lnTo>
                  <a:lnTo>
                    <a:pt x="1939" y="3005"/>
                  </a:lnTo>
                  <a:lnTo>
                    <a:pt x="2036" y="2811"/>
                  </a:lnTo>
                  <a:lnTo>
                    <a:pt x="2084" y="2618"/>
                  </a:lnTo>
                  <a:lnTo>
                    <a:pt x="2036" y="2424"/>
                  </a:lnTo>
                  <a:lnTo>
                    <a:pt x="1939" y="2278"/>
                  </a:lnTo>
                  <a:lnTo>
                    <a:pt x="1212" y="1551"/>
                  </a:lnTo>
                  <a:lnTo>
                    <a:pt x="1939" y="824"/>
                  </a:lnTo>
                  <a:lnTo>
                    <a:pt x="2036" y="679"/>
                  </a:lnTo>
                  <a:lnTo>
                    <a:pt x="2084" y="485"/>
                  </a:lnTo>
                  <a:lnTo>
                    <a:pt x="2036" y="291"/>
                  </a:lnTo>
                  <a:lnTo>
                    <a:pt x="1939" y="146"/>
                  </a:lnTo>
                  <a:lnTo>
                    <a:pt x="174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6"/>
            <p:cNvSpPr/>
            <p:nvPr/>
          </p:nvSpPr>
          <p:spPr>
            <a:xfrm>
              <a:off x="4807469" y="4131307"/>
              <a:ext cx="43844" cy="107373"/>
            </a:xfrm>
            <a:custGeom>
              <a:rect b="b" l="l" r="r" t="t"/>
              <a:pathLst>
                <a:path extrusionOk="0" h="4751" w="1940">
                  <a:moveTo>
                    <a:pt x="1358" y="1"/>
                  </a:moveTo>
                  <a:lnTo>
                    <a:pt x="1164" y="97"/>
                  </a:lnTo>
                  <a:lnTo>
                    <a:pt x="1019" y="194"/>
                  </a:lnTo>
                  <a:lnTo>
                    <a:pt x="922" y="388"/>
                  </a:lnTo>
                  <a:lnTo>
                    <a:pt x="1" y="4120"/>
                  </a:lnTo>
                  <a:lnTo>
                    <a:pt x="1" y="4314"/>
                  </a:lnTo>
                  <a:lnTo>
                    <a:pt x="49" y="4508"/>
                  </a:lnTo>
                  <a:lnTo>
                    <a:pt x="195" y="4653"/>
                  </a:lnTo>
                  <a:lnTo>
                    <a:pt x="340" y="4750"/>
                  </a:lnTo>
                  <a:lnTo>
                    <a:pt x="486" y="4750"/>
                  </a:lnTo>
                  <a:lnTo>
                    <a:pt x="631" y="4702"/>
                  </a:lnTo>
                  <a:lnTo>
                    <a:pt x="776" y="4653"/>
                  </a:lnTo>
                  <a:lnTo>
                    <a:pt x="922" y="4508"/>
                  </a:lnTo>
                  <a:lnTo>
                    <a:pt x="970" y="4362"/>
                  </a:lnTo>
                  <a:lnTo>
                    <a:pt x="1940" y="631"/>
                  </a:lnTo>
                  <a:lnTo>
                    <a:pt x="1940" y="437"/>
                  </a:lnTo>
                  <a:lnTo>
                    <a:pt x="1891" y="243"/>
                  </a:lnTo>
                  <a:lnTo>
                    <a:pt x="1746" y="97"/>
                  </a:lnTo>
                  <a:lnTo>
                    <a:pt x="1552" y="49"/>
                  </a:lnTo>
                  <a:lnTo>
                    <a:pt x="13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6"/>
            <p:cNvSpPr/>
            <p:nvPr/>
          </p:nvSpPr>
          <p:spPr>
            <a:xfrm>
              <a:off x="4683712" y="3988927"/>
              <a:ext cx="290274" cy="392133"/>
            </a:xfrm>
            <a:custGeom>
              <a:rect b="b" l="l" r="r" t="t"/>
              <a:pathLst>
                <a:path extrusionOk="0" h="17351" w="12844">
                  <a:moveTo>
                    <a:pt x="10178" y="1018"/>
                  </a:moveTo>
                  <a:lnTo>
                    <a:pt x="10324" y="1066"/>
                  </a:lnTo>
                  <a:lnTo>
                    <a:pt x="10469" y="1115"/>
                  </a:lnTo>
                  <a:lnTo>
                    <a:pt x="10517" y="1260"/>
                  </a:lnTo>
                  <a:lnTo>
                    <a:pt x="10566" y="1406"/>
                  </a:lnTo>
                  <a:lnTo>
                    <a:pt x="10566" y="2036"/>
                  </a:lnTo>
                  <a:lnTo>
                    <a:pt x="2278" y="2036"/>
                  </a:lnTo>
                  <a:lnTo>
                    <a:pt x="2278" y="1406"/>
                  </a:lnTo>
                  <a:lnTo>
                    <a:pt x="2327" y="1260"/>
                  </a:lnTo>
                  <a:lnTo>
                    <a:pt x="2424" y="1115"/>
                  </a:lnTo>
                  <a:lnTo>
                    <a:pt x="2521" y="1066"/>
                  </a:lnTo>
                  <a:lnTo>
                    <a:pt x="2666" y="1018"/>
                  </a:lnTo>
                  <a:close/>
                  <a:moveTo>
                    <a:pt x="10566" y="3053"/>
                  </a:moveTo>
                  <a:lnTo>
                    <a:pt x="10566" y="4265"/>
                  </a:lnTo>
                  <a:lnTo>
                    <a:pt x="2278" y="4265"/>
                  </a:lnTo>
                  <a:lnTo>
                    <a:pt x="2278" y="3053"/>
                  </a:lnTo>
                  <a:close/>
                  <a:moveTo>
                    <a:pt x="11874" y="5283"/>
                  </a:moveTo>
                  <a:lnTo>
                    <a:pt x="11874" y="12068"/>
                  </a:lnTo>
                  <a:lnTo>
                    <a:pt x="1018" y="12068"/>
                  </a:lnTo>
                  <a:lnTo>
                    <a:pt x="1018" y="5283"/>
                  </a:lnTo>
                  <a:close/>
                  <a:moveTo>
                    <a:pt x="10566" y="13086"/>
                  </a:moveTo>
                  <a:lnTo>
                    <a:pt x="10566" y="15945"/>
                  </a:lnTo>
                  <a:lnTo>
                    <a:pt x="10517" y="16090"/>
                  </a:lnTo>
                  <a:lnTo>
                    <a:pt x="10469" y="16236"/>
                  </a:lnTo>
                  <a:lnTo>
                    <a:pt x="10324" y="16284"/>
                  </a:lnTo>
                  <a:lnTo>
                    <a:pt x="10178" y="16333"/>
                  </a:lnTo>
                  <a:lnTo>
                    <a:pt x="2666" y="16333"/>
                  </a:lnTo>
                  <a:lnTo>
                    <a:pt x="2521" y="16284"/>
                  </a:lnTo>
                  <a:lnTo>
                    <a:pt x="2424" y="16236"/>
                  </a:lnTo>
                  <a:lnTo>
                    <a:pt x="2327" y="16090"/>
                  </a:lnTo>
                  <a:lnTo>
                    <a:pt x="2278" y="15945"/>
                  </a:lnTo>
                  <a:lnTo>
                    <a:pt x="2278" y="13086"/>
                  </a:lnTo>
                  <a:close/>
                  <a:moveTo>
                    <a:pt x="2666" y="0"/>
                  </a:moveTo>
                  <a:lnTo>
                    <a:pt x="2375" y="49"/>
                  </a:lnTo>
                  <a:lnTo>
                    <a:pt x="2133" y="97"/>
                  </a:lnTo>
                  <a:lnTo>
                    <a:pt x="1891" y="242"/>
                  </a:lnTo>
                  <a:lnTo>
                    <a:pt x="1697" y="436"/>
                  </a:lnTo>
                  <a:lnTo>
                    <a:pt x="1503" y="630"/>
                  </a:lnTo>
                  <a:lnTo>
                    <a:pt x="1406" y="873"/>
                  </a:lnTo>
                  <a:lnTo>
                    <a:pt x="1309" y="1115"/>
                  </a:lnTo>
                  <a:lnTo>
                    <a:pt x="1261" y="1406"/>
                  </a:lnTo>
                  <a:lnTo>
                    <a:pt x="1261" y="4265"/>
                  </a:lnTo>
                  <a:lnTo>
                    <a:pt x="485" y="4265"/>
                  </a:lnTo>
                  <a:lnTo>
                    <a:pt x="291" y="4314"/>
                  </a:lnTo>
                  <a:lnTo>
                    <a:pt x="146" y="4410"/>
                  </a:lnTo>
                  <a:lnTo>
                    <a:pt x="49" y="4604"/>
                  </a:lnTo>
                  <a:lnTo>
                    <a:pt x="0" y="4798"/>
                  </a:lnTo>
                  <a:lnTo>
                    <a:pt x="0" y="12553"/>
                  </a:lnTo>
                  <a:lnTo>
                    <a:pt x="49" y="12795"/>
                  </a:lnTo>
                  <a:lnTo>
                    <a:pt x="146" y="12940"/>
                  </a:lnTo>
                  <a:lnTo>
                    <a:pt x="291" y="13037"/>
                  </a:lnTo>
                  <a:lnTo>
                    <a:pt x="485" y="13086"/>
                  </a:lnTo>
                  <a:lnTo>
                    <a:pt x="1261" y="13086"/>
                  </a:lnTo>
                  <a:lnTo>
                    <a:pt x="1261" y="15945"/>
                  </a:lnTo>
                  <a:lnTo>
                    <a:pt x="1309" y="16236"/>
                  </a:lnTo>
                  <a:lnTo>
                    <a:pt x="1406" y="16527"/>
                  </a:lnTo>
                  <a:lnTo>
                    <a:pt x="1503" y="16721"/>
                  </a:lnTo>
                  <a:lnTo>
                    <a:pt x="1697" y="16963"/>
                  </a:lnTo>
                  <a:lnTo>
                    <a:pt x="1891" y="17108"/>
                  </a:lnTo>
                  <a:lnTo>
                    <a:pt x="2133" y="17254"/>
                  </a:lnTo>
                  <a:lnTo>
                    <a:pt x="2375" y="17302"/>
                  </a:lnTo>
                  <a:lnTo>
                    <a:pt x="2666" y="17351"/>
                  </a:lnTo>
                  <a:lnTo>
                    <a:pt x="10178" y="17351"/>
                  </a:lnTo>
                  <a:lnTo>
                    <a:pt x="10469" y="17302"/>
                  </a:lnTo>
                  <a:lnTo>
                    <a:pt x="10711" y="17254"/>
                  </a:lnTo>
                  <a:lnTo>
                    <a:pt x="10954" y="17108"/>
                  </a:lnTo>
                  <a:lnTo>
                    <a:pt x="11196" y="16963"/>
                  </a:lnTo>
                  <a:lnTo>
                    <a:pt x="11341" y="16721"/>
                  </a:lnTo>
                  <a:lnTo>
                    <a:pt x="11487" y="16527"/>
                  </a:lnTo>
                  <a:lnTo>
                    <a:pt x="11535" y="16236"/>
                  </a:lnTo>
                  <a:lnTo>
                    <a:pt x="11584" y="15945"/>
                  </a:lnTo>
                  <a:lnTo>
                    <a:pt x="11584" y="13086"/>
                  </a:lnTo>
                  <a:lnTo>
                    <a:pt x="12359" y="13086"/>
                  </a:lnTo>
                  <a:lnTo>
                    <a:pt x="12553" y="13037"/>
                  </a:lnTo>
                  <a:lnTo>
                    <a:pt x="12698" y="12940"/>
                  </a:lnTo>
                  <a:lnTo>
                    <a:pt x="12844" y="12795"/>
                  </a:lnTo>
                  <a:lnTo>
                    <a:pt x="12844" y="12553"/>
                  </a:lnTo>
                  <a:lnTo>
                    <a:pt x="12844" y="4798"/>
                  </a:lnTo>
                  <a:lnTo>
                    <a:pt x="12844" y="4604"/>
                  </a:lnTo>
                  <a:lnTo>
                    <a:pt x="12698" y="4410"/>
                  </a:lnTo>
                  <a:lnTo>
                    <a:pt x="12553" y="4314"/>
                  </a:lnTo>
                  <a:lnTo>
                    <a:pt x="12359" y="4265"/>
                  </a:lnTo>
                  <a:lnTo>
                    <a:pt x="11584" y="4265"/>
                  </a:lnTo>
                  <a:lnTo>
                    <a:pt x="11584" y="1406"/>
                  </a:lnTo>
                  <a:lnTo>
                    <a:pt x="11535" y="1115"/>
                  </a:lnTo>
                  <a:lnTo>
                    <a:pt x="11487" y="873"/>
                  </a:lnTo>
                  <a:lnTo>
                    <a:pt x="11341" y="630"/>
                  </a:lnTo>
                  <a:lnTo>
                    <a:pt x="11196" y="436"/>
                  </a:lnTo>
                  <a:lnTo>
                    <a:pt x="10954" y="242"/>
                  </a:lnTo>
                  <a:lnTo>
                    <a:pt x="10711" y="97"/>
                  </a:lnTo>
                  <a:lnTo>
                    <a:pt x="10469" y="49"/>
                  </a:lnTo>
                  <a:lnTo>
                    <a:pt x="1017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6"/>
            <p:cNvSpPr/>
            <p:nvPr/>
          </p:nvSpPr>
          <p:spPr>
            <a:xfrm>
              <a:off x="4797616" y="4312040"/>
              <a:ext cx="62466" cy="23029"/>
            </a:xfrm>
            <a:custGeom>
              <a:rect b="b" l="l" r="r" t="t"/>
              <a:pathLst>
                <a:path extrusionOk="0" h="1019" w="2764">
                  <a:moveTo>
                    <a:pt x="534" y="0"/>
                  </a:moveTo>
                  <a:lnTo>
                    <a:pt x="340" y="49"/>
                  </a:lnTo>
                  <a:lnTo>
                    <a:pt x="146" y="146"/>
                  </a:lnTo>
                  <a:lnTo>
                    <a:pt x="49" y="291"/>
                  </a:lnTo>
                  <a:lnTo>
                    <a:pt x="1" y="533"/>
                  </a:lnTo>
                  <a:lnTo>
                    <a:pt x="49" y="727"/>
                  </a:lnTo>
                  <a:lnTo>
                    <a:pt x="146" y="873"/>
                  </a:lnTo>
                  <a:lnTo>
                    <a:pt x="340" y="970"/>
                  </a:lnTo>
                  <a:lnTo>
                    <a:pt x="534" y="1018"/>
                  </a:lnTo>
                  <a:lnTo>
                    <a:pt x="2279" y="1018"/>
                  </a:lnTo>
                  <a:lnTo>
                    <a:pt x="2473" y="970"/>
                  </a:lnTo>
                  <a:lnTo>
                    <a:pt x="2618" y="873"/>
                  </a:lnTo>
                  <a:lnTo>
                    <a:pt x="2715" y="727"/>
                  </a:lnTo>
                  <a:lnTo>
                    <a:pt x="2763" y="533"/>
                  </a:lnTo>
                  <a:lnTo>
                    <a:pt x="2715" y="291"/>
                  </a:lnTo>
                  <a:lnTo>
                    <a:pt x="2618" y="146"/>
                  </a:lnTo>
                  <a:lnTo>
                    <a:pt x="2473" y="49"/>
                  </a:lnTo>
                  <a:lnTo>
                    <a:pt x="227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8" name="Google Shape;1098;p36"/>
          <p:cNvSpPr/>
          <p:nvPr/>
        </p:nvSpPr>
        <p:spPr>
          <a:xfrm>
            <a:off x="5347976" y="4016285"/>
            <a:ext cx="392133" cy="337395"/>
          </a:xfrm>
          <a:custGeom>
            <a:rect b="b" l="l" r="r" t="t"/>
            <a:pathLst>
              <a:path extrusionOk="0" h="14929" w="17351">
                <a:moveTo>
                  <a:pt x="14782" y="1794"/>
                </a:moveTo>
                <a:lnTo>
                  <a:pt x="15509" y="2521"/>
                </a:lnTo>
                <a:lnTo>
                  <a:pt x="14782" y="3248"/>
                </a:lnTo>
                <a:lnTo>
                  <a:pt x="14104" y="2521"/>
                </a:lnTo>
                <a:lnTo>
                  <a:pt x="14782" y="1794"/>
                </a:lnTo>
                <a:close/>
                <a:moveTo>
                  <a:pt x="3781" y="2618"/>
                </a:moveTo>
                <a:lnTo>
                  <a:pt x="4217" y="2666"/>
                </a:lnTo>
                <a:lnTo>
                  <a:pt x="4653" y="2812"/>
                </a:lnTo>
                <a:lnTo>
                  <a:pt x="4847" y="2909"/>
                </a:lnTo>
                <a:lnTo>
                  <a:pt x="5041" y="3054"/>
                </a:lnTo>
                <a:lnTo>
                  <a:pt x="5186" y="3200"/>
                </a:lnTo>
                <a:lnTo>
                  <a:pt x="5283" y="3393"/>
                </a:lnTo>
                <a:lnTo>
                  <a:pt x="5429" y="3830"/>
                </a:lnTo>
                <a:lnTo>
                  <a:pt x="5477" y="4314"/>
                </a:lnTo>
                <a:lnTo>
                  <a:pt x="5477" y="4702"/>
                </a:lnTo>
                <a:lnTo>
                  <a:pt x="5089" y="4750"/>
                </a:lnTo>
                <a:lnTo>
                  <a:pt x="4605" y="4702"/>
                </a:lnTo>
                <a:lnTo>
                  <a:pt x="4362" y="4605"/>
                </a:lnTo>
                <a:lnTo>
                  <a:pt x="4169" y="4557"/>
                </a:lnTo>
                <a:lnTo>
                  <a:pt x="3975" y="4460"/>
                </a:lnTo>
                <a:lnTo>
                  <a:pt x="3781" y="4314"/>
                </a:lnTo>
                <a:lnTo>
                  <a:pt x="3635" y="4120"/>
                </a:lnTo>
                <a:lnTo>
                  <a:pt x="3538" y="3927"/>
                </a:lnTo>
                <a:lnTo>
                  <a:pt x="3393" y="3490"/>
                </a:lnTo>
                <a:lnTo>
                  <a:pt x="3345" y="3054"/>
                </a:lnTo>
                <a:lnTo>
                  <a:pt x="3345" y="2618"/>
                </a:lnTo>
                <a:close/>
                <a:moveTo>
                  <a:pt x="12989" y="2909"/>
                </a:moveTo>
                <a:lnTo>
                  <a:pt x="14443" y="4314"/>
                </a:lnTo>
                <a:lnTo>
                  <a:pt x="13038" y="5720"/>
                </a:lnTo>
                <a:lnTo>
                  <a:pt x="11632" y="4266"/>
                </a:lnTo>
                <a:lnTo>
                  <a:pt x="12989" y="2909"/>
                </a:lnTo>
                <a:close/>
                <a:moveTo>
                  <a:pt x="10905" y="4993"/>
                </a:moveTo>
                <a:lnTo>
                  <a:pt x="12359" y="6447"/>
                </a:lnTo>
                <a:lnTo>
                  <a:pt x="11632" y="7125"/>
                </a:lnTo>
                <a:lnTo>
                  <a:pt x="10178" y="5720"/>
                </a:lnTo>
                <a:lnTo>
                  <a:pt x="10905" y="4993"/>
                </a:lnTo>
                <a:close/>
                <a:moveTo>
                  <a:pt x="9839" y="6786"/>
                </a:moveTo>
                <a:lnTo>
                  <a:pt x="10566" y="7513"/>
                </a:lnTo>
                <a:lnTo>
                  <a:pt x="9839" y="8191"/>
                </a:lnTo>
                <a:lnTo>
                  <a:pt x="9112" y="7513"/>
                </a:lnTo>
                <a:lnTo>
                  <a:pt x="9839" y="6786"/>
                </a:lnTo>
                <a:close/>
                <a:moveTo>
                  <a:pt x="2763" y="5284"/>
                </a:moveTo>
                <a:lnTo>
                  <a:pt x="3151" y="5332"/>
                </a:lnTo>
                <a:lnTo>
                  <a:pt x="3538" y="5429"/>
                </a:lnTo>
                <a:lnTo>
                  <a:pt x="3926" y="5574"/>
                </a:lnTo>
                <a:lnTo>
                  <a:pt x="4314" y="5768"/>
                </a:lnTo>
                <a:lnTo>
                  <a:pt x="4653" y="5962"/>
                </a:lnTo>
                <a:lnTo>
                  <a:pt x="5041" y="6107"/>
                </a:lnTo>
                <a:lnTo>
                  <a:pt x="5477" y="6204"/>
                </a:lnTo>
                <a:lnTo>
                  <a:pt x="6301" y="6204"/>
                </a:lnTo>
                <a:lnTo>
                  <a:pt x="6689" y="6107"/>
                </a:lnTo>
                <a:lnTo>
                  <a:pt x="7125" y="5962"/>
                </a:lnTo>
                <a:lnTo>
                  <a:pt x="7464" y="5768"/>
                </a:lnTo>
                <a:lnTo>
                  <a:pt x="7900" y="5526"/>
                </a:lnTo>
                <a:lnTo>
                  <a:pt x="8288" y="5381"/>
                </a:lnTo>
                <a:lnTo>
                  <a:pt x="8724" y="5332"/>
                </a:lnTo>
                <a:lnTo>
                  <a:pt x="9160" y="5332"/>
                </a:lnTo>
                <a:lnTo>
                  <a:pt x="9015" y="5477"/>
                </a:lnTo>
                <a:lnTo>
                  <a:pt x="8967" y="5671"/>
                </a:lnTo>
                <a:lnTo>
                  <a:pt x="9015" y="5865"/>
                </a:lnTo>
                <a:lnTo>
                  <a:pt x="9112" y="6059"/>
                </a:lnTo>
                <a:lnTo>
                  <a:pt x="8046" y="7125"/>
                </a:lnTo>
                <a:lnTo>
                  <a:pt x="7949" y="7319"/>
                </a:lnTo>
                <a:lnTo>
                  <a:pt x="7900" y="7513"/>
                </a:lnTo>
                <a:lnTo>
                  <a:pt x="7949" y="7707"/>
                </a:lnTo>
                <a:lnTo>
                  <a:pt x="8046" y="7852"/>
                </a:lnTo>
                <a:lnTo>
                  <a:pt x="8385" y="8191"/>
                </a:lnTo>
                <a:lnTo>
                  <a:pt x="6592" y="9985"/>
                </a:lnTo>
                <a:lnTo>
                  <a:pt x="6495" y="10179"/>
                </a:lnTo>
                <a:lnTo>
                  <a:pt x="6446" y="10372"/>
                </a:lnTo>
                <a:lnTo>
                  <a:pt x="6495" y="10566"/>
                </a:lnTo>
                <a:lnTo>
                  <a:pt x="6592" y="10712"/>
                </a:lnTo>
                <a:lnTo>
                  <a:pt x="6786" y="10857"/>
                </a:lnTo>
                <a:lnTo>
                  <a:pt x="7173" y="10857"/>
                </a:lnTo>
                <a:lnTo>
                  <a:pt x="7319" y="10712"/>
                </a:lnTo>
                <a:lnTo>
                  <a:pt x="9112" y="8918"/>
                </a:lnTo>
                <a:lnTo>
                  <a:pt x="9500" y="9306"/>
                </a:lnTo>
                <a:lnTo>
                  <a:pt x="9645" y="9403"/>
                </a:lnTo>
                <a:lnTo>
                  <a:pt x="9839" y="9452"/>
                </a:lnTo>
                <a:lnTo>
                  <a:pt x="10033" y="9403"/>
                </a:lnTo>
                <a:lnTo>
                  <a:pt x="10178" y="9306"/>
                </a:lnTo>
                <a:lnTo>
                  <a:pt x="10711" y="8773"/>
                </a:lnTo>
                <a:lnTo>
                  <a:pt x="10566" y="9548"/>
                </a:lnTo>
                <a:lnTo>
                  <a:pt x="10372" y="10275"/>
                </a:lnTo>
                <a:lnTo>
                  <a:pt x="10178" y="10954"/>
                </a:lnTo>
                <a:lnTo>
                  <a:pt x="9936" y="11536"/>
                </a:lnTo>
                <a:lnTo>
                  <a:pt x="9548" y="12311"/>
                </a:lnTo>
                <a:lnTo>
                  <a:pt x="9306" y="12699"/>
                </a:lnTo>
                <a:lnTo>
                  <a:pt x="9063" y="13038"/>
                </a:lnTo>
                <a:lnTo>
                  <a:pt x="8773" y="13329"/>
                </a:lnTo>
                <a:lnTo>
                  <a:pt x="8433" y="13620"/>
                </a:lnTo>
                <a:lnTo>
                  <a:pt x="8094" y="13813"/>
                </a:lnTo>
                <a:lnTo>
                  <a:pt x="7755" y="13910"/>
                </a:lnTo>
                <a:lnTo>
                  <a:pt x="7513" y="13959"/>
                </a:lnTo>
                <a:lnTo>
                  <a:pt x="7270" y="13910"/>
                </a:lnTo>
                <a:lnTo>
                  <a:pt x="6979" y="13813"/>
                </a:lnTo>
                <a:lnTo>
                  <a:pt x="6737" y="13668"/>
                </a:lnTo>
                <a:lnTo>
                  <a:pt x="6543" y="13523"/>
                </a:lnTo>
                <a:lnTo>
                  <a:pt x="6349" y="13474"/>
                </a:lnTo>
                <a:lnTo>
                  <a:pt x="6107" y="13426"/>
                </a:lnTo>
                <a:lnTo>
                  <a:pt x="5865" y="13377"/>
                </a:lnTo>
                <a:lnTo>
                  <a:pt x="5671" y="13426"/>
                </a:lnTo>
                <a:lnTo>
                  <a:pt x="5429" y="13474"/>
                </a:lnTo>
                <a:lnTo>
                  <a:pt x="5235" y="13523"/>
                </a:lnTo>
                <a:lnTo>
                  <a:pt x="5041" y="13668"/>
                </a:lnTo>
                <a:lnTo>
                  <a:pt x="4750" y="13813"/>
                </a:lnTo>
                <a:lnTo>
                  <a:pt x="4508" y="13910"/>
                </a:lnTo>
                <a:lnTo>
                  <a:pt x="4265" y="13959"/>
                </a:lnTo>
                <a:lnTo>
                  <a:pt x="4023" y="13910"/>
                </a:lnTo>
                <a:lnTo>
                  <a:pt x="3635" y="13813"/>
                </a:lnTo>
                <a:lnTo>
                  <a:pt x="3296" y="13620"/>
                </a:lnTo>
                <a:lnTo>
                  <a:pt x="3005" y="13329"/>
                </a:lnTo>
                <a:lnTo>
                  <a:pt x="2715" y="13038"/>
                </a:lnTo>
                <a:lnTo>
                  <a:pt x="2472" y="12699"/>
                </a:lnTo>
                <a:lnTo>
                  <a:pt x="2230" y="12311"/>
                </a:lnTo>
                <a:lnTo>
                  <a:pt x="1842" y="11536"/>
                </a:lnTo>
                <a:lnTo>
                  <a:pt x="1503" y="10712"/>
                </a:lnTo>
                <a:lnTo>
                  <a:pt x="1358" y="10227"/>
                </a:lnTo>
                <a:lnTo>
                  <a:pt x="1212" y="9742"/>
                </a:lnTo>
                <a:lnTo>
                  <a:pt x="1115" y="9209"/>
                </a:lnTo>
                <a:lnTo>
                  <a:pt x="1067" y="8676"/>
                </a:lnTo>
                <a:lnTo>
                  <a:pt x="1018" y="8095"/>
                </a:lnTo>
                <a:lnTo>
                  <a:pt x="1067" y="7561"/>
                </a:lnTo>
                <a:lnTo>
                  <a:pt x="1115" y="7174"/>
                </a:lnTo>
                <a:lnTo>
                  <a:pt x="1212" y="6786"/>
                </a:lnTo>
                <a:lnTo>
                  <a:pt x="1358" y="6398"/>
                </a:lnTo>
                <a:lnTo>
                  <a:pt x="1551" y="6059"/>
                </a:lnTo>
                <a:lnTo>
                  <a:pt x="1794" y="5768"/>
                </a:lnTo>
                <a:lnTo>
                  <a:pt x="2085" y="5526"/>
                </a:lnTo>
                <a:lnTo>
                  <a:pt x="2375" y="5381"/>
                </a:lnTo>
                <a:lnTo>
                  <a:pt x="2763" y="5284"/>
                </a:lnTo>
                <a:close/>
                <a:moveTo>
                  <a:pt x="14007" y="1"/>
                </a:moveTo>
                <a:lnTo>
                  <a:pt x="13862" y="146"/>
                </a:lnTo>
                <a:lnTo>
                  <a:pt x="13716" y="292"/>
                </a:lnTo>
                <a:lnTo>
                  <a:pt x="13716" y="486"/>
                </a:lnTo>
                <a:lnTo>
                  <a:pt x="13716" y="679"/>
                </a:lnTo>
                <a:lnTo>
                  <a:pt x="13862" y="873"/>
                </a:lnTo>
                <a:lnTo>
                  <a:pt x="14104" y="1067"/>
                </a:lnTo>
                <a:lnTo>
                  <a:pt x="13377" y="1794"/>
                </a:lnTo>
                <a:lnTo>
                  <a:pt x="13183" y="1697"/>
                </a:lnTo>
                <a:lnTo>
                  <a:pt x="12989" y="1649"/>
                </a:lnTo>
                <a:lnTo>
                  <a:pt x="12795" y="1697"/>
                </a:lnTo>
                <a:lnTo>
                  <a:pt x="12650" y="1794"/>
                </a:lnTo>
                <a:lnTo>
                  <a:pt x="9936" y="4508"/>
                </a:lnTo>
                <a:lnTo>
                  <a:pt x="9500" y="4363"/>
                </a:lnTo>
                <a:lnTo>
                  <a:pt x="9063" y="4314"/>
                </a:lnTo>
                <a:lnTo>
                  <a:pt x="8530" y="4314"/>
                </a:lnTo>
                <a:lnTo>
                  <a:pt x="7997" y="4411"/>
                </a:lnTo>
                <a:lnTo>
                  <a:pt x="7464" y="4605"/>
                </a:lnTo>
                <a:lnTo>
                  <a:pt x="6931" y="4896"/>
                </a:lnTo>
                <a:lnTo>
                  <a:pt x="6689" y="5041"/>
                </a:lnTo>
                <a:lnTo>
                  <a:pt x="6495" y="5090"/>
                </a:lnTo>
                <a:lnTo>
                  <a:pt x="6592" y="4654"/>
                </a:lnTo>
                <a:lnTo>
                  <a:pt x="6737" y="4169"/>
                </a:lnTo>
                <a:lnTo>
                  <a:pt x="6883" y="3781"/>
                </a:lnTo>
                <a:lnTo>
                  <a:pt x="7076" y="3393"/>
                </a:lnTo>
                <a:lnTo>
                  <a:pt x="7270" y="3054"/>
                </a:lnTo>
                <a:lnTo>
                  <a:pt x="7513" y="2715"/>
                </a:lnTo>
                <a:lnTo>
                  <a:pt x="7755" y="2424"/>
                </a:lnTo>
                <a:lnTo>
                  <a:pt x="8046" y="2182"/>
                </a:lnTo>
                <a:lnTo>
                  <a:pt x="8336" y="1940"/>
                </a:lnTo>
                <a:lnTo>
                  <a:pt x="8676" y="1697"/>
                </a:lnTo>
                <a:lnTo>
                  <a:pt x="8821" y="1552"/>
                </a:lnTo>
                <a:lnTo>
                  <a:pt x="8918" y="1406"/>
                </a:lnTo>
                <a:lnTo>
                  <a:pt x="8918" y="1213"/>
                </a:lnTo>
                <a:lnTo>
                  <a:pt x="8821" y="1019"/>
                </a:lnTo>
                <a:lnTo>
                  <a:pt x="8724" y="873"/>
                </a:lnTo>
                <a:lnTo>
                  <a:pt x="8530" y="776"/>
                </a:lnTo>
                <a:lnTo>
                  <a:pt x="8336" y="776"/>
                </a:lnTo>
                <a:lnTo>
                  <a:pt x="8143" y="825"/>
                </a:lnTo>
                <a:lnTo>
                  <a:pt x="7803" y="1067"/>
                </a:lnTo>
                <a:lnTo>
                  <a:pt x="7513" y="1309"/>
                </a:lnTo>
                <a:lnTo>
                  <a:pt x="6979" y="1794"/>
                </a:lnTo>
                <a:lnTo>
                  <a:pt x="6543" y="2376"/>
                </a:lnTo>
                <a:lnTo>
                  <a:pt x="6156" y="2957"/>
                </a:lnTo>
                <a:lnTo>
                  <a:pt x="6010" y="2618"/>
                </a:lnTo>
                <a:lnTo>
                  <a:pt x="5768" y="2327"/>
                </a:lnTo>
                <a:lnTo>
                  <a:pt x="5380" y="2036"/>
                </a:lnTo>
                <a:lnTo>
                  <a:pt x="4944" y="1843"/>
                </a:lnTo>
                <a:lnTo>
                  <a:pt x="4459" y="1697"/>
                </a:lnTo>
                <a:lnTo>
                  <a:pt x="3878" y="1600"/>
                </a:lnTo>
                <a:lnTo>
                  <a:pt x="3151" y="1600"/>
                </a:lnTo>
                <a:lnTo>
                  <a:pt x="2811" y="1649"/>
                </a:lnTo>
                <a:lnTo>
                  <a:pt x="2666" y="1697"/>
                </a:lnTo>
                <a:lnTo>
                  <a:pt x="2521" y="1794"/>
                </a:lnTo>
                <a:lnTo>
                  <a:pt x="2472" y="1940"/>
                </a:lnTo>
                <a:lnTo>
                  <a:pt x="2424" y="2085"/>
                </a:lnTo>
                <a:lnTo>
                  <a:pt x="2375" y="2376"/>
                </a:lnTo>
                <a:lnTo>
                  <a:pt x="2327" y="2715"/>
                </a:lnTo>
                <a:lnTo>
                  <a:pt x="2327" y="3103"/>
                </a:lnTo>
                <a:lnTo>
                  <a:pt x="2424" y="3733"/>
                </a:lnTo>
                <a:lnTo>
                  <a:pt x="2618" y="4314"/>
                </a:lnTo>
                <a:lnTo>
                  <a:pt x="2085" y="4411"/>
                </a:lnTo>
                <a:lnTo>
                  <a:pt x="1600" y="4605"/>
                </a:lnTo>
                <a:lnTo>
                  <a:pt x="1212" y="4944"/>
                </a:lnTo>
                <a:lnTo>
                  <a:pt x="824" y="5332"/>
                </a:lnTo>
                <a:lnTo>
                  <a:pt x="534" y="5768"/>
                </a:lnTo>
                <a:lnTo>
                  <a:pt x="291" y="6301"/>
                </a:lnTo>
                <a:lnTo>
                  <a:pt x="146" y="6883"/>
                </a:lnTo>
                <a:lnTo>
                  <a:pt x="49" y="7464"/>
                </a:lnTo>
                <a:lnTo>
                  <a:pt x="1" y="8095"/>
                </a:lnTo>
                <a:lnTo>
                  <a:pt x="49" y="8725"/>
                </a:lnTo>
                <a:lnTo>
                  <a:pt x="97" y="9355"/>
                </a:lnTo>
                <a:lnTo>
                  <a:pt x="243" y="9936"/>
                </a:lnTo>
                <a:lnTo>
                  <a:pt x="388" y="10518"/>
                </a:lnTo>
                <a:lnTo>
                  <a:pt x="534" y="11051"/>
                </a:lnTo>
                <a:lnTo>
                  <a:pt x="921" y="11972"/>
                </a:lnTo>
                <a:lnTo>
                  <a:pt x="1164" y="12505"/>
                </a:lnTo>
                <a:lnTo>
                  <a:pt x="1454" y="12989"/>
                </a:lnTo>
                <a:lnTo>
                  <a:pt x="1745" y="13426"/>
                </a:lnTo>
                <a:lnTo>
                  <a:pt x="2036" y="13765"/>
                </a:lnTo>
                <a:lnTo>
                  <a:pt x="2472" y="14201"/>
                </a:lnTo>
                <a:lnTo>
                  <a:pt x="2908" y="14540"/>
                </a:lnTo>
                <a:lnTo>
                  <a:pt x="3345" y="14783"/>
                </a:lnTo>
                <a:lnTo>
                  <a:pt x="3829" y="14928"/>
                </a:lnTo>
                <a:lnTo>
                  <a:pt x="4556" y="14928"/>
                </a:lnTo>
                <a:lnTo>
                  <a:pt x="4944" y="14831"/>
                </a:lnTo>
                <a:lnTo>
                  <a:pt x="5283" y="14686"/>
                </a:lnTo>
                <a:lnTo>
                  <a:pt x="5622" y="14492"/>
                </a:lnTo>
                <a:lnTo>
                  <a:pt x="5719" y="14443"/>
                </a:lnTo>
                <a:lnTo>
                  <a:pt x="5865" y="14395"/>
                </a:lnTo>
                <a:lnTo>
                  <a:pt x="6010" y="14443"/>
                </a:lnTo>
                <a:lnTo>
                  <a:pt x="6156" y="14492"/>
                </a:lnTo>
                <a:lnTo>
                  <a:pt x="6592" y="14734"/>
                </a:lnTo>
                <a:lnTo>
                  <a:pt x="7028" y="14880"/>
                </a:lnTo>
                <a:lnTo>
                  <a:pt x="7513" y="14928"/>
                </a:lnTo>
                <a:lnTo>
                  <a:pt x="7949" y="14928"/>
                </a:lnTo>
                <a:lnTo>
                  <a:pt x="8385" y="14783"/>
                </a:lnTo>
                <a:lnTo>
                  <a:pt x="8773" y="14589"/>
                </a:lnTo>
                <a:lnTo>
                  <a:pt x="9160" y="14347"/>
                </a:lnTo>
                <a:lnTo>
                  <a:pt x="9548" y="14007"/>
                </a:lnTo>
                <a:lnTo>
                  <a:pt x="9887" y="13571"/>
                </a:lnTo>
                <a:lnTo>
                  <a:pt x="10227" y="13135"/>
                </a:lnTo>
                <a:lnTo>
                  <a:pt x="10566" y="12602"/>
                </a:lnTo>
                <a:lnTo>
                  <a:pt x="10857" y="11972"/>
                </a:lnTo>
                <a:lnTo>
                  <a:pt x="11147" y="11196"/>
                </a:lnTo>
                <a:lnTo>
                  <a:pt x="11438" y="10324"/>
                </a:lnTo>
                <a:lnTo>
                  <a:pt x="11632" y="9355"/>
                </a:lnTo>
                <a:lnTo>
                  <a:pt x="11729" y="8870"/>
                </a:lnTo>
                <a:lnTo>
                  <a:pt x="11778" y="8337"/>
                </a:lnTo>
                <a:lnTo>
                  <a:pt x="11874" y="8288"/>
                </a:lnTo>
                <a:lnTo>
                  <a:pt x="11971" y="8191"/>
                </a:lnTo>
                <a:lnTo>
                  <a:pt x="13425" y="6786"/>
                </a:lnTo>
                <a:lnTo>
                  <a:pt x="15509" y="4702"/>
                </a:lnTo>
                <a:lnTo>
                  <a:pt x="15655" y="4508"/>
                </a:lnTo>
                <a:lnTo>
                  <a:pt x="15655" y="4314"/>
                </a:lnTo>
                <a:lnTo>
                  <a:pt x="15655" y="4120"/>
                </a:lnTo>
                <a:lnTo>
                  <a:pt x="15509" y="3975"/>
                </a:lnTo>
                <a:lnTo>
                  <a:pt x="16236" y="3248"/>
                </a:lnTo>
                <a:lnTo>
                  <a:pt x="16479" y="3490"/>
                </a:lnTo>
                <a:lnTo>
                  <a:pt x="16672" y="3587"/>
                </a:lnTo>
                <a:lnTo>
                  <a:pt x="16818" y="3636"/>
                </a:lnTo>
                <a:lnTo>
                  <a:pt x="17012" y="3587"/>
                </a:lnTo>
                <a:lnTo>
                  <a:pt x="17206" y="3490"/>
                </a:lnTo>
                <a:lnTo>
                  <a:pt x="17303" y="3297"/>
                </a:lnTo>
                <a:lnTo>
                  <a:pt x="17351" y="3103"/>
                </a:lnTo>
                <a:lnTo>
                  <a:pt x="17303" y="2957"/>
                </a:lnTo>
                <a:lnTo>
                  <a:pt x="17206" y="2763"/>
                </a:lnTo>
                <a:lnTo>
                  <a:pt x="14588" y="146"/>
                </a:lnTo>
                <a:lnTo>
                  <a:pt x="143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9" name="Google Shape;1099;p36"/>
          <p:cNvGrpSpPr/>
          <p:nvPr/>
        </p:nvGrpSpPr>
        <p:grpSpPr>
          <a:xfrm>
            <a:off x="5974270" y="3988916"/>
            <a:ext cx="392155" cy="392133"/>
            <a:chOff x="6019982" y="3988927"/>
            <a:chExt cx="392155" cy="392133"/>
          </a:xfrm>
        </p:grpSpPr>
        <p:sp>
          <p:nvSpPr>
            <p:cNvPr id="1100" name="Google Shape;1100;p36"/>
            <p:cNvSpPr/>
            <p:nvPr/>
          </p:nvSpPr>
          <p:spPr>
            <a:xfrm>
              <a:off x="6019982" y="3988927"/>
              <a:ext cx="392155" cy="392133"/>
            </a:xfrm>
            <a:custGeom>
              <a:rect b="b" l="l" r="r" t="t"/>
              <a:pathLst>
                <a:path extrusionOk="0" h="17351" w="17352">
                  <a:moveTo>
                    <a:pt x="8967" y="1018"/>
                  </a:moveTo>
                  <a:lnTo>
                    <a:pt x="9258" y="1115"/>
                  </a:lnTo>
                  <a:lnTo>
                    <a:pt x="9548" y="1260"/>
                  </a:lnTo>
                  <a:lnTo>
                    <a:pt x="9791" y="1406"/>
                  </a:lnTo>
                  <a:lnTo>
                    <a:pt x="9985" y="1599"/>
                  </a:lnTo>
                  <a:lnTo>
                    <a:pt x="10178" y="1842"/>
                  </a:lnTo>
                  <a:lnTo>
                    <a:pt x="10324" y="2133"/>
                  </a:lnTo>
                  <a:lnTo>
                    <a:pt x="10372" y="2423"/>
                  </a:lnTo>
                  <a:lnTo>
                    <a:pt x="10469" y="2617"/>
                  </a:lnTo>
                  <a:lnTo>
                    <a:pt x="10615" y="2763"/>
                  </a:lnTo>
                  <a:lnTo>
                    <a:pt x="10857" y="2811"/>
                  </a:lnTo>
                  <a:lnTo>
                    <a:pt x="11051" y="2811"/>
                  </a:lnTo>
                  <a:lnTo>
                    <a:pt x="11390" y="2714"/>
                  </a:lnTo>
                  <a:lnTo>
                    <a:pt x="11681" y="2714"/>
                  </a:lnTo>
                  <a:lnTo>
                    <a:pt x="12117" y="2763"/>
                  </a:lnTo>
                  <a:lnTo>
                    <a:pt x="12456" y="2860"/>
                  </a:lnTo>
                  <a:lnTo>
                    <a:pt x="12796" y="3053"/>
                  </a:lnTo>
                  <a:lnTo>
                    <a:pt x="13086" y="3296"/>
                  </a:lnTo>
                  <a:lnTo>
                    <a:pt x="13329" y="3587"/>
                  </a:lnTo>
                  <a:lnTo>
                    <a:pt x="13523" y="3926"/>
                  </a:lnTo>
                  <a:lnTo>
                    <a:pt x="13620" y="4265"/>
                  </a:lnTo>
                  <a:lnTo>
                    <a:pt x="13668" y="4701"/>
                  </a:lnTo>
                  <a:lnTo>
                    <a:pt x="13668" y="4847"/>
                  </a:lnTo>
                  <a:lnTo>
                    <a:pt x="13716" y="5040"/>
                  </a:lnTo>
                  <a:lnTo>
                    <a:pt x="13813" y="5234"/>
                  </a:lnTo>
                  <a:lnTo>
                    <a:pt x="14007" y="5331"/>
                  </a:lnTo>
                  <a:lnTo>
                    <a:pt x="14201" y="5380"/>
                  </a:lnTo>
                  <a:lnTo>
                    <a:pt x="14298" y="5380"/>
                  </a:lnTo>
                  <a:lnTo>
                    <a:pt x="14686" y="5428"/>
                  </a:lnTo>
                  <a:lnTo>
                    <a:pt x="15073" y="5525"/>
                  </a:lnTo>
                  <a:lnTo>
                    <a:pt x="15413" y="5719"/>
                  </a:lnTo>
                  <a:lnTo>
                    <a:pt x="15703" y="5961"/>
                  </a:lnTo>
                  <a:lnTo>
                    <a:pt x="15994" y="6252"/>
                  </a:lnTo>
                  <a:lnTo>
                    <a:pt x="16140" y="6591"/>
                  </a:lnTo>
                  <a:lnTo>
                    <a:pt x="16285" y="6979"/>
                  </a:lnTo>
                  <a:lnTo>
                    <a:pt x="16334" y="7367"/>
                  </a:lnTo>
                  <a:lnTo>
                    <a:pt x="16285" y="7803"/>
                  </a:lnTo>
                  <a:lnTo>
                    <a:pt x="16140" y="8191"/>
                  </a:lnTo>
                  <a:lnTo>
                    <a:pt x="15994" y="8530"/>
                  </a:lnTo>
                  <a:lnTo>
                    <a:pt x="15703" y="8821"/>
                  </a:lnTo>
                  <a:lnTo>
                    <a:pt x="15413" y="9063"/>
                  </a:lnTo>
                  <a:lnTo>
                    <a:pt x="15073" y="9257"/>
                  </a:lnTo>
                  <a:lnTo>
                    <a:pt x="14686" y="9354"/>
                  </a:lnTo>
                  <a:lnTo>
                    <a:pt x="14298" y="9402"/>
                  </a:lnTo>
                  <a:lnTo>
                    <a:pt x="12602" y="9402"/>
                  </a:lnTo>
                  <a:lnTo>
                    <a:pt x="12989" y="9160"/>
                  </a:lnTo>
                  <a:lnTo>
                    <a:pt x="13183" y="9015"/>
                  </a:lnTo>
                  <a:lnTo>
                    <a:pt x="13232" y="8869"/>
                  </a:lnTo>
                  <a:lnTo>
                    <a:pt x="13280" y="8675"/>
                  </a:lnTo>
                  <a:lnTo>
                    <a:pt x="13183" y="8481"/>
                  </a:lnTo>
                  <a:lnTo>
                    <a:pt x="12166" y="6688"/>
                  </a:lnTo>
                  <a:lnTo>
                    <a:pt x="12069" y="6543"/>
                  </a:lnTo>
                  <a:lnTo>
                    <a:pt x="11875" y="6494"/>
                  </a:lnTo>
                  <a:lnTo>
                    <a:pt x="11681" y="6446"/>
                  </a:lnTo>
                  <a:lnTo>
                    <a:pt x="11487" y="6543"/>
                  </a:lnTo>
                  <a:lnTo>
                    <a:pt x="10809" y="6931"/>
                  </a:lnTo>
                  <a:lnTo>
                    <a:pt x="10518" y="6737"/>
                  </a:lnTo>
                  <a:lnTo>
                    <a:pt x="10178" y="6543"/>
                  </a:lnTo>
                  <a:lnTo>
                    <a:pt x="10178" y="5767"/>
                  </a:lnTo>
                  <a:lnTo>
                    <a:pt x="10130" y="5574"/>
                  </a:lnTo>
                  <a:lnTo>
                    <a:pt x="10033" y="5428"/>
                  </a:lnTo>
                  <a:lnTo>
                    <a:pt x="9888" y="5283"/>
                  </a:lnTo>
                  <a:lnTo>
                    <a:pt x="7464" y="5283"/>
                  </a:lnTo>
                  <a:lnTo>
                    <a:pt x="7271" y="5428"/>
                  </a:lnTo>
                  <a:lnTo>
                    <a:pt x="7174" y="5574"/>
                  </a:lnTo>
                  <a:lnTo>
                    <a:pt x="7125" y="5767"/>
                  </a:lnTo>
                  <a:lnTo>
                    <a:pt x="7125" y="6543"/>
                  </a:lnTo>
                  <a:lnTo>
                    <a:pt x="6834" y="6737"/>
                  </a:lnTo>
                  <a:lnTo>
                    <a:pt x="6544" y="6931"/>
                  </a:lnTo>
                  <a:lnTo>
                    <a:pt x="5817" y="6543"/>
                  </a:lnTo>
                  <a:lnTo>
                    <a:pt x="5671" y="6446"/>
                  </a:lnTo>
                  <a:lnTo>
                    <a:pt x="5477" y="6494"/>
                  </a:lnTo>
                  <a:lnTo>
                    <a:pt x="5284" y="6543"/>
                  </a:lnTo>
                  <a:lnTo>
                    <a:pt x="5138" y="6688"/>
                  </a:lnTo>
                  <a:lnTo>
                    <a:pt x="4120" y="8481"/>
                  </a:lnTo>
                  <a:lnTo>
                    <a:pt x="4072" y="8675"/>
                  </a:lnTo>
                  <a:lnTo>
                    <a:pt x="4072" y="8869"/>
                  </a:lnTo>
                  <a:lnTo>
                    <a:pt x="4169" y="9015"/>
                  </a:lnTo>
                  <a:lnTo>
                    <a:pt x="4314" y="9160"/>
                  </a:lnTo>
                  <a:lnTo>
                    <a:pt x="4750" y="9402"/>
                  </a:lnTo>
                  <a:lnTo>
                    <a:pt x="3006" y="9402"/>
                  </a:lnTo>
                  <a:lnTo>
                    <a:pt x="2618" y="9354"/>
                  </a:lnTo>
                  <a:lnTo>
                    <a:pt x="2230" y="9257"/>
                  </a:lnTo>
                  <a:lnTo>
                    <a:pt x="1891" y="9063"/>
                  </a:lnTo>
                  <a:lnTo>
                    <a:pt x="1600" y="8821"/>
                  </a:lnTo>
                  <a:lnTo>
                    <a:pt x="1358" y="8530"/>
                  </a:lnTo>
                  <a:lnTo>
                    <a:pt x="1164" y="8191"/>
                  </a:lnTo>
                  <a:lnTo>
                    <a:pt x="1067" y="7803"/>
                  </a:lnTo>
                  <a:lnTo>
                    <a:pt x="1019" y="7367"/>
                  </a:lnTo>
                  <a:lnTo>
                    <a:pt x="1067" y="6979"/>
                  </a:lnTo>
                  <a:lnTo>
                    <a:pt x="1164" y="6591"/>
                  </a:lnTo>
                  <a:lnTo>
                    <a:pt x="1358" y="6252"/>
                  </a:lnTo>
                  <a:lnTo>
                    <a:pt x="1600" y="5961"/>
                  </a:lnTo>
                  <a:lnTo>
                    <a:pt x="1891" y="5719"/>
                  </a:lnTo>
                  <a:lnTo>
                    <a:pt x="2230" y="5525"/>
                  </a:lnTo>
                  <a:lnTo>
                    <a:pt x="2618" y="5428"/>
                  </a:lnTo>
                  <a:lnTo>
                    <a:pt x="3006" y="5380"/>
                  </a:lnTo>
                  <a:lnTo>
                    <a:pt x="3103" y="5380"/>
                  </a:lnTo>
                  <a:lnTo>
                    <a:pt x="3345" y="5331"/>
                  </a:lnTo>
                  <a:lnTo>
                    <a:pt x="3490" y="5234"/>
                  </a:lnTo>
                  <a:lnTo>
                    <a:pt x="3636" y="5040"/>
                  </a:lnTo>
                  <a:lnTo>
                    <a:pt x="3636" y="4847"/>
                  </a:lnTo>
                  <a:lnTo>
                    <a:pt x="3636" y="4701"/>
                  </a:lnTo>
                  <a:lnTo>
                    <a:pt x="3684" y="4265"/>
                  </a:lnTo>
                  <a:lnTo>
                    <a:pt x="3830" y="3926"/>
                  </a:lnTo>
                  <a:lnTo>
                    <a:pt x="3975" y="3587"/>
                  </a:lnTo>
                  <a:lnTo>
                    <a:pt x="4217" y="3296"/>
                  </a:lnTo>
                  <a:lnTo>
                    <a:pt x="4508" y="3053"/>
                  </a:lnTo>
                  <a:lnTo>
                    <a:pt x="4847" y="2860"/>
                  </a:lnTo>
                  <a:lnTo>
                    <a:pt x="5235" y="2763"/>
                  </a:lnTo>
                  <a:lnTo>
                    <a:pt x="5623" y="2714"/>
                  </a:lnTo>
                  <a:lnTo>
                    <a:pt x="5962" y="2714"/>
                  </a:lnTo>
                  <a:lnTo>
                    <a:pt x="6253" y="2811"/>
                  </a:lnTo>
                  <a:lnTo>
                    <a:pt x="6495" y="2811"/>
                  </a:lnTo>
                  <a:lnTo>
                    <a:pt x="6689" y="2763"/>
                  </a:lnTo>
                  <a:lnTo>
                    <a:pt x="6834" y="2617"/>
                  </a:lnTo>
                  <a:lnTo>
                    <a:pt x="6931" y="2423"/>
                  </a:lnTo>
                  <a:lnTo>
                    <a:pt x="7028" y="2133"/>
                  </a:lnTo>
                  <a:lnTo>
                    <a:pt x="7174" y="1842"/>
                  </a:lnTo>
                  <a:lnTo>
                    <a:pt x="7319" y="1599"/>
                  </a:lnTo>
                  <a:lnTo>
                    <a:pt x="7561" y="1406"/>
                  </a:lnTo>
                  <a:lnTo>
                    <a:pt x="7804" y="1260"/>
                  </a:lnTo>
                  <a:lnTo>
                    <a:pt x="8046" y="1115"/>
                  </a:lnTo>
                  <a:lnTo>
                    <a:pt x="8337" y="1018"/>
                  </a:lnTo>
                  <a:close/>
                  <a:moveTo>
                    <a:pt x="9161" y="6301"/>
                  </a:moveTo>
                  <a:lnTo>
                    <a:pt x="9161" y="6931"/>
                  </a:lnTo>
                  <a:lnTo>
                    <a:pt x="9209" y="7076"/>
                  </a:lnTo>
                  <a:lnTo>
                    <a:pt x="9258" y="7221"/>
                  </a:lnTo>
                  <a:lnTo>
                    <a:pt x="9355" y="7318"/>
                  </a:lnTo>
                  <a:lnTo>
                    <a:pt x="9500" y="7415"/>
                  </a:lnTo>
                  <a:lnTo>
                    <a:pt x="9985" y="7609"/>
                  </a:lnTo>
                  <a:lnTo>
                    <a:pt x="10421" y="7900"/>
                  </a:lnTo>
                  <a:lnTo>
                    <a:pt x="10566" y="7997"/>
                  </a:lnTo>
                  <a:lnTo>
                    <a:pt x="10712" y="8045"/>
                  </a:lnTo>
                  <a:lnTo>
                    <a:pt x="10857" y="8045"/>
                  </a:lnTo>
                  <a:lnTo>
                    <a:pt x="11002" y="7948"/>
                  </a:lnTo>
                  <a:lnTo>
                    <a:pt x="11536" y="7658"/>
                  </a:lnTo>
                  <a:lnTo>
                    <a:pt x="12069" y="8530"/>
                  </a:lnTo>
                  <a:lnTo>
                    <a:pt x="11536" y="8869"/>
                  </a:lnTo>
                  <a:lnTo>
                    <a:pt x="11390" y="8966"/>
                  </a:lnTo>
                  <a:lnTo>
                    <a:pt x="11293" y="9063"/>
                  </a:lnTo>
                  <a:lnTo>
                    <a:pt x="11245" y="9208"/>
                  </a:lnTo>
                  <a:lnTo>
                    <a:pt x="11293" y="9402"/>
                  </a:lnTo>
                  <a:lnTo>
                    <a:pt x="11342" y="9935"/>
                  </a:lnTo>
                  <a:lnTo>
                    <a:pt x="11293" y="10420"/>
                  </a:lnTo>
                  <a:lnTo>
                    <a:pt x="11245" y="10614"/>
                  </a:lnTo>
                  <a:lnTo>
                    <a:pt x="11293" y="10759"/>
                  </a:lnTo>
                  <a:lnTo>
                    <a:pt x="11390" y="10856"/>
                  </a:lnTo>
                  <a:lnTo>
                    <a:pt x="11536" y="10953"/>
                  </a:lnTo>
                  <a:lnTo>
                    <a:pt x="12069" y="11292"/>
                  </a:lnTo>
                  <a:lnTo>
                    <a:pt x="11536" y="12165"/>
                  </a:lnTo>
                  <a:lnTo>
                    <a:pt x="11002" y="11874"/>
                  </a:lnTo>
                  <a:lnTo>
                    <a:pt x="10857" y="11777"/>
                  </a:lnTo>
                  <a:lnTo>
                    <a:pt x="10712" y="11777"/>
                  </a:lnTo>
                  <a:lnTo>
                    <a:pt x="10566" y="11826"/>
                  </a:lnTo>
                  <a:lnTo>
                    <a:pt x="10421" y="11922"/>
                  </a:lnTo>
                  <a:lnTo>
                    <a:pt x="9985" y="12213"/>
                  </a:lnTo>
                  <a:lnTo>
                    <a:pt x="9500" y="12456"/>
                  </a:lnTo>
                  <a:lnTo>
                    <a:pt x="9355" y="12504"/>
                  </a:lnTo>
                  <a:lnTo>
                    <a:pt x="9258" y="12601"/>
                  </a:lnTo>
                  <a:lnTo>
                    <a:pt x="9209" y="12746"/>
                  </a:lnTo>
                  <a:lnTo>
                    <a:pt x="9161" y="12892"/>
                  </a:lnTo>
                  <a:lnTo>
                    <a:pt x="9161" y="13570"/>
                  </a:lnTo>
                  <a:lnTo>
                    <a:pt x="8143" y="13570"/>
                  </a:lnTo>
                  <a:lnTo>
                    <a:pt x="8143" y="12892"/>
                  </a:lnTo>
                  <a:lnTo>
                    <a:pt x="8143" y="12746"/>
                  </a:lnTo>
                  <a:lnTo>
                    <a:pt x="8046" y="12601"/>
                  </a:lnTo>
                  <a:lnTo>
                    <a:pt x="7949" y="12504"/>
                  </a:lnTo>
                  <a:lnTo>
                    <a:pt x="7804" y="12456"/>
                  </a:lnTo>
                  <a:lnTo>
                    <a:pt x="7319" y="12213"/>
                  </a:lnTo>
                  <a:lnTo>
                    <a:pt x="6931" y="11922"/>
                  </a:lnTo>
                  <a:lnTo>
                    <a:pt x="6786" y="11826"/>
                  </a:lnTo>
                  <a:lnTo>
                    <a:pt x="6641" y="11777"/>
                  </a:lnTo>
                  <a:lnTo>
                    <a:pt x="6447" y="11777"/>
                  </a:lnTo>
                  <a:lnTo>
                    <a:pt x="6301" y="11874"/>
                  </a:lnTo>
                  <a:lnTo>
                    <a:pt x="5768" y="12165"/>
                  </a:lnTo>
                  <a:lnTo>
                    <a:pt x="5284" y="11292"/>
                  </a:lnTo>
                  <a:lnTo>
                    <a:pt x="5817" y="10953"/>
                  </a:lnTo>
                  <a:lnTo>
                    <a:pt x="5914" y="10856"/>
                  </a:lnTo>
                  <a:lnTo>
                    <a:pt x="6010" y="10759"/>
                  </a:lnTo>
                  <a:lnTo>
                    <a:pt x="6059" y="10614"/>
                  </a:lnTo>
                  <a:lnTo>
                    <a:pt x="6059" y="10420"/>
                  </a:lnTo>
                  <a:lnTo>
                    <a:pt x="6010" y="9935"/>
                  </a:lnTo>
                  <a:lnTo>
                    <a:pt x="6059" y="9402"/>
                  </a:lnTo>
                  <a:lnTo>
                    <a:pt x="6059" y="9208"/>
                  </a:lnTo>
                  <a:lnTo>
                    <a:pt x="6010" y="9063"/>
                  </a:lnTo>
                  <a:lnTo>
                    <a:pt x="5914" y="8966"/>
                  </a:lnTo>
                  <a:lnTo>
                    <a:pt x="5817" y="8869"/>
                  </a:lnTo>
                  <a:lnTo>
                    <a:pt x="5284" y="8530"/>
                  </a:lnTo>
                  <a:lnTo>
                    <a:pt x="5768" y="7658"/>
                  </a:lnTo>
                  <a:lnTo>
                    <a:pt x="6301" y="7948"/>
                  </a:lnTo>
                  <a:lnTo>
                    <a:pt x="6447" y="8045"/>
                  </a:lnTo>
                  <a:lnTo>
                    <a:pt x="6641" y="8045"/>
                  </a:lnTo>
                  <a:lnTo>
                    <a:pt x="6786" y="7997"/>
                  </a:lnTo>
                  <a:lnTo>
                    <a:pt x="6931" y="7900"/>
                  </a:lnTo>
                  <a:lnTo>
                    <a:pt x="7319" y="7609"/>
                  </a:lnTo>
                  <a:lnTo>
                    <a:pt x="7804" y="7415"/>
                  </a:lnTo>
                  <a:lnTo>
                    <a:pt x="7949" y="7318"/>
                  </a:lnTo>
                  <a:lnTo>
                    <a:pt x="8046" y="7221"/>
                  </a:lnTo>
                  <a:lnTo>
                    <a:pt x="8143" y="7076"/>
                  </a:lnTo>
                  <a:lnTo>
                    <a:pt x="8143" y="6931"/>
                  </a:lnTo>
                  <a:lnTo>
                    <a:pt x="8143" y="6301"/>
                  </a:lnTo>
                  <a:close/>
                  <a:moveTo>
                    <a:pt x="2569" y="14055"/>
                  </a:moveTo>
                  <a:lnTo>
                    <a:pt x="2763" y="14103"/>
                  </a:lnTo>
                  <a:lnTo>
                    <a:pt x="2909" y="14200"/>
                  </a:lnTo>
                  <a:lnTo>
                    <a:pt x="3006" y="14346"/>
                  </a:lnTo>
                  <a:lnTo>
                    <a:pt x="3054" y="14540"/>
                  </a:lnTo>
                  <a:lnTo>
                    <a:pt x="3006" y="14782"/>
                  </a:lnTo>
                  <a:lnTo>
                    <a:pt x="2909" y="14927"/>
                  </a:lnTo>
                  <a:lnTo>
                    <a:pt x="2763" y="15024"/>
                  </a:lnTo>
                  <a:lnTo>
                    <a:pt x="2569" y="15073"/>
                  </a:lnTo>
                  <a:lnTo>
                    <a:pt x="2376" y="15024"/>
                  </a:lnTo>
                  <a:lnTo>
                    <a:pt x="2182" y="14927"/>
                  </a:lnTo>
                  <a:lnTo>
                    <a:pt x="2085" y="14782"/>
                  </a:lnTo>
                  <a:lnTo>
                    <a:pt x="2036" y="14540"/>
                  </a:lnTo>
                  <a:lnTo>
                    <a:pt x="2085" y="14346"/>
                  </a:lnTo>
                  <a:lnTo>
                    <a:pt x="2182" y="14200"/>
                  </a:lnTo>
                  <a:lnTo>
                    <a:pt x="2376" y="14103"/>
                  </a:lnTo>
                  <a:lnTo>
                    <a:pt x="2569" y="14055"/>
                  </a:lnTo>
                  <a:close/>
                  <a:moveTo>
                    <a:pt x="14783" y="14055"/>
                  </a:moveTo>
                  <a:lnTo>
                    <a:pt x="14977" y="14103"/>
                  </a:lnTo>
                  <a:lnTo>
                    <a:pt x="15122" y="14200"/>
                  </a:lnTo>
                  <a:lnTo>
                    <a:pt x="15267" y="14346"/>
                  </a:lnTo>
                  <a:lnTo>
                    <a:pt x="15267" y="14540"/>
                  </a:lnTo>
                  <a:lnTo>
                    <a:pt x="15267" y="14782"/>
                  </a:lnTo>
                  <a:lnTo>
                    <a:pt x="15122" y="14927"/>
                  </a:lnTo>
                  <a:lnTo>
                    <a:pt x="14977" y="15024"/>
                  </a:lnTo>
                  <a:lnTo>
                    <a:pt x="14783" y="15073"/>
                  </a:lnTo>
                  <a:lnTo>
                    <a:pt x="14589" y="15024"/>
                  </a:lnTo>
                  <a:lnTo>
                    <a:pt x="14395" y="14927"/>
                  </a:lnTo>
                  <a:lnTo>
                    <a:pt x="14298" y="14782"/>
                  </a:lnTo>
                  <a:lnTo>
                    <a:pt x="14250" y="14540"/>
                  </a:lnTo>
                  <a:lnTo>
                    <a:pt x="14298" y="14346"/>
                  </a:lnTo>
                  <a:lnTo>
                    <a:pt x="14395" y="14200"/>
                  </a:lnTo>
                  <a:lnTo>
                    <a:pt x="14589" y="14103"/>
                  </a:lnTo>
                  <a:lnTo>
                    <a:pt x="14783" y="14055"/>
                  </a:lnTo>
                  <a:close/>
                  <a:moveTo>
                    <a:pt x="8240" y="0"/>
                  </a:moveTo>
                  <a:lnTo>
                    <a:pt x="7852" y="97"/>
                  </a:lnTo>
                  <a:lnTo>
                    <a:pt x="7464" y="242"/>
                  </a:lnTo>
                  <a:lnTo>
                    <a:pt x="7125" y="485"/>
                  </a:lnTo>
                  <a:lnTo>
                    <a:pt x="6786" y="727"/>
                  </a:lnTo>
                  <a:lnTo>
                    <a:pt x="6495" y="1018"/>
                  </a:lnTo>
                  <a:lnTo>
                    <a:pt x="6253" y="1357"/>
                  </a:lnTo>
                  <a:lnTo>
                    <a:pt x="6107" y="1696"/>
                  </a:lnTo>
                  <a:lnTo>
                    <a:pt x="5623" y="1696"/>
                  </a:lnTo>
                  <a:lnTo>
                    <a:pt x="5041" y="1745"/>
                  </a:lnTo>
                  <a:lnTo>
                    <a:pt x="4557" y="1890"/>
                  </a:lnTo>
                  <a:lnTo>
                    <a:pt x="4023" y="2133"/>
                  </a:lnTo>
                  <a:lnTo>
                    <a:pt x="3636" y="2472"/>
                  </a:lnTo>
                  <a:lnTo>
                    <a:pt x="3248" y="2860"/>
                  </a:lnTo>
                  <a:lnTo>
                    <a:pt x="2957" y="3344"/>
                  </a:lnTo>
                  <a:lnTo>
                    <a:pt x="2763" y="3829"/>
                  </a:lnTo>
                  <a:lnTo>
                    <a:pt x="2666" y="4362"/>
                  </a:lnTo>
                  <a:lnTo>
                    <a:pt x="2085" y="4507"/>
                  </a:lnTo>
                  <a:lnTo>
                    <a:pt x="1600" y="4701"/>
                  </a:lnTo>
                  <a:lnTo>
                    <a:pt x="1164" y="4992"/>
                  </a:lnTo>
                  <a:lnTo>
                    <a:pt x="776" y="5380"/>
                  </a:lnTo>
                  <a:lnTo>
                    <a:pt x="437" y="5816"/>
                  </a:lnTo>
                  <a:lnTo>
                    <a:pt x="195" y="6301"/>
                  </a:lnTo>
                  <a:lnTo>
                    <a:pt x="49" y="6834"/>
                  </a:lnTo>
                  <a:lnTo>
                    <a:pt x="1" y="7367"/>
                  </a:lnTo>
                  <a:lnTo>
                    <a:pt x="49" y="7900"/>
                  </a:lnTo>
                  <a:lnTo>
                    <a:pt x="146" y="8336"/>
                  </a:lnTo>
                  <a:lnTo>
                    <a:pt x="340" y="8772"/>
                  </a:lnTo>
                  <a:lnTo>
                    <a:pt x="582" y="9160"/>
                  </a:lnTo>
                  <a:lnTo>
                    <a:pt x="873" y="9499"/>
                  </a:lnTo>
                  <a:lnTo>
                    <a:pt x="1212" y="9838"/>
                  </a:lnTo>
                  <a:lnTo>
                    <a:pt x="1600" y="10081"/>
                  </a:lnTo>
                  <a:lnTo>
                    <a:pt x="2036" y="10275"/>
                  </a:lnTo>
                  <a:lnTo>
                    <a:pt x="2036" y="13134"/>
                  </a:lnTo>
                  <a:lnTo>
                    <a:pt x="1842" y="13231"/>
                  </a:lnTo>
                  <a:lnTo>
                    <a:pt x="1649" y="13328"/>
                  </a:lnTo>
                  <a:lnTo>
                    <a:pt x="1455" y="13522"/>
                  </a:lnTo>
                  <a:lnTo>
                    <a:pt x="1309" y="13667"/>
                  </a:lnTo>
                  <a:lnTo>
                    <a:pt x="1212" y="13861"/>
                  </a:lnTo>
                  <a:lnTo>
                    <a:pt x="1116" y="14103"/>
                  </a:lnTo>
                  <a:lnTo>
                    <a:pt x="1067" y="14297"/>
                  </a:lnTo>
                  <a:lnTo>
                    <a:pt x="1019" y="14540"/>
                  </a:lnTo>
                  <a:lnTo>
                    <a:pt x="1067" y="14879"/>
                  </a:lnTo>
                  <a:lnTo>
                    <a:pt x="1164" y="15170"/>
                  </a:lnTo>
                  <a:lnTo>
                    <a:pt x="1309" y="15412"/>
                  </a:lnTo>
                  <a:lnTo>
                    <a:pt x="1455" y="15654"/>
                  </a:lnTo>
                  <a:lnTo>
                    <a:pt x="1697" y="15848"/>
                  </a:lnTo>
                  <a:lnTo>
                    <a:pt x="1939" y="15945"/>
                  </a:lnTo>
                  <a:lnTo>
                    <a:pt x="2230" y="16042"/>
                  </a:lnTo>
                  <a:lnTo>
                    <a:pt x="2569" y="16090"/>
                  </a:lnTo>
                  <a:lnTo>
                    <a:pt x="2860" y="16042"/>
                  </a:lnTo>
                  <a:lnTo>
                    <a:pt x="3151" y="15945"/>
                  </a:lnTo>
                  <a:lnTo>
                    <a:pt x="3393" y="15848"/>
                  </a:lnTo>
                  <a:lnTo>
                    <a:pt x="3636" y="15654"/>
                  </a:lnTo>
                  <a:lnTo>
                    <a:pt x="3830" y="15412"/>
                  </a:lnTo>
                  <a:lnTo>
                    <a:pt x="3975" y="15170"/>
                  </a:lnTo>
                  <a:lnTo>
                    <a:pt x="4023" y="14879"/>
                  </a:lnTo>
                  <a:lnTo>
                    <a:pt x="4072" y="14540"/>
                  </a:lnTo>
                  <a:lnTo>
                    <a:pt x="4072" y="14297"/>
                  </a:lnTo>
                  <a:lnTo>
                    <a:pt x="3975" y="14103"/>
                  </a:lnTo>
                  <a:lnTo>
                    <a:pt x="3926" y="13861"/>
                  </a:lnTo>
                  <a:lnTo>
                    <a:pt x="3781" y="13667"/>
                  </a:lnTo>
                  <a:lnTo>
                    <a:pt x="3636" y="13522"/>
                  </a:lnTo>
                  <a:lnTo>
                    <a:pt x="3490" y="13328"/>
                  </a:lnTo>
                  <a:lnTo>
                    <a:pt x="3248" y="13231"/>
                  </a:lnTo>
                  <a:lnTo>
                    <a:pt x="3054" y="13134"/>
                  </a:lnTo>
                  <a:lnTo>
                    <a:pt x="3054" y="10420"/>
                  </a:lnTo>
                  <a:lnTo>
                    <a:pt x="4750" y="10420"/>
                  </a:lnTo>
                  <a:lnTo>
                    <a:pt x="4314" y="10662"/>
                  </a:lnTo>
                  <a:lnTo>
                    <a:pt x="4169" y="10808"/>
                  </a:lnTo>
                  <a:lnTo>
                    <a:pt x="4072" y="10953"/>
                  </a:lnTo>
                  <a:lnTo>
                    <a:pt x="4072" y="11147"/>
                  </a:lnTo>
                  <a:lnTo>
                    <a:pt x="4120" y="11341"/>
                  </a:lnTo>
                  <a:lnTo>
                    <a:pt x="5138" y="13134"/>
                  </a:lnTo>
                  <a:lnTo>
                    <a:pt x="5284" y="13279"/>
                  </a:lnTo>
                  <a:lnTo>
                    <a:pt x="5477" y="13376"/>
                  </a:lnTo>
                  <a:lnTo>
                    <a:pt x="5671" y="13376"/>
                  </a:lnTo>
                  <a:lnTo>
                    <a:pt x="5817" y="13279"/>
                  </a:lnTo>
                  <a:lnTo>
                    <a:pt x="6544" y="12892"/>
                  </a:lnTo>
                  <a:lnTo>
                    <a:pt x="6834" y="13086"/>
                  </a:lnTo>
                  <a:lnTo>
                    <a:pt x="7125" y="13279"/>
                  </a:lnTo>
                  <a:lnTo>
                    <a:pt x="7125" y="14055"/>
                  </a:lnTo>
                  <a:lnTo>
                    <a:pt x="7174" y="14249"/>
                  </a:lnTo>
                  <a:lnTo>
                    <a:pt x="7271" y="14394"/>
                  </a:lnTo>
                  <a:lnTo>
                    <a:pt x="7464" y="14540"/>
                  </a:lnTo>
                  <a:lnTo>
                    <a:pt x="8143" y="14540"/>
                  </a:lnTo>
                  <a:lnTo>
                    <a:pt x="8143" y="16817"/>
                  </a:lnTo>
                  <a:lnTo>
                    <a:pt x="8191" y="17011"/>
                  </a:lnTo>
                  <a:lnTo>
                    <a:pt x="8288" y="17205"/>
                  </a:lnTo>
                  <a:lnTo>
                    <a:pt x="8482" y="17302"/>
                  </a:lnTo>
                  <a:lnTo>
                    <a:pt x="8676" y="17351"/>
                  </a:lnTo>
                  <a:lnTo>
                    <a:pt x="8870" y="17302"/>
                  </a:lnTo>
                  <a:lnTo>
                    <a:pt x="9015" y="17205"/>
                  </a:lnTo>
                  <a:lnTo>
                    <a:pt x="9112" y="17011"/>
                  </a:lnTo>
                  <a:lnTo>
                    <a:pt x="9161" y="16817"/>
                  </a:lnTo>
                  <a:lnTo>
                    <a:pt x="9161" y="14540"/>
                  </a:lnTo>
                  <a:lnTo>
                    <a:pt x="9888" y="14540"/>
                  </a:lnTo>
                  <a:lnTo>
                    <a:pt x="10033" y="14394"/>
                  </a:lnTo>
                  <a:lnTo>
                    <a:pt x="10130" y="14249"/>
                  </a:lnTo>
                  <a:lnTo>
                    <a:pt x="10178" y="14055"/>
                  </a:lnTo>
                  <a:lnTo>
                    <a:pt x="10178" y="13279"/>
                  </a:lnTo>
                  <a:lnTo>
                    <a:pt x="10518" y="13086"/>
                  </a:lnTo>
                  <a:lnTo>
                    <a:pt x="10809" y="12892"/>
                  </a:lnTo>
                  <a:lnTo>
                    <a:pt x="11487" y="13279"/>
                  </a:lnTo>
                  <a:lnTo>
                    <a:pt x="11681" y="13376"/>
                  </a:lnTo>
                  <a:lnTo>
                    <a:pt x="11875" y="13376"/>
                  </a:lnTo>
                  <a:lnTo>
                    <a:pt x="12069" y="13279"/>
                  </a:lnTo>
                  <a:lnTo>
                    <a:pt x="12166" y="13134"/>
                  </a:lnTo>
                  <a:lnTo>
                    <a:pt x="13183" y="11341"/>
                  </a:lnTo>
                  <a:lnTo>
                    <a:pt x="13280" y="11147"/>
                  </a:lnTo>
                  <a:lnTo>
                    <a:pt x="13232" y="10953"/>
                  </a:lnTo>
                  <a:lnTo>
                    <a:pt x="13183" y="10808"/>
                  </a:lnTo>
                  <a:lnTo>
                    <a:pt x="12989" y="10662"/>
                  </a:lnTo>
                  <a:lnTo>
                    <a:pt x="12602" y="10420"/>
                  </a:lnTo>
                  <a:lnTo>
                    <a:pt x="14250" y="10420"/>
                  </a:lnTo>
                  <a:lnTo>
                    <a:pt x="14250" y="13134"/>
                  </a:lnTo>
                  <a:lnTo>
                    <a:pt x="14056" y="13231"/>
                  </a:lnTo>
                  <a:lnTo>
                    <a:pt x="13862" y="13328"/>
                  </a:lnTo>
                  <a:lnTo>
                    <a:pt x="13668" y="13522"/>
                  </a:lnTo>
                  <a:lnTo>
                    <a:pt x="13523" y="13667"/>
                  </a:lnTo>
                  <a:lnTo>
                    <a:pt x="13426" y="13861"/>
                  </a:lnTo>
                  <a:lnTo>
                    <a:pt x="13329" y="14103"/>
                  </a:lnTo>
                  <a:lnTo>
                    <a:pt x="13280" y="14297"/>
                  </a:lnTo>
                  <a:lnTo>
                    <a:pt x="13232" y="14540"/>
                  </a:lnTo>
                  <a:lnTo>
                    <a:pt x="13280" y="14879"/>
                  </a:lnTo>
                  <a:lnTo>
                    <a:pt x="13377" y="15170"/>
                  </a:lnTo>
                  <a:lnTo>
                    <a:pt x="13523" y="15412"/>
                  </a:lnTo>
                  <a:lnTo>
                    <a:pt x="13716" y="15654"/>
                  </a:lnTo>
                  <a:lnTo>
                    <a:pt x="13910" y="15848"/>
                  </a:lnTo>
                  <a:lnTo>
                    <a:pt x="14201" y="15945"/>
                  </a:lnTo>
                  <a:lnTo>
                    <a:pt x="14492" y="16042"/>
                  </a:lnTo>
                  <a:lnTo>
                    <a:pt x="14783" y="16090"/>
                  </a:lnTo>
                  <a:lnTo>
                    <a:pt x="15073" y="16042"/>
                  </a:lnTo>
                  <a:lnTo>
                    <a:pt x="15364" y="15945"/>
                  </a:lnTo>
                  <a:lnTo>
                    <a:pt x="15607" y="15848"/>
                  </a:lnTo>
                  <a:lnTo>
                    <a:pt x="15849" y="15654"/>
                  </a:lnTo>
                  <a:lnTo>
                    <a:pt x="16043" y="15412"/>
                  </a:lnTo>
                  <a:lnTo>
                    <a:pt x="16188" y="15170"/>
                  </a:lnTo>
                  <a:lnTo>
                    <a:pt x="16285" y="14879"/>
                  </a:lnTo>
                  <a:lnTo>
                    <a:pt x="16285" y="14540"/>
                  </a:lnTo>
                  <a:lnTo>
                    <a:pt x="16285" y="14297"/>
                  </a:lnTo>
                  <a:lnTo>
                    <a:pt x="16237" y="14103"/>
                  </a:lnTo>
                  <a:lnTo>
                    <a:pt x="16140" y="13861"/>
                  </a:lnTo>
                  <a:lnTo>
                    <a:pt x="15994" y="13667"/>
                  </a:lnTo>
                  <a:lnTo>
                    <a:pt x="15849" y="13522"/>
                  </a:lnTo>
                  <a:lnTo>
                    <a:pt x="15703" y="13328"/>
                  </a:lnTo>
                  <a:lnTo>
                    <a:pt x="15510" y="13231"/>
                  </a:lnTo>
                  <a:lnTo>
                    <a:pt x="15267" y="13134"/>
                  </a:lnTo>
                  <a:lnTo>
                    <a:pt x="15267" y="10275"/>
                  </a:lnTo>
                  <a:lnTo>
                    <a:pt x="15703" y="10081"/>
                  </a:lnTo>
                  <a:lnTo>
                    <a:pt x="16091" y="9838"/>
                  </a:lnTo>
                  <a:lnTo>
                    <a:pt x="16479" y="9499"/>
                  </a:lnTo>
                  <a:lnTo>
                    <a:pt x="16770" y="9160"/>
                  </a:lnTo>
                  <a:lnTo>
                    <a:pt x="17012" y="8772"/>
                  </a:lnTo>
                  <a:lnTo>
                    <a:pt x="17157" y="8336"/>
                  </a:lnTo>
                  <a:lnTo>
                    <a:pt x="17303" y="7900"/>
                  </a:lnTo>
                  <a:lnTo>
                    <a:pt x="17351" y="7367"/>
                  </a:lnTo>
                  <a:lnTo>
                    <a:pt x="17303" y="6834"/>
                  </a:lnTo>
                  <a:lnTo>
                    <a:pt x="17109" y="6301"/>
                  </a:lnTo>
                  <a:lnTo>
                    <a:pt x="16867" y="5816"/>
                  </a:lnTo>
                  <a:lnTo>
                    <a:pt x="16576" y="5380"/>
                  </a:lnTo>
                  <a:lnTo>
                    <a:pt x="16188" y="4992"/>
                  </a:lnTo>
                  <a:lnTo>
                    <a:pt x="15703" y="4701"/>
                  </a:lnTo>
                  <a:lnTo>
                    <a:pt x="15219" y="4507"/>
                  </a:lnTo>
                  <a:lnTo>
                    <a:pt x="14686" y="4362"/>
                  </a:lnTo>
                  <a:lnTo>
                    <a:pt x="14589" y="3829"/>
                  </a:lnTo>
                  <a:lnTo>
                    <a:pt x="14346" y="3344"/>
                  </a:lnTo>
                  <a:lnTo>
                    <a:pt x="14056" y="2860"/>
                  </a:lnTo>
                  <a:lnTo>
                    <a:pt x="13716" y="2472"/>
                  </a:lnTo>
                  <a:lnTo>
                    <a:pt x="13280" y="2133"/>
                  </a:lnTo>
                  <a:lnTo>
                    <a:pt x="12796" y="1890"/>
                  </a:lnTo>
                  <a:lnTo>
                    <a:pt x="12262" y="1745"/>
                  </a:lnTo>
                  <a:lnTo>
                    <a:pt x="11681" y="1696"/>
                  </a:lnTo>
                  <a:lnTo>
                    <a:pt x="11245" y="1696"/>
                  </a:lnTo>
                  <a:lnTo>
                    <a:pt x="11051" y="1357"/>
                  </a:lnTo>
                  <a:lnTo>
                    <a:pt x="10809" y="1018"/>
                  </a:lnTo>
                  <a:lnTo>
                    <a:pt x="10518" y="727"/>
                  </a:lnTo>
                  <a:lnTo>
                    <a:pt x="10227" y="485"/>
                  </a:lnTo>
                  <a:lnTo>
                    <a:pt x="9888" y="242"/>
                  </a:lnTo>
                  <a:lnTo>
                    <a:pt x="9500" y="97"/>
                  </a:lnTo>
                  <a:lnTo>
                    <a:pt x="90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6"/>
            <p:cNvSpPr/>
            <p:nvPr/>
          </p:nvSpPr>
          <p:spPr>
            <a:xfrm>
              <a:off x="6181007" y="4178406"/>
              <a:ext cx="69020" cy="69020"/>
            </a:xfrm>
            <a:custGeom>
              <a:rect b="b" l="l" r="r" t="t"/>
              <a:pathLst>
                <a:path extrusionOk="0" h="3054" w="3054">
                  <a:moveTo>
                    <a:pt x="1551" y="1018"/>
                  </a:moveTo>
                  <a:lnTo>
                    <a:pt x="1745" y="1067"/>
                  </a:lnTo>
                  <a:lnTo>
                    <a:pt x="1890" y="1164"/>
                  </a:lnTo>
                  <a:lnTo>
                    <a:pt x="1987" y="1309"/>
                  </a:lnTo>
                  <a:lnTo>
                    <a:pt x="2036" y="1551"/>
                  </a:lnTo>
                  <a:lnTo>
                    <a:pt x="1987" y="1745"/>
                  </a:lnTo>
                  <a:lnTo>
                    <a:pt x="1890" y="1891"/>
                  </a:lnTo>
                  <a:lnTo>
                    <a:pt x="1745" y="1988"/>
                  </a:lnTo>
                  <a:lnTo>
                    <a:pt x="1551" y="2036"/>
                  </a:lnTo>
                  <a:lnTo>
                    <a:pt x="1357" y="1988"/>
                  </a:lnTo>
                  <a:lnTo>
                    <a:pt x="1163" y="1891"/>
                  </a:lnTo>
                  <a:lnTo>
                    <a:pt x="1066" y="1745"/>
                  </a:lnTo>
                  <a:lnTo>
                    <a:pt x="1018" y="1551"/>
                  </a:lnTo>
                  <a:lnTo>
                    <a:pt x="1066" y="1309"/>
                  </a:lnTo>
                  <a:lnTo>
                    <a:pt x="1163" y="1164"/>
                  </a:lnTo>
                  <a:lnTo>
                    <a:pt x="1357" y="1067"/>
                  </a:lnTo>
                  <a:lnTo>
                    <a:pt x="1551" y="1018"/>
                  </a:lnTo>
                  <a:close/>
                  <a:moveTo>
                    <a:pt x="1551" y="1"/>
                  </a:moveTo>
                  <a:lnTo>
                    <a:pt x="1212" y="49"/>
                  </a:lnTo>
                  <a:lnTo>
                    <a:pt x="969" y="146"/>
                  </a:lnTo>
                  <a:lnTo>
                    <a:pt x="679" y="243"/>
                  </a:lnTo>
                  <a:lnTo>
                    <a:pt x="485" y="437"/>
                  </a:lnTo>
                  <a:lnTo>
                    <a:pt x="291" y="679"/>
                  </a:lnTo>
                  <a:lnTo>
                    <a:pt x="146" y="921"/>
                  </a:lnTo>
                  <a:lnTo>
                    <a:pt x="49" y="1212"/>
                  </a:lnTo>
                  <a:lnTo>
                    <a:pt x="0" y="1551"/>
                  </a:lnTo>
                  <a:lnTo>
                    <a:pt x="49" y="1842"/>
                  </a:lnTo>
                  <a:lnTo>
                    <a:pt x="146" y="2133"/>
                  </a:lnTo>
                  <a:lnTo>
                    <a:pt x="291" y="2375"/>
                  </a:lnTo>
                  <a:lnTo>
                    <a:pt x="485" y="2618"/>
                  </a:lnTo>
                  <a:lnTo>
                    <a:pt x="679" y="2812"/>
                  </a:lnTo>
                  <a:lnTo>
                    <a:pt x="969" y="2957"/>
                  </a:lnTo>
                  <a:lnTo>
                    <a:pt x="1212" y="3005"/>
                  </a:lnTo>
                  <a:lnTo>
                    <a:pt x="1551" y="3054"/>
                  </a:lnTo>
                  <a:lnTo>
                    <a:pt x="1842" y="3005"/>
                  </a:lnTo>
                  <a:lnTo>
                    <a:pt x="2133" y="2957"/>
                  </a:lnTo>
                  <a:lnTo>
                    <a:pt x="2375" y="2812"/>
                  </a:lnTo>
                  <a:lnTo>
                    <a:pt x="2617" y="2618"/>
                  </a:lnTo>
                  <a:lnTo>
                    <a:pt x="2811" y="2375"/>
                  </a:lnTo>
                  <a:lnTo>
                    <a:pt x="2957" y="2133"/>
                  </a:lnTo>
                  <a:lnTo>
                    <a:pt x="3053" y="1842"/>
                  </a:lnTo>
                  <a:lnTo>
                    <a:pt x="3053" y="1551"/>
                  </a:lnTo>
                  <a:lnTo>
                    <a:pt x="3053" y="1212"/>
                  </a:lnTo>
                  <a:lnTo>
                    <a:pt x="2957" y="921"/>
                  </a:lnTo>
                  <a:lnTo>
                    <a:pt x="2811" y="679"/>
                  </a:lnTo>
                  <a:lnTo>
                    <a:pt x="2617" y="437"/>
                  </a:lnTo>
                  <a:lnTo>
                    <a:pt x="2375" y="243"/>
                  </a:lnTo>
                  <a:lnTo>
                    <a:pt x="2133" y="146"/>
                  </a:lnTo>
                  <a:lnTo>
                    <a:pt x="1842" y="49"/>
                  </a:lnTo>
                  <a:lnTo>
                    <a:pt x="155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2" name="Google Shape;1102;p36"/>
          <p:cNvGrpSpPr/>
          <p:nvPr/>
        </p:nvGrpSpPr>
        <p:grpSpPr>
          <a:xfrm>
            <a:off x="6594092" y="4045868"/>
            <a:ext cx="391047" cy="278229"/>
            <a:chOff x="6729758" y="4100639"/>
            <a:chExt cx="391047" cy="278229"/>
          </a:xfrm>
        </p:grpSpPr>
        <p:sp>
          <p:nvSpPr>
            <p:cNvPr id="1103" name="Google Shape;1103;p36"/>
            <p:cNvSpPr/>
            <p:nvPr/>
          </p:nvSpPr>
          <p:spPr>
            <a:xfrm>
              <a:off x="6729758" y="4100639"/>
              <a:ext cx="67913" cy="278229"/>
            </a:xfrm>
            <a:custGeom>
              <a:rect b="b" l="l" r="r" t="t"/>
              <a:pathLst>
                <a:path extrusionOk="0" h="12311" w="3005">
                  <a:moveTo>
                    <a:pt x="1987" y="1018"/>
                  </a:moveTo>
                  <a:lnTo>
                    <a:pt x="1987" y="2036"/>
                  </a:lnTo>
                  <a:lnTo>
                    <a:pt x="1018" y="2036"/>
                  </a:lnTo>
                  <a:lnTo>
                    <a:pt x="1018" y="1018"/>
                  </a:lnTo>
                  <a:close/>
                  <a:moveTo>
                    <a:pt x="1987" y="3054"/>
                  </a:moveTo>
                  <a:lnTo>
                    <a:pt x="1987" y="9984"/>
                  </a:lnTo>
                  <a:lnTo>
                    <a:pt x="1503" y="10857"/>
                  </a:lnTo>
                  <a:lnTo>
                    <a:pt x="1018" y="9984"/>
                  </a:lnTo>
                  <a:lnTo>
                    <a:pt x="1018" y="3054"/>
                  </a:lnTo>
                  <a:close/>
                  <a:moveTo>
                    <a:pt x="485" y="1"/>
                  </a:moveTo>
                  <a:lnTo>
                    <a:pt x="291" y="49"/>
                  </a:lnTo>
                  <a:lnTo>
                    <a:pt x="146" y="146"/>
                  </a:lnTo>
                  <a:lnTo>
                    <a:pt x="0" y="291"/>
                  </a:lnTo>
                  <a:lnTo>
                    <a:pt x="0" y="534"/>
                  </a:lnTo>
                  <a:lnTo>
                    <a:pt x="0" y="10130"/>
                  </a:lnTo>
                  <a:lnTo>
                    <a:pt x="0" y="10275"/>
                  </a:lnTo>
                  <a:lnTo>
                    <a:pt x="49" y="10372"/>
                  </a:lnTo>
                  <a:lnTo>
                    <a:pt x="1066" y="12068"/>
                  </a:lnTo>
                  <a:lnTo>
                    <a:pt x="1163" y="12165"/>
                  </a:lnTo>
                  <a:lnTo>
                    <a:pt x="1260" y="12262"/>
                  </a:lnTo>
                  <a:lnTo>
                    <a:pt x="1357" y="12311"/>
                  </a:lnTo>
                  <a:lnTo>
                    <a:pt x="1648" y="12311"/>
                  </a:lnTo>
                  <a:lnTo>
                    <a:pt x="1745" y="12262"/>
                  </a:lnTo>
                  <a:lnTo>
                    <a:pt x="1842" y="12165"/>
                  </a:lnTo>
                  <a:lnTo>
                    <a:pt x="1939" y="12068"/>
                  </a:lnTo>
                  <a:lnTo>
                    <a:pt x="2957" y="10372"/>
                  </a:lnTo>
                  <a:lnTo>
                    <a:pt x="3005" y="10275"/>
                  </a:lnTo>
                  <a:lnTo>
                    <a:pt x="3005" y="10130"/>
                  </a:lnTo>
                  <a:lnTo>
                    <a:pt x="3005" y="534"/>
                  </a:lnTo>
                  <a:lnTo>
                    <a:pt x="3005" y="291"/>
                  </a:lnTo>
                  <a:lnTo>
                    <a:pt x="2860" y="146"/>
                  </a:lnTo>
                  <a:lnTo>
                    <a:pt x="2714" y="49"/>
                  </a:lnTo>
                  <a:lnTo>
                    <a:pt x="252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6"/>
            <p:cNvSpPr/>
            <p:nvPr/>
          </p:nvSpPr>
          <p:spPr>
            <a:xfrm>
              <a:off x="6821762" y="4122539"/>
              <a:ext cx="299043" cy="235515"/>
            </a:xfrm>
            <a:custGeom>
              <a:rect b="b" l="l" r="r" t="t"/>
              <a:pathLst>
                <a:path extrusionOk="0" h="10421" w="13232">
                  <a:moveTo>
                    <a:pt x="1987" y="1019"/>
                  </a:moveTo>
                  <a:lnTo>
                    <a:pt x="1987" y="9403"/>
                  </a:lnTo>
                  <a:lnTo>
                    <a:pt x="970" y="9403"/>
                  </a:lnTo>
                  <a:lnTo>
                    <a:pt x="970" y="1019"/>
                  </a:lnTo>
                  <a:close/>
                  <a:moveTo>
                    <a:pt x="12213" y="1019"/>
                  </a:moveTo>
                  <a:lnTo>
                    <a:pt x="12213" y="9403"/>
                  </a:lnTo>
                  <a:lnTo>
                    <a:pt x="3005" y="9403"/>
                  </a:lnTo>
                  <a:lnTo>
                    <a:pt x="3005" y="1019"/>
                  </a:lnTo>
                  <a:close/>
                  <a:moveTo>
                    <a:pt x="291" y="1"/>
                  </a:moveTo>
                  <a:lnTo>
                    <a:pt x="146" y="146"/>
                  </a:lnTo>
                  <a:lnTo>
                    <a:pt x="0" y="292"/>
                  </a:lnTo>
                  <a:lnTo>
                    <a:pt x="0" y="485"/>
                  </a:lnTo>
                  <a:lnTo>
                    <a:pt x="0" y="9888"/>
                  </a:lnTo>
                  <a:lnTo>
                    <a:pt x="0" y="10130"/>
                  </a:lnTo>
                  <a:lnTo>
                    <a:pt x="146" y="10275"/>
                  </a:lnTo>
                  <a:lnTo>
                    <a:pt x="291" y="10372"/>
                  </a:lnTo>
                  <a:lnTo>
                    <a:pt x="485" y="10421"/>
                  </a:lnTo>
                  <a:lnTo>
                    <a:pt x="12747" y="10421"/>
                  </a:lnTo>
                  <a:lnTo>
                    <a:pt x="12940" y="10372"/>
                  </a:lnTo>
                  <a:lnTo>
                    <a:pt x="13086" y="10275"/>
                  </a:lnTo>
                  <a:lnTo>
                    <a:pt x="13231" y="10130"/>
                  </a:lnTo>
                  <a:lnTo>
                    <a:pt x="13231" y="9888"/>
                  </a:lnTo>
                  <a:lnTo>
                    <a:pt x="13231" y="485"/>
                  </a:lnTo>
                  <a:lnTo>
                    <a:pt x="13231" y="292"/>
                  </a:lnTo>
                  <a:lnTo>
                    <a:pt x="13086" y="146"/>
                  </a:lnTo>
                  <a:lnTo>
                    <a:pt x="129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6"/>
            <p:cNvSpPr/>
            <p:nvPr/>
          </p:nvSpPr>
          <p:spPr>
            <a:xfrm>
              <a:off x="6912659" y="4167445"/>
              <a:ext cx="49313" cy="49313"/>
            </a:xfrm>
            <a:custGeom>
              <a:rect b="b" l="l" r="r" t="t"/>
              <a:pathLst>
                <a:path extrusionOk="0" h="2182" w="2182">
                  <a:moveTo>
                    <a:pt x="534" y="1"/>
                  </a:moveTo>
                  <a:lnTo>
                    <a:pt x="340" y="49"/>
                  </a:lnTo>
                  <a:lnTo>
                    <a:pt x="146" y="195"/>
                  </a:lnTo>
                  <a:lnTo>
                    <a:pt x="49" y="340"/>
                  </a:lnTo>
                  <a:lnTo>
                    <a:pt x="1" y="534"/>
                  </a:lnTo>
                  <a:lnTo>
                    <a:pt x="1" y="1649"/>
                  </a:lnTo>
                  <a:lnTo>
                    <a:pt x="49" y="1843"/>
                  </a:lnTo>
                  <a:lnTo>
                    <a:pt x="146" y="2036"/>
                  </a:lnTo>
                  <a:lnTo>
                    <a:pt x="340" y="2133"/>
                  </a:lnTo>
                  <a:lnTo>
                    <a:pt x="534" y="2182"/>
                  </a:lnTo>
                  <a:lnTo>
                    <a:pt x="728" y="2133"/>
                  </a:lnTo>
                  <a:lnTo>
                    <a:pt x="873" y="2036"/>
                  </a:lnTo>
                  <a:lnTo>
                    <a:pt x="1019" y="1843"/>
                  </a:lnTo>
                  <a:lnTo>
                    <a:pt x="1019" y="1649"/>
                  </a:lnTo>
                  <a:lnTo>
                    <a:pt x="1019" y="1019"/>
                  </a:lnTo>
                  <a:lnTo>
                    <a:pt x="1843" y="1019"/>
                  </a:lnTo>
                  <a:lnTo>
                    <a:pt x="2036" y="873"/>
                  </a:lnTo>
                  <a:lnTo>
                    <a:pt x="2133" y="728"/>
                  </a:lnTo>
                  <a:lnTo>
                    <a:pt x="2182" y="534"/>
                  </a:lnTo>
                  <a:lnTo>
                    <a:pt x="2133" y="340"/>
                  </a:lnTo>
                  <a:lnTo>
                    <a:pt x="2036" y="195"/>
                  </a:lnTo>
                  <a:lnTo>
                    <a:pt x="1843" y="49"/>
                  </a:lnTo>
                  <a:lnTo>
                    <a:pt x="164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6"/>
            <p:cNvSpPr/>
            <p:nvPr/>
          </p:nvSpPr>
          <p:spPr>
            <a:xfrm>
              <a:off x="7026586" y="4167445"/>
              <a:ext cx="48206" cy="49313"/>
            </a:xfrm>
            <a:custGeom>
              <a:rect b="b" l="l" r="r" t="t"/>
              <a:pathLst>
                <a:path extrusionOk="0" h="2182" w="2133">
                  <a:moveTo>
                    <a:pt x="533" y="1"/>
                  </a:moveTo>
                  <a:lnTo>
                    <a:pt x="339" y="49"/>
                  </a:lnTo>
                  <a:lnTo>
                    <a:pt x="146" y="195"/>
                  </a:lnTo>
                  <a:lnTo>
                    <a:pt x="49" y="340"/>
                  </a:lnTo>
                  <a:lnTo>
                    <a:pt x="0" y="534"/>
                  </a:lnTo>
                  <a:lnTo>
                    <a:pt x="49" y="728"/>
                  </a:lnTo>
                  <a:lnTo>
                    <a:pt x="146" y="873"/>
                  </a:lnTo>
                  <a:lnTo>
                    <a:pt x="339" y="1019"/>
                  </a:lnTo>
                  <a:lnTo>
                    <a:pt x="1115" y="1019"/>
                  </a:lnTo>
                  <a:lnTo>
                    <a:pt x="1115" y="1649"/>
                  </a:lnTo>
                  <a:lnTo>
                    <a:pt x="1163" y="1843"/>
                  </a:lnTo>
                  <a:lnTo>
                    <a:pt x="1309" y="2036"/>
                  </a:lnTo>
                  <a:lnTo>
                    <a:pt x="1454" y="2133"/>
                  </a:lnTo>
                  <a:lnTo>
                    <a:pt x="1648" y="2182"/>
                  </a:lnTo>
                  <a:lnTo>
                    <a:pt x="1842" y="2133"/>
                  </a:lnTo>
                  <a:lnTo>
                    <a:pt x="1987" y="2036"/>
                  </a:lnTo>
                  <a:lnTo>
                    <a:pt x="2133" y="1843"/>
                  </a:lnTo>
                  <a:lnTo>
                    <a:pt x="2133" y="1649"/>
                  </a:lnTo>
                  <a:lnTo>
                    <a:pt x="2133" y="534"/>
                  </a:lnTo>
                  <a:lnTo>
                    <a:pt x="2133" y="340"/>
                  </a:lnTo>
                  <a:lnTo>
                    <a:pt x="1987" y="195"/>
                  </a:lnTo>
                  <a:lnTo>
                    <a:pt x="1842" y="49"/>
                  </a:lnTo>
                  <a:lnTo>
                    <a:pt x="16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6"/>
            <p:cNvSpPr/>
            <p:nvPr/>
          </p:nvSpPr>
          <p:spPr>
            <a:xfrm>
              <a:off x="7026586" y="4263834"/>
              <a:ext cx="48206" cy="48228"/>
            </a:xfrm>
            <a:custGeom>
              <a:rect b="b" l="l" r="r" t="t"/>
              <a:pathLst>
                <a:path extrusionOk="0" h="2134" w="2133">
                  <a:moveTo>
                    <a:pt x="1648" y="1"/>
                  </a:moveTo>
                  <a:lnTo>
                    <a:pt x="1454" y="49"/>
                  </a:lnTo>
                  <a:lnTo>
                    <a:pt x="1309" y="146"/>
                  </a:lnTo>
                  <a:lnTo>
                    <a:pt x="1163" y="292"/>
                  </a:lnTo>
                  <a:lnTo>
                    <a:pt x="1115" y="485"/>
                  </a:lnTo>
                  <a:lnTo>
                    <a:pt x="1115" y="1115"/>
                  </a:lnTo>
                  <a:lnTo>
                    <a:pt x="533" y="1115"/>
                  </a:lnTo>
                  <a:lnTo>
                    <a:pt x="339" y="1164"/>
                  </a:lnTo>
                  <a:lnTo>
                    <a:pt x="146" y="1261"/>
                  </a:lnTo>
                  <a:lnTo>
                    <a:pt x="49" y="1406"/>
                  </a:lnTo>
                  <a:lnTo>
                    <a:pt x="0" y="1600"/>
                  </a:lnTo>
                  <a:lnTo>
                    <a:pt x="49" y="1842"/>
                  </a:lnTo>
                  <a:lnTo>
                    <a:pt x="146" y="1988"/>
                  </a:lnTo>
                  <a:lnTo>
                    <a:pt x="339" y="2085"/>
                  </a:lnTo>
                  <a:lnTo>
                    <a:pt x="533" y="2133"/>
                  </a:lnTo>
                  <a:lnTo>
                    <a:pt x="1648" y="2133"/>
                  </a:lnTo>
                  <a:lnTo>
                    <a:pt x="1842" y="2085"/>
                  </a:lnTo>
                  <a:lnTo>
                    <a:pt x="1987" y="1988"/>
                  </a:lnTo>
                  <a:lnTo>
                    <a:pt x="2133" y="1842"/>
                  </a:lnTo>
                  <a:lnTo>
                    <a:pt x="2133" y="1600"/>
                  </a:lnTo>
                  <a:lnTo>
                    <a:pt x="2133" y="485"/>
                  </a:lnTo>
                  <a:lnTo>
                    <a:pt x="2133" y="292"/>
                  </a:lnTo>
                  <a:lnTo>
                    <a:pt x="1987" y="146"/>
                  </a:lnTo>
                  <a:lnTo>
                    <a:pt x="1842" y="49"/>
                  </a:lnTo>
                  <a:lnTo>
                    <a:pt x="164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6"/>
            <p:cNvSpPr/>
            <p:nvPr/>
          </p:nvSpPr>
          <p:spPr>
            <a:xfrm>
              <a:off x="6912659" y="4263834"/>
              <a:ext cx="49313" cy="48228"/>
            </a:xfrm>
            <a:custGeom>
              <a:rect b="b" l="l" r="r" t="t"/>
              <a:pathLst>
                <a:path extrusionOk="0" h="2134" w="2182">
                  <a:moveTo>
                    <a:pt x="534" y="1"/>
                  </a:moveTo>
                  <a:lnTo>
                    <a:pt x="340" y="49"/>
                  </a:lnTo>
                  <a:lnTo>
                    <a:pt x="146" y="146"/>
                  </a:lnTo>
                  <a:lnTo>
                    <a:pt x="49" y="292"/>
                  </a:lnTo>
                  <a:lnTo>
                    <a:pt x="1" y="485"/>
                  </a:lnTo>
                  <a:lnTo>
                    <a:pt x="1" y="1600"/>
                  </a:lnTo>
                  <a:lnTo>
                    <a:pt x="49" y="1842"/>
                  </a:lnTo>
                  <a:lnTo>
                    <a:pt x="146" y="1988"/>
                  </a:lnTo>
                  <a:lnTo>
                    <a:pt x="340" y="2085"/>
                  </a:lnTo>
                  <a:lnTo>
                    <a:pt x="534" y="2133"/>
                  </a:lnTo>
                  <a:lnTo>
                    <a:pt x="1649" y="2133"/>
                  </a:lnTo>
                  <a:lnTo>
                    <a:pt x="1843" y="2085"/>
                  </a:lnTo>
                  <a:lnTo>
                    <a:pt x="2036" y="1988"/>
                  </a:lnTo>
                  <a:lnTo>
                    <a:pt x="2133" y="1842"/>
                  </a:lnTo>
                  <a:lnTo>
                    <a:pt x="2182" y="1600"/>
                  </a:lnTo>
                  <a:lnTo>
                    <a:pt x="2133" y="1406"/>
                  </a:lnTo>
                  <a:lnTo>
                    <a:pt x="2036" y="1261"/>
                  </a:lnTo>
                  <a:lnTo>
                    <a:pt x="1843" y="1164"/>
                  </a:lnTo>
                  <a:lnTo>
                    <a:pt x="1649" y="1115"/>
                  </a:lnTo>
                  <a:lnTo>
                    <a:pt x="1019" y="1115"/>
                  </a:lnTo>
                  <a:lnTo>
                    <a:pt x="1019" y="485"/>
                  </a:lnTo>
                  <a:lnTo>
                    <a:pt x="1019" y="292"/>
                  </a:lnTo>
                  <a:lnTo>
                    <a:pt x="873" y="146"/>
                  </a:lnTo>
                  <a:lnTo>
                    <a:pt x="728" y="49"/>
                  </a:lnTo>
                  <a:lnTo>
                    <a:pt x="5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9" name="Google Shape;1109;p36"/>
          <p:cNvGrpSpPr/>
          <p:nvPr/>
        </p:nvGrpSpPr>
        <p:grpSpPr>
          <a:xfrm>
            <a:off x="7254398" y="3988905"/>
            <a:ext cx="308897" cy="392155"/>
            <a:chOff x="7492078" y="3987820"/>
            <a:chExt cx="308897" cy="392155"/>
          </a:xfrm>
        </p:grpSpPr>
        <p:sp>
          <p:nvSpPr>
            <p:cNvPr id="1110" name="Google Shape;1110;p36"/>
            <p:cNvSpPr/>
            <p:nvPr/>
          </p:nvSpPr>
          <p:spPr>
            <a:xfrm>
              <a:off x="7492078" y="3987820"/>
              <a:ext cx="308897" cy="392155"/>
            </a:xfrm>
            <a:custGeom>
              <a:rect b="b" l="l" r="r" t="t"/>
              <a:pathLst>
                <a:path extrusionOk="0" h="17352" w="13668">
                  <a:moveTo>
                    <a:pt x="10809" y="1745"/>
                  </a:moveTo>
                  <a:lnTo>
                    <a:pt x="11923" y="2909"/>
                  </a:lnTo>
                  <a:lnTo>
                    <a:pt x="10809" y="2909"/>
                  </a:lnTo>
                  <a:lnTo>
                    <a:pt x="10809" y="1745"/>
                  </a:lnTo>
                  <a:close/>
                  <a:moveTo>
                    <a:pt x="9791" y="1018"/>
                  </a:moveTo>
                  <a:lnTo>
                    <a:pt x="9791" y="3393"/>
                  </a:lnTo>
                  <a:lnTo>
                    <a:pt x="9839" y="3587"/>
                  </a:lnTo>
                  <a:lnTo>
                    <a:pt x="9936" y="3781"/>
                  </a:lnTo>
                  <a:lnTo>
                    <a:pt x="10082" y="3878"/>
                  </a:lnTo>
                  <a:lnTo>
                    <a:pt x="10275" y="3926"/>
                  </a:lnTo>
                  <a:lnTo>
                    <a:pt x="12650" y="3926"/>
                  </a:lnTo>
                  <a:lnTo>
                    <a:pt x="12650" y="16333"/>
                  </a:lnTo>
                  <a:lnTo>
                    <a:pt x="1019" y="16333"/>
                  </a:lnTo>
                  <a:lnTo>
                    <a:pt x="1019" y="1018"/>
                  </a:lnTo>
                  <a:close/>
                  <a:moveTo>
                    <a:pt x="486" y="1"/>
                  </a:moveTo>
                  <a:lnTo>
                    <a:pt x="292" y="49"/>
                  </a:lnTo>
                  <a:lnTo>
                    <a:pt x="146" y="146"/>
                  </a:lnTo>
                  <a:lnTo>
                    <a:pt x="49" y="340"/>
                  </a:lnTo>
                  <a:lnTo>
                    <a:pt x="1" y="534"/>
                  </a:lnTo>
                  <a:lnTo>
                    <a:pt x="1" y="16866"/>
                  </a:lnTo>
                  <a:lnTo>
                    <a:pt x="49" y="17060"/>
                  </a:lnTo>
                  <a:lnTo>
                    <a:pt x="146" y="17206"/>
                  </a:lnTo>
                  <a:lnTo>
                    <a:pt x="292" y="17303"/>
                  </a:lnTo>
                  <a:lnTo>
                    <a:pt x="486" y="17351"/>
                  </a:lnTo>
                  <a:lnTo>
                    <a:pt x="13183" y="17351"/>
                  </a:lnTo>
                  <a:lnTo>
                    <a:pt x="13377" y="17303"/>
                  </a:lnTo>
                  <a:lnTo>
                    <a:pt x="13523" y="17206"/>
                  </a:lnTo>
                  <a:lnTo>
                    <a:pt x="13620" y="17060"/>
                  </a:lnTo>
                  <a:lnTo>
                    <a:pt x="13668" y="16866"/>
                  </a:lnTo>
                  <a:lnTo>
                    <a:pt x="13668" y="3345"/>
                  </a:lnTo>
                  <a:lnTo>
                    <a:pt x="13620" y="3199"/>
                  </a:lnTo>
                  <a:lnTo>
                    <a:pt x="13523" y="3054"/>
                  </a:lnTo>
                  <a:lnTo>
                    <a:pt x="10663" y="146"/>
                  </a:lnTo>
                  <a:lnTo>
                    <a:pt x="10469" y="49"/>
                  </a:lnTo>
                  <a:lnTo>
                    <a:pt x="1027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36"/>
            <p:cNvSpPr/>
            <p:nvPr/>
          </p:nvSpPr>
          <p:spPr>
            <a:xfrm>
              <a:off x="7538092" y="4205797"/>
              <a:ext cx="216892" cy="82174"/>
            </a:xfrm>
            <a:custGeom>
              <a:rect b="b" l="l" r="r" t="t"/>
              <a:pathLst>
                <a:path extrusionOk="0" h="3636" w="9597">
                  <a:moveTo>
                    <a:pt x="8579" y="1018"/>
                  </a:moveTo>
                  <a:lnTo>
                    <a:pt x="8579" y="2617"/>
                  </a:lnTo>
                  <a:lnTo>
                    <a:pt x="1018" y="2617"/>
                  </a:lnTo>
                  <a:lnTo>
                    <a:pt x="1018" y="1018"/>
                  </a:lnTo>
                  <a:close/>
                  <a:moveTo>
                    <a:pt x="485" y="0"/>
                  </a:moveTo>
                  <a:lnTo>
                    <a:pt x="291" y="49"/>
                  </a:lnTo>
                  <a:lnTo>
                    <a:pt x="146" y="146"/>
                  </a:lnTo>
                  <a:lnTo>
                    <a:pt x="49" y="291"/>
                  </a:lnTo>
                  <a:lnTo>
                    <a:pt x="0" y="485"/>
                  </a:lnTo>
                  <a:lnTo>
                    <a:pt x="0" y="3150"/>
                  </a:lnTo>
                  <a:lnTo>
                    <a:pt x="49" y="3344"/>
                  </a:lnTo>
                  <a:lnTo>
                    <a:pt x="146" y="3490"/>
                  </a:lnTo>
                  <a:lnTo>
                    <a:pt x="291" y="3587"/>
                  </a:lnTo>
                  <a:lnTo>
                    <a:pt x="485" y="3635"/>
                  </a:lnTo>
                  <a:lnTo>
                    <a:pt x="9112" y="3635"/>
                  </a:lnTo>
                  <a:lnTo>
                    <a:pt x="9306" y="3587"/>
                  </a:lnTo>
                  <a:lnTo>
                    <a:pt x="9451" y="3490"/>
                  </a:lnTo>
                  <a:lnTo>
                    <a:pt x="9548" y="3344"/>
                  </a:lnTo>
                  <a:lnTo>
                    <a:pt x="9596" y="3150"/>
                  </a:lnTo>
                  <a:lnTo>
                    <a:pt x="9596" y="485"/>
                  </a:lnTo>
                  <a:lnTo>
                    <a:pt x="9548" y="291"/>
                  </a:lnTo>
                  <a:lnTo>
                    <a:pt x="9451" y="146"/>
                  </a:lnTo>
                  <a:lnTo>
                    <a:pt x="9306" y="49"/>
                  </a:lnTo>
                  <a:lnTo>
                    <a:pt x="91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6"/>
            <p:cNvSpPr/>
            <p:nvPr/>
          </p:nvSpPr>
          <p:spPr>
            <a:xfrm>
              <a:off x="7538092" y="4310932"/>
              <a:ext cx="216892" cy="23029"/>
            </a:xfrm>
            <a:custGeom>
              <a:rect b="b" l="l" r="r" t="t"/>
              <a:pathLst>
                <a:path extrusionOk="0" h="1019" w="9597">
                  <a:moveTo>
                    <a:pt x="485" y="1"/>
                  </a:moveTo>
                  <a:lnTo>
                    <a:pt x="291" y="49"/>
                  </a:lnTo>
                  <a:lnTo>
                    <a:pt x="146" y="146"/>
                  </a:lnTo>
                  <a:lnTo>
                    <a:pt x="49" y="340"/>
                  </a:lnTo>
                  <a:lnTo>
                    <a:pt x="0" y="534"/>
                  </a:lnTo>
                  <a:lnTo>
                    <a:pt x="49" y="728"/>
                  </a:lnTo>
                  <a:lnTo>
                    <a:pt x="146" y="873"/>
                  </a:lnTo>
                  <a:lnTo>
                    <a:pt x="291" y="970"/>
                  </a:lnTo>
                  <a:lnTo>
                    <a:pt x="485" y="1019"/>
                  </a:lnTo>
                  <a:lnTo>
                    <a:pt x="9112" y="1019"/>
                  </a:lnTo>
                  <a:lnTo>
                    <a:pt x="9306" y="970"/>
                  </a:lnTo>
                  <a:lnTo>
                    <a:pt x="9451" y="873"/>
                  </a:lnTo>
                  <a:lnTo>
                    <a:pt x="9548" y="728"/>
                  </a:lnTo>
                  <a:lnTo>
                    <a:pt x="9596" y="534"/>
                  </a:lnTo>
                  <a:lnTo>
                    <a:pt x="9548" y="340"/>
                  </a:lnTo>
                  <a:lnTo>
                    <a:pt x="9451" y="146"/>
                  </a:lnTo>
                  <a:lnTo>
                    <a:pt x="9306" y="49"/>
                  </a:lnTo>
                  <a:lnTo>
                    <a:pt x="911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36"/>
            <p:cNvSpPr/>
            <p:nvPr/>
          </p:nvSpPr>
          <p:spPr>
            <a:xfrm>
              <a:off x="7606005" y="4033834"/>
              <a:ext cx="81066" cy="102966"/>
            </a:xfrm>
            <a:custGeom>
              <a:rect b="b" l="l" r="r" t="t"/>
              <a:pathLst>
                <a:path extrusionOk="0" h="4556" w="3587">
                  <a:moveTo>
                    <a:pt x="1793" y="0"/>
                  </a:moveTo>
                  <a:lnTo>
                    <a:pt x="1454" y="49"/>
                  </a:lnTo>
                  <a:lnTo>
                    <a:pt x="1163" y="146"/>
                  </a:lnTo>
                  <a:lnTo>
                    <a:pt x="873" y="243"/>
                  </a:lnTo>
                  <a:lnTo>
                    <a:pt x="630" y="436"/>
                  </a:lnTo>
                  <a:lnTo>
                    <a:pt x="388" y="679"/>
                  </a:lnTo>
                  <a:lnTo>
                    <a:pt x="243" y="921"/>
                  </a:lnTo>
                  <a:lnTo>
                    <a:pt x="97" y="1212"/>
                  </a:lnTo>
                  <a:lnTo>
                    <a:pt x="49" y="1551"/>
                  </a:lnTo>
                  <a:lnTo>
                    <a:pt x="0" y="1793"/>
                  </a:lnTo>
                  <a:lnTo>
                    <a:pt x="49" y="1987"/>
                  </a:lnTo>
                  <a:lnTo>
                    <a:pt x="146" y="2133"/>
                  </a:lnTo>
                  <a:lnTo>
                    <a:pt x="339" y="2278"/>
                  </a:lnTo>
                  <a:lnTo>
                    <a:pt x="727" y="2278"/>
                  </a:lnTo>
                  <a:lnTo>
                    <a:pt x="873" y="2133"/>
                  </a:lnTo>
                  <a:lnTo>
                    <a:pt x="970" y="1987"/>
                  </a:lnTo>
                  <a:lnTo>
                    <a:pt x="1018" y="1793"/>
                  </a:lnTo>
                  <a:lnTo>
                    <a:pt x="1018" y="1696"/>
                  </a:lnTo>
                  <a:lnTo>
                    <a:pt x="1115" y="1406"/>
                  </a:lnTo>
                  <a:lnTo>
                    <a:pt x="1309" y="1212"/>
                  </a:lnTo>
                  <a:lnTo>
                    <a:pt x="1503" y="1066"/>
                  </a:lnTo>
                  <a:lnTo>
                    <a:pt x="1793" y="1018"/>
                  </a:lnTo>
                  <a:lnTo>
                    <a:pt x="2084" y="1066"/>
                  </a:lnTo>
                  <a:lnTo>
                    <a:pt x="2327" y="1260"/>
                  </a:lnTo>
                  <a:lnTo>
                    <a:pt x="2472" y="1454"/>
                  </a:lnTo>
                  <a:lnTo>
                    <a:pt x="2569" y="1745"/>
                  </a:lnTo>
                  <a:lnTo>
                    <a:pt x="2569" y="1890"/>
                  </a:lnTo>
                  <a:lnTo>
                    <a:pt x="2520" y="2036"/>
                  </a:lnTo>
                  <a:lnTo>
                    <a:pt x="2423" y="2181"/>
                  </a:lnTo>
                  <a:lnTo>
                    <a:pt x="2327" y="2327"/>
                  </a:lnTo>
                  <a:lnTo>
                    <a:pt x="2230" y="2423"/>
                  </a:lnTo>
                  <a:lnTo>
                    <a:pt x="2084" y="2472"/>
                  </a:lnTo>
                  <a:lnTo>
                    <a:pt x="1939" y="2520"/>
                  </a:lnTo>
                  <a:lnTo>
                    <a:pt x="1793" y="2569"/>
                  </a:lnTo>
                  <a:lnTo>
                    <a:pt x="1600" y="2617"/>
                  </a:lnTo>
                  <a:lnTo>
                    <a:pt x="1454" y="2714"/>
                  </a:lnTo>
                  <a:lnTo>
                    <a:pt x="1309" y="2860"/>
                  </a:lnTo>
                  <a:lnTo>
                    <a:pt x="1309" y="3053"/>
                  </a:lnTo>
                  <a:lnTo>
                    <a:pt x="1309" y="4071"/>
                  </a:lnTo>
                  <a:lnTo>
                    <a:pt x="1309" y="4265"/>
                  </a:lnTo>
                  <a:lnTo>
                    <a:pt x="1454" y="4410"/>
                  </a:lnTo>
                  <a:lnTo>
                    <a:pt x="1600" y="4507"/>
                  </a:lnTo>
                  <a:lnTo>
                    <a:pt x="1793" y="4556"/>
                  </a:lnTo>
                  <a:lnTo>
                    <a:pt x="1987" y="4507"/>
                  </a:lnTo>
                  <a:lnTo>
                    <a:pt x="2133" y="4410"/>
                  </a:lnTo>
                  <a:lnTo>
                    <a:pt x="2278" y="4265"/>
                  </a:lnTo>
                  <a:lnTo>
                    <a:pt x="2327" y="4071"/>
                  </a:lnTo>
                  <a:lnTo>
                    <a:pt x="2327" y="3490"/>
                  </a:lnTo>
                  <a:lnTo>
                    <a:pt x="2520" y="3441"/>
                  </a:lnTo>
                  <a:lnTo>
                    <a:pt x="2714" y="3296"/>
                  </a:lnTo>
                  <a:lnTo>
                    <a:pt x="2908" y="3199"/>
                  </a:lnTo>
                  <a:lnTo>
                    <a:pt x="3102" y="3005"/>
                  </a:lnTo>
                  <a:lnTo>
                    <a:pt x="3296" y="2714"/>
                  </a:lnTo>
                  <a:lnTo>
                    <a:pt x="3490" y="2423"/>
                  </a:lnTo>
                  <a:lnTo>
                    <a:pt x="3538" y="2084"/>
                  </a:lnTo>
                  <a:lnTo>
                    <a:pt x="3587" y="1696"/>
                  </a:lnTo>
                  <a:lnTo>
                    <a:pt x="3538" y="1357"/>
                  </a:lnTo>
                  <a:lnTo>
                    <a:pt x="3393" y="1066"/>
                  </a:lnTo>
                  <a:lnTo>
                    <a:pt x="3247" y="776"/>
                  </a:lnTo>
                  <a:lnTo>
                    <a:pt x="3054" y="533"/>
                  </a:lnTo>
                  <a:lnTo>
                    <a:pt x="2763" y="291"/>
                  </a:lnTo>
                  <a:lnTo>
                    <a:pt x="2472" y="146"/>
                  </a:lnTo>
                  <a:lnTo>
                    <a:pt x="2181" y="49"/>
                  </a:lnTo>
                  <a:lnTo>
                    <a:pt x="184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36"/>
            <p:cNvSpPr/>
            <p:nvPr/>
          </p:nvSpPr>
          <p:spPr>
            <a:xfrm>
              <a:off x="7635566" y="4159783"/>
              <a:ext cx="23029" cy="23029"/>
            </a:xfrm>
            <a:custGeom>
              <a:rect b="b" l="l" r="r" t="t"/>
              <a:pathLst>
                <a:path extrusionOk="0" h="1019" w="1019">
                  <a:moveTo>
                    <a:pt x="485" y="1"/>
                  </a:moveTo>
                  <a:lnTo>
                    <a:pt x="292" y="49"/>
                  </a:lnTo>
                  <a:lnTo>
                    <a:pt x="146" y="195"/>
                  </a:lnTo>
                  <a:lnTo>
                    <a:pt x="1" y="340"/>
                  </a:lnTo>
                  <a:lnTo>
                    <a:pt x="1" y="534"/>
                  </a:lnTo>
                  <a:lnTo>
                    <a:pt x="1" y="728"/>
                  </a:lnTo>
                  <a:lnTo>
                    <a:pt x="146" y="873"/>
                  </a:lnTo>
                  <a:lnTo>
                    <a:pt x="292" y="1018"/>
                  </a:lnTo>
                  <a:lnTo>
                    <a:pt x="679" y="1018"/>
                  </a:lnTo>
                  <a:lnTo>
                    <a:pt x="825" y="873"/>
                  </a:lnTo>
                  <a:lnTo>
                    <a:pt x="970" y="728"/>
                  </a:lnTo>
                  <a:lnTo>
                    <a:pt x="1019" y="534"/>
                  </a:lnTo>
                  <a:lnTo>
                    <a:pt x="970" y="340"/>
                  </a:lnTo>
                  <a:lnTo>
                    <a:pt x="825" y="195"/>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3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Alternative resources</a:t>
            </a:r>
            <a:endParaRPr/>
          </a:p>
        </p:txBody>
      </p:sp>
      <p:sp>
        <p:nvSpPr>
          <p:cNvPr id="1120" name="Google Shape;1120;p37"/>
          <p:cNvSpPr txBox="1"/>
          <p:nvPr>
            <p:ph idx="1" type="body"/>
          </p:nvPr>
        </p:nvSpPr>
        <p:spPr>
          <a:xfrm>
            <a:off x="720000" y="1215742"/>
            <a:ext cx="7704000" cy="102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Here’s an assortment of alternative resources whose style fits that of this template:</a:t>
            </a:r>
            <a:endParaRPr/>
          </a:p>
          <a:p>
            <a:pPr indent="0" lvl="0" marL="0" rtl="0" algn="l">
              <a:lnSpc>
                <a:spcPct val="100000"/>
              </a:lnSpc>
              <a:spcBef>
                <a:spcPts val="1000"/>
              </a:spcBef>
              <a:spcAft>
                <a:spcPts val="0"/>
              </a:spcAft>
              <a:buSzPts val="1400"/>
              <a:buNone/>
            </a:pPr>
            <a:r>
              <a:rPr b="1" lang="en" sz="1800">
                <a:latin typeface="Outfit"/>
                <a:ea typeface="Outfit"/>
                <a:cs typeface="Outfit"/>
                <a:sym typeface="Outfit"/>
              </a:rPr>
              <a:t>Vectors</a:t>
            </a:r>
            <a:endParaRPr b="1" sz="1800">
              <a:latin typeface="Outfit"/>
              <a:ea typeface="Outfit"/>
              <a:cs typeface="Outfit"/>
              <a:sym typeface="Outfit"/>
            </a:endParaRPr>
          </a:p>
          <a:p>
            <a:pPr indent="-311150" lvl="0" marL="457200" rtl="0" algn="l">
              <a:lnSpc>
                <a:spcPct val="100000"/>
              </a:lnSpc>
              <a:spcBef>
                <a:spcPts val="0"/>
              </a:spcBef>
              <a:spcAft>
                <a:spcPts val="0"/>
              </a:spcAft>
              <a:buSzPts val="1300"/>
              <a:buFont typeface="DM Sans Light"/>
              <a:buChar char="●"/>
            </a:pPr>
            <a:r>
              <a:rPr lang="en" sz="1300" u="sng">
                <a:solidFill>
                  <a:schemeClr val="hlink"/>
                </a:solidFill>
                <a:hlinkClick r:id="rId3"/>
              </a:rPr>
              <a:t>Geometric models background in flat design</a:t>
            </a:r>
            <a:endParaRPr/>
          </a:p>
        </p:txBody>
      </p:sp>
      <p:sp>
        <p:nvSpPr>
          <p:cNvPr id="1121" name="Google Shape;1121;p37"/>
          <p:cNvSpPr/>
          <p:nvPr/>
        </p:nvSpPr>
        <p:spPr>
          <a:xfrm>
            <a:off x="7111607" y="2711010"/>
            <a:ext cx="1319102" cy="1143532"/>
          </a:xfrm>
          <a:custGeom>
            <a:rect b="b" l="l" r="r" t="t"/>
            <a:pathLst>
              <a:path extrusionOk="0" h="41750" w="48160">
                <a:moveTo>
                  <a:pt x="32222" y="6800"/>
                </a:moveTo>
                <a:lnTo>
                  <a:pt x="40320" y="20875"/>
                </a:lnTo>
                <a:lnTo>
                  <a:pt x="32222" y="34950"/>
                </a:lnTo>
                <a:lnTo>
                  <a:pt x="15938" y="34950"/>
                </a:lnTo>
                <a:lnTo>
                  <a:pt x="7796" y="20875"/>
                </a:lnTo>
                <a:lnTo>
                  <a:pt x="15938" y="6800"/>
                </a:lnTo>
                <a:close/>
                <a:moveTo>
                  <a:pt x="14941" y="5068"/>
                </a:moveTo>
                <a:lnTo>
                  <a:pt x="5847" y="20875"/>
                </a:lnTo>
                <a:lnTo>
                  <a:pt x="14941" y="36682"/>
                </a:lnTo>
                <a:lnTo>
                  <a:pt x="33174" y="36682"/>
                </a:lnTo>
                <a:lnTo>
                  <a:pt x="42312" y="20875"/>
                </a:lnTo>
                <a:lnTo>
                  <a:pt x="33174" y="5068"/>
                </a:lnTo>
                <a:close/>
                <a:moveTo>
                  <a:pt x="35123" y="1733"/>
                </a:moveTo>
                <a:lnTo>
                  <a:pt x="46167" y="20875"/>
                </a:lnTo>
                <a:lnTo>
                  <a:pt x="35123" y="40017"/>
                </a:lnTo>
                <a:lnTo>
                  <a:pt x="12993" y="40017"/>
                </a:lnTo>
                <a:lnTo>
                  <a:pt x="1949" y="20875"/>
                </a:lnTo>
                <a:lnTo>
                  <a:pt x="12993" y="1733"/>
                </a:lnTo>
                <a:close/>
                <a:moveTo>
                  <a:pt x="12040" y="0"/>
                </a:moveTo>
                <a:lnTo>
                  <a:pt x="0" y="20875"/>
                </a:lnTo>
                <a:lnTo>
                  <a:pt x="12040" y="41750"/>
                </a:lnTo>
                <a:lnTo>
                  <a:pt x="36119" y="41750"/>
                </a:lnTo>
                <a:lnTo>
                  <a:pt x="48159" y="20875"/>
                </a:lnTo>
                <a:lnTo>
                  <a:pt x="3611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2" name="Google Shape;1122;p37"/>
          <p:cNvGrpSpPr/>
          <p:nvPr/>
        </p:nvGrpSpPr>
        <p:grpSpPr>
          <a:xfrm>
            <a:off x="726714" y="2734533"/>
            <a:ext cx="1265747" cy="1096093"/>
            <a:chOff x="904050" y="2806775"/>
            <a:chExt cx="1155300" cy="1000450"/>
          </a:xfrm>
        </p:grpSpPr>
        <p:sp>
          <p:nvSpPr>
            <p:cNvPr id="1123" name="Google Shape;1123;p37"/>
            <p:cNvSpPr/>
            <p:nvPr/>
          </p:nvSpPr>
          <p:spPr>
            <a:xfrm>
              <a:off x="904050" y="2806775"/>
              <a:ext cx="1155300" cy="1000450"/>
            </a:xfrm>
            <a:custGeom>
              <a:rect b="b" l="l" r="r" t="t"/>
              <a:pathLst>
                <a:path extrusionOk="0" h="40018" w="46212">
                  <a:moveTo>
                    <a:pt x="31746" y="5068"/>
                  </a:moveTo>
                  <a:lnTo>
                    <a:pt x="40364" y="20009"/>
                  </a:lnTo>
                  <a:lnTo>
                    <a:pt x="31746" y="34950"/>
                  </a:lnTo>
                  <a:lnTo>
                    <a:pt x="14509" y="34950"/>
                  </a:lnTo>
                  <a:lnTo>
                    <a:pt x="5847" y="20009"/>
                  </a:lnTo>
                  <a:lnTo>
                    <a:pt x="14509" y="5068"/>
                  </a:lnTo>
                  <a:close/>
                  <a:moveTo>
                    <a:pt x="11564" y="1"/>
                  </a:moveTo>
                  <a:lnTo>
                    <a:pt x="1" y="20009"/>
                  </a:lnTo>
                  <a:lnTo>
                    <a:pt x="11564" y="40017"/>
                  </a:lnTo>
                  <a:lnTo>
                    <a:pt x="34648" y="40017"/>
                  </a:lnTo>
                  <a:lnTo>
                    <a:pt x="46211" y="20009"/>
                  </a:lnTo>
                  <a:lnTo>
                    <a:pt x="346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37"/>
            <p:cNvSpPr/>
            <p:nvPr/>
          </p:nvSpPr>
          <p:spPr>
            <a:xfrm>
              <a:off x="1196400" y="3060125"/>
              <a:ext cx="570600" cy="493750"/>
            </a:xfrm>
            <a:custGeom>
              <a:rect b="b" l="l" r="r" t="t"/>
              <a:pathLst>
                <a:path extrusionOk="0" h="19750" w="22824">
                  <a:moveTo>
                    <a:pt x="5717" y="1"/>
                  </a:moveTo>
                  <a:lnTo>
                    <a:pt x="0" y="9875"/>
                  </a:lnTo>
                  <a:lnTo>
                    <a:pt x="5717" y="19749"/>
                  </a:lnTo>
                  <a:lnTo>
                    <a:pt x="17107" y="19749"/>
                  </a:lnTo>
                  <a:lnTo>
                    <a:pt x="22824" y="9875"/>
                  </a:lnTo>
                  <a:lnTo>
                    <a:pt x="1710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5" name="Google Shape;1125;p37"/>
          <p:cNvGrpSpPr/>
          <p:nvPr/>
        </p:nvGrpSpPr>
        <p:grpSpPr>
          <a:xfrm>
            <a:off x="5541602" y="2696571"/>
            <a:ext cx="1354682" cy="1172018"/>
            <a:chOff x="5298800" y="2772125"/>
            <a:chExt cx="1236475" cy="1069750"/>
          </a:xfrm>
        </p:grpSpPr>
        <p:sp>
          <p:nvSpPr>
            <p:cNvPr id="1126" name="Google Shape;1126;p37"/>
            <p:cNvSpPr/>
            <p:nvPr/>
          </p:nvSpPr>
          <p:spPr>
            <a:xfrm>
              <a:off x="5298800" y="2772125"/>
              <a:ext cx="1236475" cy="1069750"/>
            </a:xfrm>
            <a:custGeom>
              <a:rect b="b" l="l" r="r" t="t"/>
              <a:pathLst>
                <a:path extrusionOk="0" h="42790" w="49459">
                  <a:moveTo>
                    <a:pt x="36899" y="347"/>
                  </a:moveTo>
                  <a:lnTo>
                    <a:pt x="49026" y="21395"/>
                  </a:lnTo>
                  <a:lnTo>
                    <a:pt x="36899" y="42443"/>
                  </a:lnTo>
                  <a:lnTo>
                    <a:pt x="12603" y="42443"/>
                  </a:lnTo>
                  <a:lnTo>
                    <a:pt x="433" y="21395"/>
                  </a:lnTo>
                  <a:lnTo>
                    <a:pt x="12603" y="347"/>
                  </a:lnTo>
                  <a:close/>
                  <a:moveTo>
                    <a:pt x="12387" y="1"/>
                  </a:moveTo>
                  <a:lnTo>
                    <a:pt x="0" y="21395"/>
                  </a:lnTo>
                  <a:lnTo>
                    <a:pt x="12300" y="42703"/>
                  </a:lnTo>
                  <a:lnTo>
                    <a:pt x="12387" y="42789"/>
                  </a:lnTo>
                  <a:lnTo>
                    <a:pt x="37116" y="42789"/>
                  </a:lnTo>
                  <a:lnTo>
                    <a:pt x="49459" y="21395"/>
                  </a:lnTo>
                  <a:lnTo>
                    <a:pt x="37159" y="87"/>
                  </a:lnTo>
                  <a:lnTo>
                    <a:pt x="37116"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37"/>
            <p:cNvSpPr/>
            <p:nvPr/>
          </p:nvSpPr>
          <p:spPr>
            <a:xfrm>
              <a:off x="5400575" y="2859825"/>
              <a:ext cx="1034000" cy="894350"/>
            </a:xfrm>
            <a:custGeom>
              <a:rect b="b" l="l" r="r" t="t"/>
              <a:pathLst>
                <a:path extrusionOk="0" h="35774" w="41360">
                  <a:moveTo>
                    <a:pt x="30836" y="304"/>
                  </a:moveTo>
                  <a:lnTo>
                    <a:pt x="40970" y="17887"/>
                  </a:lnTo>
                  <a:lnTo>
                    <a:pt x="30836" y="35470"/>
                  </a:lnTo>
                  <a:lnTo>
                    <a:pt x="10524" y="35470"/>
                  </a:lnTo>
                  <a:lnTo>
                    <a:pt x="347" y="17887"/>
                  </a:lnTo>
                  <a:lnTo>
                    <a:pt x="10524" y="304"/>
                  </a:lnTo>
                  <a:close/>
                  <a:moveTo>
                    <a:pt x="10308" y="1"/>
                  </a:moveTo>
                  <a:lnTo>
                    <a:pt x="0" y="17887"/>
                  </a:lnTo>
                  <a:lnTo>
                    <a:pt x="10264" y="35730"/>
                  </a:lnTo>
                  <a:lnTo>
                    <a:pt x="10308" y="35773"/>
                  </a:lnTo>
                  <a:lnTo>
                    <a:pt x="31009" y="35773"/>
                  </a:lnTo>
                  <a:lnTo>
                    <a:pt x="41360" y="17887"/>
                  </a:lnTo>
                  <a:lnTo>
                    <a:pt x="31053" y="44"/>
                  </a:lnTo>
                  <a:lnTo>
                    <a:pt x="3100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37"/>
            <p:cNvSpPr/>
            <p:nvPr/>
          </p:nvSpPr>
          <p:spPr>
            <a:xfrm>
              <a:off x="5507750" y="2951850"/>
              <a:ext cx="819650" cy="710300"/>
            </a:xfrm>
            <a:custGeom>
              <a:rect b="b" l="l" r="r" t="t"/>
              <a:pathLst>
                <a:path extrusionOk="0" h="28412" w="32786">
                  <a:moveTo>
                    <a:pt x="24427" y="261"/>
                  </a:moveTo>
                  <a:lnTo>
                    <a:pt x="32482" y="14206"/>
                  </a:lnTo>
                  <a:lnTo>
                    <a:pt x="24427" y="28151"/>
                  </a:lnTo>
                  <a:lnTo>
                    <a:pt x="8316" y="28151"/>
                  </a:lnTo>
                  <a:lnTo>
                    <a:pt x="261" y="14206"/>
                  </a:lnTo>
                  <a:lnTo>
                    <a:pt x="8316" y="261"/>
                  </a:lnTo>
                  <a:close/>
                  <a:moveTo>
                    <a:pt x="8186" y="1"/>
                  </a:moveTo>
                  <a:lnTo>
                    <a:pt x="1" y="14206"/>
                  </a:lnTo>
                  <a:lnTo>
                    <a:pt x="8186" y="28411"/>
                  </a:lnTo>
                  <a:lnTo>
                    <a:pt x="24557" y="28411"/>
                  </a:lnTo>
                  <a:lnTo>
                    <a:pt x="32785" y="14206"/>
                  </a:lnTo>
                  <a:lnTo>
                    <a:pt x="2455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37"/>
            <p:cNvSpPr/>
            <p:nvPr/>
          </p:nvSpPr>
          <p:spPr>
            <a:xfrm>
              <a:off x="5612775" y="3043900"/>
              <a:ext cx="608525" cy="526200"/>
            </a:xfrm>
            <a:custGeom>
              <a:rect b="b" l="l" r="r" t="t"/>
              <a:pathLst>
                <a:path extrusionOk="0" h="21048" w="24341">
                  <a:moveTo>
                    <a:pt x="18147" y="173"/>
                  </a:moveTo>
                  <a:lnTo>
                    <a:pt x="24124" y="10524"/>
                  </a:lnTo>
                  <a:lnTo>
                    <a:pt x="18147" y="20875"/>
                  </a:lnTo>
                  <a:lnTo>
                    <a:pt x="6194" y="20875"/>
                  </a:lnTo>
                  <a:lnTo>
                    <a:pt x="217" y="10524"/>
                  </a:lnTo>
                  <a:lnTo>
                    <a:pt x="6194" y="173"/>
                  </a:lnTo>
                  <a:close/>
                  <a:moveTo>
                    <a:pt x="6107" y="0"/>
                  </a:moveTo>
                  <a:lnTo>
                    <a:pt x="44" y="10481"/>
                  </a:lnTo>
                  <a:lnTo>
                    <a:pt x="1" y="10524"/>
                  </a:lnTo>
                  <a:lnTo>
                    <a:pt x="6064" y="21005"/>
                  </a:lnTo>
                  <a:lnTo>
                    <a:pt x="6107" y="21048"/>
                  </a:lnTo>
                  <a:lnTo>
                    <a:pt x="18277" y="21048"/>
                  </a:lnTo>
                  <a:lnTo>
                    <a:pt x="24340" y="10567"/>
                  </a:lnTo>
                  <a:lnTo>
                    <a:pt x="24340" y="10524"/>
                  </a:lnTo>
                  <a:lnTo>
                    <a:pt x="1827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37"/>
            <p:cNvSpPr/>
            <p:nvPr/>
          </p:nvSpPr>
          <p:spPr>
            <a:xfrm>
              <a:off x="5705900" y="3124000"/>
              <a:ext cx="422275" cy="366000"/>
            </a:xfrm>
            <a:custGeom>
              <a:rect b="b" l="l" r="r" t="t"/>
              <a:pathLst>
                <a:path extrusionOk="0" h="14640" w="16891">
                  <a:moveTo>
                    <a:pt x="12603" y="131"/>
                  </a:moveTo>
                  <a:lnTo>
                    <a:pt x="16761" y="7320"/>
                  </a:lnTo>
                  <a:lnTo>
                    <a:pt x="12603" y="14509"/>
                  </a:lnTo>
                  <a:lnTo>
                    <a:pt x="4288" y="14509"/>
                  </a:lnTo>
                  <a:lnTo>
                    <a:pt x="130" y="7320"/>
                  </a:lnTo>
                  <a:lnTo>
                    <a:pt x="4288" y="131"/>
                  </a:lnTo>
                  <a:close/>
                  <a:moveTo>
                    <a:pt x="4201" y="1"/>
                  </a:moveTo>
                  <a:lnTo>
                    <a:pt x="0" y="7277"/>
                  </a:lnTo>
                  <a:lnTo>
                    <a:pt x="0" y="7320"/>
                  </a:lnTo>
                  <a:lnTo>
                    <a:pt x="4201" y="14596"/>
                  </a:lnTo>
                  <a:lnTo>
                    <a:pt x="4201" y="14639"/>
                  </a:lnTo>
                  <a:lnTo>
                    <a:pt x="12690" y="14639"/>
                  </a:lnTo>
                  <a:lnTo>
                    <a:pt x="16891" y="7363"/>
                  </a:lnTo>
                  <a:lnTo>
                    <a:pt x="16891" y="7320"/>
                  </a:lnTo>
                  <a:lnTo>
                    <a:pt x="12690" y="44"/>
                  </a:lnTo>
                  <a:lnTo>
                    <a:pt x="12690"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37"/>
            <p:cNvSpPr/>
            <p:nvPr/>
          </p:nvSpPr>
          <p:spPr>
            <a:xfrm>
              <a:off x="5790350" y="3196550"/>
              <a:ext cx="253375" cy="220900"/>
            </a:xfrm>
            <a:custGeom>
              <a:rect b="b" l="l" r="r" t="t"/>
              <a:pathLst>
                <a:path extrusionOk="0" h="8836" w="10135">
                  <a:moveTo>
                    <a:pt x="7579" y="87"/>
                  </a:moveTo>
                  <a:lnTo>
                    <a:pt x="10048" y="4418"/>
                  </a:lnTo>
                  <a:lnTo>
                    <a:pt x="7579" y="8749"/>
                  </a:lnTo>
                  <a:lnTo>
                    <a:pt x="2599" y="8749"/>
                  </a:lnTo>
                  <a:lnTo>
                    <a:pt x="87" y="4418"/>
                  </a:lnTo>
                  <a:lnTo>
                    <a:pt x="2599" y="87"/>
                  </a:lnTo>
                  <a:close/>
                  <a:moveTo>
                    <a:pt x="2556" y="1"/>
                  </a:moveTo>
                  <a:lnTo>
                    <a:pt x="0" y="4418"/>
                  </a:lnTo>
                  <a:lnTo>
                    <a:pt x="2556" y="8835"/>
                  </a:lnTo>
                  <a:lnTo>
                    <a:pt x="7623" y="8835"/>
                  </a:lnTo>
                  <a:lnTo>
                    <a:pt x="10135" y="4418"/>
                  </a:lnTo>
                  <a:lnTo>
                    <a:pt x="7623" y="44"/>
                  </a:lnTo>
                  <a:lnTo>
                    <a:pt x="76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2" name="Google Shape;1132;p37"/>
          <p:cNvGrpSpPr/>
          <p:nvPr/>
        </p:nvGrpSpPr>
        <p:grpSpPr>
          <a:xfrm>
            <a:off x="2261704" y="2739272"/>
            <a:ext cx="1275196" cy="1086616"/>
            <a:chOff x="2305100" y="2811100"/>
            <a:chExt cx="1163925" cy="991800"/>
          </a:xfrm>
        </p:grpSpPr>
        <p:sp>
          <p:nvSpPr>
            <p:cNvPr id="1133" name="Google Shape;1133;p37"/>
            <p:cNvSpPr/>
            <p:nvPr/>
          </p:nvSpPr>
          <p:spPr>
            <a:xfrm>
              <a:off x="2573600" y="3772550"/>
              <a:ext cx="626925" cy="30350"/>
            </a:xfrm>
            <a:custGeom>
              <a:rect b="b" l="l" r="r" t="t"/>
              <a:pathLst>
                <a:path extrusionOk="0" h="1214" w="25077">
                  <a:moveTo>
                    <a:pt x="1" y="1"/>
                  </a:moveTo>
                  <a:lnTo>
                    <a:pt x="694" y="1213"/>
                  </a:lnTo>
                  <a:lnTo>
                    <a:pt x="24383" y="1213"/>
                  </a:lnTo>
                  <a:lnTo>
                    <a:pt x="250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37"/>
            <p:cNvSpPr/>
            <p:nvPr/>
          </p:nvSpPr>
          <p:spPr>
            <a:xfrm>
              <a:off x="2504300" y="3652375"/>
              <a:ext cx="765525" cy="30325"/>
            </a:xfrm>
            <a:custGeom>
              <a:rect b="b" l="l" r="r" t="t"/>
              <a:pathLst>
                <a:path extrusionOk="0" h="1213" w="30621">
                  <a:moveTo>
                    <a:pt x="1" y="0"/>
                  </a:moveTo>
                  <a:lnTo>
                    <a:pt x="694" y="1213"/>
                  </a:lnTo>
                  <a:lnTo>
                    <a:pt x="29927" y="1213"/>
                  </a:lnTo>
                  <a:lnTo>
                    <a:pt x="3062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37"/>
            <p:cNvSpPr/>
            <p:nvPr/>
          </p:nvSpPr>
          <p:spPr>
            <a:xfrm>
              <a:off x="2435025" y="3532200"/>
              <a:ext cx="904075" cy="30325"/>
            </a:xfrm>
            <a:custGeom>
              <a:rect b="b" l="l" r="r" t="t"/>
              <a:pathLst>
                <a:path extrusionOk="0" h="1213" w="36163">
                  <a:moveTo>
                    <a:pt x="0" y="0"/>
                  </a:moveTo>
                  <a:lnTo>
                    <a:pt x="693" y="1213"/>
                  </a:lnTo>
                  <a:lnTo>
                    <a:pt x="35470" y="1213"/>
                  </a:lnTo>
                  <a:lnTo>
                    <a:pt x="361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37"/>
            <p:cNvSpPr/>
            <p:nvPr/>
          </p:nvSpPr>
          <p:spPr>
            <a:xfrm>
              <a:off x="2365725" y="3412000"/>
              <a:ext cx="1042675" cy="30350"/>
            </a:xfrm>
            <a:custGeom>
              <a:rect b="b" l="l" r="r" t="t"/>
              <a:pathLst>
                <a:path extrusionOk="0" h="1214" w="41707">
                  <a:moveTo>
                    <a:pt x="0" y="1"/>
                  </a:moveTo>
                  <a:lnTo>
                    <a:pt x="693" y="1214"/>
                  </a:lnTo>
                  <a:lnTo>
                    <a:pt x="41014" y="1214"/>
                  </a:lnTo>
                  <a:lnTo>
                    <a:pt x="4170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37"/>
            <p:cNvSpPr/>
            <p:nvPr/>
          </p:nvSpPr>
          <p:spPr>
            <a:xfrm>
              <a:off x="2305100" y="3291825"/>
              <a:ext cx="1163925" cy="30350"/>
            </a:xfrm>
            <a:custGeom>
              <a:rect b="b" l="l" r="r" t="t"/>
              <a:pathLst>
                <a:path extrusionOk="0" h="1214" w="46557">
                  <a:moveTo>
                    <a:pt x="347" y="1"/>
                  </a:moveTo>
                  <a:lnTo>
                    <a:pt x="0" y="607"/>
                  </a:lnTo>
                  <a:lnTo>
                    <a:pt x="347" y="1213"/>
                  </a:lnTo>
                  <a:lnTo>
                    <a:pt x="46210" y="1213"/>
                  </a:lnTo>
                  <a:lnTo>
                    <a:pt x="46557" y="607"/>
                  </a:lnTo>
                  <a:lnTo>
                    <a:pt x="4621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37"/>
            <p:cNvSpPr/>
            <p:nvPr/>
          </p:nvSpPr>
          <p:spPr>
            <a:xfrm>
              <a:off x="2365725" y="3171650"/>
              <a:ext cx="1042675" cy="30350"/>
            </a:xfrm>
            <a:custGeom>
              <a:rect b="b" l="l" r="r" t="t"/>
              <a:pathLst>
                <a:path extrusionOk="0" h="1214" w="41707">
                  <a:moveTo>
                    <a:pt x="693" y="0"/>
                  </a:moveTo>
                  <a:lnTo>
                    <a:pt x="0" y="1213"/>
                  </a:lnTo>
                  <a:lnTo>
                    <a:pt x="41707" y="1213"/>
                  </a:lnTo>
                  <a:lnTo>
                    <a:pt x="4101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37"/>
            <p:cNvSpPr/>
            <p:nvPr/>
          </p:nvSpPr>
          <p:spPr>
            <a:xfrm>
              <a:off x="2435025" y="3051475"/>
              <a:ext cx="904075" cy="30325"/>
            </a:xfrm>
            <a:custGeom>
              <a:rect b="b" l="l" r="r" t="t"/>
              <a:pathLst>
                <a:path extrusionOk="0" h="1213" w="36163">
                  <a:moveTo>
                    <a:pt x="693" y="0"/>
                  </a:moveTo>
                  <a:lnTo>
                    <a:pt x="0" y="1213"/>
                  </a:lnTo>
                  <a:lnTo>
                    <a:pt x="36163" y="1213"/>
                  </a:lnTo>
                  <a:lnTo>
                    <a:pt x="3547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7"/>
            <p:cNvSpPr/>
            <p:nvPr/>
          </p:nvSpPr>
          <p:spPr>
            <a:xfrm>
              <a:off x="2504300" y="2931300"/>
              <a:ext cx="765525" cy="30325"/>
            </a:xfrm>
            <a:custGeom>
              <a:rect b="b" l="l" r="r" t="t"/>
              <a:pathLst>
                <a:path extrusionOk="0" h="1213" w="30621">
                  <a:moveTo>
                    <a:pt x="694" y="0"/>
                  </a:moveTo>
                  <a:lnTo>
                    <a:pt x="1" y="1213"/>
                  </a:lnTo>
                  <a:lnTo>
                    <a:pt x="30620" y="1213"/>
                  </a:lnTo>
                  <a:lnTo>
                    <a:pt x="2992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37"/>
            <p:cNvSpPr/>
            <p:nvPr/>
          </p:nvSpPr>
          <p:spPr>
            <a:xfrm>
              <a:off x="2573600" y="2811100"/>
              <a:ext cx="626925" cy="29275"/>
            </a:xfrm>
            <a:custGeom>
              <a:rect b="b" l="l" r="r" t="t"/>
              <a:pathLst>
                <a:path extrusionOk="0" h="1171" w="25077">
                  <a:moveTo>
                    <a:pt x="694" y="1"/>
                  </a:moveTo>
                  <a:lnTo>
                    <a:pt x="1" y="1170"/>
                  </a:lnTo>
                  <a:lnTo>
                    <a:pt x="25076" y="1170"/>
                  </a:lnTo>
                  <a:lnTo>
                    <a:pt x="2438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2" name="Google Shape;1142;p37"/>
          <p:cNvGrpSpPr/>
          <p:nvPr/>
        </p:nvGrpSpPr>
        <p:grpSpPr>
          <a:xfrm>
            <a:off x="3901050" y="2742833"/>
            <a:ext cx="1245560" cy="1079495"/>
            <a:chOff x="3801400" y="2814350"/>
            <a:chExt cx="1136875" cy="985300"/>
          </a:xfrm>
        </p:grpSpPr>
        <p:sp>
          <p:nvSpPr>
            <p:cNvPr id="1143" name="Google Shape;1143;p37"/>
            <p:cNvSpPr/>
            <p:nvPr/>
          </p:nvSpPr>
          <p:spPr>
            <a:xfrm>
              <a:off x="3878275" y="3099100"/>
              <a:ext cx="43325" cy="415800"/>
            </a:xfrm>
            <a:custGeom>
              <a:rect b="b" l="l" r="r" t="t"/>
              <a:pathLst>
                <a:path extrusionOk="0" h="16632" w="1733">
                  <a:moveTo>
                    <a:pt x="1733" y="1"/>
                  </a:moveTo>
                  <a:lnTo>
                    <a:pt x="0" y="2946"/>
                  </a:lnTo>
                  <a:lnTo>
                    <a:pt x="0" y="13686"/>
                  </a:lnTo>
                  <a:lnTo>
                    <a:pt x="1733" y="16631"/>
                  </a:lnTo>
                  <a:lnTo>
                    <a:pt x="17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37"/>
            <p:cNvSpPr/>
            <p:nvPr/>
          </p:nvSpPr>
          <p:spPr>
            <a:xfrm>
              <a:off x="3801400" y="3270175"/>
              <a:ext cx="21675" cy="73650"/>
            </a:xfrm>
            <a:custGeom>
              <a:rect b="b" l="l" r="r" t="t"/>
              <a:pathLst>
                <a:path extrusionOk="0" h="2946" w="867">
                  <a:moveTo>
                    <a:pt x="867" y="1"/>
                  </a:moveTo>
                  <a:lnTo>
                    <a:pt x="1" y="1473"/>
                  </a:lnTo>
                  <a:lnTo>
                    <a:pt x="867" y="2945"/>
                  </a:lnTo>
                  <a:lnTo>
                    <a:pt x="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37"/>
            <p:cNvSpPr/>
            <p:nvPr/>
          </p:nvSpPr>
          <p:spPr>
            <a:xfrm>
              <a:off x="3996300" y="2895550"/>
              <a:ext cx="42250" cy="822900"/>
            </a:xfrm>
            <a:custGeom>
              <a:rect b="b" l="l" r="r" t="t"/>
              <a:pathLst>
                <a:path extrusionOk="0" h="32916" w="1690">
                  <a:moveTo>
                    <a:pt x="1689" y="1"/>
                  </a:moveTo>
                  <a:lnTo>
                    <a:pt x="0" y="2946"/>
                  </a:lnTo>
                  <a:lnTo>
                    <a:pt x="0" y="29970"/>
                  </a:lnTo>
                  <a:lnTo>
                    <a:pt x="1689" y="32915"/>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37"/>
            <p:cNvSpPr/>
            <p:nvPr/>
          </p:nvSpPr>
          <p:spPr>
            <a:xfrm>
              <a:off x="4113225" y="2814350"/>
              <a:ext cx="43325" cy="985300"/>
            </a:xfrm>
            <a:custGeom>
              <a:rect b="b" l="l" r="r" t="t"/>
              <a:pathLst>
                <a:path extrusionOk="0" h="39412" w="1733">
                  <a:moveTo>
                    <a:pt x="0" y="1"/>
                  </a:moveTo>
                  <a:lnTo>
                    <a:pt x="0" y="39411"/>
                  </a:lnTo>
                  <a:lnTo>
                    <a:pt x="1733" y="39411"/>
                  </a:lnTo>
                  <a:lnTo>
                    <a:pt x="17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37"/>
            <p:cNvSpPr/>
            <p:nvPr/>
          </p:nvSpPr>
          <p:spPr>
            <a:xfrm>
              <a:off x="4231250" y="2814350"/>
              <a:ext cx="42250" cy="985300"/>
            </a:xfrm>
            <a:custGeom>
              <a:rect b="b" l="l" r="r" t="t"/>
              <a:pathLst>
                <a:path extrusionOk="0" h="39412" w="1690">
                  <a:moveTo>
                    <a:pt x="0" y="1"/>
                  </a:moveTo>
                  <a:lnTo>
                    <a:pt x="0" y="39411"/>
                  </a:lnTo>
                  <a:lnTo>
                    <a:pt x="1689" y="39411"/>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37"/>
            <p:cNvSpPr/>
            <p:nvPr/>
          </p:nvSpPr>
          <p:spPr>
            <a:xfrm>
              <a:off x="4348175" y="2814350"/>
              <a:ext cx="43325" cy="985300"/>
            </a:xfrm>
            <a:custGeom>
              <a:rect b="b" l="l" r="r" t="t"/>
              <a:pathLst>
                <a:path extrusionOk="0" h="39412" w="1733">
                  <a:moveTo>
                    <a:pt x="0" y="1"/>
                  </a:moveTo>
                  <a:lnTo>
                    <a:pt x="0" y="39411"/>
                  </a:lnTo>
                  <a:lnTo>
                    <a:pt x="1733" y="39411"/>
                  </a:lnTo>
                  <a:lnTo>
                    <a:pt x="17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37"/>
            <p:cNvSpPr/>
            <p:nvPr/>
          </p:nvSpPr>
          <p:spPr>
            <a:xfrm>
              <a:off x="4466200" y="2814350"/>
              <a:ext cx="42250" cy="985300"/>
            </a:xfrm>
            <a:custGeom>
              <a:rect b="b" l="l" r="r" t="t"/>
              <a:pathLst>
                <a:path extrusionOk="0" h="39412" w="1690">
                  <a:moveTo>
                    <a:pt x="0" y="1"/>
                  </a:moveTo>
                  <a:lnTo>
                    <a:pt x="0" y="39411"/>
                  </a:lnTo>
                  <a:lnTo>
                    <a:pt x="1689" y="39411"/>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37"/>
            <p:cNvSpPr/>
            <p:nvPr/>
          </p:nvSpPr>
          <p:spPr>
            <a:xfrm>
              <a:off x="4583125" y="2814350"/>
              <a:ext cx="43325" cy="985300"/>
            </a:xfrm>
            <a:custGeom>
              <a:rect b="b" l="l" r="r" t="t"/>
              <a:pathLst>
                <a:path extrusionOk="0" h="39412" w="1733">
                  <a:moveTo>
                    <a:pt x="0" y="1"/>
                  </a:moveTo>
                  <a:lnTo>
                    <a:pt x="0" y="39411"/>
                  </a:lnTo>
                  <a:lnTo>
                    <a:pt x="1733" y="39411"/>
                  </a:lnTo>
                  <a:lnTo>
                    <a:pt x="17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37"/>
            <p:cNvSpPr/>
            <p:nvPr/>
          </p:nvSpPr>
          <p:spPr>
            <a:xfrm>
              <a:off x="4701125" y="2895550"/>
              <a:ext cx="42250" cy="822900"/>
            </a:xfrm>
            <a:custGeom>
              <a:rect b="b" l="l" r="r" t="t"/>
              <a:pathLst>
                <a:path extrusionOk="0" h="32916" w="1690">
                  <a:moveTo>
                    <a:pt x="1" y="1"/>
                  </a:moveTo>
                  <a:lnTo>
                    <a:pt x="1" y="32915"/>
                  </a:lnTo>
                  <a:lnTo>
                    <a:pt x="1690" y="29970"/>
                  </a:lnTo>
                  <a:lnTo>
                    <a:pt x="1690" y="2946"/>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37"/>
            <p:cNvSpPr/>
            <p:nvPr/>
          </p:nvSpPr>
          <p:spPr>
            <a:xfrm>
              <a:off x="4818075" y="3099100"/>
              <a:ext cx="43325" cy="415800"/>
            </a:xfrm>
            <a:custGeom>
              <a:rect b="b" l="l" r="r" t="t"/>
              <a:pathLst>
                <a:path extrusionOk="0" h="16632" w="1733">
                  <a:moveTo>
                    <a:pt x="0" y="1"/>
                  </a:moveTo>
                  <a:lnTo>
                    <a:pt x="0" y="16631"/>
                  </a:lnTo>
                  <a:lnTo>
                    <a:pt x="1733" y="13686"/>
                  </a:lnTo>
                  <a:lnTo>
                    <a:pt x="1733" y="2946"/>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37"/>
            <p:cNvSpPr/>
            <p:nvPr/>
          </p:nvSpPr>
          <p:spPr>
            <a:xfrm>
              <a:off x="4916600" y="3270175"/>
              <a:ext cx="21675" cy="73650"/>
            </a:xfrm>
            <a:custGeom>
              <a:rect b="b" l="l" r="r" t="t"/>
              <a:pathLst>
                <a:path extrusionOk="0" h="2946" w="867">
                  <a:moveTo>
                    <a:pt x="0" y="1"/>
                  </a:moveTo>
                  <a:lnTo>
                    <a:pt x="0" y="2945"/>
                  </a:lnTo>
                  <a:lnTo>
                    <a:pt x="867" y="1473"/>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38"/>
          <p:cNvSpPr txBox="1"/>
          <p:nvPr>
            <p:ph idx="1" type="body"/>
          </p:nvPr>
        </p:nvSpPr>
        <p:spPr>
          <a:xfrm>
            <a:off x="720000" y="1215749"/>
            <a:ext cx="7704000" cy="314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Did you like the resources used in this template? Get them on these websites:</a:t>
            </a:r>
            <a:endParaRPr/>
          </a:p>
          <a:p>
            <a:pPr indent="0" lvl="0" marL="0" rtl="0" algn="l">
              <a:lnSpc>
                <a:spcPct val="100000"/>
              </a:lnSpc>
              <a:spcBef>
                <a:spcPts val="1000"/>
              </a:spcBef>
              <a:spcAft>
                <a:spcPts val="0"/>
              </a:spcAft>
              <a:buSzPts val="1400"/>
              <a:buNone/>
            </a:pPr>
            <a:r>
              <a:rPr b="1" lang="en" sz="1800">
                <a:latin typeface="Outfit"/>
                <a:ea typeface="Outfit"/>
                <a:cs typeface="Outfit"/>
                <a:sym typeface="Outfit"/>
              </a:rPr>
              <a:t>Vectors</a:t>
            </a:r>
            <a:endParaRPr b="1" sz="1800">
              <a:latin typeface="Outfit"/>
              <a:ea typeface="Outfit"/>
              <a:cs typeface="Outfit"/>
              <a:sym typeface="Outfit"/>
            </a:endParaRPr>
          </a:p>
          <a:p>
            <a:pPr indent="-311150" lvl="0" marL="457200" rtl="0" algn="l">
              <a:lnSpc>
                <a:spcPct val="100000"/>
              </a:lnSpc>
              <a:spcBef>
                <a:spcPts val="0"/>
              </a:spcBef>
              <a:spcAft>
                <a:spcPts val="0"/>
              </a:spcAft>
              <a:buSzPts val="1300"/>
              <a:buFont typeface="DM Sans Light"/>
              <a:buChar char="●"/>
            </a:pPr>
            <a:r>
              <a:rPr lang="en" sz="1300" u="sng">
                <a:solidFill>
                  <a:schemeClr val="hlink"/>
                </a:solidFill>
                <a:hlinkClick r:id="rId3"/>
              </a:rPr>
              <a:t>International nurses day template</a:t>
            </a:r>
            <a:endParaRPr/>
          </a:p>
          <a:p>
            <a:pPr indent="0" lvl="0" marL="0" rtl="0" algn="l">
              <a:lnSpc>
                <a:spcPct val="100000"/>
              </a:lnSpc>
              <a:spcBef>
                <a:spcPts val="1000"/>
              </a:spcBef>
              <a:spcAft>
                <a:spcPts val="0"/>
              </a:spcAft>
              <a:buSzPts val="1400"/>
              <a:buNone/>
            </a:pPr>
            <a:r>
              <a:rPr b="1" lang="en" sz="1800">
                <a:latin typeface="Outfit"/>
                <a:ea typeface="Outfit"/>
                <a:cs typeface="Outfit"/>
                <a:sym typeface="Outfit"/>
              </a:rPr>
              <a:t>Icons</a:t>
            </a:r>
            <a:endParaRPr b="1" sz="1800">
              <a:latin typeface="Outfit"/>
              <a:ea typeface="Outfit"/>
              <a:cs typeface="Outfit"/>
              <a:sym typeface="Outfit"/>
            </a:endParaRPr>
          </a:p>
          <a:p>
            <a:pPr indent="-311150" lvl="0" marL="457200" rtl="0" algn="l">
              <a:lnSpc>
                <a:spcPct val="100000"/>
              </a:lnSpc>
              <a:spcBef>
                <a:spcPts val="0"/>
              </a:spcBef>
              <a:spcAft>
                <a:spcPts val="0"/>
              </a:spcAft>
              <a:buSzPts val="1300"/>
              <a:buFont typeface="DM Sans Light"/>
              <a:buChar char="●"/>
            </a:pPr>
            <a:r>
              <a:rPr lang="en" sz="1300" u="sng">
                <a:solidFill>
                  <a:schemeClr val="hlink"/>
                </a:solidFill>
                <a:hlinkClick r:id="rId4"/>
              </a:rPr>
              <a:t>Icon Pack: Research and Development | Lineal </a:t>
            </a:r>
            <a:endParaRPr/>
          </a:p>
          <a:p>
            <a:pPr indent="0" lvl="0" marL="0" rtl="0" algn="l">
              <a:lnSpc>
                <a:spcPct val="100000"/>
              </a:lnSpc>
              <a:spcBef>
                <a:spcPts val="1000"/>
              </a:spcBef>
              <a:spcAft>
                <a:spcPts val="0"/>
              </a:spcAft>
              <a:buSzPts val="1400"/>
              <a:buNone/>
            </a:pPr>
            <a:r>
              <a:rPr b="1" lang="en" sz="1800">
                <a:latin typeface="Outfit"/>
                <a:ea typeface="Outfit"/>
                <a:cs typeface="Outfit"/>
                <a:sym typeface="Outfit"/>
              </a:rPr>
              <a:t>Photos</a:t>
            </a:r>
            <a:endParaRPr b="1" sz="1800">
              <a:latin typeface="Outfit"/>
              <a:ea typeface="Outfit"/>
              <a:cs typeface="Outfit"/>
              <a:sym typeface="Outfit"/>
            </a:endParaRPr>
          </a:p>
          <a:p>
            <a:pPr indent="-311150" lvl="0" marL="457200" rtl="0" algn="l">
              <a:lnSpc>
                <a:spcPct val="100000"/>
              </a:lnSpc>
              <a:spcBef>
                <a:spcPts val="0"/>
              </a:spcBef>
              <a:spcAft>
                <a:spcPts val="0"/>
              </a:spcAft>
              <a:buSzPts val="1300"/>
              <a:buFont typeface="DM Sans Light"/>
              <a:buChar char="●"/>
            </a:pPr>
            <a:r>
              <a:rPr lang="en" sz="1300" u="sng">
                <a:solidFill>
                  <a:schemeClr val="hlink"/>
                </a:solidFill>
                <a:hlinkClick r:id="rId5"/>
              </a:rPr>
              <a:t>Student posing during a group study session with colleagues</a:t>
            </a:r>
            <a:endParaRPr/>
          </a:p>
          <a:p>
            <a:pPr indent="-317500" lvl="0" marL="457200" rtl="0" algn="l">
              <a:lnSpc>
                <a:spcPct val="100000"/>
              </a:lnSpc>
              <a:spcBef>
                <a:spcPts val="0"/>
              </a:spcBef>
              <a:spcAft>
                <a:spcPts val="0"/>
              </a:spcAft>
              <a:buSzPts val="1400"/>
              <a:buFont typeface="DM Sans Light"/>
              <a:buChar char="●"/>
            </a:pPr>
            <a:r>
              <a:rPr lang="en" sz="1300" u="sng">
                <a:solidFill>
                  <a:schemeClr val="hlink"/>
                </a:solidFill>
                <a:hlinkClick r:id="rId6"/>
              </a:rPr>
              <a:t>Friends learning in a study group</a:t>
            </a:r>
            <a:endParaRPr/>
          </a:p>
          <a:p>
            <a:pPr indent="-317500" lvl="0" marL="457200" rtl="0" algn="l">
              <a:lnSpc>
                <a:spcPct val="100000"/>
              </a:lnSpc>
              <a:spcBef>
                <a:spcPts val="0"/>
              </a:spcBef>
              <a:spcAft>
                <a:spcPts val="0"/>
              </a:spcAft>
              <a:buSzPts val="1400"/>
              <a:buFont typeface="DM Sans Light"/>
              <a:buChar char="●"/>
            </a:pPr>
            <a:r>
              <a:rPr lang="en" sz="1300" u="sng">
                <a:solidFill>
                  <a:schemeClr val="hlink"/>
                </a:solidFill>
                <a:hlinkClick r:id="rId7"/>
              </a:rPr>
              <a:t>Front view smiley man holding laptop</a:t>
            </a:r>
            <a:endParaRPr/>
          </a:p>
          <a:p>
            <a:pPr indent="-317500" lvl="0" marL="457200" rtl="0" algn="l">
              <a:lnSpc>
                <a:spcPct val="100000"/>
              </a:lnSpc>
              <a:spcBef>
                <a:spcPts val="0"/>
              </a:spcBef>
              <a:spcAft>
                <a:spcPts val="0"/>
              </a:spcAft>
              <a:buSzPts val="1400"/>
              <a:buFont typeface="DM Sans Light"/>
              <a:buChar char="●"/>
            </a:pPr>
            <a:r>
              <a:rPr lang="en" sz="1300" u="sng">
                <a:solidFill>
                  <a:schemeClr val="hlink"/>
                </a:solidFill>
                <a:hlinkClick r:id="rId8"/>
              </a:rPr>
              <a:t>Portrait of senior woman in professional blazer outdoors</a:t>
            </a:r>
            <a:endParaRPr sz="1200"/>
          </a:p>
        </p:txBody>
      </p:sp>
      <p:sp>
        <p:nvSpPr>
          <p:cNvPr id="1159" name="Google Shape;1159;p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Resources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
          <p:cNvSpPr txBox="1"/>
          <p:nvPr/>
        </p:nvSpPr>
        <p:spPr>
          <a:xfrm>
            <a:off x="720000" y="521225"/>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lang="en" sz="2400">
                <a:solidFill>
                  <a:srgbClr val="262626"/>
                </a:solidFill>
                <a:latin typeface="Century Gothic"/>
                <a:ea typeface="Century Gothic"/>
                <a:cs typeface="Century Gothic"/>
                <a:sym typeface="Century Gothic"/>
              </a:rPr>
              <a:t>Challenges</a:t>
            </a:r>
            <a:endParaRPr b="1" sz="2400">
              <a:solidFill>
                <a:srgbClr val="262626"/>
              </a:solidFill>
              <a:latin typeface="Century Gothic"/>
              <a:ea typeface="Century Gothic"/>
              <a:cs typeface="Century Gothic"/>
              <a:sym typeface="Century Gothic"/>
            </a:endParaRPr>
          </a:p>
        </p:txBody>
      </p:sp>
      <p:sp>
        <p:nvSpPr>
          <p:cNvPr id="379" name="Google Shape;379;p4"/>
          <p:cNvSpPr txBox="1"/>
          <p:nvPr/>
        </p:nvSpPr>
        <p:spPr>
          <a:xfrm>
            <a:off x="3268842" y="2665725"/>
            <a:ext cx="2535600" cy="161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202331"/>
                </a:solidFill>
                <a:latin typeface="Barlow"/>
                <a:ea typeface="Barlow"/>
                <a:cs typeface="Barlow"/>
                <a:sym typeface="Barlow"/>
              </a:rPr>
              <a:t>Inability to access and analyze essential data hindered optimal decision-making for both immediate and future planning.</a:t>
            </a:r>
            <a:endParaRPr b="0" i="0" sz="1200" u="none" cap="none" strike="noStrike">
              <a:solidFill>
                <a:srgbClr val="202331"/>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202331"/>
              </a:solidFill>
              <a:latin typeface="Barlow"/>
              <a:ea typeface="Barlow"/>
              <a:cs typeface="Barlow"/>
              <a:sym typeface="Barlow"/>
            </a:endParaRPr>
          </a:p>
        </p:txBody>
      </p:sp>
      <p:sp>
        <p:nvSpPr>
          <p:cNvPr id="380" name="Google Shape;380;p4"/>
          <p:cNvSpPr txBox="1"/>
          <p:nvPr/>
        </p:nvSpPr>
        <p:spPr>
          <a:xfrm>
            <a:off x="520145" y="2589525"/>
            <a:ext cx="2535600" cy="161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202331"/>
                </a:solidFill>
                <a:latin typeface="Barlow"/>
                <a:ea typeface="Barlow"/>
                <a:cs typeface="Barlow"/>
                <a:sym typeface="Barlow"/>
              </a:rPr>
              <a:t>Information spread across multiple spreadsheets made routine business operations difficult and lacked strategic insights.</a:t>
            </a:r>
            <a:endParaRPr b="0" i="0" sz="1200" u="none" cap="none" strike="noStrike">
              <a:solidFill>
                <a:srgbClr val="202331"/>
              </a:solidFill>
              <a:latin typeface="Barlow"/>
              <a:ea typeface="Barlow"/>
              <a:cs typeface="Barlow"/>
              <a:sym typeface="Barlow"/>
            </a:endParaRPr>
          </a:p>
        </p:txBody>
      </p:sp>
      <p:sp>
        <p:nvSpPr>
          <p:cNvPr id="381" name="Google Shape;381;p4"/>
          <p:cNvSpPr txBox="1"/>
          <p:nvPr/>
        </p:nvSpPr>
        <p:spPr>
          <a:xfrm>
            <a:off x="520150" y="2113425"/>
            <a:ext cx="2023500" cy="558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202331"/>
                </a:solidFill>
                <a:latin typeface="Poppins ExtraBold"/>
                <a:ea typeface="Poppins ExtraBold"/>
                <a:cs typeface="Poppins ExtraBold"/>
                <a:sym typeface="Poppins ExtraBold"/>
              </a:rPr>
              <a:t>Data Fragmentation</a:t>
            </a:r>
            <a:endParaRPr b="0" i="0" sz="1700" u="none" cap="none" strike="noStrike">
              <a:solidFill>
                <a:srgbClr val="202331"/>
              </a:solidFill>
              <a:latin typeface="Poppins ExtraBold"/>
              <a:ea typeface="Poppins ExtraBold"/>
              <a:cs typeface="Poppins ExtraBold"/>
              <a:sym typeface="Poppins ExtraBold"/>
            </a:endParaRPr>
          </a:p>
        </p:txBody>
      </p:sp>
      <p:sp>
        <p:nvSpPr>
          <p:cNvPr id="382" name="Google Shape;382;p4"/>
          <p:cNvSpPr txBox="1"/>
          <p:nvPr/>
        </p:nvSpPr>
        <p:spPr>
          <a:xfrm>
            <a:off x="3268842" y="2189625"/>
            <a:ext cx="2535600" cy="558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202331"/>
                </a:solidFill>
                <a:latin typeface="Poppins ExtraBold"/>
                <a:ea typeface="Poppins ExtraBold"/>
                <a:cs typeface="Poppins ExtraBold"/>
                <a:sym typeface="Poppins ExtraBold"/>
              </a:rPr>
              <a:t>Data Analysis Limitations</a:t>
            </a:r>
            <a:endParaRPr b="0" i="0" sz="1700" u="none" cap="none" strike="noStrike">
              <a:solidFill>
                <a:srgbClr val="202331"/>
              </a:solidFill>
              <a:latin typeface="Poppins ExtraBold"/>
              <a:ea typeface="Poppins ExtraBold"/>
              <a:cs typeface="Poppins ExtraBold"/>
              <a:sym typeface="Poppins ExtraBold"/>
            </a:endParaRPr>
          </a:p>
        </p:txBody>
      </p:sp>
      <p:sp>
        <p:nvSpPr>
          <p:cNvPr id="383" name="Google Shape;383;p4"/>
          <p:cNvSpPr/>
          <p:nvPr/>
        </p:nvSpPr>
        <p:spPr>
          <a:xfrm>
            <a:off x="1275845" y="1423900"/>
            <a:ext cx="567000" cy="567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
          <p:cNvSpPr/>
          <p:nvPr/>
        </p:nvSpPr>
        <p:spPr>
          <a:xfrm>
            <a:off x="4253142" y="1423913"/>
            <a:ext cx="567000" cy="567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
          <p:cNvSpPr/>
          <p:nvPr/>
        </p:nvSpPr>
        <p:spPr>
          <a:xfrm>
            <a:off x="4365805" y="1537963"/>
            <a:ext cx="341675" cy="338900"/>
          </a:xfrm>
          <a:custGeom>
            <a:rect b="b" l="l" r="r" t="t"/>
            <a:pathLst>
              <a:path extrusionOk="0" h="13556" w="13667">
                <a:moveTo>
                  <a:pt x="7857" y="3499"/>
                </a:moveTo>
                <a:cubicBezTo>
                  <a:pt x="8037" y="3556"/>
                  <a:pt x="8216" y="3639"/>
                  <a:pt x="8382" y="3722"/>
                </a:cubicBezTo>
                <a:lnTo>
                  <a:pt x="8382" y="4329"/>
                </a:lnTo>
                <a:cubicBezTo>
                  <a:pt x="8216" y="4220"/>
                  <a:pt x="8037" y="4137"/>
                  <a:pt x="7857" y="4067"/>
                </a:cubicBezTo>
                <a:lnTo>
                  <a:pt x="7857" y="3499"/>
                </a:lnTo>
                <a:close/>
                <a:moveTo>
                  <a:pt x="7330" y="2434"/>
                </a:moveTo>
                <a:lnTo>
                  <a:pt x="7330" y="7304"/>
                </a:lnTo>
                <a:lnTo>
                  <a:pt x="6267" y="7304"/>
                </a:lnTo>
                <a:lnTo>
                  <a:pt x="6267" y="2434"/>
                </a:lnTo>
                <a:close/>
                <a:moveTo>
                  <a:pt x="7857" y="4648"/>
                </a:moveTo>
                <a:cubicBezTo>
                  <a:pt x="8050" y="4731"/>
                  <a:pt x="8229" y="4854"/>
                  <a:pt x="8382" y="4993"/>
                </a:cubicBezTo>
                <a:lnTo>
                  <a:pt x="8382" y="7304"/>
                </a:lnTo>
                <a:lnTo>
                  <a:pt x="7857" y="7304"/>
                </a:lnTo>
                <a:lnTo>
                  <a:pt x="7857" y="4648"/>
                </a:lnTo>
                <a:close/>
                <a:moveTo>
                  <a:pt x="9972" y="525"/>
                </a:moveTo>
                <a:lnTo>
                  <a:pt x="9972" y="7304"/>
                </a:lnTo>
                <a:lnTo>
                  <a:pt x="8923" y="7304"/>
                </a:lnTo>
                <a:lnTo>
                  <a:pt x="8923" y="525"/>
                </a:lnTo>
                <a:close/>
                <a:moveTo>
                  <a:pt x="12628" y="4343"/>
                </a:moveTo>
                <a:lnTo>
                  <a:pt x="12628" y="7304"/>
                </a:lnTo>
                <a:lnTo>
                  <a:pt x="11562" y="7304"/>
                </a:lnTo>
                <a:lnTo>
                  <a:pt x="11562" y="4343"/>
                </a:lnTo>
                <a:close/>
                <a:moveTo>
                  <a:pt x="5740" y="4648"/>
                </a:moveTo>
                <a:lnTo>
                  <a:pt x="5740" y="7304"/>
                </a:lnTo>
                <a:lnTo>
                  <a:pt x="5587" y="7304"/>
                </a:lnTo>
                <a:cubicBezTo>
                  <a:pt x="5451" y="7304"/>
                  <a:pt x="5338" y="7400"/>
                  <a:pt x="5311" y="7539"/>
                </a:cubicBezTo>
                <a:cubicBezTo>
                  <a:pt x="5298" y="7705"/>
                  <a:pt x="5421" y="7841"/>
                  <a:pt x="5574" y="7841"/>
                </a:cubicBezTo>
                <a:lnTo>
                  <a:pt x="8936" y="7841"/>
                </a:lnTo>
                <a:cubicBezTo>
                  <a:pt x="8535" y="8645"/>
                  <a:pt x="7718" y="9156"/>
                  <a:pt x="6805" y="9156"/>
                </a:cubicBezTo>
                <a:cubicBezTo>
                  <a:pt x="4289" y="9143"/>
                  <a:pt x="3512" y="5767"/>
                  <a:pt x="5740" y="4648"/>
                </a:cubicBezTo>
                <a:close/>
                <a:moveTo>
                  <a:pt x="3804" y="9365"/>
                </a:moveTo>
                <a:cubicBezTo>
                  <a:pt x="3927" y="9515"/>
                  <a:pt x="4066" y="9654"/>
                  <a:pt x="4219" y="9780"/>
                </a:cubicBezTo>
                <a:lnTo>
                  <a:pt x="3844" y="10165"/>
                </a:lnTo>
                <a:lnTo>
                  <a:pt x="3416" y="9737"/>
                </a:lnTo>
                <a:lnTo>
                  <a:pt x="3804" y="9365"/>
                </a:lnTo>
                <a:close/>
                <a:moveTo>
                  <a:pt x="5740" y="3499"/>
                </a:moveTo>
                <a:lnTo>
                  <a:pt x="5740" y="4067"/>
                </a:lnTo>
                <a:cubicBezTo>
                  <a:pt x="4621" y="4495"/>
                  <a:pt x="3887" y="5574"/>
                  <a:pt x="3887" y="6776"/>
                </a:cubicBezTo>
                <a:cubicBezTo>
                  <a:pt x="3910" y="8622"/>
                  <a:pt x="5374" y="9676"/>
                  <a:pt x="6841" y="9676"/>
                </a:cubicBezTo>
                <a:cubicBezTo>
                  <a:pt x="7925" y="9676"/>
                  <a:pt x="9011" y="9100"/>
                  <a:pt x="9517" y="7841"/>
                </a:cubicBezTo>
                <a:lnTo>
                  <a:pt x="10085" y="7841"/>
                </a:lnTo>
                <a:cubicBezTo>
                  <a:pt x="9627" y="9252"/>
                  <a:pt x="8312" y="10222"/>
                  <a:pt x="6805" y="10222"/>
                </a:cubicBezTo>
                <a:cubicBezTo>
                  <a:pt x="2891" y="10165"/>
                  <a:pt x="2048" y="4744"/>
                  <a:pt x="5740" y="3499"/>
                </a:cubicBezTo>
                <a:close/>
                <a:moveTo>
                  <a:pt x="3031" y="10095"/>
                </a:moveTo>
                <a:lnTo>
                  <a:pt x="3486" y="10554"/>
                </a:lnTo>
                <a:lnTo>
                  <a:pt x="1288" y="12904"/>
                </a:lnTo>
                <a:cubicBezTo>
                  <a:pt x="1213" y="12985"/>
                  <a:pt x="1102" y="13023"/>
                  <a:pt x="990" y="13023"/>
                </a:cubicBezTo>
                <a:cubicBezTo>
                  <a:pt x="873" y="13023"/>
                  <a:pt x="755" y="12982"/>
                  <a:pt x="677" y="12904"/>
                </a:cubicBezTo>
                <a:cubicBezTo>
                  <a:pt x="524" y="12751"/>
                  <a:pt x="511" y="12449"/>
                  <a:pt x="677" y="12296"/>
                </a:cubicBezTo>
                <a:lnTo>
                  <a:pt x="3031" y="10095"/>
                </a:lnTo>
                <a:close/>
                <a:moveTo>
                  <a:pt x="8657" y="1"/>
                </a:moveTo>
                <a:cubicBezTo>
                  <a:pt x="8508" y="1"/>
                  <a:pt x="8382" y="110"/>
                  <a:pt x="8382" y="263"/>
                </a:cubicBezTo>
                <a:lnTo>
                  <a:pt x="8382" y="3124"/>
                </a:lnTo>
                <a:cubicBezTo>
                  <a:pt x="8216" y="3058"/>
                  <a:pt x="8037" y="3002"/>
                  <a:pt x="7857" y="2945"/>
                </a:cubicBezTo>
                <a:lnTo>
                  <a:pt x="7857" y="2172"/>
                </a:lnTo>
                <a:cubicBezTo>
                  <a:pt x="7857" y="2019"/>
                  <a:pt x="7745" y="1909"/>
                  <a:pt x="7595" y="1909"/>
                </a:cubicBezTo>
                <a:lnTo>
                  <a:pt x="6002" y="1909"/>
                </a:lnTo>
                <a:cubicBezTo>
                  <a:pt x="5852" y="1909"/>
                  <a:pt x="5740" y="2019"/>
                  <a:pt x="5740" y="2172"/>
                </a:cubicBezTo>
                <a:lnTo>
                  <a:pt x="5740" y="2945"/>
                </a:lnTo>
                <a:cubicBezTo>
                  <a:pt x="3167" y="3639"/>
                  <a:pt x="2005" y="6749"/>
                  <a:pt x="3472" y="8950"/>
                </a:cubicBezTo>
                <a:lnTo>
                  <a:pt x="305" y="11921"/>
                </a:lnTo>
                <a:cubicBezTo>
                  <a:pt x="126" y="12087"/>
                  <a:pt x="27" y="12323"/>
                  <a:pt x="13" y="12572"/>
                </a:cubicBezTo>
                <a:cubicBezTo>
                  <a:pt x="0" y="13098"/>
                  <a:pt x="446" y="13556"/>
                  <a:pt x="953" y="13556"/>
                </a:cubicBezTo>
                <a:cubicBezTo>
                  <a:pt x="967" y="13556"/>
                  <a:pt x="982" y="13555"/>
                  <a:pt x="996" y="13554"/>
                </a:cubicBezTo>
                <a:cubicBezTo>
                  <a:pt x="1258" y="13554"/>
                  <a:pt x="1494" y="13458"/>
                  <a:pt x="1660" y="13279"/>
                </a:cubicBezTo>
                <a:lnTo>
                  <a:pt x="4634" y="10112"/>
                </a:lnTo>
                <a:cubicBezTo>
                  <a:pt x="5292" y="10551"/>
                  <a:pt x="6033" y="10753"/>
                  <a:pt x="6766" y="10753"/>
                </a:cubicBezTo>
                <a:cubicBezTo>
                  <a:pt x="8480" y="10753"/>
                  <a:pt x="10152" y="9644"/>
                  <a:pt x="10636" y="7841"/>
                </a:cubicBezTo>
                <a:lnTo>
                  <a:pt x="13322" y="7841"/>
                </a:lnTo>
                <a:cubicBezTo>
                  <a:pt x="13667" y="7828"/>
                  <a:pt x="13667" y="7317"/>
                  <a:pt x="13322" y="7304"/>
                </a:cubicBezTo>
                <a:lnTo>
                  <a:pt x="13156" y="7304"/>
                </a:lnTo>
                <a:lnTo>
                  <a:pt x="13156" y="4080"/>
                </a:lnTo>
                <a:cubicBezTo>
                  <a:pt x="13156" y="3928"/>
                  <a:pt x="13043" y="3818"/>
                  <a:pt x="12890" y="3818"/>
                </a:cubicBezTo>
                <a:lnTo>
                  <a:pt x="11300" y="3818"/>
                </a:lnTo>
                <a:cubicBezTo>
                  <a:pt x="11147" y="3818"/>
                  <a:pt x="11038" y="3928"/>
                  <a:pt x="11038" y="4080"/>
                </a:cubicBezTo>
                <a:lnTo>
                  <a:pt x="11038" y="7304"/>
                </a:lnTo>
                <a:lnTo>
                  <a:pt x="10513" y="7304"/>
                </a:lnTo>
                <a:lnTo>
                  <a:pt x="10513" y="263"/>
                </a:lnTo>
                <a:cubicBezTo>
                  <a:pt x="10513" y="110"/>
                  <a:pt x="10387" y="1"/>
                  <a:pt x="10234" y="1"/>
                </a:cubicBezTo>
                <a:close/>
              </a:path>
            </a:pathLst>
          </a:custGeom>
          <a:solidFill>
            <a:srgbClr val="202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p:nvPr/>
        </p:nvSpPr>
        <p:spPr>
          <a:xfrm>
            <a:off x="1383320" y="1555138"/>
            <a:ext cx="352050" cy="304525"/>
          </a:xfrm>
          <a:custGeom>
            <a:rect b="b" l="l" r="r" t="t"/>
            <a:pathLst>
              <a:path extrusionOk="0" h="12181" w="14082">
                <a:moveTo>
                  <a:pt x="3252" y="539"/>
                </a:moveTo>
                <a:cubicBezTo>
                  <a:pt x="4005" y="539"/>
                  <a:pt x="4759" y="625"/>
                  <a:pt x="5285" y="798"/>
                </a:cubicBezTo>
                <a:cubicBezTo>
                  <a:pt x="5810" y="964"/>
                  <a:pt x="5976" y="1143"/>
                  <a:pt x="5976" y="1213"/>
                </a:cubicBezTo>
                <a:cubicBezTo>
                  <a:pt x="5700" y="1711"/>
                  <a:pt x="4067" y="1877"/>
                  <a:pt x="3250" y="1877"/>
                </a:cubicBezTo>
                <a:cubicBezTo>
                  <a:pt x="3223" y="1877"/>
                  <a:pt x="3195" y="1877"/>
                  <a:pt x="3165" y="1877"/>
                </a:cubicBezTo>
                <a:cubicBezTo>
                  <a:pt x="2339" y="1877"/>
                  <a:pt x="794" y="1694"/>
                  <a:pt x="528" y="1213"/>
                </a:cubicBezTo>
                <a:cubicBezTo>
                  <a:pt x="528" y="1143"/>
                  <a:pt x="694" y="964"/>
                  <a:pt x="1219" y="798"/>
                </a:cubicBezTo>
                <a:cubicBezTo>
                  <a:pt x="1745" y="625"/>
                  <a:pt x="2498" y="539"/>
                  <a:pt x="3252" y="539"/>
                </a:cubicBezTo>
                <a:close/>
                <a:moveTo>
                  <a:pt x="5989" y="1903"/>
                </a:moveTo>
                <a:lnTo>
                  <a:pt x="5989" y="2707"/>
                </a:lnTo>
                <a:cubicBezTo>
                  <a:pt x="5711" y="3199"/>
                  <a:pt x="4184" y="3371"/>
                  <a:pt x="3357" y="3371"/>
                </a:cubicBezTo>
                <a:cubicBezTo>
                  <a:pt x="3326" y="3371"/>
                  <a:pt x="3296" y="3371"/>
                  <a:pt x="3267" y="3370"/>
                </a:cubicBezTo>
                <a:cubicBezTo>
                  <a:pt x="3239" y="3371"/>
                  <a:pt x="3210" y="3371"/>
                  <a:pt x="3180" y="3371"/>
                </a:cubicBezTo>
                <a:cubicBezTo>
                  <a:pt x="2340" y="3371"/>
                  <a:pt x="808" y="3188"/>
                  <a:pt x="541" y="2707"/>
                </a:cubicBezTo>
                <a:lnTo>
                  <a:pt x="541" y="1903"/>
                </a:lnTo>
                <a:cubicBezTo>
                  <a:pt x="1177" y="2243"/>
                  <a:pt x="2221" y="2414"/>
                  <a:pt x="3265" y="2414"/>
                </a:cubicBezTo>
                <a:cubicBezTo>
                  <a:pt x="4309" y="2414"/>
                  <a:pt x="5353" y="2243"/>
                  <a:pt x="5989" y="1903"/>
                </a:cubicBezTo>
                <a:close/>
                <a:moveTo>
                  <a:pt x="5989" y="3397"/>
                </a:moveTo>
                <a:lnTo>
                  <a:pt x="5989" y="4200"/>
                </a:lnTo>
                <a:cubicBezTo>
                  <a:pt x="5711" y="4693"/>
                  <a:pt x="4184" y="4865"/>
                  <a:pt x="3357" y="4865"/>
                </a:cubicBezTo>
                <a:cubicBezTo>
                  <a:pt x="3326" y="4865"/>
                  <a:pt x="3296" y="4865"/>
                  <a:pt x="3267" y="4864"/>
                </a:cubicBezTo>
                <a:cubicBezTo>
                  <a:pt x="3237" y="4865"/>
                  <a:pt x="3206" y="4865"/>
                  <a:pt x="3174" y="4865"/>
                </a:cubicBezTo>
                <a:cubicBezTo>
                  <a:pt x="2333" y="4865"/>
                  <a:pt x="807" y="4693"/>
                  <a:pt x="541" y="4200"/>
                </a:cubicBezTo>
                <a:lnTo>
                  <a:pt x="541" y="3397"/>
                </a:lnTo>
                <a:cubicBezTo>
                  <a:pt x="1177" y="3737"/>
                  <a:pt x="2221" y="3907"/>
                  <a:pt x="3265" y="3907"/>
                </a:cubicBezTo>
                <a:cubicBezTo>
                  <a:pt x="4309" y="3907"/>
                  <a:pt x="5353" y="3737"/>
                  <a:pt x="5989" y="3397"/>
                </a:cubicBezTo>
                <a:close/>
                <a:moveTo>
                  <a:pt x="5989" y="4891"/>
                </a:moveTo>
                <a:lnTo>
                  <a:pt x="5989" y="5694"/>
                </a:lnTo>
                <a:cubicBezTo>
                  <a:pt x="5713" y="6205"/>
                  <a:pt x="4053" y="6371"/>
                  <a:pt x="3267" y="6371"/>
                </a:cubicBezTo>
                <a:cubicBezTo>
                  <a:pt x="2463" y="6371"/>
                  <a:pt x="804" y="6205"/>
                  <a:pt x="541" y="5694"/>
                </a:cubicBezTo>
                <a:lnTo>
                  <a:pt x="541" y="4891"/>
                </a:lnTo>
                <a:cubicBezTo>
                  <a:pt x="1177" y="5231"/>
                  <a:pt x="2221" y="5401"/>
                  <a:pt x="3265" y="5401"/>
                </a:cubicBezTo>
                <a:cubicBezTo>
                  <a:pt x="4309" y="5401"/>
                  <a:pt x="5353" y="5231"/>
                  <a:pt x="5989" y="4891"/>
                </a:cubicBezTo>
                <a:close/>
                <a:moveTo>
                  <a:pt x="8176" y="9249"/>
                </a:moveTo>
                <a:cubicBezTo>
                  <a:pt x="8701" y="9263"/>
                  <a:pt x="8701" y="10023"/>
                  <a:pt x="8176" y="10036"/>
                </a:cubicBezTo>
                <a:cubicBezTo>
                  <a:pt x="7954" y="10036"/>
                  <a:pt x="7775" y="9870"/>
                  <a:pt x="7775" y="9651"/>
                </a:cubicBezTo>
                <a:cubicBezTo>
                  <a:pt x="7775" y="9429"/>
                  <a:pt x="7954" y="9249"/>
                  <a:pt x="8176" y="9249"/>
                </a:cubicBezTo>
                <a:close/>
                <a:moveTo>
                  <a:pt x="8209" y="7546"/>
                </a:moveTo>
                <a:cubicBezTo>
                  <a:pt x="8909" y="7546"/>
                  <a:pt x="9613" y="7834"/>
                  <a:pt x="10112" y="8459"/>
                </a:cubicBezTo>
                <a:cubicBezTo>
                  <a:pt x="10164" y="8521"/>
                  <a:pt x="10238" y="8554"/>
                  <a:pt x="10319" y="8554"/>
                </a:cubicBezTo>
                <a:cubicBezTo>
                  <a:pt x="10347" y="8554"/>
                  <a:pt x="10375" y="8550"/>
                  <a:pt x="10404" y="8542"/>
                </a:cubicBezTo>
                <a:cubicBezTo>
                  <a:pt x="10513" y="8506"/>
                  <a:pt x="10624" y="8489"/>
                  <a:pt x="10733" y="8489"/>
                </a:cubicBezTo>
                <a:cubicBezTo>
                  <a:pt x="11329" y="8489"/>
                  <a:pt x="11879" y="8990"/>
                  <a:pt x="11868" y="9621"/>
                </a:cubicBezTo>
                <a:cubicBezTo>
                  <a:pt x="11868" y="9774"/>
                  <a:pt x="11994" y="9887"/>
                  <a:pt x="12147" y="9887"/>
                </a:cubicBezTo>
                <a:cubicBezTo>
                  <a:pt x="13309" y="9927"/>
                  <a:pt x="13309" y="11613"/>
                  <a:pt x="12147" y="11656"/>
                </a:cubicBezTo>
                <a:lnTo>
                  <a:pt x="5604" y="11656"/>
                </a:lnTo>
                <a:cubicBezTo>
                  <a:pt x="4538" y="11630"/>
                  <a:pt x="4412" y="10119"/>
                  <a:pt x="5451" y="9900"/>
                </a:cubicBezTo>
                <a:lnTo>
                  <a:pt x="7290" y="9900"/>
                </a:lnTo>
                <a:cubicBezTo>
                  <a:pt x="7432" y="10350"/>
                  <a:pt x="7803" y="10561"/>
                  <a:pt x="8172" y="10561"/>
                </a:cubicBezTo>
                <a:cubicBezTo>
                  <a:pt x="8631" y="10561"/>
                  <a:pt x="9088" y="10236"/>
                  <a:pt x="9103" y="9638"/>
                </a:cubicBezTo>
                <a:cubicBezTo>
                  <a:pt x="9088" y="9045"/>
                  <a:pt x="8627" y="8717"/>
                  <a:pt x="8166" y="8717"/>
                </a:cubicBezTo>
                <a:cubicBezTo>
                  <a:pt x="7798" y="8717"/>
                  <a:pt x="7431" y="8925"/>
                  <a:pt x="7290" y="9372"/>
                </a:cubicBezTo>
                <a:lnTo>
                  <a:pt x="5770" y="9372"/>
                </a:lnTo>
                <a:cubicBezTo>
                  <a:pt x="6086" y="8213"/>
                  <a:pt x="7143" y="7546"/>
                  <a:pt x="8209" y="7546"/>
                </a:cubicBezTo>
                <a:close/>
                <a:moveTo>
                  <a:pt x="3258" y="0"/>
                </a:moveTo>
                <a:cubicBezTo>
                  <a:pt x="1640" y="0"/>
                  <a:pt x="22" y="404"/>
                  <a:pt x="0" y="1213"/>
                </a:cubicBezTo>
                <a:lnTo>
                  <a:pt x="0" y="5707"/>
                </a:lnTo>
                <a:cubicBezTo>
                  <a:pt x="0" y="6484"/>
                  <a:pt x="1507" y="6856"/>
                  <a:pt x="3001" y="6899"/>
                </a:cubicBezTo>
                <a:lnTo>
                  <a:pt x="3001" y="9638"/>
                </a:lnTo>
                <a:cubicBezTo>
                  <a:pt x="3001" y="9787"/>
                  <a:pt x="3114" y="9900"/>
                  <a:pt x="3267" y="9900"/>
                </a:cubicBezTo>
                <a:lnTo>
                  <a:pt x="4512" y="9900"/>
                </a:lnTo>
                <a:cubicBezTo>
                  <a:pt x="3781" y="10809"/>
                  <a:pt x="4449" y="12181"/>
                  <a:pt x="5600" y="12181"/>
                </a:cubicBezTo>
                <a:cubicBezTo>
                  <a:pt x="5606" y="12181"/>
                  <a:pt x="5611" y="12181"/>
                  <a:pt x="5617" y="12181"/>
                </a:cubicBezTo>
                <a:lnTo>
                  <a:pt x="12160" y="12181"/>
                </a:lnTo>
                <a:cubicBezTo>
                  <a:pt x="13889" y="12141"/>
                  <a:pt x="14082" y="9721"/>
                  <a:pt x="12409" y="9389"/>
                </a:cubicBezTo>
                <a:cubicBezTo>
                  <a:pt x="12298" y="8570"/>
                  <a:pt x="11565" y="7957"/>
                  <a:pt x="10759" y="7957"/>
                </a:cubicBezTo>
                <a:cubicBezTo>
                  <a:pt x="10650" y="7957"/>
                  <a:pt x="10540" y="7968"/>
                  <a:pt x="10430" y="7991"/>
                </a:cubicBezTo>
                <a:cubicBezTo>
                  <a:pt x="9818" y="7322"/>
                  <a:pt x="9011" y="7014"/>
                  <a:pt x="8213" y="7014"/>
                </a:cubicBezTo>
                <a:cubicBezTo>
                  <a:pt x="6867" y="7014"/>
                  <a:pt x="5545" y="7888"/>
                  <a:pt x="5215" y="9372"/>
                </a:cubicBezTo>
                <a:lnTo>
                  <a:pt x="3529" y="9372"/>
                </a:lnTo>
                <a:lnTo>
                  <a:pt x="3529" y="6899"/>
                </a:lnTo>
                <a:cubicBezTo>
                  <a:pt x="5023" y="6856"/>
                  <a:pt x="6517" y="6484"/>
                  <a:pt x="6517" y="5707"/>
                </a:cubicBezTo>
                <a:lnTo>
                  <a:pt x="6517" y="1213"/>
                </a:lnTo>
                <a:cubicBezTo>
                  <a:pt x="6495" y="404"/>
                  <a:pt x="4877" y="0"/>
                  <a:pt x="3258" y="0"/>
                </a:cubicBezTo>
                <a:close/>
              </a:path>
            </a:pathLst>
          </a:custGeom>
          <a:solidFill>
            <a:srgbClr val="202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
          <p:cNvSpPr txBox="1"/>
          <p:nvPr/>
        </p:nvSpPr>
        <p:spPr>
          <a:xfrm>
            <a:off x="6179692" y="2644550"/>
            <a:ext cx="2535600" cy="161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202331"/>
                </a:solidFill>
                <a:latin typeface="Barlow"/>
                <a:ea typeface="Barlow"/>
                <a:cs typeface="Barlow"/>
                <a:sym typeface="Barlow"/>
              </a:rPr>
              <a:t>Consultants failed to record all sales, leading to lost commissions and unreliable inventory estimates due to unclear sales records.</a:t>
            </a:r>
            <a:endParaRPr b="0" i="0" sz="1200" u="none" cap="none" strike="noStrike">
              <a:solidFill>
                <a:srgbClr val="202331"/>
              </a:solidFill>
              <a:latin typeface="Barlow"/>
              <a:ea typeface="Barlow"/>
              <a:cs typeface="Barlow"/>
              <a:sym typeface="Barlow"/>
            </a:endParaRPr>
          </a:p>
        </p:txBody>
      </p:sp>
      <p:sp>
        <p:nvSpPr>
          <p:cNvPr id="388" name="Google Shape;388;p4"/>
          <p:cNvSpPr txBox="1"/>
          <p:nvPr/>
        </p:nvSpPr>
        <p:spPr>
          <a:xfrm>
            <a:off x="6179692" y="2168450"/>
            <a:ext cx="2535600" cy="558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202331"/>
                </a:solidFill>
                <a:latin typeface="Poppins ExtraBold"/>
                <a:ea typeface="Poppins ExtraBold"/>
                <a:cs typeface="Poppins ExtraBold"/>
                <a:sym typeface="Poppins ExtraBold"/>
              </a:rPr>
              <a:t>Inaccurate Sales Tracking</a:t>
            </a:r>
            <a:endParaRPr b="0" i="0" sz="1700" u="none" cap="none" strike="noStrike">
              <a:solidFill>
                <a:srgbClr val="202331"/>
              </a:solidFill>
              <a:latin typeface="Poppins ExtraBold"/>
              <a:ea typeface="Poppins ExtraBold"/>
              <a:cs typeface="Poppins ExtraBold"/>
              <a:sym typeface="Poppins ExtraBold"/>
            </a:endParaRPr>
          </a:p>
        </p:txBody>
      </p:sp>
      <p:sp>
        <p:nvSpPr>
          <p:cNvPr id="389" name="Google Shape;389;p4"/>
          <p:cNvSpPr/>
          <p:nvPr/>
        </p:nvSpPr>
        <p:spPr>
          <a:xfrm>
            <a:off x="7187097" y="1457738"/>
            <a:ext cx="567000" cy="567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0" name="Google Shape;390;p4"/>
          <p:cNvGrpSpPr/>
          <p:nvPr/>
        </p:nvGrpSpPr>
        <p:grpSpPr>
          <a:xfrm>
            <a:off x="7301010" y="1571588"/>
            <a:ext cx="339275" cy="339300"/>
            <a:chOff x="3277475" y="3256400"/>
            <a:chExt cx="339275" cy="339300"/>
          </a:xfrm>
        </p:grpSpPr>
        <p:sp>
          <p:nvSpPr>
            <p:cNvPr id="391" name="Google Shape;391;p4"/>
            <p:cNvSpPr/>
            <p:nvPr/>
          </p:nvSpPr>
          <p:spPr>
            <a:xfrm>
              <a:off x="3277475" y="3256400"/>
              <a:ext cx="339275" cy="339300"/>
            </a:xfrm>
            <a:custGeom>
              <a:rect b="b" l="l" r="r" t="t"/>
              <a:pathLst>
                <a:path extrusionOk="0" h="13572" w="13571">
                  <a:moveTo>
                    <a:pt x="2546" y="2451"/>
                  </a:moveTo>
                  <a:lnTo>
                    <a:pt x="2546" y="2975"/>
                  </a:lnTo>
                  <a:lnTo>
                    <a:pt x="1328" y="2975"/>
                  </a:lnTo>
                  <a:cubicBezTo>
                    <a:pt x="1179" y="2975"/>
                    <a:pt x="1066" y="3085"/>
                    <a:pt x="1066" y="3237"/>
                  </a:cubicBezTo>
                  <a:lnTo>
                    <a:pt x="1066" y="9863"/>
                  </a:lnTo>
                  <a:lnTo>
                    <a:pt x="541" y="9863"/>
                  </a:lnTo>
                  <a:lnTo>
                    <a:pt x="541" y="2713"/>
                  </a:lnTo>
                  <a:cubicBezTo>
                    <a:pt x="541" y="2560"/>
                    <a:pt x="651" y="2451"/>
                    <a:pt x="804" y="2451"/>
                  </a:cubicBezTo>
                  <a:close/>
                  <a:moveTo>
                    <a:pt x="2546" y="3500"/>
                  </a:moveTo>
                  <a:lnTo>
                    <a:pt x="2546" y="9863"/>
                  </a:lnTo>
                  <a:lnTo>
                    <a:pt x="1594" y="9863"/>
                  </a:lnTo>
                  <a:lnTo>
                    <a:pt x="1594" y="3500"/>
                  </a:lnTo>
                  <a:close/>
                  <a:moveTo>
                    <a:pt x="10500" y="542"/>
                  </a:moveTo>
                  <a:lnTo>
                    <a:pt x="10500" y="9863"/>
                  </a:lnTo>
                  <a:lnTo>
                    <a:pt x="3071" y="9863"/>
                  </a:lnTo>
                  <a:lnTo>
                    <a:pt x="3071" y="542"/>
                  </a:lnTo>
                  <a:close/>
                  <a:moveTo>
                    <a:pt x="11981" y="3500"/>
                  </a:moveTo>
                  <a:lnTo>
                    <a:pt x="11981" y="9863"/>
                  </a:lnTo>
                  <a:lnTo>
                    <a:pt x="11025" y="9863"/>
                  </a:lnTo>
                  <a:lnTo>
                    <a:pt x="11025" y="3500"/>
                  </a:lnTo>
                  <a:close/>
                  <a:moveTo>
                    <a:pt x="12767" y="2451"/>
                  </a:moveTo>
                  <a:cubicBezTo>
                    <a:pt x="12920" y="2451"/>
                    <a:pt x="13030" y="2560"/>
                    <a:pt x="13030" y="2713"/>
                  </a:cubicBezTo>
                  <a:lnTo>
                    <a:pt x="13030" y="9863"/>
                  </a:lnTo>
                  <a:lnTo>
                    <a:pt x="12505" y="9863"/>
                  </a:lnTo>
                  <a:lnTo>
                    <a:pt x="12505" y="3237"/>
                  </a:lnTo>
                  <a:cubicBezTo>
                    <a:pt x="12505" y="3085"/>
                    <a:pt x="12396" y="2975"/>
                    <a:pt x="12243" y="2975"/>
                  </a:cubicBezTo>
                  <a:lnTo>
                    <a:pt x="11025" y="2975"/>
                  </a:lnTo>
                  <a:lnTo>
                    <a:pt x="11025" y="2451"/>
                  </a:lnTo>
                  <a:close/>
                  <a:moveTo>
                    <a:pt x="13030" y="10388"/>
                  </a:moveTo>
                  <a:lnTo>
                    <a:pt x="13030" y="10653"/>
                  </a:lnTo>
                  <a:cubicBezTo>
                    <a:pt x="13030" y="10803"/>
                    <a:pt x="12920" y="10915"/>
                    <a:pt x="12767" y="10915"/>
                  </a:cubicBezTo>
                  <a:lnTo>
                    <a:pt x="804" y="10915"/>
                  </a:lnTo>
                  <a:cubicBezTo>
                    <a:pt x="651" y="10915"/>
                    <a:pt x="541" y="10803"/>
                    <a:pt x="541" y="10653"/>
                  </a:cubicBezTo>
                  <a:lnTo>
                    <a:pt x="541" y="10388"/>
                  </a:lnTo>
                  <a:close/>
                  <a:moveTo>
                    <a:pt x="7595" y="11453"/>
                  </a:moveTo>
                  <a:lnTo>
                    <a:pt x="8024" y="13043"/>
                  </a:lnTo>
                  <a:lnTo>
                    <a:pt x="5534" y="13043"/>
                  </a:lnTo>
                  <a:lnTo>
                    <a:pt x="5962" y="11453"/>
                  </a:lnTo>
                  <a:close/>
                  <a:moveTo>
                    <a:pt x="2809" y="1"/>
                  </a:moveTo>
                  <a:cubicBezTo>
                    <a:pt x="2672" y="1"/>
                    <a:pt x="2546" y="127"/>
                    <a:pt x="2546" y="280"/>
                  </a:cubicBezTo>
                  <a:lnTo>
                    <a:pt x="2546" y="1909"/>
                  </a:lnTo>
                  <a:lnTo>
                    <a:pt x="804" y="1909"/>
                  </a:lnTo>
                  <a:cubicBezTo>
                    <a:pt x="362" y="1909"/>
                    <a:pt x="0" y="2271"/>
                    <a:pt x="0" y="2713"/>
                  </a:cubicBezTo>
                  <a:lnTo>
                    <a:pt x="0" y="10653"/>
                  </a:lnTo>
                  <a:cubicBezTo>
                    <a:pt x="0" y="11095"/>
                    <a:pt x="362" y="11453"/>
                    <a:pt x="804" y="11453"/>
                  </a:cubicBezTo>
                  <a:lnTo>
                    <a:pt x="5424" y="11453"/>
                  </a:lnTo>
                  <a:lnTo>
                    <a:pt x="4996" y="13043"/>
                  </a:lnTo>
                  <a:lnTo>
                    <a:pt x="4664" y="13043"/>
                  </a:lnTo>
                  <a:cubicBezTo>
                    <a:pt x="4302" y="13043"/>
                    <a:pt x="4302" y="13558"/>
                    <a:pt x="4664" y="13571"/>
                  </a:cubicBezTo>
                  <a:lnTo>
                    <a:pt x="8897" y="13571"/>
                  </a:lnTo>
                  <a:cubicBezTo>
                    <a:pt x="9242" y="13558"/>
                    <a:pt x="9255" y="13060"/>
                    <a:pt x="8897" y="13043"/>
                  </a:cubicBezTo>
                  <a:lnTo>
                    <a:pt x="8578" y="13043"/>
                  </a:lnTo>
                  <a:lnTo>
                    <a:pt x="8150" y="11453"/>
                  </a:lnTo>
                  <a:lnTo>
                    <a:pt x="12767" y="11453"/>
                  </a:lnTo>
                  <a:cubicBezTo>
                    <a:pt x="13212" y="11453"/>
                    <a:pt x="13571" y="11095"/>
                    <a:pt x="13571" y="10653"/>
                  </a:cubicBezTo>
                  <a:lnTo>
                    <a:pt x="13571" y="2713"/>
                  </a:lnTo>
                  <a:cubicBezTo>
                    <a:pt x="13571" y="2271"/>
                    <a:pt x="13212" y="1909"/>
                    <a:pt x="12767" y="1909"/>
                  </a:cubicBezTo>
                  <a:lnTo>
                    <a:pt x="11025" y="1909"/>
                  </a:lnTo>
                  <a:lnTo>
                    <a:pt x="11025" y="280"/>
                  </a:lnTo>
                  <a:cubicBezTo>
                    <a:pt x="11025" y="127"/>
                    <a:pt x="10902" y="1"/>
                    <a:pt x="10762" y="1"/>
                  </a:cubicBezTo>
                  <a:close/>
                </a:path>
              </a:pathLst>
            </a:custGeom>
            <a:solidFill>
              <a:srgbClr val="202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
            <p:cNvSpPr/>
            <p:nvPr/>
          </p:nvSpPr>
          <p:spPr>
            <a:xfrm>
              <a:off x="3374325" y="3341150"/>
              <a:ext cx="145575" cy="145900"/>
            </a:xfrm>
            <a:custGeom>
              <a:rect b="b" l="l" r="r" t="t"/>
              <a:pathLst>
                <a:path extrusionOk="0" h="5836" w="5823">
                  <a:moveTo>
                    <a:pt x="3306" y="541"/>
                  </a:moveTo>
                  <a:lnTo>
                    <a:pt x="3306" y="1328"/>
                  </a:lnTo>
                  <a:lnTo>
                    <a:pt x="2516" y="1328"/>
                  </a:lnTo>
                  <a:lnTo>
                    <a:pt x="2516" y="541"/>
                  </a:lnTo>
                  <a:close/>
                  <a:moveTo>
                    <a:pt x="1328" y="2516"/>
                  </a:moveTo>
                  <a:lnTo>
                    <a:pt x="1328" y="3320"/>
                  </a:lnTo>
                  <a:lnTo>
                    <a:pt x="525" y="3320"/>
                  </a:lnTo>
                  <a:lnTo>
                    <a:pt x="525" y="2516"/>
                  </a:lnTo>
                  <a:close/>
                  <a:moveTo>
                    <a:pt x="5298" y="2516"/>
                  </a:moveTo>
                  <a:lnTo>
                    <a:pt x="5298" y="3320"/>
                  </a:lnTo>
                  <a:lnTo>
                    <a:pt x="4495" y="3320"/>
                  </a:lnTo>
                  <a:lnTo>
                    <a:pt x="4495" y="2516"/>
                  </a:lnTo>
                  <a:close/>
                  <a:moveTo>
                    <a:pt x="3306" y="4508"/>
                  </a:moveTo>
                  <a:lnTo>
                    <a:pt x="3306" y="5298"/>
                  </a:lnTo>
                  <a:lnTo>
                    <a:pt x="2516" y="5298"/>
                  </a:lnTo>
                  <a:lnTo>
                    <a:pt x="2516" y="4508"/>
                  </a:lnTo>
                  <a:close/>
                  <a:moveTo>
                    <a:pt x="2254" y="0"/>
                  </a:moveTo>
                  <a:cubicBezTo>
                    <a:pt x="2101" y="0"/>
                    <a:pt x="1979" y="126"/>
                    <a:pt x="1979" y="276"/>
                  </a:cubicBezTo>
                  <a:lnTo>
                    <a:pt x="1979" y="1590"/>
                  </a:lnTo>
                  <a:cubicBezTo>
                    <a:pt x="1979" y="1743"/>
                    <a:pt x="2101" y="1869"/>
                    <a:pt x="2254" y="1869"/>
                  </a:cubicBezTo>
                  <a:lnTo>
                    <a:pt x="2643" y="1869"/>
                  </a:lnTo>
                  <a:lnTo>
                    <a:pt x="2643" y="2656"/>
                  </a:lnTo>
                  <a:lnTo>
                    <a:pt x="1853" y="2656"/>
                  </a:lnTo>
                  <a:lnTo>
                    <a:pt x="1853" y="2254"/>
                  </a:lnTo>
                  <a:cubicBezTo>
                    <a:pt x="1853" y="2118"/>
                    <a:pt x="1730" y="1992"/>
                    <a:pt x="1590" y="1992"/>
                  </a:cubicBezTo>
                  <a:lnTo>
                    <a:pt x="262" y="1992"/>
                  </a:lnTo>
                  <a:cubicBezTo>
                    <a:pt x="110" y="1992"/>
                    <a:pt x="0" y="2118"/>
                    <a:pt x="0" y="2254"/>
                  </a:cubicBezTo>
                  <a:lnTo>
                    <a:pt x="0" y="3582"/>
                  </a:lnTo>
                  <a:cubicBezTo>
                    <a:pt x="0" y="3735"/>
                    <a:pt x="110" y="3844"/>
                    <a:pt x="262" y="3844"/>
                  </a:cubicBezTo>
                  <a:lnTo>
                    <a:pt x="1590" y="3844"/>
                  </a:lnTo>
                  <a:cubicBezTo>
                    <a:pt x="1730" y="3844"/>
                    <a:pt x="1853" y="3735"/>
                    <a:pt x="1853" y="3582"/>
                  </a:cubicBezTo>
                  <a:lnTo>
                    <a:pt x="1853" y="3180"/>
                  </a:lnTo>
                  <a:lnTo>
                    <a:pt x="2643" y="3180"/>
                  </a:lnTo>
                  <a:lnTo>
                    <a:pt x="2643" y="3983"/>
                  </a:lnTo>
                  <a:lnTo>
                    <a:pt x="2254" y="3983"/>
                  </a:lnTo>
                  <a:cubicBezTo>
                    <a:pt x="2101" y="3983"/>
                    <a:pt x="1979" y="4093"/>
                    <a:pt x="1979" y="4246"/>
                  </a:cubicBezTo>
                  <a:lnTo>
                    <a:pt x="1979" y="5574"/>
                  </a:lnTo>
                  <a:cubicBezTo>
                    <a:pt x="1979" y="5713"/>
                    <a:pt x="2101" y="5836"/>
                    <a:pt x="2254" y="5836"/>
                  </a:cubicBezTo>
                  <a:lnTo>
                    <a:pt x="3569" y="5836"/>
                  </a:lnTo>
                  <a:cubicBezTo>
                    <a:pt x="3721" y="5836"/>
                    <a:pt x="3831" y="5713"/>
                    <a:pt x="3831" y="5574"/>
                  </a:cubicBezTo>
                  <a:lnTo>
                    <a:pt x="3831" y="4246"/>
                  </a:lnTo>
                  <a:cubicBezTo>
                    <a:pt x="3831" y="4093"/>
                    <a:pt x="3721" y="3983"/>
                    <a:pt x="3569" y="3983"/>
                  </a:cubicBezTo>
                  <a:lnTo>
                    <a:pt x="3180" y="3983"/>
                  </a:lnTo>
                  <a:lnTo>
                    <a:pt x="3180" y="3180"/>
                  </a:lnTo>
                  <a:lnTo>
                    <a:pt x="3970" y="3180"/>
                  </a:lnTo>
                  <a:lnTo>
                    <a:pt x="3970" y="3582"/>
                  </a:lnTo>
                  <a:cubicBezTo>
                    <a:pt x="3970" y="3735"/>
                    <a:pt x="4093" y="3844"/>
                    <a:pt x="4233" y="3844"/>
                  </a:cubicBezTo>
                  <a:lnTo>
                    <a:pt x="5560" y="3844"/>
                  </a:lnTo>
                  <a:cubicBezTo>
                    <a:pt x="5713" y="3844"/>
                    <a:pt x="5823" y="3735"/>
                    <a:pt x="5823" y="3582"/>
                  </a:cubicBezTo>
                  <a:lnTo>
                    <a:pt x="5823" y="2254"/>
                  </a:lnTo>
                  <a:cubicBezTo>
                    <a:pt x="5823" y="2118"/>
                    <a:pt x="5713" y="1992"/>
                    <a:pt x="5560" y="1992"/>
                  </a:cubicBezTo>
                  <a:lnTo>
                    <a:pt x="4233" y="1992"/>
                  </a:lnTo>
                  <a:cubicBezTo>
                    <a:pt x="4093" y="1992"/>
                    <a:pt x="3970" y="2118"/>
                    <a:pt x="3970" y="2254"/>
                  </a:cubicBezTo>
                  <a:lnTo>
                    <a:pt x="3970" y="2656"/>
                  </a:lnTo>
                  <a:lnTo>
                    <a:pt x="3180" y="2656"/>
                  </a:lnTo>
                  <a:lnTo>
                    <a:pt x="3180" y="1869"/>
                  </a:lnTo>
                  <a:lnTo>
                    <a:pt x="3569" y="1869"/>
                  </a:lnTo>
                  <a:cubicBezTo>
                    <a:pt x="3721" y="1869"/>
                    <a:pt x="3831" y="1743"/>
                    <a:pt x="3831" y="1590"/>
                  </a:cubicBezTo>
                  <a:lnTo>
                    <a:pt x="3831" y="276"/>
                  </a:lnTo>
                  <a:cubicBezTo>
                    <a:pt x="3831" y="126"/>
                    <a:pt x="3721" y="0"/>
                    <a:pt x="3569" y="0"/>
                  </a:cubicBezTo>
                  <a:close/>
                </a:path>
              </a:pathLst>
            </a:custGeom>
            <a:solidFill>
              <a:srgbClr val="202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
            <p:cNvSpPr/>
            <p:nvPr/>
          </p:nvSpPr>
          <p:spPr>
            <a:xfrm>
              <a:off x="3371900" y="3313500"/>
              <a:ext cx="65025" cy="13150"/>
            </a:xfrm>
            <a:custGeom>
              <a:rect b="b" l="l" r="r" t="t"/>
              <a:pathLst>
                <a:path extrusionOk="0" h="526" w="2601">
                  <a:moveTo>
                    <a:pt x="346" y="1"/>
                  </a:moveTo>
                  <a:cubicBezTo>
                    <a:pt x="1" y="14"/>
                    <a:pt x="1" y="512"/>
                    <a:pt x="346" y="525"/>
                  </a:cubicBezTo>
                  <a:lnTo>
                    <a:pt x="2338" y="525"/>
                  </a:lnTo>
                  <a:cubicBezTo>
                    <a:pt x="2491" y="525"/>
                    <a:pt x="2600" y="416"/>
                    <a:pt x="2600" y="263"/>
                  </a:cubicBezTo>
                  <a:cubicBezTo>
                    <a:pt x="2600" y="123"/>
                    <a:pt x="2491" y="1"/>
                    <a:pt x="2338" y="1"/>
                  </a:cubicBezTo>
                  <a:close/>
                </a:path>
              </a:pathLst>
            </a:custGeom>
            <a:solidFill>
              <a:srgbClr val="202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
            <p:cNvSpPr/>
            <p:nvPr/>
          </p:nvSpPr>
          <p:spPr>
            <a:xfrm>
              <a:off x="3371900" y="3341150"/>
              <a:ext cx="37375" cy="13550"/>
            </a:xfrm>
            <a:custGeom>
              <a:rect b="b" l="l" r="r" t="t"/>
              <a:pathLst>
                <a:path extrusionOk="0" h="542" w="1495">
                  <a:moveTo>
                    <a:pt x="346" y="0"/>
                  </a:moveTo>
                  <a:cubicBezTo>
                    <a:pt x="1" y="13"/>
                    <a:pt x="1" y="524"/>
                    <a:pt x="346" y="541"/>
                  </a:cubicBezTo>
                  <a:lnTo>
                    <a:pt x="1203" y="541"/>
                  </a:lnTo>
                  <a:cubicBezTo>
                    <a:pt x="1342" y="541"/>
                    <a:pt x="1452" y="442"/>
                    <a:pt x="1481" y="305"/>
                  </a:cubicBezTo>
                  <a:cubicBezTo>
                    <a:pt x="1495" y="153"/>
                    <a:pt x="1369" y="0"/>
                    <a:pt x="1219" y="0"/>
                  </a:cubicBezTo>
                  <a:close/>
                </a:path>
              </a:pathLst>
            </a:custGeom>
            <a:solidFill>
              <a:srgbClr val="202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
            <p:cNvSpPr/>
            <p:nvPr/>
          </p:nvSpPr>
          <p:spPr>
            <a:xfrm>
              <a:off x="3371900" y="3285775"/>
              <a:ext cx="65775" cy="13225"/>
            </a:xfrm>
            <a:custGeom>
              <a:rect b="b" l="l" r="r" t="t"/>
              <a:pathLst>
                <a:path extrusionOk="0" h="529" w="2631">
                  <a:moveTo>
                    <a:pt x="346" y="1"/>
                  </a:moveTo>
                  <a:cubicBezTo>
                    <a:pt x="1" y="17"/>
                    <a:pt x="1" y="515"/>
                    <a:pt x="346" y="529"/>
                  </a:cubicBezTo>
                  <a:lnTo>
                    <a:pt x="2325" y="529"/>
                  </a:lnTo>
                  <a:cubicBezTo>
                    <a:pt x="2464" y="529"/>
                    <a:pt x="2587" y="432"/>
                    <a:pt x="2600" y="306"/>
                  </a:cubicBezTo>
                  <a:cubicBezTo>
                    <a:pt x="2630" y="140"/>
                    <a:pt x="2504" y="1"/>
                    <a:pt x="2338" y="1"/>
                  </a:cubicBezTo>
                  <a:close/>
                </a:path>
              </a:pathLst>
            </a:custGeom>
            <a:solidFill>
              <a:srgbClr val="202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
            <p:cNvSpPr/>
            <p:nvPr/>
          </p:nvSpPr>
          <p:spPr>
            <a:xfrm>
              <a:off x="3454575" y="3313500"/>
              <a:ext cx="65325" cy="13150"/>
            </a:xfrm>
            <a:custGeom>
              <a:rect b="b" l="l" r="r" t="t"/>
              <a:pathLst>
                <a:path extrusionOk="0" h="526" w="2613">
                  <a:moveTo>
                    <a:pt x="359" y="1"/>
                  </a:moveTo>
                  <a:cubicBezTo>
                    <a:pt x="0" y="14"/>
                    <a:pt x="0" y="512"/>
                    <a:pt x="359" y="525"/>
                  </a:cubicBezTo>
                  <a:lnTo>
                    <a:pt x="2337" y="525"/>
                  </a:lnTo>
                  <a:cubicBezTo>
                    <a:pt x="2490" y="525"/>
                    <a:pt x="2613" y="416"/>
                    <a:pt x="2613" y="263"/>
                  </a:cubicBezTo>
                  <a:cubicBezTo>
                    <a:pt x="2613" y="123"/>
                    <a:pt x="2490" y="1"/>
                    <a:pt x="2337" y="1"/>
                  </a:cubicBezTo>
                  <a:close/>
                </a:path>
              </a:pathLst>
            </a:custGeom>
            <a:solidFill>
              <a:srgbClr val="202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
            <p:cNvSpPr/>
            <p:nvPr/>
          </p:nvSpPr>
          <p:spPr>
            <a:xfrm>
              <a:off x="3454575" y="3285775"/>
              <a:ext cx="65675" cy="13225"/>
            </a:xfrm>
            <a:custGeom>
              <a:rect b="b" l="l" r="r" t="t"/>
              <a:pathLst>
                <a:path extrusionOk="0" h="529" w="2627">
                  <a:moveTo>
                    <a:pt x="359" y="1"/>
                  </a:moveTo>
                  <a:cubicBezTo>
                    <a:pt x="0" y="17"/>
                    <a:pt x="0" y="515"/>
                    <a:pt x="359" y="529"/>
                  </a:cubicBezTo>
                  <a:lnTo>
                    <a:pt x="2337" y="529"/>
                  </a:lnTo>
                  <a:cubicBezTo>
                    <a:pt x="2460" y="529"/>
                    <a:pt x="2586" y="432"/>
                    <a:pt x="2599" y="306"/>
                  </a:cubicBezTo>
                  <a:cubicBezTo>
                    <a:pt x="2626" y="140"/>
                    <a:pt x="2503" y="1"/>
                    <a:pt x="2337" y="1"/>
                  </a:cubicBezTo>
                  <a:close/>
                </a:path>
              </a:pathLst>
            </a:custGeom>
            <a:solidFill>
              <a:srgbClr val="202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3484600" y="3341150"/>
              <a:ext cx="37375" cy="13550"/>
            </a:xfrm>
            <a:custGeom>
              <a:rect b="b" l="l" r="r" t="t"/>
              <a:pathLst>
                <a:path extrusionOk="0" h="542" w="1495">
                  <a:moveTo>
                    <a:pt x="293" y="0"/>
                  </a:moveTo>
                  <a:cubicBezTo>
                    <a:pt x="154" y="0"/>
                    <a:pt x="44" y="96"/>
                    <a:pt x="14" y="236"/>
                  </a:cubicBezTo>
                  <a:cubicBezTo>
                    <a:pt x="1" y="402"/>
                    <a:pt x="127" y="541"/>
                    <a:pt x="280" y="541"/>
                  </a:cubicBezTo>
                  <a:lnTo>
                    <a:pt x="1136" y="541"/>
                  </a:lnTo>
                  <a:cubicBezTo>
                    <a:pt x="1495" y="524"/>
                    <a:pt x="1495" y="13"/>
                    <a:pt x="1136" y="0"/>
                  </a:cubicBezTo>
                  <a:close/>
                </a:path>
              </a:pathLst>
            </a:custGeom>
            <a:solidFill>
              <a:srgbClr val="202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
            <p:cNvSpPr/>
            <p:nvPr/>
          </p:nvSpPr>
          <p:spPr>
            <a:xfrm>
              <a:off x="3371900" y="3473600"/>
              <a:ext cx="37375" cy="13450"/>
            </a:xfrm>
            <a:custGeom>
              <a:rect b="b" l="l" r="r" t="t"/>
              <a:pathLst>
                <a:path extrusionOk="0" h="538" w="1495">
                  <a:moveTo>
                    <a:pt x="346" y="0"/>
                  </a:moveTo>
                  <a:cubicBezTo>
                    <a:pt x="1" y="13"/>
                    <a:pt x="1" y="525"/>
                    <a:pt x="346" y="538"/>
                  </a:cubicBezTo>
                  <a:lnTo>
                    <a:pt x="1203" y="538"/>
                  </a:lnTo>
                  <a:cubicBezTo>
                    <a:pt x="1342" y="538"/>
                    <a:pt x="1452" y="442"/>
                    <a:pt x="1481" y="305"/>
                  </a:cubicBezTo>
                  <a:cubicBezTo>
                    <a:pt x="1495" y="153"/>
                    <a:pt x="1369" y="0"/>
                    <a:pt x="1219" y="0"/>
                  </a:cubicBezTo>
                  <a:close/>
                </a:path>
              </a:pathLst>
            </a:custGeom>
            <a:solidFill>
              <a:srgbClr val="202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
            <p:cNvSpPr/>
            <p:nvPr/>
          </p:nvSpPr>
          <p:spPr>
            <a:xfrm>
              <a:off x="3484600" y="3473600"/>
              <a:ext cx="37375" cy="13450"/>
            </a:xfrm>
            <a:custGeom>
              <a:rect b="b" l="l" r="r" t="t"/>
              <a:pathLst>
                <a:path extrusionOk="0" h="538" w="1495">
                  <a:moveTo>
                    <a:pt x="293" y="0"/>
                  </a:moveTo>
                  <a:cubicBezTo>
                    <a:pt x="154" y="0"/>
                    <a:pt x="44" y="96"/>
                    <a:pt x="14" y="236"/>
                  </a:cubicBezTo>
                  <a:cubicBezTo>
                    <a:pt x="1" y="402"/>
                    <a:pt x="127" y="538"/>
                    <a:pt x="280" y="538"/>
                  </a:cubicBezTo>
                  <a:lnTo>
                    <a:pt x="1136" y="538"/>
                  </a:lnTo>
                  <a:cubicBezTo>
                    <a:pt x="1495" y="525"/>
                    <a:pt x="1495" y="13"/>
                    <a:pt x="1136" y="0"/>
                  </a:cubicBezTo>
                  <a:close/>
                </a:path>
              </a:pathLst>
            </a:custGeom>
            <a:solidFill>
              <a:srgbClr val="2023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
          <p:cNvSpPr txBox="1"/>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lang="en" sz="2400">
                <a:solidFill>
                  <a:srgbClr val="262626"/>
                </a:solidFill>
                <a:latin typeface="Century Gothic"/>
                <a:ea typeface="Century Gothic"/>
                <a:cs typeface="Century Gothic"/>
                <a:sym typeface="Century Gothic"/>
              </a:rPr>
              <a:t>Constraints</a:t>
            </a:r>
            <a:endParaRPr b="0" i="0" sz="2400" u="none" cap="none" strike="noStrike">
              <a:solidFill>
                <a:srgbClr val="202331"/>
              </a:solidFill>
              <a:latin typeface="Poppins Black"/>
              <a:ea typeface="Poppins Black"/>
              <a:cs typeface="Poppins Black"/>
              <a:sym typeface="Poppins Black"/>
            </a:endParaRPr>
          </a:p>
        </p:txBody>
      </p:sp>
      <p:sp>
        <p:nvSpPr>
          <p:cNvPr id="406" name="Google Shape;406;p5"/>
          <p:cNvSpPr txBox="1"/>
          <p:nvPr/>
        </p:nvSpPr>
        <p:spPr>
          <a:xfrm>
            <a:off x="1203125" y="2397975"/>
            <a:ext cx="2893200" cy="151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202331"/>
                </a:solidFill>
                <a:latin typeface="Barlow"/>
                <a:ea typeface="Barlow"/>
                <a:cs typeface="Barlow"/>
                <a:sym typeface="Barlow"/>
              </a:rPr>
              <a:t>	Required a quick and effective solution in less than 30 days before the festival season began</a:t>
            </a:r>
            <a:endParaRPr b="0" i="0" sz="1600" u="none" cap="none" strike="noStrike">
              <a:solidFill>
                <a:srgbClr val="202331"/>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202331"/>
              </a:solidFill>
              <a:latin typeface="Barlow"/>
              <a:ea typeface="Barlow"/>
              <a:cs typeface="Barlow"/>
              <a:sym typeface="Barlow"/>
            </a:endParaRPr>
          </a:p>
        </p:txBody>
      </p:sp>
      <p:sp>
        <p:nvSpPr>
          <p:cNvPr id="407" name="Google Shape;407;p5"/>
          <p:cNvSpPr txBox="1"/>
          <p:nvPr/>
        </p:nvSpPr>
        <p:spPr>
          <a:xfrm>
            <a:off x="4565077" y="2360200"/>
            <a:ext cx="2957400" cy="151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202331"/>
                </a:solidFill>
                <a:latin typeface="Barlow"/>
                <a:ea typeface="Barlow"/>
                <a:cs typeface="Barlow"/>
                <a:sym typeface="Barlow"/>
              </a:rPr>
              <a:t>Foxcore struggled to set appropriate costs and prices due to rising expenses and needed efficient, cost-effective solutions quickly. </a:t>
            </a:r>
            <a:endParaRPr b="0" i="0" sz="1600" u="none" cap="none" strike="noStrike">
              <a:solidFill>
                <a:srgbClr val="202331"/>
              </a:solidFill>
              <a:latin typeface="Barlow"/>
              <a:ea typeface="Barlow"/>
              <a:cs typeface="Barlow"/>
              <a:sym typeface="Barlow"/>
            </a:endParaRPr>
          </a:p>
        </p:txBody>
      </p:sp>
      <p:sp>
        <p:nvSpPr>
          <p:cNvPr id="408" name="Google Shape;408;p5"/>
          <p:cNvSpPr txBox="1"/>
          <p:nvPr/>
        </p:nvSpPr>
        <p:spPr>
          <a:xfrm>
            <a:off x="1623425" y="1838500"/>
            <a:ext cx="2052600" cy="521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rgbClr val="202331"/>
                </a:solidFill>
                <a:latin typeface="Poppins ExtraBold"/>
                <a:ea typeface="Poppins ExtraBold"/>
                <a:cs typeface="Poppins ExtraBold"/>
                <a:sym typeface="Poppins ExtraBold"/>
              </a:rPr>
              <a:t>Time</a:t>
            </a:r>
            <a:endParaRPr b="0" i="0" sz="2500" u="none" cap="none" strike="noStrike">
              <a:solidFill>
                <a:srgbClr val="202331"/>
              </a:solidFill>
              <a:latin typeface="Poppins ExtraBold"/>
              <a:ea typeface="Poppins ExtraBold"/>
              <a:cs typeface="Poppins ExtraBold"/>
              <a:sym typeface="Poppins ExtraBold"/>
            </a:endParaRPr>
          </a:p>
        </p:txBody>
      </p:sp>
      <p:sp>
        <p:nvSpPr>
          <p:cNvPr id="409" name="Google Shape;409;p5"/>
          <p:cNvSpPr txBox="1"/>
          <p:nvPr/>
        </p:nvSpPr>
        <p:spPr>
          <a:xfrm>
            <a:off x="5017463" y="1838500"/>
            <a:ext cx="2052600" cy="521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rgbClr val="202331"/>
                </a:solidFill>
                <a:latin typeface="Poppins ExtraBold"/>
                <a:ea typeface="Poppins ExtraBold"/>
                <a:cs typeface="Poppins ExtraBold"/>
                <a:sym typeface="Poppins ExtraBold"/>
              </a:rPr>
              <a:t>Budget</a:t>
            </a:r>
            <a:endParaRPr b="0" i="0" sz="2500" u="none" cap="none" strike="noStrike">
              <a:solidFill>
                <a:srgbClr val="202331"/>
              </a:solidFill>
              <a:latin typeface="Poppins ExtraBold"/>
              <a:ea typeface="Poppins ExtraBold"/>
              <a:cs typeface="Poppins ExtraBold"/>
              <a:sym typeface="Poppins ExtraBold"/>
            </a:endParaRPr>
          </a:p>
        </p:txBody>
      </p:sp>
      <p:sp>
        <p:nvSpPr>
          <p:cNvPr id="410" name="Google Shape;410;p5"/>
          <p:cNvSpPr/>
          <p:nvPr/>
        </p:nvSpPr>
        <p:spPr>
          <a:xfrm>
            <a:off x="2400421" y="1271500"/>
            <a:ext cx="567000" cy="567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
          <p:cNvSpPr/>
          <p:nvPr/>
        </p:nvSpPr>
        <p:spPr>
          <a:xfrm>
            <a:off x="5760258" y="1271500"/>
            <a:ext cx="567000" cy="567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2" name="Google Shape;412;p5"/>
          <p:cNvGrpSpPr/>
          <p:nvPr/>
        </p:nvGrpSpPr>
        <p:grpSpPr>
          <a:xfrm>
            <a:off x="5847708" y="1358931"/>
            <a:ext cx="392133" cy="392133"/>
            <a:chOff x="3287190" y="1999856"/>
            <a:chExt cx="392133" cy="392133"/>
          </a:xfrm>
        </p:grpSpPr>
        <p:sp>
          <p:nvSpPr>
            <p:cNvPr id="413" name="Google Shape;413;p5"/>
            <p:cNvSpPr/>
            <p:nvPr/>
          </p:nvSpPr>
          <p:spPr>
            <a:xfrm>
              <a:off x="3380302" y="2056808"/>
              <a:ext cx="75597" cy="147872"/>
            </a:xfrm>
            <a:custGeom>
              <a:rect b="b" l="l" r="r" t="t"/>
              <a:pathLst>
                <a:path extrusionOk="0" h="6543" w="3345">
                  <a:moveTo>
                    <a:pt x="1454" y="0"/>
                  </a:moveTo>
                  <a:lnTo>
                    <a:pt x="1309" y="146"/>
                  </a:lnTo>
                  <a:lnTo>
                    <a:pt x="1163" y="291"/>
                  </a:lnTo>
                  <a:lnTo>
                    <a:pt x="1163" y="485"/>
                  </a:lnTo>
                  <a:lnTo>
                    <a:pt x="1163" y="679"/>
                  </a:lnTo>
                  <a:lnTo>
                    <a:pt x="775" y="824"/>
                  </a:lnTo>
                  <a:lnTo>
                    <a:pt x="485" y="1066"/>
                  </a:lnTo>
                  <a:lnTo>
                    <a:pt x="291" y="1406"/>
                  </a:lnTo>
                  <a:lnTo>
                    <a:pt x="145" y="1793"/>
                  </a:lnTo>
                  <a:lnTo>
                    <a:pt x="145" y="2181"/>
                  </a:lnTo>
                  <a:lnTo>
                    <a:pt x="194" y="2520"/>
                  </a:lnTo>
                  <a:lnTo>
                    <a:pt x="339" y="2811"/>
                  </a:lnTo>
                  <a:lnTo>
                    <a:pt x="582" y="3054"/>
                  </a:lnTo>
                  <a:lnTo>
                    <a:pt x="969" y="3296"/>
                  </a:lnTo>
                  <a:lnTo>
                    <a:pt x="1454" y="3538"/>
                  </a:lnTo>
                  <a:lnTo>
                    <a:pt x="1939" y="3732"/>
                  </a:lnTo>
                  <a:lnTo>
                    <a:pt x="2181" y="3877"/>
                  </a:lnTo>
                  <a:lnTo>
                    <a:pt x="2278" y="4023"/>
                  </a:lnTo>
                  <a:lnTo>
                    <a:pt x="2326" y="4168"/>
                  </a:lnTo>
                  <a:lnTo>
                    <a:pt x="2326" y="4314"/>
                  </a:lnTo>
                  <a:lnTo>
                    <a:pt x="2278" y="4556"/>
                  </a:lnTo>
                  <a:lnTo>
                    <a:pt x="2132" y="4750"/>
                  </a:lnTo>
                  <a:lnTo>
                    <a:pt x="1939" y="4847"/>
                  </a:lnTo>
                  <a:lnTo>
                    <a:pt x="1648" y="4895"/>
                  </a:lnTo>
                  <a:lnTo>
                    <a:pt x="1163" y="4895"/>
                  </a:lnTo>
                  <a:lnTo>
                    <a:pt x="1018" y="4798"/>
                  </a:lnTo>
                  <a:lnTo>
                    <a:pt x="775" y="4701"/>
                  </a:lnTo>
                  <a:lnTo>
                    <a:pt x="630" y="4604"/>
                  </a:lnTo>
                  <a:lnTo>
                    <a:pt x="436" y="4604"/>
                  </a:lnTo>
                  <a:lnTo>
                    <a:pt x="242" y="4701"/>
                  </a:lnTo>
                  <a:lnTo>
                    <a:pt x="97" y="4798"/>
                  </a:lnTo>
                  <a:lnTo>
                    <a:pt x="0" y="4992"/>
                  </a:lnTo>
                  <a:lnTo>
                    <a:pt x="0" y="5186"/>
                  </a:lnTo>
                  <a:lnTo>
                    <a:pt x="97" y="5380"/>
                  </a:lnTo>
                  <a:lnTo>
                    <a:pt x="242" y="5525"/>
                  </a:lnTo>
                  <a:lnTo>
                    <a:pt x="679" y="5816"/>
                  </a:lnTo>
                  <a:lnTo>
                    <a:pt x="921" y="5864"/>
                  </a:lnTo>
                  <a:lnTo>
                    <a:pt x="1163" y="5913"/>
                  </a:lnTo>
                  <a:lnTo>
                    <a:pt x="1163" y="6058"/>
                  </a:lnTo>
                  <a:lnTo>
                    <a:pt x="1163" y="6252"/>
                  </a:lnTo>
                  <a:lnTo>
                    <a:pt x="1260" y="6398"/>
                  </a:lnTo>
                  <a:lnTo>
                    <a:pt x="1454" y="6495"/>
                  </a:lnTo>
                  <a:lnTo>
                    <a:pt x="1648" y="6543"/>
                  </a:lnTo>
                  <a:lnTo>
                    <a:pt x="1842" y="6543"/>
                  </a:lnTo>
                  <a:lnTo>
                    <a:pt x="1987" y="6398"/>
                  </a:lnTo>
                  <a:lnTo>
                    <a:pt x="2132" y="6252"/>
                  </a:lnTo>
                  <a:lnTo>
                    <a:pt x="2181" y="6058"/>
                  </a:lnTo>
                  <a:lnTo>
                    <a:pt x="2181" y="5864"/>
                  </a:lnTo>
                  <a:lnTo>
                    <a:pt x="2520" y="5719"/>
                  </a:lnTo>
                  <a:lnTo>
                    <a:pt x="2811" y="5477"/>
                  </a:lnTo>
                  <a:lnTo>
                    <a:pt x="3005" y="5283"/>
                  </a:lnTo>
                  <a:lnTo>
                    <a:pt x="3150" y="5041"/>
                  </a:lnTo>
                  <a:lnTo>
                    <a:pt x="3247" y="4798"/>
                  </a:lnTo>
                  <a:lnTo>
                    <a:pt x="3344" y="4507"/>
                  </a:lnTo>
                  <a:lnTo>
                    <a:pt x="3344" y="4217"/>
                  </a:lnTo>
                  <a:lnTo>
                    <a:pt x="3344" y="3926"/>
                  </a:lnTo>
                  <a:lnTo>
                    <a:pt x="3247" y="3684"/>
                  </a:lnTo>
                  <a:lnTo>
                    <a:pt x="3150" y="3441"/>
                  </a:lnTo>
                  <a:lnTo>
                    <a:pt x="3005" y="3247"/>
                  </a:lnTo>
                  <a:lnTo>
                    <a:pt x="2811" y="3054"/>
                  </a:lnTo>
                  <a:lnTo>
                    <a:pt x="2569" y="2908"/>
                  </a:lnTo>
                  <a:lnTo>
                    <a:pt x="2278" y="2763"/>
                  </a:lnTo>
                  <a:lnTo>
                    <a:pt x="1842" y="2617"/>
                  </a:lnTo>
                  <a:lnTo>
                    <a:pt x="1454" y="2423"/>
                  </a:lnTo>
                  <a:lnTo>
                    <a:pt x="1212" y="2278"/>
                  </a:lnTo>
                  <a:lnTo>
                    <a:pt x="1163" y="2133"/>
                  </a:lnTo>
                  <a:lnTo>
                    <a:pt x="1163" y="1987"/>
                  </a:lnTo>
                  <a:lnTo>
                    <a:pt x="1212" y="1793"/>
                  </a:lnTo>
                  <a:lnTo>
                    <a:pt x="1309" y="1697"/>
                  </a:lnTo>
                  <a:lnTo>
                    <a:pt x="1454" y="1648"/>
                  </a:lnTo>
                  <a:lnTo>
                    <a:pt x="1696" y="1600"/>
                  </a:lnTo>
                  <a:lnTo>
                    <a:pt x="1890" y="1600"/>
                  </a:lnTo>
                  <a:lnTo>
                    <a:pt x="2036" y="1648"/>
                  </a:lnTo>
                  <a:lnTo>
                    <a:pt x="2181" y="1745"/>
                  </a:lnTo>
                  <a:lnTo>
                    <a:pt x="2326" y="1842"/>
                  </a:lnTo>
                  <a:lnTo>
                    <a:pt x="2520" y="1890"/>
                  </a:lnTo>
                  <a:lnTo>
                    <a:pt x="2714" y="1890"/>
                  </a:lnTo>
                  <a:lnTo>
                    <a:pt x="2859" y="1793"/>
                  </a:lnTo>
                  <a:lnTo>
                    <a:pt x="3005" y="1648"/>
                  </a:lnTo>
                  <a:lnTo>
                    <a:pt x="3053" y="1503"/>
                  </a:lnTo>
                  <a:lnTo>
                    <a:pt x="3102" y="1309"/>
                  </a:lnTo>
                  <a:lnTo>
                    <a:pt x="3005" y="1115"/>
                  </a:lnTo>
                  <a:lnTo>
                    <a:pt x="2859" y="1018"/>
                  </a:lnTo>
                  <a:lnTo>
                    <a:pt x="2666" y="824"/>
                  </a:lnTo>
                  <a:lnTo>
                    <a:pt x="2423" y="727"/>
                  </a:lnTo>
                  <a:lnTo>
                    <a:pt x="2181" y="630"/>
                  </a:lnTo>
                  <a:lnTo>
                    <a:pt x="2181" y="533"/>
                  </a:lnTo>
                  <a:lnTo>
                    <a:pt x="2132" y="339"/>
                  </a:lnTo>
                  <a:lnTo>
                    <a:pt x="2036" y="146"/>
                  </a:lnTo>
                  <a:lnTo>
                    <a:pt x="1890" y="49"/>
                  </a:lnTo>
                  <a:lnTo>
                    <a:pt x="169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
            <p:cNvSpPr/>
            <p:nvPr/>
          </p:nvSpPr>
          <p:spPr>
            <a:xfrm>
              <a:off x="3287190" y="1999856"/>
              <a:ext cx="392133" cy="392133"/>
            </a:xfrm>
            <a:custGeom>
              <a:rect b="b" l="l" r="r" t="t"/>
              <a:pathLst>
                <a:path extrusionOk="0" h="17351" w="17351">
                  <a:moveTo>
                    <a:pt x="16333" y="6882"/>
                  </a:moveTo>
                  <a:lnTo>
                    <a:pt x="16333" y="8481"/>
                  </a:lnTo>
                  <a:lnTo>
                    <a:pt x="9500" y="8481"/>
                  </a:lnTo>
                  <a:lnTo>
                    <a:pt x="9500" y="6882"/>
                  </a:lnTo>
                  <a:close/>
                  <a:moveTo>
                    <a:pt x="5816" y="1018"/>
                  </a:moveTo>
                  <a:lnTo>
                    <a:pt x="6301" y="1066"/>
                  </a:lnTo>
                  <a:lnTo>
                    <a:pt x="6786" y="1115"/>
                  </a:lnTo>
                  <a:lnTo>
                    <a:pt x="7222" y="1260"/>
                  </a:lnTo>
                  <a:lnTo>
                    <a:pt x="7658" y="1406"/>
                  </a:lnTo>
                  <a:lnTo>
                    <a:pt x="8094" y="1599"/>
                  </a:lnTo>
                  <a:lnTo>
                    <a:pt x="8482" y="1842"/>
                  </a:lnTo>
                  <a:lnTo>
                    <a:pt x="8870" y="2133"/>
                  </a:lnTo>
                  <a:lnTo>
                    <a:pt x="9209" y="2472"/>
                  </a:lnTo>
                  <a:lnTo>
                    <a:pt x="9500" y="2811"/>
                  </a:lnTo>
                  <a:lnTo>
                    <a:pt x="9790" y="3199"/>
                  </a:lnTo>
                  <a:lnTo>
                    <a:pt x="9984" y="3586"/>
                  </a:lnTo>
                  <a:lnTo>
                    <a:pt x="10227" y="3974"/>
                  </a:lnTo>
                  <a:lnTo>
                    <a:pt x="10372" y="4459"/>
                  </a:lnTo>
                  <a:lnTo>
                    <a:pt x="10469" y="4895"/>
                  </a:lnTo>
                  <a:lnTo>
                    <a:pt x="10517" y="5380"/>
                  </a:lnTo>
                  <a:lnTo>
                    <a:pt x="10566" y="5864"/>
                  </a:lnTo>
                  <a:lnTo>
                    <a:pt x="9015" y="5864"/>
                  </a:lnTo>
                  <a:lnTo>
                    <a:pt x="8821" y="5913"/>
                  </a:lnTo>
                  <a:lnTo>
                    <a:pt x="8627" y="6010"/>
                  </a:lnTo>
                  <a:lnTo>
                    <a:pt x="8530" y="6155"/>
                  </a:lnTo>
                  <a:lnTo>
                    <a:pt x="8482" y="6397"/>
                  </a:lnTo>
                  <a:lnTo>
                    <a:pt x="8482" y="9015"/>
                  </a:lnTo>
                  <a:lnTo>
                    <a:pt x="8482" y="9741"/>
                  </a:lnTo>
                  <a:lnTo>
                    <a:pt x="7852" y="10081"/>
                  </a:lnTo>
                  <a:lnTo>
                    <a:pt x="7222" y="10323"/>
                  </a:lnTo>
                  <a:lnTo>
                    <a:pt x="6495" y="10517"/>
                  </a:lnTo>
                  <a:lnTo>
                    <a:pt x="5816" y="10565"/>
                  </a:lnTo>
                  <a:lnTo>
                    <a:pt x="5332" y="10517"/>
                  </a:lnTo>
                  <a:lnTo>
                    <a:pt x="4847" y="10468"/>
                  </a:lnTo>
                  <a:lnTo>
                    <a:pt x="4362" y="10323"/>
                  </a:lnTo>
                  <a:lnTo>
                    <a:pt x="3926" y="10178"/>
                  </a:lnTo>
                  <a:lnTo>
                    <a:pt x="3538" y="9984"/>
                  </a:lnTo>
                  <a:lnTo>
                    <a:pt x="3151" y="9741"/>
                  </a:lnTo>
                  <a:lnTo>
                    <a:pt x="2763" y="9451"/>
                  </a:lnTo>
                  <a:lnTo>
                    <a:pt x="2424" y="9160"/>
                  </a:lnTo>
                  <a:lnTo>
                    <a:pt x="2133" y="8821"/>
                  </a:lnTo>
                  <a:lnTo>
                    <a:pt x="1842" y="8433"/>
                  </a:lnTo>
                  <a:lnTo>
                    <a:pt x="1600" y="8045"/>
                  </a:lnTo>
                  <a:lnTo>
                    <a:pt x="1406" y="7658"/>
                  </a:lnTo>
                  <a:lnTo>
                    <a:pt x="1261" y="7221"/>
                  </a:lnTo>
                  <a:lnTo>
                    <a:pt x="1115" y="6737"/>
                  </a:lnTo>
                  <a:lnTo>
                    <a:pt x="1067" y="6300"/>
                  </a:lnTo>
                  <a:lnTo>
                    <a:pt x="1018" y="5816"/>
                  </a:lnTo>
                  <a:lnTo>
                    <a:pt x="1067" y="5331"/>
                  </a:lnTo>
                  <a:lnTo>
                    <a:pt x="1115" y="4847"/>
                  </a:lnTo>
                  <a:lnTo>
                    <a:pt x="1261" y="4362"/>
                  </a:lnTo>
                  <a:lnTo>
                    <a:pt x="1406" y="3926"/>
                  </a:lnTo>
                  <a:lnTo>
                    <a:pt x="1600" y="3538"/>
                  </a:lnTo>
                  <a:lnTo>
                    <a:pt x="1842" y="3150"/>
                  </a:lnTo>
                  <a:lnTo>
                    <a:pt x="2133" y="2763"/>
                  </a:lnTo>
                  <a:lnTo>
                    <a:pt x="2424" y="2423"/>
                  </a:lnTo>
                  <a:lnTo>
                    <a:pt x="2763" y="2133"/>
                  </a:lnTo>
                  <a:lnTo>
                    <a:pt x="3151" y="1842"/>
                  </a:lnTo>
                  <a:lnTo>
                    <a:pt x="3538" y="1599"/>
                  </a:lnTo>
                  <a:lnTo>
                    <a:pt x="3926" y="1406"/>
                  </a:lnTo>
                  <a:lnTo>
                    <a:pt x="4362" y="1260"/>
                  </a:lnTo>
                  <a:lnTo>
                    <a:pt x="4847" y="1115"/>
                  </a:lnTo>
                  <a:lnTo>
                    <a:pt x="5332" y="1066"/>
                  </a:lnTo>
                  <a:lnTo>
                    <a:pt x="5816" y="1018"/>
                  </a:lnTo>
                  <a:close/>
                  <a:moveTo>
                    <a:pt x="11099" y="9499"/>
                  </a:moveTo>
                  <a:lnTo>
                    <a:pt x="11099" y="11099"/>
                  </a:lnTo>
                  <a:lnTo>
                    <a:pt x="9500" y="11099"/>
                  </a:lnTo>
                  <a:lnTo>
                    <a:pt x="9500" y="9499"/>
                  </a:lnTo>
                  <a:close/>
                  <a:moveTo>
                    <a:pt x="13716" y="9499"/>
                  </a:moveTo>
                  <a:lnTo>
                    <a:pt x="13716" y="11099"/>
                  </a:lnTo>
                  <a:lnTo>
                    <a:pt x="12117" y="11099"/>
                  </a:lnTo>
                  <a:lnTo>
                    <a:pt x="12117" y="9499"/>
                  </a:lnTo>
                  <a:close/>
                  <a:moveTo>
                    <a:pt x="16333" y="9499"/>
                  </a:moveTo>
                  <a:lnTo>
                    <a:pt x="16333" y="11099"/>
                  </a:lnTo>
                  <a:lnTo>
                    <a:pt x="14734" y="11099"/>
                  </a:lnTo>
                  <a:lnTo>
                    <a:pt x="14734" y="9499"/>
                  </a:lnTo>
                  <a:close/>
                  <a:moveTo>
                    <a:pt x="11099" y="12116"/>
                  </a:moveTo>
                  <a:lnTo>
                    <a:pt x="11099" y="13716"/>
                  </a:lnTo>
                  <a:lnTo>
                    <a:pt x="9500" y="13716"/>
                  </a:lnTo>
                  <a:lnTo>
                    <a:pt x="9500" y="12116"/>
                  </a:lnTo>
                  <a:close/>
                  <a:moveTo>
                    <a:pt x="13716" y="12116"/>
                  </a:moveTo>
                  <a:lnTo>
                    <a:pt x="13716" y="13716"/>
                  </a:lnTo>
                  <a:lnTo>
                    <a:pt x="12117" y="13716"/>
                  </a:lnTo>
                  <a:lnTo>
                    <a:pt x="12117" y="12116"/>
                  </a:lnTo>
                  <a:close/>
                  <a:moveTo>
                    <a:pt x="16333" y="12116"/>
                  </a:moveTo>
                  <a:lnTo>
                    <a:pt x="16333" y="13716"/>
                  </a:lnTo>
                  <a:lnTo>
                    <a:pt x="14734" y="13716"/>
                  </a:lnTo>
                  <a:lnTo>
                    <a:pt x="14734" y="12116"/>
                  </a:lnTo>
                  <a:close/>
                  <a:moveTo>
                    <a:pt x="11099" y="14733"/>
                  </a:moveTo>
                  <a:lnTo>
                    <a:pt x="11099" y="16333"/>
                  </a:lnTo>
                  <a:lnTo>
                    <a:pt x="9500" y="16333"/>
                  </a:lnTo>
                  <a:lnTo>
                    <a:pt x="9500" y="14733"/>
                  </a:lnTo>
                  <a:close/>
                  <a:moveTo>
                    <a:pt x="13716" y="14733"/>
                  </a:moveTo>
                  <a:lnTo>
                    <a:pt x="13716" y="16333"/>
                  </a:lnTo>
                  <a:lnTo>
                    <a:pt x="12117" y="16333"/>
                  </a:lnTo>
                  <a:lnTo>
                    <a:pt x="12117" y="14733"/>
                  </a:lnTo>
                  <a:close/>
                  <a:moveTo>
                    <a:pt x="16333" y="14733"/>
                  </a:moveTo>
                  <a:lnTo>
                    <a:pt x="16333" y="16333"/>
                  </a:lnTo>
                  <a:lnTo>
                    <a:pt x="14734" y="16333"/>
                  </a:lnTo>
                  <a:lnTo>
                    <a:pt x="14734" y="14733"/>
                  </a:lnTo>
                  <a:close/>
                  <a:moveTo>
                    <a:pt x="5816" y="0"/>
                  </a:moveTo>
                  <a:lnTo>
                    <a:pt x="5186" y="49"/>
                  </a:lnTo>
                  <a:lnTo>
                    <a:pt x="4653" y="145"/>
                  </a:lnTo>
                  <a:lnTo>
                    <a:pt x="4072" y="291"/>
                  </a:lnTo>
                  <a:lnTo>
                    <a:pt x="3538" y="485"/>
                  </a:lnTo>
                  <a:lnTo>
                    <a:pt x="3054" y="727"/>
                  </a:lnTo>
                  <a:lnTo>
                    <a:pt x="2569" y="1018"/>
                  </a:lnTo>
                  <a:lnTo>
                    <a:pt x="2133" y="1357"/>
                  </a:lnTo>
                  <a:lnTo>
                    <a:pt x="1697" y="1696"/>
                  </a:lnTo>
                  <a:lnTo>
                    <a:pt x="1358" y="2133"/>
                  </a:lnTo>
                  <a:lnTo>
                    <a:pt x="1018" y="2569"/>
                  </a:lnTo>
                  <a:lnTo>
                    <a:pt x="727" y="3053"/>
                  </a:lnTo>
                  <a:lnTo>
                    <a:pt x="485" y="3538"/>
                  </a:lnTo>
                  <a:lnTo>
                    <a:pt x="291" y="4071"/>
                  </a:lnTo>
                  <a:lnTo>
                    <a:pt x="146" y="4653"/>
                  </a:lnTo>
                  <a:lnTo>
                    <a:pt x="49" y="5186"/>
                  </a:lnTo>
                  <a:lnTo>
                    <a:pt x="0" y="5816"/>
                  </a:lnTo>
                  <a:lnTo>
                    <a:pt x="49" y="6397"/>
                  </a:lnTo>
                  <a:lnTo>
                    <a:pt x="146" y="6979"/>
                  </a:lnTo>
                  <a:lnTo>
                    <a:pt x="291" y="7512"/>
                  </a:lnTo>
                  <a:lnTo>
                    <a:pt x="485" y="8045"/>
                  </a:lnTo>
                  <a:lnTo>
                    <a:pt x="727" y="8530"/>
                  </a:lnTo>
                  <a:lnTo>
                    <a:pt x="1018" y="9015"/>
                  </a:lnTo>
                  <a:lnTo>
                    <a:pt x="1358" y="9451"/>
                  </a:lnTo>
                  <a:lnTo>
                    <a:pt x="1697" y="9887"/>
                  </a:lnTo>
                  <a:lnTo>
                    <a:pt x="2133" y="10226"/>
                  </a:lnTo>
                  <a:lnTo>
                    <a:pt x="2569" y="10565"/>
                  </a:lnTo>
                  <a:lnTo>
                    <a:pt x="3054" y="10856"/>
                  </a:lnTo>
                  <a:lnTo>
                    <a:pt x="3538" y="11099"/>
                  </a:lnTo>
                  <a:lnTo>
                    <a:pt x="4072" y="11292"/>
                  </a:lnTo>
                  <a:lnTo>
                    <a:pt x="4653" y="11438"/>
                  </a:lnTo>
                  <a:lnTo>
                    <a:pt x="5186" y="11535"/>
                  </a:lnTo>
                  <a:lnTo>
                    <a:pt x="5816" y="11583"/>
                  </a:lnTo>
                  <a:lnTo>
                    <a:pt x="6495" y="11535"/>
                  </a:lnTo>
                  <a:lnTo>
                    <a:pt x="7173" y="11389"/>
                  </a:lnTo>
                  <a:lnTo>
                    <a:pt x="7852" y="11195"/>
                  </a:lnTo>
                  <a:lnTo>
                    <a:pt x="8482" y="10905"/>
                  </a:lnTo>
                  <a:lnTo>
                    <a:pt x="8482" y="16866"/>
                  </a:lnTo>
                  <a:lnTo>
                    <a:pt x="8530" y="17060"/>
                  </a:lnTo>
                  <a:lnTo>
                    <a:pt x="8627" y="17205"/>
                  </a:lnTo>
                  <a:lnTo>
                    <a:pt x="8821" y="17302"/>
                  </a:lnTo>
                  <a:lnTo>
                    <a:pt x="9015" y="17350"/>
                  </a:lnTo>
                  <a:lnTo>
                    <a:pt x="16866" y="17350"/>
                  </a:lnTo>
                  <a:lnTo>
                    <a:pt x="17060" y="17302"/>
                  </a:lnTo>
                  <a:lnTo>
                    <a:pt x="17206" y="17205"/>
                  </a:lnTo>
                  <a:lnTo>
                    <a:pt x="17303" y="17060"/>
                  </a:lnTo>
                  <a:lnTo>
                    <a:pt x="17351" y="16866"/>
                  </a:lnTo>
                  <a:lnTo>
                    <a:pt x="17351" y="6397"/>
                  </a:lnTo>
                  <a:lnTo>
                    <a:pt x="17303" y="6155"/>
                  </a:lnTo>
                  <a:lnTo>
                    <a:pt x="17206" y="6010"/>
                  </a:lnTo>
                  <a:lnTo>
                    <a:pt x="17060" y="5913"/>
                  </a:lnTo>
                  <a:lnTo>
                    <a:pt x="16866" y="5864"/>
                  </a:lnTo>
                  <a:lnTo>
                    <a:pt x="11584" y="5864"/>
                  </a:lnTo>
                  <a:lnTo>
                    <a:pt x="11535" y="5283"/>
                  </a:lnTo>
                  <a:lnTo>
                    <a:pt x="11487" y="4701"/>
                  </a:lnTo>
                  <a:lnTo>
                    <a:pt x="11341" y="4120"/>
                  </a:lnTo>
                  <a:lnTo>
                    <a:pt x="11147" y="3586"/>
                  </a:lnTo>
                  <a:lnTo>
                    <a:pt x="10905" y="3102"/>
                  </a:lnTo>
                  <a:lnTo>
                    <a:pt x="10614" y="2617"/>
                  </a:lnTo>
                  <a:lnTo>
                    <a:pt x="10275" y="2133"/>
                  </a:lnTo>
                  <a:lnTo>
                    <a:pt x="9887" y="1745"/>
                  </a:lnTo>
                  <a:lnTo>
                    <a:pt x="9500" y="1357"/>
                  </a:lnTo>
                  <a:lnTo>
                    <a:pt x="9063" y="1018"/>
                  </a:lnTo>
                  <a:lnTo>
                    <a:pt x="8579" y="727"/>
                  </a:lnTo>
                  <a:lnTo>
                    <a:pt x="8046" y="485"/>
                  </a:lnTo>
                  <a:lnTo>
                    <a:pt x="7513" y="291"/>
                  </a:lnTo>
                  <a:lnTo>
                    <a:pt x="6979" y="145"/>
                  </a:lnTo>
                  <a:lnTo>
                    <a:pt x="6398" y="49"/>
                  </a:lnTo>
                  <a:lnTo>
                    <a:pt x="581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5" name="Google Shape;415;p5"/>
          <p:cNvSpPr/>
          <p:nvPr/>
        </p:nvSpPr>
        <p:spPr>
          <a:xfrm>
            <a:off x="2453640" y="1409318"/>
            <a:ext cx="392155" cy="291359"/>
          </a:xfrm>
          <a:custGeom>
            <a:rect b="b" l="l" r="r" t="t"/>
            <a:pathLst>
              <a:path extrusionOk="0" h="12892" w="17352">
                <a:moveTo>
                  <a:pt x="2182" y="1018"/>
                </a:moveTo>
                <a:lnTo>
                  <a:pt x="2375" y="1066"/>
                </a:lnTo>
                <a:lnTo>
                  <a:pt x="2521" y="1163"/>
                </a:lnTo>
                <a:lnTo>
                  <a:pt x="2618" y="1357"/>
                </a:lnTo>
                <a:lnTo>
                  <a:pt x="2666" y="1551"/>
                </a:lnTo>
                <a:lnTo>
                  <a:pt x="2618" y="1745"/>
                </a:lnTo>
                <a:lnTo>
                  <a:pt x="2521" y="1890"/>
                </a:lnTo>
                <a:lnTo>
                  <a:pt x="2375" y="1987"/>
                </a:lnTo>
                <a:lnTo>
                  <a:pt x="2182" y="2036"/>
                </a:lnTo>
                <a:lnTo>
                  <a:pt x="1988" y="1987"/>
                </a:lnTo>
                <a:lnTo>
                  <a:pt x="1794" y="1890"/>
                </a:lnTo>
                <a:lnTo>
                  <a:pt x="1697" y="1745"/>
                </a:lnTo>
                <a:lnTo>
                  <a:pt x="1648" y="1551"/>
                </a:lnTo>
                <a:lnTo>
                  <a:pt x="1697" y="1357"/>
                </a:lnTo>
                <a:lnTo>
                  <a:pt x="1794" y="1163"/>
                </a:lnTo>
                <a:lnTo>
                  <a:pt x="1988" y="1066"/>
                </a:lnTo>
                <a:lnTo>
                  <a:pt x="2182" y="1018"/>
                </a:lnTo>
                <a:close/>
                <a:moveTo>
                  <a:pt x="8676" y="1018"/>
                </a:moveTo>
                <a:lnTo>
                  <a:pt x="8918" y="1066"/>
                </a:lnTo>
                <a:lnTo>
                  <a:pt x="9064" y="1163"/>
                </a:lnTo>
                <a:lnTo>
                  <a:pt x="9160" y="1357"/>
                </a:lnTo>
                <a:lnTo>
                  <a:pt x="9209" y="1551"/>
                </a:lnTo>
                <a:lnTo>
                  <a:pt x="9160" y="1745"/>
                </a:lnTo>
                <a:lnTo>
                  <a:pt x="9064" y="1890"/>
                </a:lnTo>
                <a:lnTo>
                  <a:pt x="8918" y="1987"/>
                </a:lnTo>
                <a:lnTo>
                  <a:pt x="8676" y="2036"/>
                </a:lnTo>
                <a:lnTo>
                  <a:pt x="8482" y="1987"/>
                </a:lnTo>
                <a:lnTo>
                  <a:pt x="8337" y="1890"/>
                </a:lnTo>
                <a:lnTo>
                  <a:pt x="8240" y="1745"/>
                </a:lnTo>
                <a:lnTo>
                  <a:pt x="8191" y="1551"/>
                </a:lnTo>
                <a:lnTo>
                  <a:pt x="8240" y="1357"/>
                </a:lnTo>
                <a:lnTo>
                  <a:pt x="8337" y="1163"/>
                </a:lnTo>
                <a:lnTo>
                  <a:pt x="8482" y="1066"/>
                </a:lnTo>
                <a:lnTo>
                  <a:pt x="8676" y="1018"/>
                </a:lnTo>
                <a:close/>
                <a:moveTo>
                  <a:pt x="16333" y="1018"/>
                </a:moveTo>
                <a:lnTo>
                  <a:pt x="16333" y="2036"/>
                </a:lnTo>
                <a:lnTo>
                  <a:pt x="14976" y="2036"/>
                </a:lnTo>
                <a:lnTo>
                  <a:pt x="14976" y="1018"/>
                </a:lnTo>
                <a:close/>
                <a:moveTo>
                  <a:pt x="3296" y="5428"/>
                </a:moveTo>
                <a:lnTo>
                  <a:pt x="3296" y="7464"/>
                </a:lnTo>
                <a:lnTo>
                  <a:pt x="1018" y="7464"/>
                </a:lnTo>
                <a:lnTo>
                  <a:pt x="1018" y="5428"/>
                </a:lnTo>
                <a:close/>
                <a:moveTo>
                  <a:pt x="6543" y="5428"/>
                </a:moveTo>
                <a:lnTo>
                  <a:pt x="6543" y="7464"/>
                </a:lnTo>
                <a:lnTo>
                  <a:pt x="4314" y="7464"/>
                </a:lnTo>
                <a:lnTo>
                  <a:pt x="4314" y="5428"/>
                </a:lnTo>
                <a:close/>
                <a:moveTo>
                  <a:pt x="9791" y="5428"/>
                </a:moveTo>
                <a:lnTo>
                  <a:pt x="9791" y="7464"/>
                </a:lnTo>
                <a:lnTo>
                  <a:pt x="7561" y="7464"/>
                </a:lnTo>
                <a:lnTo>
                  <a:pt x="7561" y="5428"/>
                </a:lnTo>
                <a:close/>
                <a:moveTo>
                  <a:pt x="13086" y="5428"/>
                </a:moveTo>
                <a:lnTo>
                  <a:pt x="13086" y="7464"/>
                </a:lnTo>
                <a:lnTo>
                  <a:pt x="10808" y="7464"/>
                </a:lnTo>
                <a:lnTo>
                  <a:pt x="10808" y="5428"/>
                </a:lnTo>
                <a:close/>
                <a:moveTo>
                  <a:pt x="16333" y="5428"/>
                </a:moveTo>
                <a:lnTo>
                  <a:pt x="16333" y="7464"/>
                </a:lnTo>
                <a:lnTo>
                  <a:pt x="14104" y="7464"/>
                </a:lnTo>
                <a:lnTo>
                  <a:pt x="14104" y="5428"/>
                </a:lnTo>
                <a:close/>
                <a:moveTo>
                  <a:pt x="5429" y="10856"/>
                </a:moveTo>
                <a:lnTo>
                  <a:pt x="5623" y="10905"/>
                </a:lnTo>
                <a:lnTo>
                  <a:pt x="5768" y="11002"/>
                </a:lnTo>
                <a:lnTo>
                  <a:pt x="5865" y="11147"/>
                </a:lnTo>
                <a:lnTo>
                  <a:pt x="5913" y="11341"/>
                </a:lnTo>
                <a:lnTo>
                  <a:pt x="5865" y="11583"/>
                </a:lnTo>
                <a:lnTo>
                  <a:pt x="5768" y="11729"/>
                </a:lnTo>
                <a:lnTo>
                  <a:pt x="5623" y="11825"/>
                </a:lnTo>
                <a:lnTo>
                  <a:pt x="5429" y="11874"/>
                </a:lnTo>
                <a:lnTo>
                  <a:pt x="5235" y="11825"/>
                </a:lnTo>
                <a:lnTo>
                  <a:pt x="5041" y="11729"/>
                </a:lnTo>
                <a:lnTo>
                  <a:pt x="4944" y="11583"/>
                </a:lnTo>
                <a:lnTo>
                  <a:pt x="4896" y="11341"/>
                </a:lnTo>
                <a:lnTo>
                  <a:pt x="4944" y="11147"/>
                </a:lnTo>
                <a:lnTo>
                  <a:pt x="5041" y="11002"/>
                </a:lnTo>
                <a:lnTo>
                  <a:pt x="5235" y="10905"/>
                </a:lnTo>
                <a:lnTo>
                  <a:pt x="5429" y="10856"/>
                </a:lnTo>
                <a:close/>
                <a:moveTo>
                  <a:pt x="11971" y="10856"/>
                </a:moveTo>
                <a:lnTo>
                  <a:pt x="12165" y="10905"/>
                </a:lnTo>
                <a:lnTo>
                  <a:pt x="12311" y="11002"/>
                </a:lnTo>
                <a:lnTo>
                  <a:pt x="12408" y="11147"/>
                </a:lnTo>
                <a:lnTo>
                  <a:pt x="12456" y="11341"/>
                </a:lnTo>
                <a:lnTo>
                  <a:pt x="12408" y="11583"/>
                </a:lnTo>
                <a:lnTo>
                  <a:pt x="12311" y="11729"/>
                </a:lnTo>
                <a:lnTo>
                  <a:pt x="12165" y="11825"/>
                </a:lnTo>
                <a:lnTo>
                  <a:pt x="11971" y="11874"/>
                </a:lnTo>
                <a:lnTo>
                  <a:pt x="11729" y="11825"/>
                </a:lnTo>
                <a:lnTo>
                  <a:pt x="11584" y="11729"/>
                </a:lnTo>
                <a:lnTo>
                  <a:pt x="11487" y="11583"/>
                </a:lnTo>
                <a:lnTo>
                  <a:pt x="11438" y="11341"/>
                </a:lnTo>
                <a:lnTo>
                  <a:pt x="11487" y="11147"/>
                </a:lnTo>
                <a:lnTo>
                  <a:pt x="11584" y="11002"/>
                </a:lnTo>
                <a:lnTo>
                  <a:pt x="11729" y="10905"/>
                </a:lnTo>
                <a:lnTo>
                  <a:pt x="11971" y="10856"/>
                </a:lnTo>
                <a:close/>
                <a:moveTo>
                  <a:pt x="2182" y="0"/>
                </a:moveTo>
                <a:lnTo>
                  <a:pt x="1842" y="49"/>
                </a:lnTo>
                <a:lnTo>
                  <a:pt x="1551" y="145"/>
                </a:lnTo>
                <a:lnTo>
                  <a:pt x="1309" y="291"/>
                </a:lnTo>
                <a:lnTo>
                  <a:pt x="1067" y="485"/>
                </a:lnTo>
                <a:lnTo>
                  <a:pt x="921" y="679"/>
                </a:lnTo>
                <a:lnTo>
                  <a:pt x="776" y="969"/>
                </a:lnTo>
                <a:lnTo>
                  <a:pt x="679" y="1212"/>
                </a:lnTo>
                <a:lnTo>
                  <a:pt x="631" y="1551"/>
                </a:lnTo>
                <a:lnTo>
                  <a:pt x="679" y="1793"/>
                </a:lnTo>
                <a:lnTo>
                  <a:pt x="728" y="2036"/>
                </a:lnTo>
                <a:lnTo>
                  <a:pt x="824" y="2229"/>
                </a:lnTo>
                <a:lnTo>
                  <a:pt x="921" y="2423"/>
                </a:lnTo>
                <a:lnTo>
                  <a:pt x="1067" y="2617"/>
                </a:lnTo>
                <a:lnTo>
                  <a:pt x="1261" y="2763"/>
                </a:lnTo>
                <a:lnTo>
                  <a:pt x="1455" y="2859"/>
                </a:lnTo>
                <a:lnTo>
                  <a:pt x="1648" y="2956"/>
                </a:lnTo>
                <a:lnTo>
                  <a:pt x="1648" y="4410"/>
                </a:lnTo>
                <a:lnTo>
                  <a:pt x="534" y="4410"/>
                </a:lnTo>
                <a:lnTo>
                  <a:pt x="340" y="4459"/>
                </a:lnTo>
                <a:lnTo>
                  <a:pt x="146" y="4556"/>
                </a:lnTo>
                <a:lnTo>
                  <a:pt x="49" y="4750"/>
                </a:lnTo>
                <a:lnTo>
                  <a:pt x="1" y="4943"/>
                </a:lnTo>
                <a:lnTo>
                  <a:pt x="1" y="7997"/>
                </a:lnTo>
                <a:lnTo>
                  <a:pt x="49" y="8191"/>
                </a:lnTo>
                <a:lnTo>
                  <a:pt x="146" y="8336"/>
                </a:lnTo>
                <a:lnTo>
                  <a:pt x="340" y="8433"/>
                </a:lnTo>
                <a:lnTo>
                  <a:pt x="534" y="8481"/>
                </a:lnTo>
                <a:lnTo>
                  <a:pt x="4896" y="8481"/>
                </a:lnTo>
                <a:lnTo>
                  <a:pt x="4896" y="9935"/>
                </a:lnTo>
                <a:lnTo>
                  <a:pt x="4702" y="10032"/>
                </a:lnTo>
                <a:lnTo>
                  <a:pt x="4508" y="10129"/>
                </a:lnTo>
                <a:lnTo>
                  <a:pt x="4314" y="10323"/>
                </a:lnTo>
                <a:lnTo>
                  <a:pt x="4169" y="10468"/>
                </a:lnTo>
                <a:lnTo>
                  <a:pt x="4072" y="10662"/>
                </a:lnTo>
                <a:lnTo>
                  <a:pt x="3975" y="10905"/>
                </a:lnTo>
                <a:lnTo>
                  <a:pt x="3926" y="11099"/>
                </a:lnTo>
                <a:lnTo>
                  <a:pt x="3878" y="11341"/>
                </a:lnTo>
                <a:lnTo>
                  <a:pt x="3926" y="11680"/>
                </a:lnTo>
                <a:lnTo>
                  <a:pt x="4023" y="11971"/>
                </a:lnTo>
                <a:lnTo>
                  <a:pt x="4169" y="12213"/>
                </a:lnTo>
                <a:lnTo>
                  <a:pt x="4314" y="12456"/>
                </a:lnTo>
                <a:lnTo>
                  <a:pt x="4556" y="12649"/>
                </a:lnTo>
                <a:lnTo>
                  <a:pt x="4799" y="12746"/>
                </a:lnTo>
                <a:lnTo>
                  <a:pt x="5089" y="12843"/>
                </a:lnTo>
                <a:lnTo>
                  <a:pt x="5429" y="12892"/>
                </a:lnTo>
                <a:lnTo>
                  <a:pt x="5719" y="12843"/>
                </a:lnTo>
                <a:lnTo>
                  <a:pt x="6010" y="12746"/>
                </a:lnTo>
                <a:lnTo>
                  <a:pt x="6253" y="12649"/>
                </a:lnTo>
                <a:lnTo>
                  <a:pt x="6495" y="12456"/>
                </a:lnTo>
                <a:lnTo>
                  <a:pt x="6689" y="12213"/>
                </a:lnTo>
                <a:lnTo>
                  <a:pt x="6834" y="11971"/>
                </a:lnTo>
                <a:lnTo>
                  <a:pt x="6931" y="11680"/>
                </a:lnTo>
                <a:lnTo>
                  <a:pt x="6931" y="11341"/>
                </a:lnTo>
                <a:lnTo>
                  <a:pt x="6931" y="11099"/>
                </a:lnTo>
                <a:lnTo>
                  <a:pt x="6883" y="10905"/>
                </a:lnTo>
                <a:lnTo>
                  <a:pt x="6786" y="10662"/>
                </a:lnTo>
                <a:lnTo>
                  <a:pt x="6640" y="10468"/>
                </a:lnTo>
                <a:lnTo>
                  <a:pt x="6495" y="10275"/>
                </a:lnTo>
                <a:lnTo>
                  <a:pt x="6301" y="10129"/>
                </a:lnTo>
                <a:lnTo>
                  <a:pt x="6107" y="10032"/>
                </a:lnTo>
                <a:lnTo>
                  <a:pt x="5913" y="9935"/>
                </a:lnTo>
                <a:lnTo>
                  <a:pt x="5913" y="8481"/>
                </a:lnTo>
                <a:lnTo>
                  <a:pt x="11438" y="8481"/>
                </a:lnTo>
                <a:lnTo>
                  <a:pt x="11438" y="9935"/>
                </a:lnTo>
                <a:lnTo>
                  <a:pt x="11196" y="10032"/>
                </a:lnTo>
                <a:lnTo>
                  <a:pt x="11002" y="10129"/>
                </a:lnTo>
                <a:lnTo>
                  <a:pt x="10857" y="10323"/>
                </a:lnTo>
                <a:lnTo>
                  <a:pt x="10711" y="10468"/>
                </a:lnTo>
                <a:lnTo>
                  <a:pt x="10566" y="10662"/>
                </a:lnTo>
                <a:lnTo>
                  <a:pt x="10517" y="10905"/>
                </a:lnTo>
                <a:lnTo>
                  <a:pt x="10469" y="11099"/>
                </a:lnTo>
                <a:lnTo>
                  <a:pt x="10421" y="11341"/>
                </a:lnTo>
                <a:lnTo>
                  <a:pt x="10469" y="11680"/>
                </a:lnTo>
                <a:lnTo>
                  <a:pt x="10566" y="11971"/>
                </a:lnTo>
                <a:lnTo>
                  <a:pt x="10711" y="12213"/>
                </a:lnTo>
                <a:lnTo>
                  <a:pt x="10857" y="12456"/>
                </a:lnTo>
                <a:lnTo>
                  <a:pt x="11099" y="12649"/>
                </a:lnTo>
                <a:lnTo>
                  <a:pt x="11341" y="12746"/>
                </a:lnTo>
                <a:lnTo>
                  <a:pt x="11632" y="12843"/>
                </a:lnTo>
                <a:lnTo>
                  <a:pt x="11971" y="12892"/>
                </a:lnTo>
                <a:lnTo>
                  <a:pt x="12262" y="12843"/>
                </a:lnTo>
                <a:lnTo>
                  <a:pt x="12553" y="12746"/>
                </a:lnTo>
                <a:lnTo>
                  <a:pt x="12795" y="12649"/>
                </a:lnTo>
                <a:lnTo>
                  <a:pt x="13038" y="12456"/>
                </a:lnTo>
                <a:lnTo>
                  <a:pt x="13232" y="12213"/>
                </a:lnTo>
                <a:lnTo>
                  <a:pt x="13377" y="11971"/>
                </a:lnTo>
                <a:lnTo>
                  <a:pt x="13425" y="11680"/>
                </a:lnTo>
                <a:lnTo>
                  <a:pt x="13474" y="11341"/>
                </a:lnTo>
                <a:lnTo>
                  <a:pt x="13474" y="11099"/>
                </a:lnTo>
                <a:lnTo>
                  <a:pt x="13377" y="10905"/>
                </a:lnTo>
                <a:lnTo>
                  <a:pt x="13328" y="10662"/>
                </a:lnTo>
                <a:lnTo>
                  <a:pt x="13183" y="10468"/>
                </a:lnTo>
                <a:lnTo>
                  <a:pt x="13038" y="10275"/>
                </a:lnTo>
                <a:lnTo>
                  <a:pt x="12844" y="10129"/>
                </a:lnTo>
                <a:lnTo>
                  <a:pt x="12650" y="10032"/>
                </a:lnTo>
                <a:lnTo>
                  <a:pt x="12456" y="9935"/>
                </a:lnTo>
                <a:lnTo>
                  <a:pt x="12456" y="8481"/>
                </a:lnTo>
                <a:lnTo>
                  <a:pt x="16866" y="8481"/>
                </a:lnTo>
                <a:lnTo>
                  <a:pt x="17060" y="8433"/>
                </a:lnTo>
                <a:lnTo>
                  <a:pt x="17206" y="8336"/>
                </a:lnTo>
                <a:lnTo>
                  <a:pt x="17303" y="8191"/>
                </a:lnTo>
                <a:lnTo>
                  <a:pt x="17351" y="7997"/>
                </a:lnTo>
                <a:lnTo>
                  <a:pt x="17351" y="4943"/>
                </a:lnTo>
                <a:lnTo>
                  <a:pt x="17303" y="4750"/>
                </a:lnTo>
                <a:lnTo>
                  <a:pt x="17206" y="4556"/>
                </a:lnTo>
                <a:lnTo>
                  <a:pt x="17060" y="4459"/>
                </a:lnTo>
                <a:lnTo>
                  <a:pt x="16866" y="4410"/>
                </a:lnTo>
                <a:lnTo>
                  <a:pt x="14976" y="4410"/>
                </a:lnTo>
                <a:lnTo>
                  <a:pt x="14976" y="3053"/>
                </a:lnTo>
                <a:lnTo>
                  <a:pt x="16866" y="3053"/>
                </a:lnTo>
                <a:lnTo>
                  <a:pt x="17060" y="3005"/>
                </a:lnTo>
                <a:lnTo>
                  <a:pt x="17206" y="2908"/>
                </a:lnTo>
                <a:lnTo>
                  <a:pt x="17303" y="2763"/>
                </a:lnTo>
                <a:lnTo>
                  <a:pt x="17351" y="2569"/>
                </a:lnTo>
                <a:lnTo>
                  <a:pt x="17351" y="533"/>
                </a:lnTo>
                <a:lnTo>
                  <a:pt x="17303" y="339"/>
                </a:lnTo>
                <a:lnTo>
                  <a:pt x="17206" y="145"/>
                </a:lnTo>
                <a:lnTo>
                  <a:pt x="17060" y="49"/>
                </a:lnTo>
                <a:lnTo>
                  <a:pt x="16866" y="0"/>
                </a:lnTo>
                <a:lnTo>
                  <a:pt x="14492" y="0"/>
                </a:lnTo>
                <a:lnTo>
                  <a:pt x="14298" y="49"/>
                </a:lnTo>
                <a:lnTo>
                  <a:pt x="14104" y="145"/>
                </a:lnTo>
                <a:lnTo>
                  <a:pt x="14007" y="339"/>
                </a:lnTo>
                <a:lnTo>
                  <a:pt x="13959" y="533"/>
                </a:lnTo>
                <a:lnTo>
                  <a:pt x="13959" y="2569"/>
                </a:lnTo>
                <a:lnTo>
                  <a:pt x="13959" y="4410"/>
                </a:lnTo>
                <a:lnTo>
                  <a:pt x="9209" y="4410"/>
                </a:lnTo>
                <a:lnTo>
                  <a:pt x="9209" y="3005"/>
                </a:lnTo>
                <a:lnTo>
                  <a:pt x="9403" y="2908"/>
                </a:lnTo>
                <a:lnTo>
                  <a:pt x="9597" y="2763"/>
                </a:lnTo>
                <a:lnTo>
                  <a:pt x="9791" y="2617"/>
                </a:lnTo>
                <a:lnTo>
                  <a:pt x="9936" y="2423"/>
                </a:lnTo>
                <a:lnTo>
                  <a:pt x="10033" y="2229"/>
                </a:lnTo>
                <a:lnTo>
                  <a:pt x="10130" y="2036"/>
                </a:lnTo>
                <a:lnTo>
                  <a:pt x="10227" y="1793"/>
                </a:lnTo>
                <a:lnTo>
                  <a:pt x="10227" y="1551"/>
                </a:lnTo>
                <a:lnTo>
                  <a:pt x="10178" y="1212"/>
                </a:lnTo>
                <a:lnTo>
                  <a:pt x="10081" y="969"/>
                </a:lnTo>
                <a:lnTo>
                  <a:pt x="9984" y="679"/>
                </a:lnTo>
                <a:lnTo>
                  <a:pt x="9791" y="485"/>
                </a:lnTo>
                <a:lnTo>
                  <a:pt x="9548" y="291"/>
                </a:lnTo>
                <a:lnTo>
                  <a:pt x="9306" y="145"/>
                </a:lnTo>
                <a:lnTo>
                  <a:pt x="9015" y="49"/>
                </a:lnTo>
                <a:lnTo>
                  <a:pt x="8676" y="0"/>
                </a:lnTo>
                <a:lnTo>
                  <a:pt x="8385" y="49"/>
                </a:lnTo>
                <a:lnTo>
                  <a:pt x="8094" y="145"/>
                </a:lnTo>
                <a:lnTo>
                  <a:pt x="7852" y="291"/>
                </a:lnTo>
                <a:lnTo>
                  <a:pt x="7610" y="485"/>
                </a:lnTo>
                <a:lnTo>
                  <a:pt x="7416" y="679"/>
                </a:lnTo>
                <a:lnTo>
                  <a:pt x="7319" y="969"/>
                </a:lnTo>
                <a:lnTo>
                  <a:pt x="7222" y="1212"/>
                </a:lnTo>
                <a:lnTo>
                  <a:pt x="7173" y="1551"/>
                </a:lnTo>
                <a:lnTo>
                  <a:pt x="7173" y="1793"/>
                </a:lnTo>
                <a:lnTo>
                  <a:pt x="7270" y="2036"/>
                </a:lnTo>
                <a:lnTo>
                  <a:pt x="7319" y="2229"/>
                </a:lnTo>
                <a:lnTo>
                  <a:pt x="7464" y="2423"/>
                </a:lnTo>
                <a:lnTo>
                  <a:pt x="7610" y="2617"/>
                </a:lnTo>
                <a:lnTo>
                  <a:pt x="7755" y="2763"/>
                </a:lnTo>
                <a:lnTo>
                  <a:pt x="7949" y="2859"/>
                </a:lnTo>
                <a:lnTo>
                  <a:pt x="8191" y="2956"/>
                </a:lnTo>
                <a:lnTo>
                  <a:pt x="8191" y="4410"/>
                </a:lnTo>
                <a:lnTo>
                  <a:pt x="2666" y="4410"/>
                </a:lnTo>
                <a:lnTo>
                  <a:pt x="2666" y="3005"/>
                </a:lnTo>
                <a:lnTo>
                  <a:pt x="2860" y="2908"/>
                </a:lnTo>
                <a:lnTo>
                  <a:pt x="3054" y="2763"/>
                </a:lnTo>
                <a:lnTo>
                  <a:pt x="3248" y="2617"/>
                </a:lnTo>
                <a:lnTo>
                  <a:pt x="3393" y="2423"/>
                </a:lnTo>
                <a:lnTo>
                  <a:pt x="3539" y="2229"/>
                </a:lnTo>
                <a:lnTo>
                  <a:pt x="3587" y="2036"/>
                </a:lnTo>
                <a:lnTo>
                  <a:pt x="3684" y="1793"/>
                </a:lnTo>
                <a:lnTo>
                  <a:pt x="3684" y="1551"/>
                </a:lnTo>
                <a:lnTo>
                  <a:pt x="3635" y="1212"/>
                </a:lnTo>
                <a:lnTo>
                  <a:pt x="3587" y="969"/>
                </a:lnTo>
                <a:lnTo>
                  <a:pt x="3442" y="679"/>
                </a:lnTo>
                <a:lnTo>
                  <a:pt x="3248" y="485"/>
                </a:lnTo>
                <a:lnTo>
                  <a:pt x="3005" y="291"/>
                </a:lnTo>
                <a:lnTo>
                  <a:pt x="2763" y="145"/>
                </a:lnTo>
                <a:lnTo>
                  <a:pt x="2472" y="49"/>
                </a:lnTo>
                <a:lnTo>
                  <a:pt x="21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
          <p:cNvSpPr txBox="1"/>
          <p:nvPr>
            <p:ph type="title"/>
          </p:nvPr>
        </p:nvSpPr>
        <p:spPr>
          <a:xfrm>
            <a:off x="713225" y="1850850"/>
            <a:ext cx="4344300" cy="91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2600"/>
              <a:buFont typeface="Arial"/>
              <a:buNone/>
            </a:pPr>
            <a:r>
              <a:rPr b="0" lang="en" sz="4000">
                <a:solidFill>
                  <a:srgbClr val="202331"/>
                </a:solidFill>
                <a:latin typeface="Poppins Black"/>
                <a:ea typeface="Poppins Black"/>
                <a:cs typeface="Poppins Black"/>
                <a:sym typeface="Poppins Black"/>
              </a:rPr>
              <a:t>Let’s Create a DataBase!</a:t>
            </a:r>
            <a:endParaRPr/>
          </a:p>
        </p:txBody>
      </p:sp>
      <p:sp>
        <p:nvSpPr>
          <p:cNvPr id="421" name="Google Shape;421;p6"/>
          <p:cNvSpPr txBox="1"/>
          <p:nvPr>
            <p:ph idx="1" type="subTitle"/>
          </p:nvPr>
        </p:nvSpPr>
        <p:spPr>
          <a:xfrm>
            <a:off x="276975" y="2534400"/>
            <a:ext cx="4344300" cy="19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b="1">
              <a:solidFill>
                <a:srgbClr val="202331"/>
              </a:solidFill>
              <a:latin typeface="Barlow"/>
              <a:ea typeface="Barlow"/>
              <a:cs typeface="Barlow"/>
              <a:sym typeface="Barlow"/>
            </a:endParaRPr>
          </a:p>
          <a:p>
            <a:pPr indent="0" lvl="0" marL="457200" rtl="0" algn="l">
              <a:lnSpc>
                <a:spcPct val="150000"/>
              </a:lnSpc>
              <a:spcBef>
                <a:spcPts val="0"/>
              </a:spcBef>
              <a:spcAft>
                <a:spcPts val="0"/>
              </a:spcAft>
              <a:buSzPts val="1400"/>
              <a:buNone/>
            </a:pPr>
            <a:r>
              <a:rPr b="1" lang="en" sz="1400">
                <a:solidFill>
                  <a:srgbClr val="202331"/>
                </a:solidFill>
                <a:latin typeface="Barlow"/>
                <a:ea typeface="Barlow"/>
                <a:cs typeface="Barlow"/>
                <a:sym typeface="Barlow"/>
              </a:rPr>
              <a:t>-  Focus:</a:t>
            </a:r>
            <a:r>
              <a:rPr lang="en" sz="1400">
                <a:solidFill>
                  <a:srgbClr val="202331"/>
                </a:solidFill>
                <a:latin typeface="Barlow"/>
                <a:ea typeface="Barlow"/>
                <a:cs typeface="Barlow"/>
                <a:sym typeface="Barlow"/>
              </a:rPr>
              <a:t> Designed to track events, sales, salespersons, venues, products, and booths.</a:t>
            </a:r>
            <a:endParaRPr sz="1400">
              <a:solidFill>
                <a:srgbClr val="202331"/>
              </a:solidFill>
              <a:latin typeface="Barlow"/>
              <a:ea typeface="Barlow"/>
              <a:cs typeface="Barlow"/>
              <a:sym typeface="Barlow"/>
            </a:endParaRPr>
          </a:p>
          <a:p>
            <a:pPr indent="0" lvl="0" marL="457200" rtl="0" algn="l">
              <a:lnSpc>
                <a:spcPct val="150000"/>
              </a:lnSpc>
              <a:spcBef>
                <a:spcPts val="0"/>
              </a:spcBef>
              <a:spcAft>
                <a:spcPts val="0"/>
              </a:spcAft>
              <a:buSzPts val="1400"/>
              <a:buNone/>
            </a:pPr>
            <a:r>
              <a:rPr b="1" lang="en" sz="1400">
                <a:solidFill>
                  <a:srgbClr val="202331"/>
                </a:solidFill>
                <a:latin typeface="Barlow"/>
                <a:ea typeface="Barlow"/>
                <a:cs typeface="Barlow"/>
                <a:sym typeface="Barlow"/>
              </a:rPr>
              <a:t>- Purpose: </a:t>
            </a:r>
            <a:r>
              <a:rPr lang="en" sz="1400">
                <a:solidFill>
                  <a:srgbClr val="202331"/>
                </a:solidFill>
                <a:latin typeface="Barlow"/>
                <a:ea typeface="Barlow"/>
                <a:cs typeface="Barlow"/>
                <a:sym typeface="Barlow"/>
              </a:rPr>
              <a:t>Protect business records from constraints and ensure operational efficiency.</a:t>
            </a:r>
            <a:endParaRPr sz="1400">
              <a:solidFill>
                <a:srgbClr val="202331"/>
              </a:solidFill>
              <a:latin typeface="Barlow"/>
              <a:ea typeface="Barlow"/>
              <a:cs typeface="Barlow"/>
              <a:sym typeface="Barlow"/>
            </a:endParaRPr>
          </a:p>
          <a:p>
            <a:pPr indent="0" lvl="0" marL="0" rtl="0" algn="l">
              <a:lnSpc>
                <a:spcPct val="115000"/>
              </a:lnSpc>
              <a:spcBef>
                <a:spcPts val="0"/>
              </a:spcBef>
              <a:spcAft>
                <a:spcPts val="0"/>
              </a:spcAft>
              <a:buSzPts val="1400"/>
              <a:buNone/>
            </a:pPr>
            <a:r>
              <a:t/>
            </a:r>
            <a:endParaRPr/>
          </a:p>
        </p:txBody>
      </p:sp>
      <p:grpSp>
        <p:nvGrpSpPr>
          <p:cNvPr id="422" name="Google Shape;422;p6"/>
          <p:cNvGrpSpPr/>
          <p:nvPr/>
        </p:nvGrpSpPr>
        <p:grpSpPr>
          <a:xfrm>
            <a:off x="5104880" y="-153372"/>
            <a:ext cx="4218588" cy="6000578"/>
            <a:chOff x="5104880" y="-153372"/>
            <a:chExt cx="4218588" cy="6000578"/>
          </a:xfrm>
        </p:grpSpPr>
        <p:sp>
          <p:nvSpPr>
            <p:cNvPr id="423" name="Google Shape;423;p6"/>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6"/>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6"/>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6"/>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6"/>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6"/>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6"/>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6"/>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0" name="Google Shape;440;p6"/>
          <p:cNvCxnSpPr/>
          <p:nvPr/>
        </p:nvCxnSpPr>
        <p:spPr>
          <a:xfrm>
            <a:off x="841250" y="1385850"/>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
          <p:cNvSpPr txBox="1"/>
          <p:nvPr>
            <p:ph type="title"/>
          </p:nvPr>
        </p:nvSpPr>
        <p:spPr>
          <a:xfrm>
            <a:off x="720000" y="445025"/>
            <a:ext cx="5549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400">
                <a:solidFill>
                  <a:srgbClr val="262626"/>
                </a:solidFill>
                <a:latin typeface="Century Gothic"/>
                <a:ea typeface="Century Gothic"/>
                <a:cs typeface="Century Gothic"/>
                <a:sym typeface="Century Gothic"/>
              </a:rPr>
              <a:t>Conceptual Database Design</a:t>
            </a:r>
            <a:endParaRPr b="0" sz="2400">
              <a:solidFill>
                <a:srgbClr val="202331"/>
              </a:solidFill>
              <a:latin typeface="Poppins Black"/>
              <a:ea typeface="Poppins Black"/>
              <a:cs typeface="Poppins Black"/>
              <a:sym typeface="Poppins Black"/>
            </a:endParaRPr>
          </a:p>
          <a:p>
            <a:pPr indent="0" lvl="0" marL="0" rtl="0" algn="l">
              <a:lnSpc>
                <a:spcPct val="100000"/>
              </a:lnSpc>
              <a:spcBef>
                <a:spcPts val="0"/>
              </a:spcBef>
              <a:spcAft>
                <a:spcPts val="0"/>
              </a:spcAft>
              <a:buSzPts val="3500"/>
              <a:buNone/>
            </a:pPr>
            <a:r>
              <a:t/>
            </a:r>
            <a:endParaRPr/>
          </a:p>
        </p:txBody>
      </p:sp>
      <p:grpSp>
        <p:nvGrpSpPr>
          <p:cNvPr id="446" name="Google Shape;446;p7"/>
          <p:cNvGrpSpPr/>
          <p:nvPr/>
        </p:nvGrpSpPr>
        <p:grpSpPr>
          <a:xfrm>
            <a:off x="5430930" y="-445784"/>
            <a:ext cx="4086563" cy="6064817"/>
            <a:chOff x="5430930" y="-445784"/>
            <a:chExt cx="4086563" cy="6064817"/>
          </a:xfrm>
        </p:grpSpPr>
        <p:sp>
          <p:nvSpPr>
            <p:cNvPr id="447" name="Google Shape;447;p7"/>
            <p:cNvSpPr/>
            <p:nvPr/>
          </p:nvSpPr>
          <p:spPr>
            <a:xfrm>
              <a:off x="7368520" y="988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7"/>
            <p:cNvSpPr/>
            <p:nvPr/>
          </p:nvSpPr>
          <p:spPr>
            <a:xfrm flipH="1" rot="10800000">
              <a:off x="6036409" y="19621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7"/>
            <p:cNvSpPr/>
            <p:nvPr/>
          </p:nvSpPr>
          <p:spPr>
            <a:xfrm>
              <a:off x="7309474" y="21661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7"/>
            <p:cNvSpPr/>
            <p:nvPr/>
          </p:nvSpPr>
          <p:spPr>
            <a:xfrm>
              <a:off x="6269702" y="-4457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7"/>
            <p:cNvSpPr/>
            <p:nvPr/>
          </p:nvSpPr>
          <p:spPr>
            <a:xfrm>
              <a:off x="5830483" y="42158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7"/>
            <p:cNvSpPr/>
            <p:nvPr/>
          </p:nvSpPr>
          <p:spPr>
            <a:xfrm>
              <a:off x="6269683" y="13325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
            <p:cNvSpPr/>
            <p:nvPr/>
          </p:nvSpPr>
          <p:spPr>
            <a:xfrm>
              <a:off x="8430764" y="234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7"/>
            <p:cNvSpPr/>
            <p:nvPr/>
          </p:nvSpPr>
          <p:spPr>
            <a:xfrm>
              <a:off x="7309467" y="26182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
            <p:cNvSpPr/>
            <p:nvPr/>
          </p:nvSpPr>
          <p:spPr>
            <a:xfrm>
              <a:off x="7962441" y="13180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7"/>
            <p:cNvSpPr/>
            <p:nvPr/>
          </p:nvSpPr>
          <p:spPr>
            <a:xfrm flipH="1" rot="10800000">
              <a:off x="6351880" y="311086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
            <p:cNvSpPr/>
            <p:nvPr/>
          </p:nvSpPr>
          <p:spPr>
            <a:xfrm flipH="1" rot="10800000">
              <a:off x="6790284" y="35485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
            <p:cNvSpPr/>
            <p:nvPr/>
          </p:nvSpPr>
          <p:spPr>
            <a:xfrm flipH="1" rot="10800000">
              <a:off x="5430930" y="4650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7"/>
            <p:cNvSpPr/>
            <p:nvPr/>
          </p:nvSpPr>
          <p:spPr>
            <a:xfrm>
              <a:off x="8678783" y="266882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
            <p:cNvSpPr/>
            <p:nvPr/>
          </p:nvSpPr>
          <p:spPr>
            <a:xfrm>
              <a:off x="8430773" y="22359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7"/>
            <p:cNvSpPr/>
            <p:nvPr/>
          </p:nvSpPr>
          <p:spPr>
            <a:xfrm flipH="1" rot="10800000">
              <a:off x="8119787" y="36369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7"/>
            <p:cNvSpPr/>
            <p:nvPr/>
          </p:nvSpPr>
          <p:spPr>
            <a:xfrm flipH="1" rot="10800000">
              <a:off x="7697255" y="41124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7"/>
            <p:cNvSpPr/>
            <p:nvPr/>
          </p:nvSpPr>
          <p:spPr>
            <a:xfrm>
              <a:off x="6628072" y="11249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7"/>
            <p:cNvSpPr/>
            <p:nvPr/>
          </p:nvSpPr>
          <p:spPr>
            <a:xfrm flipH="1" rot="10800000">
              <a:off x="7825159" y="-2514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784"/>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5" name="Google Shape;465;p7"/>
          <p:cNvSpPr txBox="1"/>
          <p:nvPr/>
        </p:nvSpPr>
        <p:spPr>
          <a:xfrm>
            <a:off x="702475" y="1452050"/>
            <a:ext cx="5284800" cy="195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202331"/>
                </a:solidFill>
                <a:latin typeface="Barlow"/>
                <a:ea typeface="Barlow"/>
                <a:cs typeface="Barlow"/>
                <a:sym typeface="Barlow"/>
              </a:rPr>
              <a:t>Identify Entities and Relationships:</a:t>
            </a:r>
            <a:r>
              <a:rPr b="0" i="0" lang="en" sz="1600" u="none" cap="none" strike="noStrike">
                <a:solidFill>
                  <a:srgbClr val="202331"/>
                </a:solidFill>
                <a:latin typeface="Barlow"/>
                <a:ea typeface="Barlow"/>
                <a:cs typeface="Barlow"/>
                <a:sym typeface="Barlow"/>
              </a:rPr>
              <a:t> Define the entities and relationships in the database.</a:t>
            </a:r>
            <a:endParaRPr b="0" i="0" sz="1600" u="none" cap="none" strike="noStrike">
              <a:solidFill>
                <a:srgbClr val="20233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0233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202331"/>
                </a:solidFill>
                <a:latin typeface="Barlow"/>
                <a:ea typeface="Barlow"/>
                <a:cs typeface="Barlow"/>
                <a:sym typeface="Barlow"/>
              </a:rPr>
              <a:t>Attribute Listing:</a:t>
            </a:r>
            <a:r>
              <a:rPr b="0" i="0" lang="en" sz="1600" u="none" cap="none" strike="noStrike">
                <a:solidFill>
                  <a:srgbClr val="202331"/>
                </a:solidFill>
                <a:latin typeface="Barlow"/>
                <a:ea typeface="Barlow"/>
                <a:cs typeface="Barlow"/>
                <a:sym typeface="Barlow"/>
              </a:rPr>
              <a:t> List attributes for each entity to structure the data effectively.</a:t>
            </a:r>
            <a:endParaRPr b="0" i="0" sz="1600" u="none" cap="none" strike="noStrike">
              <a:solidFill>
                <a:srgbClr val="20233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0233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202331"/>
                </a:solidFill>
                <a:latin typeface="Barlow"/>
                <a:ea typeface="Barlow"/>
                <a:cs typeface="Barlow"/>
                <a:sym typeface="Barlow"/>
              </a:rPr>
              <a:t>Reduce Redundancies and Inconsistencies: </a:t>
            </a:r>
            <a:r>
              <a:rPr b="0" i="0" lang="en" sz="1600" u="none" cap="none" strike="noStrike">
                <a:solidFill>
                  <a:srgbClr val="202331"/>
                </a:solidFill>
                <a:latin typeface="Barlow"/>
                <a:ea typeface="Barlow"/>
                <a:cs typeface="Barlow"/>
                <a:sym typeface="Barlow"/>
              </a:rPr>
              <a:t>A well-designed conceptual database minimizes data redundancies and inconsistencies.</a:t>
            </a:r>
            <a:endParaRPr b="0" i="0" sz="1600" u="none" cap="none" strike="noStrike">
              <a:solidFill>
                <a:srgbClr val="20233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0233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0233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0233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0233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0233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0233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202331"/>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graphicFrame>
        <p:nvGraphicFramePr>
          <p:cNvPr id="470" name="Google Shape;470;p8"/>
          <p:cNvGraphicFramePr/>
          <p:nvPr/>
        </p:nvGraphicFramePr>
        <p:xfrm>
          <a:off x="1185338" y="709675"/>
          <a:ext cx="3000000" cy="3000000"/>
        </p:xfrm>
        <a:graphic>
          <a:graphicData uri="http://schemas.openxmlformats.org/drawingml/2006/table">
            <a:tbl>
              <a:tblPr>
                <a:noFill/>
                <a:tableStyleId>{AA29F859-1E6C-4421-802E-B0B08EA70BF3}</a:tableStyleId>
              </a:tblPr>
              <a:tblGrid>
                <a:gridCol w="913450"/>
                <a:gridCol w="2385025"/>
                <a:gridCol w="1737425"/>
                <a:gridCol w="1737425"/>
              </a:tblGrid>
              <a:tr h="342975">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Entity</a:t>
                      </a:r>
                      <a:endParaRPr b="1" sz="10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Attributes</a:t>
                      </a:r>
                      <a:endParaRPr b="1" sz="10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Description</a:t>
                      </a:r>
                      <a:endParaRPr b="1" sz="10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Relationships</a:t>
                      </a:r>
                      <a:endParaRPr b="1" sz="10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412200">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Venue</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solidFill>
                            <a:srgbClr val="FF0000"/>
                          </a:solidFill>
                        </a:rPr>
                        <a:t>Venue ID(primary key)</a:t>
                      </a:r>
                      <a:r>
                        <a:rPr lang="en" sz="700" u="none" cap="none" strike="noStrike"/>
                        <a:t>,Venue Name,Street Address,City,State/Province,Postal Code,Description</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Information about the venue where events are held.</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One Venue can host Many Events</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4600">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Event</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solidFill>
                            <a:srgbClr val="FF0000"/>
                          </a:solidFill>
                        </a:rPr>
                        <a:t>Event ID(primary key), </a:t>
                      </a:r>
                      <a:r>
                        <a:rPr b="1" lang="en" sz="700" u="none" cap="none" strike="noStrike">
                          <a:solidFill>
                            <a:srgbClr val="6AA84F"/>
                          </a:solidFill>
                        </a:rPr>
                        <a:t>Venue ID(foreign key)</a:t>
                      </a:r>
                      <a:r>
                        <a:rPr lang="en" sz="700" u="none" cap="none" strike="noStrike"/>
                        <a:t>,Event Name,StartDate,EndDate,Description,EventType</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Details about the event.</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One Event can have Many Booths</a:t>
                      </a:r>
                      <a:endParaRPr sz="700" u="none" cap="none" strike="noStrike"/>
                    </a:p>
                    <a:p>
                      <a:pPr indent="0" lvl="0" marL="0" marR="0" rtl="0" algn="l">
                        <a:lnSpc>
                          <a:spcPct val="115000"/>
                        </a:lnSpc>
                        <a:spcBef>
                          <a:spcPts val="1200"/>
                        </a:spcBef>
                        <a:spcAft>
                          <a:spcPts val="0"/>
                        </a:spcAft>
                        <a:buClr>
                          <a:srgbClr val="000000"/>
                        </a:buClr>
                        <a:buSzPts val="700"/>
                        <a:buFont typeface="Arial"/>
                        <a:buNone/>
                      </a:pPr>
                      <a:r>
                        <a:rPr lang="en" sz="700" u="none" cap="none" strike="noStrike"/>
                        <a:t>One Event can have Many Sales</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200">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Booth</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solidFill>
                            <a:srgbClr val="FF0000"/>
                          </a:solidFill>
                        </a:rPr>
                        <a:t>Booth ID(primary key), </a:t>
                      </a:r>
                      <a:r>
                        <a:rPr b="1" lang="en" sz="700" u="none" cap="none" strike="noStrike">
                          <a:solidFill>
                            <a:srgbClr val="6AA84F"/>
                          </a:solidFill>
                        </a:rPr>
                        <a:t>Event ID(foreign key)</a:t>
                      </a:r>
                      <a:r>
                        <a:rPr lang="en" sz="700" u="none" cap="none" strike="noStrike"/>
                        <a:t>,Location</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Information about a booth within a specific event.</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One Booth can have Many Sales</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2200">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Product</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solidFill>
                            <a:srgbClr val="FF0000"/>
                          </a:solidFill>
                        </a:rPr>
                        <a:t>Product ID(primary key)</a:t>
                      </a:r>
                      <a:r>
                        <a:rPr lang="en" sz="700" u="none" cap="none" strike="noStrike"/>
                        <a:t>,ProductName,WholeSale Code,Minimum Selling Price</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Details about a product sold at events.</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One Product can be sold in Many Sales</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7275">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SalesPerson</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solidFill>
                            <a:srgbClr val="FF0000"/>
                          </a:solidFill>
                        </a:rPr>
                        <a:t>SalesPerson ID(primary key), </a:t>
                      </a:r>
                      <a:r>
                        <a:rPr lang="en" sz="700" u="none" cap="none" strike="noStrike"/>
                        <a:t>FirstName,LastName,Street Address,City,State/Province,Postal Code,Phone Number</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Information about the salesperson</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One Salesperson can work Many Shifts (Sales)</a:t>
                      </a:r>
                      <a:endParaRPr sz="700" u="none" cap="none" strike="noStrike"/>
                    </a:p>
                    <a:p>
                      <a:pPr indent="0" lvl="0" marL="0" marR="0" rtl="0" algn="l">
                        <a:lnSpc>
                          <a:spcPct val="115000"/>
                        </a:lnSpc>
                        <a:spcBef>
                          <a:spcPts val="1200"/>
                        </a:spcBef>
                        <a:spcAft>
                          <a:spcPts val="0"/>
                        </a:spcAft>
                        <a:buClr>
                          <a:srgbClr val="000000"/>
                        </a:buClr>
                        <a:buSzPts val="700"/>
                        <a:buFont typeface="Arial"/>
                        <a:buNone/>
                      </a:pPr>
                      <a:r>
                        <a:rPr lang="en" sz="700" u="none" cap="none" strike="noStrike"/>
                        <a:t>One Salesperson can work many Shifts</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34875">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Sales</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solidFill>
                            <a:srgbClr val="FF0000"/>
                          </a:solidFill>
                        </a:rPr>
                        <a:t>Sales ID(primary key)</a:t>
                      </a:r>
                      <a:r>
                        <a:rPr lang="en" sz="700" u="none" cap="none" strike="noStrike"/>
                        <a:t>,</a:t>
                      </a:r>
                      <a:r>
                        <a:rPr b="1" lang="en" sz="700" u="none" cap="none" strike="noStrike">
                          <a:solidFill>
                            <a:srgbClr val="6AA84F"/>
                          </a:solidFill>
                        </a:rPr>
                        <a:t>Event ID(foreign key),Shift ID(foreign key),Product ID(foreign key)</a:t>
                      </a:r>
                      <a:r>
                        <a:rPr lang="en" sz="700" u="none" cap="none" strike="noStrike"/>
                        <a:t>,Quantity Sold,Selling Price,Sale Date</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Details about a specific sales transaction</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Associates product and salesperson</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64600">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Shift</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b="1" lang="en" sz="700" u="none" cap="none" strike="noStrike">
                          <a:solidFill>
                            <a:srgbClr val="FF0000"/>
                          </a:solidFill>
                        </a:rPr>
                        <a:t>Shift ID(primary key)</a:t>
                      </a:r>
                      <a:r>
                        <a:rPr lang="en" sz="700" u="none" cap="none" strike="noStrike"/>
                        <a:t>,</a:t>
                      </a:r>
                      <a:r>
                        <a:rPr b="1" lang="en" sz="700" u="none" cap="none" strike="noStrike">
                          <a:solidFill>
                            <a:srgbClr val="6AA84F"/>
                          </a:solidFill>
                        </a:rPr>
                        <a:t>SalesPerson ID(foreign key),</a:t>
                      </a:r>
                      <a:endParaRPr b="1" sz="700" u="none" cap="none" strike="noStrike">
                        <a:solidFill>
                          <a:srgbClr val="6AA84F"/>
                        </a:solidFill>
                      </a:endParaRPr>
                    </a:p>
                    <a:p>
                      <a:pPr indent="0" lvl="0" marL="0" marR="0" rtl="0" algn="l">
                        <a:lnSpc>
                          <a:spcPct val="115000"/>
                        </a:lnSpc>
                        <a:spcBef>
                          <a:spcPts val="1200"/>
                        </a:spcBef>
                        <a:spcAft>
                          <a:spcPts val="0"/>
                        </a:spcAft>
                        <a:buClr>
                          <a:srgbClr val="000000"/>
                        </a:buClr>
                        <a:buSzPts val="700"/>
                        <a:buFont typeface="Arial"/>
                        <a:buNone/>
                      </a:pPr>
                      <a:r>
                        <a:rPr b="1" lang="en" sz="700" u="none" cap="none" strike="noStrike">
                          <a:solidFill>
                            <a:srgbClr val="6AA84F"/>
                          </a:solidFill>
                        </a:rPr>
                        <a:t>Booth ID(foreign key)</a:t>
                      </a:r>
                      <a:r>
                        <a:rPr lang="en" sz="700" u="none" cap="none" strike="noStrike"/>
                        <a:t>,StartTime,EndTime</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Information about a salesperson's work schedule at a specific booth during an event.</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700"/>
                        <a:buFont typeface="Arial"/>
                        <a:buNone/>
                      </a:pPr>
                      <a:r>
                        <a:rPr lang="en" sz="700" u="none" cap="none" strike="noStrike"/>
                        <a:t>One Shift is assigned to one Booth</a:t>
                      </a:r>
                      <a:endParaRPr sz="700" u="none" cap="none" strike="noStrike"/>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71" name="Google Shape;471;p8"/>
          <p:cNvSpPr txBox="1"/>
          <p:nvPr/>
        </p:nvSpPr>
        <p:spPr>
          <a:xfrm>
            <a:off x="1389313" y="72025"/>
            <a:ext cx="636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262626"/>
                </a:solidFill>
                <a:latin typeface="Century Gothic"/>
                <a:ea typeface="Century Gothic"/>
                <a:cs typeface="Century Gothic"/>
                <a:sym typeface="Century Gothic"/>
              </a:rPr>
              <a:t>D</a:t>
            </a:r>
            <a:r>
              <a:rPr b="1" lang="en" sz="2400">
                <a:solidFill>
                  <a:srgbClr val="262626"/>
                </a:solidFill>
                <a:latin typeface="Century Gothic"/>
                <a:ea typeface="Century Gothic"/>
                <a:cs typeface="Century Gothic"/>
                <a:sym typeface="Century Gothic"/>
              </a:rPr>
              <a:t>escription &amp; Relationships of attributes</a:t>
            </a:r>
            <a:endParaRPr sz="2300">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graphicFrame>
        <p:nvGraphicFramePr>
          <p:cNvPr id="476" name="Google Shape;476;g2cd5d9d03d6_0_6"/>
          <p:cNvGraphicFramePr/>
          <p:nvPr/>
        </p:nvGraphicFramePr>
        <p:xfrm>
          <a:off x="1136175" y="1159450"/>
          <a:ext cx="3000000" cy="3000000"/>
        </p:xfrm>
        <a:graphic>
          <a:graphicData uri="http://schemas.openxmlformats.org/drawingml/2006/table">
            <a:tbl>
              <a:tblPr>
                <a:noFill/>
                <a:tableStyleId>{CD7E51DA-5F02-4570-AFEB-0B8E6FE9710A}</a:tableStyleId>
              </a:tblPr>
              <a:tblGrid>
                <a:gridCol w="382850"/>
                <a:gridCol w="987575"/>
                <a:gridCol w="690050"/>
                <a:gridCol w="539725"/>
                <a:gridCol w="620400"/>
              </a:tblGrid>
              <a:tr h="153025">
                <a:tc>
                  <a:txBody>
                    <a:bodyPr/>
                    <a:lstStyle/>
                    <a:p>
                      <a:pPr indent="0" lvl="0" marL="0" rtl="0" algn="l">
                        <a:lnSpc>
                          <a:spcPct val="115000"/>
                        </a:lnSpc>
                        <a:spcBef>
                          <a:spcPts val="0"/>
                        </a:spcBef>
                        <a:spcAft>
                          <a:spcPts val="0"/>
                        </a:spcAft>
                        <a:buNone/>
                      </a:pPr>
                      <a:r>
                        <a:rPr b="1" lang="en" sz="600"/>
                        <a:t>Entity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Attributes</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Primary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Foreign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Data Type</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154650">
                <a:tc rowSpan="7">
                  <a:txBody>
                    <a:bodyPr/>
                    <a:lstStyle/>
                    <a:p>
                      <a:pPr indent="0" lvl="0" marL="0" rtl="0" algn="l">
                        <a:lnSpc>
                          <a:spcPct val="115000"/>
                        </a:lnSpc>
                        <a:spcBef>
                          <a:spcPts val="0"/>
                        </a:spcBef>
                        <a:spcAft>
                          <a:spcPts val="0"/>
                        </a:spcAft>
                        <a:buNone/>
                      </a:pPr>
                      <a:r>
                        <a:rPr lang="en" sz="600"/>
                        <a:t>Venue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u="sng"/>
                        <a:t>VenueID</a:t>
                      </a:r>
                      <a:endParaRPr sz="600" u="sng"/>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VenueID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6550">
                <a:tc vMerge="1"/>
                <a:tc>
                  <a:txBody>
                    <a:bodyPr/>
                    <a:lstStyle/>
                    <a:p>
                      <a:pPr indent="0" lvl="0" marL="0" rtl="0" algn="l">
                        <a:lnSpc>
                          <a:spcPct val="115000"/>
                        </a:lnSpc>
                        <a:spcBef>
                          <a:spcPts val="0"/>
                        </a:spcBef>
                        <a:spcAft>
                          <a:spcPts val="0"/>
                        </a:spcAft>
                        <a:buNone/>
                      </a:pPr>
                      <a:r>
                        <a:rPr lang="en" sz="600"/>
                        <a:t>VenueName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CHAR(20)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4375">
                <a:tc vMerge="1"/>
                <a:tc>
                  <a:txBody>
                    <a:bodyPr/>
                    <a:lstStyle/>
                    <a:p>
                      <a:pPr indent="0" lvl="0" marL="0" rtl="0" algn="l">
                        <a:lnSpc>
                          <a:spcPct val="115000"/>
                        </a:lnSpc>
                        <a:spcBef>
                          <a:spcPts val="0"/>
                        </a:spcBef>
                        <a:spcAft>
                          <a:spcPts val="0"/>
                        </a:spcAft>
                        <a:buNone/>
                      </a:pPr>
                      <a:r>
                        <a:rPr lang="en" sz="600"/>
                        <a:t>Street Address</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4375">
                <a:tc vMerge="1"/>
                <a:tc>
                  <a:txBody>
                    <a:bodyPr/>
                    <a:lstStyle/>
                    <a:p>
                      <a:pPr indent="0" lvl="0" marL="0" rtl="0" algn="l">
                        <a:lnSpc>
                          <a:spcPct val="115000"/>
                        </a:lnSpc>
                        <a:spcBef>
                          <a:spcPts val="0"/>
                        </a:spcBef>
                        <a:spcAft>
                          <a:spcPts val="0"/>
                        </a:spcAft>
                        <a:buNone/>
                      </a:pPr>
                      <a:r>
                        <a:rPr lang="en" sz="600"/>
                        <a:t>City</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VARCHAR(25)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4675">
                <a:tc vMerge="1"/>
                <a:tc>
                  <a:txBody>
                    <a:bodyPr/>
                    <a:lstStyle/>
                    <a:p>
                      <a:pPr indent="0" lvl="0" marL="0" rtl="0" algn="l">
                        <a:lnSpc>
                          <a:spcPct val="115000"/>
                        </a:lnSpc>
                        <a:spcBef>
                          <a:spcPts val="0"/>
                        </a:spcBef>
                        <a:spcAft>
                          <a:spcPts val="0"/>
                        </a:spcAft>
                        <a:buNone/>
                      </a:pPr>
                      <a:r>
                        <a:rPr lang="en" sz="600"/>
                        <a:t>State/Province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6550">
                <a:tc vMerge="1"/>
                <a:tc>
                  <a:txBody>
                    <a:bodyPr/>
                    <a:lstStyle/>
                    <a:p>
                      <a:pPr indent="0" lvl="0" marL="0" rtl="0" algn="l">
                        <a:lnSpc>
                          <a:spcPct val="115000"/>
                        </a:lnSpc>
                        <a:spcBef>
                          <a:spcPts val="0"/>
                        </a:spcBef>
                        <a:spcAft>
                          <a:spcPts val="0"/>
                        </a:spcAft>
                        <a:buNone/>
                      </a:pPr>
                      <a:r>
                        <a:rPr lang="en" sz="600"/>
                        <a:t>PostalCode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INT(5)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4100">
                <a:tc vMerge="1"/>
                <a:tc>
                  <a:txBody>
                    <a:bodyPr/>
                    <a:lstStyle/>
                    <a:p>
                      <a:pPr indent="0" lvl="0" marL="0" rtl="0" algn="l">
                        <a:lnSpc>
                          <a:spcPct val="115000"/>
                        </a:lnSpc>
                        <a:spcBef>
                          <a:spcPts val="0"/>
                        </a:spcBef>
                        <a:spcAft>
                          <a:spcPts val="0"/>
                        </a:spcAft>
                        <a:buNone/>
                      </a:pPr>
                      <a:r>
                        <a:rPr lang="en" sz="600"/>
                        <a:t>Description</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VARCHAR(255)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77" name="Google Shape;477;g2cd5d9d03d6_0_6"/>
          <p:cNvGraphicFramePr/>
          <p:nvPr/>
        </p:nvGraphicFramePr>
        <p:xfrm>
          <a:off x="4751500" y="1159450"/>
          <a:ext cx="3000000" cy="3000000"/>
        </p:xfrm>
        <a:graphic>
          <a:graphicData uri="http://schemas.openxmlformats.org/drawingml/2006/table">
            <a:tbl>
              <a:tblPr>
                <a:noFill/>
                <a:tableStyleId>{CD7E51DA-5F02-4570-AFEB-0B8E6FE9710A}</a:tableStyleId>
              </a:tblPr>
              <a:tblGrid>
                <a:gridCol w="534100"/>
                <a:gridCol w="804075"/>
                <a:gridCol w="516450"/>
                <a:gridCol w="508525"/>
                <a:gridCol w="662375"/>
              </a:tblGrid>
              <a:tr h="228600">
                <a:tc>
                  <a:txBody>
                    <a:bodyPr/>
                    <a:lstStyle/>
                    <a:p>
                      <a:pPr indent="0" lvl="0" marL="0" rtl="0" algn="l">
                        <a:lnSpc>
                          <a:spcPct val="115000"/>
                        </a:lnSpc>
                        <a:spcBef>
                          <a:spcPts val="0"/>
                        </a:spcBef>
                        <a:spcAft>
                          <a:spcPts val="0"/>
                        </a:spcAft>
                        <a:buNone/>
                      </a:pPr>
                      <a:r>
                        <a:rPr b="1" lang="en" sz="600"/>
                        <a:t>Entity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Attributes</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Primary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Foreign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Data Type</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209550">
                <a:tc rowSpan="4">
                  <a:txBody>
                    <a:bodyPr/>
                    <a:lstStyle/>
                    <a:p>
                      <a:pPr indent="0" lvl="0" marL="0" rtl="0" algn="l">
                        <a:lnSpc>
                          <a:spcPct val="115000"/>
                        </a:lnSpc>
                        <a:spcBef>
                          <a:spcPts val="0"/>
                        </a:spcBef>
                        <a:spcAft>
                          <a:spcPts val="0"/>
                        </a:spcAft>
                        <a:buNone/>
                      </a:pPr>
                      <a:r>
                        <a:rPr lang="en" sz="600"/>
                        <a:t>Product</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u="sng"/>
                        <a:t>ProductID</a:t>
                      </a:r>
                      <a:endParaRPr sz="600" u="sng"/>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ProductID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ProductName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VARCHAR(45)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WholeSaleCode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DECIMAL(10,2)</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MinimumSellingPrice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DECIMAL(10,2)</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78" name="Google Shape;478;g2cd5d9d03d6_0_6"/>
          <p:cNvGraphicFramePr/>
          <p:nvPr/>
        </p:nvGraphicFramePr>
        <p:xfrm>
          <a:off x="4726350" y="2649175"/>
          <a:ext cx="3000000" cy="3000000"/>
        </p:xfrm>
        <a:graphic>
          <a:graphicData uri="http://schemas.openxmlformats.org/drawingml/2006/table">
            <a:tbl>
              <a:tblPr>
                <a:noFill/>
                <a:tableStyleId>{CD7E51DA-5F02-4570-AFEB-0B8E6FE9710A}</a:tableStyleId>
              </a:tblPr>
              <a:tblGrid>
                <a:gridCol w="736875"/>
                <a:gridCol w="574175"/>
                <a:gridCol w="612400"/>
                <a:gridCol w="482825"/>
                <a:gridCol w="660000"/>
              </a:tblGrid>
              <a:tr h="228600">
                <a:tc>
                  <a:txBody>
                    <a:bodyPr/>
                    <a:lstStyle/>
                    <a:p>
                      <a:pPr indent="0" lvl="0" marL="0" rtl="0" algn="l">
                        <a:lnSpc>
                          <a:spcPct val="115000"/>
                        </a:lnSpc>
                        <a:spcBef>
                          <a:spcPts val="0"/>
                        </a:spcBef>
                        <a:spcAft>
                          <a:spcPts val="0"/>
                        </a:spcAft>
                        <a:buNone/>
                      </a:pPr>
                      <a:r>
                        <a:rPr b="1" lang="en" sz="600"/>
                        <a:t>Entity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Attributes</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Primary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Foreign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Data Type</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209550">
                <a:tc rowSpan="8">
                  <a:txBody>
                    <a:bodyPr/>
                    <a:lstStyle/>
                    <a:p>
                      <a:pPr indent="0" lvl="0" marL="0" rtl="0" algn="l">
                        <a:lnSpc>
                          <a:spcPct val="115000"/>
                        </a:lnSpc>
                        <a:spcBef>
                          <a:spcPts val="0"/>
                        </a:spcBef>
                        <a:spcAft>
                          <a:spcPts val="0"/>
                        </a:spcAft>
                        <a:buNone/>
                      </a:pPr>
                      <a:r>
                        <a:rPr lang="en" sz="600"/>
                        <a:t>SalesPerson</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u="sng"/>
                        <a:t>SalesPersonID</a:t>
                      </a:r>
                      <a:endParaRPr sz="600" u="sng"/>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SalesPersonID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FirstName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VARCHAR(25)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LastName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VARCHAR(25)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Street Address</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City</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VARCHAR(25)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State/Province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PostalCode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INT(6)</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600"/>
                        <a:t>PhoneNumber</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INT(10)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79" name="Google Shape;479;g2cd5d9d03d6_0_6"/>
          <p:cNvSpPr txBox="1"/>
          <p:nvPr/>
        </p:nvSpPr>
        <p:spPr>
          <a:xfrm>
            <a:off x="873750" y="121525"/>
            <a:ext cx="7396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262626"/>
                </a:solidFill>
                <a:latin typeface="Century Gothic"/>
                <a:ea typeface="Century Gothic"/>
                <a:cs typeface="Century Gothic"/>
                <a:sym typeface="Century Gothic"/>
              </a:rPr>
              <a:t>Primary Key &amp; Foreign Key</a:t>
            </a:r>
            <a:br>
              <a:rPr b="1" lang="en" sz="2500">
                <a:solidFill>
                  <a:srgbClr val="262626"/>
                </a:solidFill>
                <a:latin typeface="Century Gothic"/>
                <a:ea typeface="Century Gothic"/>
                <a:cs typeface="Century Gothic"/>
                <a:sym typeface="Century Gothic"/>
              </a:rPr>
            </a:br>
            <a:r>
              <a:rPr b="1" lang="en" sz="2500">
                <a:solidFill>
                  <a:srgbClr val="262626"/>
                </a:solidFill>
                <a:latin typeface="Century Gothic"/>
                <a:ea typeface="Century Gothic"/>
                <a:cs typeface="Century Gothic"/>
                <a:sym typeface="Century Gothic"/>
              </a:rPr>
              <a:t> (Enity : Venue / Product / Event / Salesperson) </a:t>
            </a:r>
            <a:endParaRPr sz="2400">
              <a:latin typeface="Century Gothic"/>
              <a:ea typeface="Century Gothic"/>
              <a:cs typeface="Century Gothic"/>
              <a:sym typeface="Century Gothic"/>
            </a:endParaRPr>
          </a:p>
        </p:txBody>
      </p:sp>
      <p:graphicFrame>
        <p:nvGraphicFramePr>
          <p:cNvPr id="480" name="Google Shape;480;g2cd5d9d03d6_0_6"/>
          <p:cNvGraphicFramePr/>
          <p:nvPr/>
        </p:nvGraphicFramePr>
        <p:xfrm>
          <a:off x="1136175" y="2645350"/>
          <a:ext cx="3000000" cy="3000000"/>
        </p:xfrm>
        <a:graphic>
          <a:graphicData uri="http://schemas.openxmlformats.org/drawingml/2006/table">
            <a:tbl>
              <a:tblPr>
                <a:noFill/>
                <a:tableStyleId>{CD7E51DA-5F02-4570-AFEB-0B8E6FE9710A}</a:tableStyleId>
              </a:tblPr>
              <a:tblGrid>
                <a:gridCol w="913925"/>
                <a:gridCol w="466700"/>
                <a:gridCol w="587275"/>
                <a:gridCol w="824500"/>
                <a:gridCol w="495075"/>
              </a:tblGrid>
              <a:tr h="216575">
                <a:tc>
                  <a:txBody>
                    <a:bodyPr/>
                    <a:lstStyle/>
                    <a:p>
                      <a:pPr indent="0" lvl="0" marL="0" rtl="0" algn="l">
                        <a:lnSpc>
                          <a:spcPct val="115000"/>
                        </a:lnSpc>
                        <a:spcBef>
                          <a:spcPts val="0"/>
                        </a:spcBef>
                        <a:spcAft>
                          <a:spcPts val="0"/>
                        </a:spcAft>
                        <a:buNone/>
                      </a:pPr>
                      <a:r>
                        <a:rPr b="1" lang="en" sz="600"/>
                        <a:t>Entity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Attributes</a:t>
                      </a:r>
                      <a:endParaRPr b="1" sz="600" u="sng"/>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Primary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Foreign Key</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 sz="600"/>
                        <a:t>Data Type</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1"/>
                    </a:solidFill>
                  </a:tcPr>
                </a:tc>
              </a:tr>
              <a:tr h="258675">
                <a:tc rowSpan="7">
                  <a:txBody>
                    <a:bodyPr/>
                    <a:lstStyle/>
                    <a:p>
                      <a:pPr indent="0" lvl="0" marL="0" rtl="0" algn="l">
                        <a:lnSpc>
                          <a:spcPct val="115000"/>
                        </a:lnSpc>
                        <a:spcBef>
                          <a:spcPts val="0"/>
                        </a:spcBef>
                        <a:spcAft>
                          <a:spcPts val="0"/>
                        </a:spcAft>
                        <a:buNone/>
                      </a:pPr>
                      <a:r>
                        <a:rPr lang="en" sz="600"/>
                        <a:t>Event</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u="sng"/>
                        <a:t>EventID</a:t>
                      </a:r>
                      <a:endParaRPr sz="600" u="sng"/>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EventID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8675">
                <a:tc vMerge="1"/>
                <a:tc>
                  <a:txBody>
                    <a:bodyPr/>
                    <a:lstStyle/>
                    <a:p>
                      <a:pPr indent="0" lvl="0" marL="0" rtl="0" algn="l">
                        <a:lnSpc>
                          <a:spcPct val="115000"/>
                        </a:lnSpc>
                        <a:spcBef>
                          <a:spcPts val="0"/>
                        </a:spcBef>
                        <a:spcAft>
                          <a:spcPts val="0"/>
                        </a:spcAft>
                        <a:buNone/>
                      </a:pPr>
                      <a:r>
                        <a:rPr lang="en" sz="600"/>
                        <a:t>VenueID</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VenueID </a:t>
                      </a:r>
                      <a:r>
                        <a:rPr b="1" lang="en" sz="600"/>
                        <a:t>(References Venue.VenueID)</a:t>
                      </a:r>
                      <a:endParaRPr b="1"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VARCHAR(45)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6575">
                <a:tc vMerge="1"/>
                <a:tc>
                  <a:txBody>
                    <a:bodyPr/>
                    <a:lstStyle/>
                    <a:p>
                      <a:pPr indent="0" lvl="0" marL="0" rtl="0" algn="l">
                        <a:lnSpc>
                          <a:spcPct val="115000"/>
                        </a:lnSpc>
                        <a:spcBef>
                          <a:spcPts val="0"/>
                        </a:spcBef>
                        <a:spcAft>
                          <a:spcPts val="0"/>
                        </a:spcAft>
                        <a:buNone/>
                      </a:pPr>
                      <a:r>
                        <a:rPr lang="en" sz="600"/>
                        <a:t>EventName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DATE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6575">
                <a:tc vMerge="1"/>
                <a:tc>
                  <a:txBody>
                    <a:bodyPr/>
                    <a:lstStyle/>
                    <a:p>
                      <a:pPr indent="0" lvl="0" marL="0" rtl="0" algn="l">
                        <a:lnSpc>
                          <a:spcPct val="115000"/>
                        </a:lnSpc>
                        <a:spcBef>
                          <a:spcPts val="0"/>
                        </a:spcBef>
                        <a:spcAft>
                          <a:spcPts val="0"/>
                        </a:spcAft>
                        <a:buNone/>
                      </a:pPr>
                      <a:r>
                        <a:rPr lang="en" sz="600"/>
                        <a:t>StartDate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DATE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8675">
                <a:tc vMerge="1"/>
                <a:tc>
                  <a:txBody>
                    <a:bodyPr/>
                    <a:lstStyle/>
                    <a:p>
                      <a:pPr indent="0" lvl="0" marL="0" rtl="0" algn="l">
                        <a:lnSpc>
                          <a:spcPct val="115000"/>
                        </a:lnSpc>
                        <a:spcBef>
                          <a:spcPts val="0"/>
                        </a:spcBef>
                        <a:spcAft>
                          <a:spcPts val="0"/>
                        </a:spcAft>
                        <a:buNone/>
                      </a:pPr>
                      <a:r>
                        <a:rPr lang="en" sz="600"/>
                        <a:t>EndDate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VARCHAR(255)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8675">
                <a:tc vMerge="1"/>
                <a:tc>
                  <a:txBody>
                    <a:bodyPr/>
                    <a:lstStyle/>
                    <a:p>
                      <a:pPr indent="0" lvl="0" marL="0" rtl="0" algn="l">
                        <a:lnSpc>
                          <a:spcPct val="115000"/>
                        </a:lnSpc>
                        <a:spcBef>
                          <a:spcPts val="0"/>
                        </a:spcBef>
                        <a:spcAft>
                          <a:spcPts val="0"/>
                        </a:spcAft>
                        <a:buNone/>
                      </a:pPr>
                      <a:r>
                        <a:rPr lang="en" sz="600"/>
                        <a:t>Description</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VARCHAR(10)</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8675">
                <a:tc vMerge="1"/>
                <a:tc>
                  <a:txBody>
                    <a:bodyPr/>
                    <a:lstStyle/>
                    <a:p>
                      <a:pPr indent="0" lvl="0" marL="0" rtl="0" algn="l">
                        <a:lnSpc>
                          <a:spcPct val="115000"/>
                        </a:lnSpc>
                        <a:spcBef>
                          <a:spcPts val="0"/>
                        </a:spcBef>
                        <a:spcAft>
                          <a:spcPts val="0"/>
                        </a:spcAft>
                        <a:buNone/>
                      </a:pPr>
                      <a:r>
                        <a:rPr lang="en" sz="600"/>
                        <a:t>EventType</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600"/>
                        <a:t>VARCHAR(25)</a:t>
                      </a:r>
                      <a:endParaRPr sz="6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