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0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311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2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6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980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53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32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5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4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4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7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365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554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0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436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310B1B-69F4-48AE-9212-DAA517E21BFC}" type="datetimeFigureOut">
              <a:rPr lang="el-GR" smtClean="0"/>
              <a:t>20/2/2023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25A41A-8884-4B7E-830F-171D5DD1AC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94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76" y="1349081"/>
            <a:ext cx="7897504" cy="4191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028" y="294185"/>
            <a:ext cx="9144000" cy="1054896"/>
          </a:xfrm>
        </p:spPr>
        <p:txBody>
          <a:bodyPr/>
          <a:lstStyle/>
          <a:p>
            <a:r>
              <a:rPr lang="el-GR" dirty="0" smtClean="0"/>
              <a:t>Παρουσίαση Εργασίας 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2153276" y="5540991"/>
            <a:ext cx="789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/>
              <a:t>Δήλωση φόρου μεταβίβασης ακινήτου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6416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726637"/>
            <a:ext cx="9601196" cy="5469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2072" y="4626591"/>
            <a:ext cx="3193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 CASE</a:t>
            </a:r>
            <a:endParaRPr lang="el-GR" sz="3200" b="1" dirty="0"/>
          </a:p>
        </p:txBody>
      </p:sp>
    </p:spTree>
    <p:extLst>
      <p:ext uri="{BB962C8B-B14F-4D97-AF65-F5344CB8AC3E}">
        <p14:creationId xmlns:p14="http://schemas.microsoft.com/office/powerpoint/2010/main" val="313726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651643"/>
            <a:ext cx="9601196" cy="55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Απαραίτητα για την υλοποίηση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026" y="2538950"/>
            <a:ext cx="3317875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29" y="2538950"/>
            <a:ext cx="2839869" cy="3516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021" y="2538950"/>
            <a:ext cx="442383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Endpoints</a:t>
            </a:r>
            <a:r>
              <a:rPr lang="el-GR" dirty="0" smtClean="0"/>
              <a:t> (1)</a:t>
            </a:r>
            <a:endParaRPr lang="el-G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562" y="1678675"/>
            <a:ext cx="8488908" cy="42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</a:t>
            </a:r>
            <a:r>
              <a:rPr lang="en-US" dirty="0" smtClean="0"/>
              <a:t>Endpoints</a:t>
            </a:r>
            <a:r>
              <a:rPr lang="el-GR" dirty="0" smtClean="0"/>
              <a:t> (2)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597" y="1777309"/>
            <a:ext cx="8802806" cy="42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24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Παρουσίαση Εργασίας </vt:lpstr>
      <vt:lpstr>PowerPoint Presentation</vt:lpstr>
      <vt:lpstr>PowerPoint Presentation</vt:lpstr>
      <vt:lpstr>Απαραίτητα για την υλοποίηση</vt:lpstr>
      <vt:lpstr>REST API Endpoints (1)</vt:lpstr>
      <vt:lpstr>REST API Endpoints (2)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Εργασίας </dc:title>
  <dc:creator>ΣΤΕΛΛΑ</dc:creator>
  <cp:lastModifiedBy>ΣΤΕΛΛΑ</cp:lastModifiedBy>
  <cp:revision>3</cp:revision>
  <dcterms:created xsi:type="dcterms:W3CDTF">2023-02-20T20:30:30Z</dcterms:created>
  <dcterms:modified xsi:type="dcterms:W3CDTF">2023-02-20T20:55:45Z</dcterms:modified>
</cp:coreProperties>
</file>