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0442E-B55D-4D59-93D7-FFF2E0307A9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88C94-7E1E-48E5-B3F3-20BFCA0D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2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88C94-7E1E-48E5-B3F3-20BFCA0D8D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0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7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9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8961D-8658-43AB-9B9F-E6D9ABE0FF6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8C0DD-A3B5-4A58-9E61-989A874E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7581" y="179020"/>
            <a:ext cx="8276867" cy="5677342"/>
            <a:chOff x="327581" y="179020"/>
            <a:chExt cx="8276867" cy="5677342"/>
          </a:xfrm>
        </p:grpSpPr>
        <p:sp>
          <p:nvSpPr>
            <p:cNvPr id="6" name="Rounded Rectangle 5"/>
            <p:cNvSpPr/>
            <p:nvPr/>
          </p:nvSpPr>
          <p:spPr>
            <a:xfrm>
              <a:off x="707762" y="969875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Arial"/>
                </a:rPr>
                <a:t>Quem</a:t>
              </a:r>
              <a:r>
                <a:rPr lang="en-US" dirty="0" smtClean="0"/>
                <a:t> </a:t>
              </a:r>
              <a:r>
                <a:rPr lang="en-US" dirty="0" err="1">
                  <a:latin typeface="Arial"/>
                </a:rPr>
                <a:t>Somos</a:t>
              </a:r>
              <a:endParaRPr lang="en-US" dirty="0">
                <a:latin typeface="Arial"/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 rot="10800000" flipV="1">
              <a:off x="2539019" y="512676"/>
              <a:ext cx="1209836" cy="914400"/>
            </a:xfrm>
            <a:prstGeom prst="bentConnector3">
              <a:avLst>
                <a:gd name="adj1" fmla="val 17747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1269526" y="3202124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Painel</a:t>
              </a:r>
              <a:r>
                <a:rPr lang="en-US" dirty="0" smtClean="0">
                  <a:latin typeface="Arial"/>
                </a:rPr>
                <a:t> de </a:t>
              </a:r>
              <a:r>
                <a:rPr lang="en-US" dirty="0" err="1" smtClean="0">
                  <a:latin typeface="Arial"/>
                </a:rPr>
                <a:t>Controle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740743" y="980728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Área</a:t>
              </a:r>
              <a:r>
                <a:rPr lang="en-US" dirty="0" smtClean="0">
                  <a:latin typeface="Arial"/>
                </a:rPr>
                <a:t> </a:t>
              </a:r>
              <a:r>
                <a:rPr lang="en-US" dirty="0" err="1" smtClean="0">
                  <a:latin typeface="Arial"/>
                </a:rPr>
                <a:t>Administrativa</a:t>
              </a:r>
              <a:endParaRPr lang="en-US" dirty="0">
                <a:latin typeface="Arial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756967" y="980728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Contato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742134" y="980728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Pesquisa</a:t>
              </a:r>
              <a:r>
                <a:rPr lang="en-US" dirty="0" smtClean="0">
                  <a:latin typeface="Arial"/>
                </a:rPr>
                <a:t> de </a:t>
              </a:r>
              <a:r>
                <a:rPr lang="en-US" dirty="0" err="1" smtClean="0">
                  <a:latin typeface="Arial"/>
                </a:rPr>
                <a:t>Imóvel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300583" y="2338028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Minha</a:t>
              </a:r>
              <a:r>
                <a:rPr lang="en-US" dirty="0" smtClean="0">
                  <a:latin typeface="Arial"/>
                </a:rPr>
                <a:t> </a:t>
              </a:r>
              <a:r>
                <a:rPr lang="en-US" dirty="0" err="1" smtClean="0">
                  <a:latin typeface="Arial"/>
                </a:rPr>
                <a:t>Conta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820863" y="2780928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Minha</a:t>
              </a:r>
              <a:r>
                <a:rPr lang="en-US" dirty="0" smtClean="0">
                  <a:latin typeface="Arial"/>
                </a:rPr>
                <a:t> </a:t>
              </a:r>
              <a:r>
                <a:rPr lang="en-US" dirty="0" err="1" smtClean="0">
                  <a:latin typeface="Arial"/>
                </a:rPr>
                <a:t>Conta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773191" y="1977988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Página</a:t>
              </a:r>
              <a:r>
                <a:rPr lang="en-US" dirty="0" smtClean="0">
                  <a:latin typeface="Arial"/>
                </a:rPr>
                <a:t> de </a:t>
              </a:r>
              <a:r>
                <a:rPr lang="en-US" dirty="0" err="1" smtClean="0">
                  <a:latin typeface="Arial"/>
                </a:rPr>
                <a:t>Imóvel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819432" y="3574351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Meus</a:t>
              </a:r>
              <a:r>
                <a:rPr lang="en-US" dirty="0" smtClean="0">
                  <a:latin typeface="Arial"/>
                </a:rPr>
                <a:t> </a:t>
              </a:r>
              <a:r>
                <a:rPr lang="en-US" dirty="0" err="1" smtClean="0">
                  <a:latin typeface="Arial"/>
                </a:rPr>
                <a:t>Imóveis</a:t>
              </a:r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27581" y="4349277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Painel</a:t>
              </a:r>
              <a:r>
                <a:rPr lang="en-US" dirty="0" smtClean="0">
                  <a:latin typeface="Arial"/>
                </a:rPr>
                <a:t> de </a:t>
              </a:r>
              <a:r>
                <a:rPr lang="en-US" dirty="0" err="1" smtClean="0">
                  <a:latin typeface="Arial"/>
                </a:rPr>
                <a:t>Imóveis</a:t>
              </a:r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61046" y="5197438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Painel</a:t>
              </a:r>
              <a:r>
                <a:rPr lang="en-US" dirty="0" smtClean="0">
                  <a:latin typeface="Arial"/>
                </a:rPr>
                <a:t> de </a:t>
              </a:r>
              <a:r>
                <a:rPr lang="en-US" dirty="0" err="1" smtClean="0">
                  <a:latin typeface="Arial"/>
                </a:rPr>
                <a:t>Usuários</a:t>
              </a:r>
              <a:endParaRPr lang="en-US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738979" y="179020"/>
              <a:ext cx="1800200" cy="66730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</a:rPr>
                <a:t>Home Page</a:t>
              </a:r>
              <a:endParaRPr lang="en-US" dirty="0">
                <a:latin typeface="Arial"/>
              </a:endParaRPr>
            </a:p>
          </p:txBody>
        </p:sp>
        <p:cxnSp>
          <p:nvCxnSpPr>
            <p:cNvPr id="33" name="Elbow Connector 32"/>
            <p:cNvCxnSpPr/>
            <p:nvPr/>
          </p:nvCxnSpPr>
          <p:spPr>
            <a:xfrm>
              <a:off x="5570759" y="512676"/>
              <a:ext cx="914400" cy="914400"/>
            </a:xfrm>
            <a:prstGeom prst="bentConnector3">
              <a:avLst>
                <a:gd name="adj1" fmla="val 82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>
              <a:off x="5549055" y="512676"/>
              <a:ext cx="2124236" cy="46805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3640843" y="512676"/>
              <a:ext cx="108012" cy="61206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73291" y="162880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39" idx="1"/>
            </p:cNvCxnSpPr>
            <p:nvPr/>
          </p:nvCxnSpPr>
          <p:spPr>
            <a:xfrm rot="16200000" flipH="1">
              <a:off x="2990057" y="2279584"/>
              <a:ext cx="1481590" cy="18002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 rot="16200000" flipH="1">
              <a:off x="2704737" y="2564904"/>
              <a:ext cx="2052228" cy="1800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ight Bracket 63"/>
            <p:cNvSpPr/>
            <p:nvPr/>
          </p:nvSpPr>
          <p:spPr>
            <a:xfrm rot="16200000">
              <a:off x="4709278" y="1721494"/>
              <a:ext cx="135014" cy="205586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98755" y="2348880"/>
              <a:ext cx="147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Arial"/>
                </a:rPr>
                <a:t>Usuário Comum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Arial"/>
              </a:endParaRPr>
            </a:p>
          </p:txBody>
        </p:sp>
        <p:cxnSp>
          <p:nvCxnSpPr>
            <p:cNvPr id="68" name="Elbow Connector 67"/>
            <p:cNvCxnSpPr/>
            <p:nvPr/>
          </p:nvCxnSpPr>
          <p:spPr>
            <a:xfrm rot="10800000" flipV="1">
              <a:off x="2128673" y="2749424"/>
              <a:ext cx="1510426" cy="3150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ight Bracket 70"/>
            <p:cNvSpPr/>
            <p:nvPr/>
          </p:nvSpPr>
          <p:spPr>
            <a:xfrm rot="16200000">
              <a:off x="2149360" y="1226977"/>
              <a:ext cx="135014" cy="205586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7762" y="1844824"/>
              <a:ext cx="2969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Arial"/>
                </a:rPr>
                <a:t>Usuário </a:t>
              </a:r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  <a:latin typeface="Arial"/>
                </a:rPr>
                <a:t>A</a:t>
              </a: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Arial"/>
                </a:rPr>
                <a:t>dministrador/ Funcionário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Arial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920761" y="3537012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>
            <a:xfrm>
              <a:off x="3675541" y="1814246"/>
              <a:ext cx="3066593" cy="1452383"/>
            </a:xfrm>
            <a:prstGeom prst="bentConnector3">
              <a:avLst>
                <a:gd name="adj1" fmla="val 896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/>
            <p:nvPr/>
          </p:nvCxnSpPr>
          <p:spPr>
            <a:xfrm rot="5400000">
              <a:off x="1480602" y="3645025"/>
              <a:ext cx="504056" cy="936102"/>
            </a:xfrm>
            <a:prstGeom prst="bentConnector3">
              <a:avLst>
                <a:gd name="adj1" fmla="val 1637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endCxn id="46" idx="0"/>
            </p:cNvCxnSpPr>
            <p:nvPr/>
          </p:nvCxnSpPr>
          <p:spPr>
            <a:xfrm>
              <a:off x="707762" y="4678739"/>
              <a:ext cx="568913" cy="51869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6269135" y="3266629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Página</a:t>
              </a:r>
              <a:r>
                <a:rPr lang="en-US" dirty="0" smtClean="0">
                  <a:latin typeface="Arial"/>
                </a:rPr>
                <a:t> de </a:t>
              </a:r>
              <a:r>
                <a:rPr lang="en-US" dirty="0" err="1" smtClean="0">
                  <a:latin typeface="Arial"/>
                </a:rPr>
                <a:t>Imóvel</a:t>
              </a:r>
              <a:endParaRPr lang="en-US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820863" y="4426260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Solicitação</a:t>
              </a:r>
              <a:r>
                <a:rPr lang="en-US" dirty="0" smtClean="0">
                  <a:latin typeface="Arial"/>
                </a:rPr>
                <a:t> de </a:t>
              </a:r>
              <a:r>
                <a:rPr lang="en-US" dirty="0" err="1" smtClean="0">
                  <a:latin typeface="Arial"/>
                </a:rPr>
                <a:t>Imóvel</a:t>
              </a:r>
              <a:endParaRPr lang="en-US" dirty="0"/>
            </a:p>
          </p:txBody>
        </p:sp>
        <p:cxnSp>
          <p:nvCxnSpPr>
            <p:cNvPr id="25" name="Elbow Connector 24"/>
            <p:cNvCxnSpPr/>
            <p:nvPr/>
          </p:nvCxnSpPr>
          <p:spPr>
            <a:xfrm rot="16200000" flipH="1">
              <a:off x="2074294" y="2991882"/>
              <a:ext cx="3328646" cy="19903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8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41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taciomcosta</dc:creator>
  <cp:lastModifiedBy>taciomcosta</cp:lastModifiedBy>
  <cp:revision>12</cp:revision>
  <dcterms:created xsi:type="dcterms:W3CDTF">2016-09-28T21:35:05Z</dcterms:created>
  <dcterms:modified xsi:type="dcterms:W3CDTF">2016-10-01T19:45:55Z</dcterms:modified>
</cp:coreProperties>
</file>