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0442E-B55D-4D59-93D7-FFF2E0307A9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88C94-7E1E-48E5-B3F3-20BFCA0D8D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88C94-7E1E-48E5-B3F3-20BFCA0D8D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961D-8658-43AB-9B9F-E6D9ABE0FF61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C0DD-A3B5-4A58-9E61-989A874E23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2634" y="179020"/>
            <a:ext cx="8281814" cy="5157135"/>
            <a:chOff x="322634" y="179020"/>
            <a:chExt cx="8281814" cy="5157135"/>
          </a:xfrm>
        </p:grpSpPr>
        <p:sp>
          <p:nvSpPr>
            <p:cNvPr id="6" name="Rounded Rectangle 5"/>
            <p:cNvSpPr/>
            <p:nvPr/>
          </p:nvSpPr>
          <p:spPr>
            <a:xfrm>
              <a:off x="707762" y="969875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Arial"/>
                </a:rPr>
                <a:t>Quem</a:t>
              </a:r>
              <a:r>
                <a:rPr lang="en-US" dirty="0" smtClean="0"/>
                <a:t> </a:t>
              </a:r>
              <a:r>
                <a:rPr lang="en-US" dirty="0" err="1">
                  <a:latin typeface="Arial"/>
                </a:rPr>
                <a:t>Somos</a:t>
              </a:r>
              <a:endParaRPr lang="en-US" dirty="0">
                <a:latin typeface="Arial"/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 rot="10800000" flipV="1">
              <a:off x="2539019" y="512676"/>
              <a:ext cx="1209836" cy="914400"/>
            </a:xfrm>
            <a:prstGeom prst="bentConnector3">
              <a:avLst>
                <a:gd name="adj1" fmla="val 1774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1264579" y="2681917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Painel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Controle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740743" y="9807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Área</a:t>
              </a:r>
              <a:r>
                <a:rPr lang="en-US" dirty="0" smtClean="0">
                  <a:latin typeface="Arial"/>
                </a:rPr>
                <a:t> </a:t>
              </a:r>
              <a:r>
                <a:rPr lang="en-US" dirty="0" err="1" smtClean="0">
                  <a:latin typeface="Arial"/>
                </a:rPr>
                <a:t>Administrativa</a:t>
              </a:r>
              <a:endParaRPr lang="en-US" dirty="0">
                <a:latin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56967" y="9807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Contato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742134" y="9807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Pesquisa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Imóvel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20863" y="278092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Minha</a:t>
              </a:r>
              <a:r>
                <a:rPr lang="en-US" dirty="0" smtClean="0">
                  <a:latin typeface="Arial"/>
                </a:rPr>
                <a:t> </a:t>
              </a:r>
              <a:r>
                <a:rPr lang="en-US" dirty="0" err="1" smtClean="0">
                  <a:latin typeface="Arial"/>
                </a:rPr>
                <a:t>Conta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773191" y="1977988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Página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Imóvel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19432" y="3574351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Meus</a:t>
              </a:r>
              <a:r>
                <a:rPr lang="en-US" dirty="0" smtClean="0">
                  <a:latin typeface="Arial"/>
                </a:rPr>
                <a:t> </a:t>
              </a:r>
              <a:r>
                <a:rPr lang="en-US" dirty="0" err="1" smtClean="0">
                  <a:latin typeface="Arial"/>
                </a:rPr>
                <a:t>Imóveis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22634" y="3829070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Painel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Imóveis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56099" y="4677231"/>
              <a:ext cx="1831257" cy="65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rial"/>
                </a:rPr>
                <a:t>Painel</a:t>
              </a:r>
              <a:r>
                <a:rPr lang="en-US" dirty="0" smtClean="0">
                  <a:latin typeface="Arial"/>
                </a:rPr>
                <a:t> de </a:t>
              </a:r>
              <a:r>
                <a:rPr lang="en-US" dirty="0" err="1" smtClean="0">
                  <a:latin typeface="Arial"/>
                </a:rPr>
                <a:t>Usuários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38979" y="179020"/>
              <a:ext cx="1800200" cy="66730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/>
                </a:rPr>
                <a:t>Home Page</a:t>
              </a:r>
              <a:endParaRPr lang="en-US" dirty="0">
                <a:latin typeface="Arial"/>
              </a:endParaRPr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5570759" y="512676"/>
              <a:ext cx="914400" cy="914400"/>
            </a:xfrm>
            <a:prstGeom prst="bentConnector3">
              <a:avLst>
                <a:gd name="adj1" fmla="val 82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>
              <a:off x="5549055" y="512676"/>
              <a:ext cx="2124236" cy="46805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3640843" y="512676"/>
              <a:ext cx="108012" cy="61206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73291" y="162880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39" idx="1"/>
            </p:cNvCxnSpPr>
            <p:nvPr/>
          </p:nvCxnSpPr>
          <p:spPr>
            <a:xfrm rot="16200000" flipH="1">
              <a:off x="2990057" y="2279584"/>
              <a:ext cx="1481590" cy="18002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Bracket 63"/>
            <p:cNvSpPr/>
            <p:nvPr/>
          </p:nvSpPr>
          <p:spPr>
            <a:xfrm rot="16200000">
              <a:off x="4709278" y="1721494"/>
              <a:ext cx="135014" cy="205586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98755" y="2348880"/>
              <a:ext cx="147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Usuário Comum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71" name="Right Bracket 70"/>
            <p:cNvSpPr/>
            <p:nvPr/>
          </p:nvSpPr>
          <p:spPr>
            <a:xfrm rot="16200000">
              <a:off x="2149360" y="1226977"/>
              <a:ext cx="135014" cy="205586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7762" y="1844824"/>
              <a:ext cx="2969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Usuário </a:t>
              </a:r>
              <a:r>
                <a:rPr lang="en-US" sz="1400" dirty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A</a:t>
              </a:r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dministrador/ Funcionário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Arial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918555" y="2996952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>
              <a:off x="2849606" y="2207460"/>
              <a:ext cx="1569878" cy="91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/>
            <p:nvPr/>
          </p:nvCxnSpPr>
          <p:spPr>
            <a:xfrm rot="5400000">
              <a:off x="1547665" y="3140969"/>
              <a:ext cx="504056" cy="936102"/>
            </a:xfrm>
            <a:prstGeom prst="bentConnector3">
              <a:avLst>
                <a:gd name="adj1" fmla="val 1637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2"/>
          <p:cNvSpPr/>
          <p:nvPr/>
        </p:nvSpPr>
        <p:spPr>
          <a:xfrm>
            <a:off x="5837087" y="3573016"/>
            <a:ext cx="1831257" cy="658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/>
              </a:rPr>
              <a:t>Alterar</a:t>
            </a:r>
            <a:r>
              <a:rPr lang="en-US" dirty="0" smtClean="0">
                <a:latin typeface="Arial"/>
              </a:rPr>
              <a:t> Dados</a:t>
            </a:r>
            <a:endParaRPr lang="en-US" dirty="0"/>
          </a:p>
        </p:txBody>
      </p:sp>
      <p:cxnSp>
        <p:nvCxnSpPr>
          <p:cNvPr id="8" name="Conector reto 7"/>
          <p:cNvCxnSpPr>
            <a:stCxn id="43" idx="0"/>
            <a:endCxn id="39" idx="2"/>
          </p:cNvCxnSpPr>
          <p:nvPr/>
        </p:nvCxnSpPr>
        <p:spPr>
          <a:xfrm flipV="1">
            <a:off x="4735061" y="3439852"/>
            <a:ext cx="1431" cy="13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9" idx="3"/>
          </p:cNvCxnSpPr>
          <p:nvPr/>
        </p:nvCxnSpPr>
        <p:spPr>
          <a:xfrm>
            <a:off x="5652120" y="3110390"/>
            <a:ext cx="1464596" cy="800962"/>
          </a:xfrm>
          <a:prstGeom prst="bentConnector3">
            <a:avLst>
              <a:gd name="adj1" fmla="val 74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endCxn id="46" idx="3"/>
          </p:cNvCxnSpPr>
          <p:nvPr/>
        </p:nvCxnSpPr>
        <p:spPr>
          <a:xfrm rot="5400000">
            <a:off x="1517167" y="4011030"/>
            <a:ext cx="1665852" cy="325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35</Words>
  <Application>Microsoft Office PowerPoint</Application>
  <PresentationFormat>Apresentação na tela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taciomcosta</dc:creator>
  <cp:lastModifiedBy>Tacio Monteiro Costa</cp:lastModifiedBy>
  <cp:revision>16</cp:revision>
  <dcterms:created xsi:type="dcterms:W3CDTF">2016-09-28T21:35:05Z</dcterms:created>
  <dcterms:modified xsi:type="dcterms:W3CDTF">2016-11-24T16:01:23Z</dcterms:modified>
</cp:coreProperties>
</file>