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6068997"/>
            <a:ext cx="9144000" cy="78900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00287" y="4168424"/>
            <a:ext cx="6786563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96713" y="6120598"/>
            <a:ext cx="6790137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 dirty="0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47625" y="6120991"/>
            <a:ext cx="2191938" cy="685015"/>
          </a:xfrm>
          <a:solidFill>
            <a:schemeClr val="accent2"/>
          </a:solidFill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15/04/2014</a:t>
            </a:r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296714" y="47117"/>
            <a:ext cx="5669476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41481" y="39180"/>
            <a:ext cx="1045369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E75A-F4E0-482C-A3B6-61F64B823F07}" type="datetime1">
              <a:rPr lang="pt-BR" smtClean="0"/>
              <a:t>30/03/2016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E75A-F4E0-482C-A3B6-61F64B823F07}" type="datetime1">
              <a:rPr lang="pt-BR" smtClean="0"/>
              <a:t>30/03/2016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0" y="1184400"/>
            <a:ext cx="9144000" cy="52092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rgbClr val="0070C0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14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CBA7-803F-4A13-8439-513813AACF78}" type="datetime1">
              <a:rPr lang="pt-BR" smtClean="0"/>
              <a:t>30/03/2016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480624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CBA7-803F-4A13-8439-513813AACF78}" type="datetime1">
              <a:rPr lang="pt-BR" smtClean="0"/>
              <a:t>30/03/2016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611560" cy="35661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6" name="Retângulo 5"/>
          <p:cNvSpPr/>
          <p:nvPr/>
        </p:nvSpPr>
        <p:spPr>
          <a:xfrm>
            <a:off x="683568" y="0"/>
            <a:ext cx="8460432" cy="35661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-5060"/>
            <a:ext cx="8460432" cy="361676"/>
          </a:xfrm>
        </p:spPr>
        <p:txBody>
          <a:bodyPr anchor="ctr">
            <a:noAutofit/>
          </a:bodyPr>
          <a:lstStyle>
            <a:lvl1pPr algn="l">
              <a:buNone/>
              <a:defRPr sz="25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8604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>
          <a:xfrm>
            <a:off x="0" y="605289"/>
            <a:ext cx="9143999" cy="46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30114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>
          <a:xfrm>
            <a:off x="0" y="605289"/>
            <a:ext cx="9143999" cy="468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0" y="1138579"/>
            <a:ext cx="9144000" cy="571942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38078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611560" cy="35661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6" name="Retângulo 5"/>
          <p:cNvSpPr/>
          <p:nvPr/>
        </p:nvSpPr>
        <p:spPr>
          <a:xfrm>
            <a:off x="683568" y="0"/>
            <a:ext cx="8460432" cy="35661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-5060"/>
            <a:ext cx="8460432" cy="361676"/>
          </a:xfrm>
        </p:spPr>
        <p:txBody>
          <a:bodyPr anchor="ctr">
            <a:noAutofit/>
          </a:bodyPr>
          <a:lstStyle>
            <a:lvl1pPr algn="l">
              <a:buNone/>
              <a:defRPr sz="25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>
          <a:xfrm>
            <a:off x="0" y="404664"/>
            <a:ext cx="9144000" cy="1656184"/>
          </a:xfrm>
        </p:spPr>
        <p:txBody>
          <a:bodyPr lIns="108000" rIns="108000">
            <a:normAutofit/>
          </a:bodyPr>
          <a:lstStyle>
            <a:lvl1pPr marL="0" indent="0">
              <a:buNone/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0" y="2132856"/>
            <a:ext cx="9144000" cy="4725144"/>
          </a:xfr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08000" rIns="108000">
            <a:normAutofit/>
          </a:bodyPr>
          <a:lstStyle>
            <a:lvl1pPr marL="0" indent="0">
              <a:buNone/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85370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684020" cy="1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6D31-3CF0-4484-B1B3-00D9505DD723}" type="datetime1">
              <a:rPr lang="pt-BR" smtClean="0"/>
              <a:t>30/03/2016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684020" y="6464106"/>
            <a:ext cx="461617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25400" y="25400"/>
            <a:ext cx="1600200" cy="6803831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1684020" y="1184400"/>
            <a:ext cx="745998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Título 21"/>
          <p:cNvSpPr>
            <a:spLocks noGrp="1"/>
          </p:cNvSpPr>
          <p:nvPr>
            <p:ph type="title"/>
          </p:nvPr>
        </p:nvSpPr>
        <p:spPr>
          <a:xfrm>
            <a:off x="1684020" y="0"/>
            <a:ext cx="745998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CA3A31F-E89E-4AEB-A747-DAECA3AC2C08}" type="datetime1">
              <a:rPr lang="pt-BR" smtClean="0"/>
              <a:t>30/03/2016</a:t>
            </a:fld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A4DF-9664-4F9E-89E9-DC8EF3C3F81B}" type="datetime1">
              <a:rPr lang="pt-BR" smtClean="0"/>
              <a:t>30/03/2016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805-9587-43A3-9C60-B181DA9852D3}" type="datetime1">
              <a:rPr lang="pt-BR" smtClean="0"/>
              <a:t>30/03/2016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9" name="Espaço Reservado para Texto 12"/>
          <p:cNvSpPr>
            <a:spLocks noGrp="1"/>
          </p:cNvSpPr>
          <p:nvPr>
            <p:ph idx="1"/>
          </p:nvPr>
        </p:nvSpPr>
        <p:spPr>
          <a:xfrm>
            <a:off x="0" y="1183957"/>
            <a:ext cx="9144000" cy="5207317"/>
          </a:xfrm>
          <a:prstGeom prst="rect">
            <a:avLst/>
          </a:prstGeom>
        </p:spPr>
        <p:txBody>
          <a:bodyPr vert="horz" lIns="180000" rIns="18000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8232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372C99D-F3DB-4A9C-A608-9D4E3330FDC3}" type="datetime1">
              <a:rPr lang="pt-BR" smtClean="0"/>
              <a:t>30/03/2016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7" name="Espaço Reservado para Texto 12"/>
          <p:cNvSpPr>
            <a:spLocks noGrp="1"/>
          </p:cNvSpPr>
          <p:nvPr>
            <p:ph idx="1"/>
          </p:nvPr>
        </p:nvSpPr>
        <p:spPr>
          <a:xfrm>
            <a:off x="0" y="1183957"/>
            <a:ext cx="9144000" cy="5674043"/>
          </a:xfrm>
          <a:prstGeom prst="rect">
            <a:avLst/>
          </a:prstGeom>
        </p:spPr>
        <p:txBody>
          <a:bodyPr vert="horz" lIns="180000" rIns="18000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65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805-9587-43A3-9C60-B181DA9852D3}" type="datetime1">
              <a:rPr lang="pt-BR" smtClean="0"/>
              <a:t>30/03/2016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9" name="Espaço Reservado para Texto 12"/>
          <p:cNvSpPr>
            <a:spLocks noGrp="1"/>
          </p:cNvSpPr>
          <p:nvPr>
            <p:ph idx="1"/>
          </p:nvPr>
        </p:nvSpPr>
        <p:spPr>
          <a:xfrm>
            <a:off x="0" y="1723956"/>
            <a:ext cx="9144000" cy="4667318"/>
          </a:xfrm>
          <a:prstGeom prst="rect">
            <a:avLst/>
          </a:prstGeom>
        </p:spPr>
        <p:txBody>
          <a:bodyPr vert="horz" lIns="180000"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1" y="1183956"/>
            <a:ext cx="9143999" cy="54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9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7" name="Espaço Reservado para Texto 12"/>
          <p:cNvSpPr>
            <a:spLocks noGrp="1"/>
          </p:cNvSpPr>
          <p:nvPr>
            <p:ph idx="1"/>
          </p:nvPr>
        </p:nvSpPr>
        <p:spPr>
          <a:xfrm>
            <a:off x="0" y="1723956"/>
            <a:ext cx="9144000" cy="5134044"/>
          </a:xfrm>
          <a:prstGeom prst="rect">
            <a:avLst/>
          </a:prstGeom>
        </p:spPr>
        <p:txBody>
          <a:bodyPr vert="horz" lIns="180000"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1" y="1183956"/>
            <a:ext cx="9143999" cy="54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9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70908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667000"/>
            <a:ext cx="777240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</p:spPr>
        <p:txBody>
          <a:bodyPr>
            <a:no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3317-9BAD-4121-95BC-E449FFBB07B6}" type="datetime1">
              <a:rPr lang="pt-BR" smtClean="0"/>
              <a:t>30/03/2016</a:t>
            </a:fld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600200"/>
            <a:ext cx="1295400" cy="990600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32028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71600" y="2320280"/>
            <a:ext cx="7772400" cy="233285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320280"/>
            <a:ext cx="7772400" cy="2332856"/>
          </a:xfrm>
        </p:spPr>
        <p:txBody>
          <a:bodyPr>
            <a:normAutofit/>
          </a:bodyPr>
          <a:lstStyle>
            <a:lvl1pPr algn="ctr">
              <a:buNone/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2320280"/>
            <a:ext cx="1295400" cy="990600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4760685"/>
            <a:ext cx="7772400" cy="1988458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39445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0" y="1184400"/>
            <a:ext cx="452755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16450" y="1184400"/>
            <a:ext cx="452755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9EF0ED7-2BFB-45DE-BCFD-D6C80C29D99F}" type="datetime1">
              <a:rPr lang="pt-BR" smtClean="0"/>
              <a:t>30/03/2016</a:t>
            </a:fld>
            <a:endParaRPr lang="pt-BR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 dirty="0"/>
          </a:p>
        </p:txBody>
      </p:sp>
      <p:sp>
        <p:nvSpPr>
          <p:cNvPr id="1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16450" y="1823720"/>
            <a:ext cx="4527550" cy="456988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 dirty="0"/>
          </a:p>
        </p:txBody>
      </p:sp>
      <p:sp>
        <p:nvSpPr>
          <p:cNvPr id="20" name="Espaço Reservado para Conteúdo 8"/>
          <p:cNvSpPr>
            <a:spLocks noGrp="1"/>
          </p:cNvSpPr>
          <p:nvPr>
            <p:ph sz="quarter" idx="18"/>
          </p:nvPr>
        </p:nvSpPr>
        <p:spPr>
          <a:xfrm>
            <a:off x="0" y="1823720"/>
            <a:ext cx="4527550" cy="456988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5BBC04-2E16-40E7-8A41-0DAF8E1027BE}" type="datetime1">
              <a:rPr lang="pt-BR" smtClean="0"/>
              <a:t>30/03/2016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0" y="1183640"/>
            <a:ext cx="45288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615200" y="1183640"/>
            <a:ext cx="45288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7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dirty="0" smtClean="0"/>
              <a:t>Clique para editar o título mestre</a:t>
            </a:r>
            <a:endParaRPr kumimoji="0" 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0" y="1183957"/>
            <a:ext cx="9144000" cy="5207317"/>
          </a:xfrm>
          <a:prstGeom prst="rect">
            <a:avLst/>
          </a:prstGeom>
        </p:spPr>
        <p:txBody>
          <a:bodyPr vert="horz" lIns="180000" rIns="180000">
            <a:normAutofit/>
          </a:bodyPr>
          <a:lstStyle/>
          <a:p>
            <a:pPr lvl="0" eaLnBrk="1" latinLnBrk="0" hangingPunct="1"/>
            <a:r>
              <a:rPr kumimoji="0" lang="pt-BR" dirty="0" smtClean="0"/>
              <a:t>Clique para editar o texto mestre</a:t>
            </a:r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369496" y="6464106"/>
            <a:ext cx="2774504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8A64E4-208E-4140-B44C-110FC0D90659}" type="datetime1">
              <a:rPr lang="pt-BR" smtClean="0"/>
              <a:t>30/03/2016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0" y="6464106"/>
            <a:ext cx="6300192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9118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590550" y="9118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62" r:id="rId4"/>
    <p:sldLayoutId id="2147483673" r:id="rId5"/>
    <p:sldLayoutId id="2147483663" r:id="rId6"/>
    <p:sldLayoutId id="2147483674" r:id="rId7"/>
    <p:sldLayoutId id="2147483664" r:id="rId8"/>
    <p:sldLayoutId id="2147483665" r:id="rId9"/>
    <p:sldLayoutId id="2147483666" r:id="rId10"/>
    <p:sldLayoutId id="2147483676" r:id="rId11"/>
    <p:sldLayoutId id="2147483667" r:id="rId12"/>
    <p:sldLayoutId id="2147483672" r:id="rId13"/>
    <p:sldLayoutId id="2147483677" r:id="rId14"/>
    <p:sldLayoutId id="2147483680" r:id="rId15"/>
    <p:sldLayoutId id="2147483675" r:id="rId16"/>
    <p:sldLayoutId id="2147483668" r:id="rId17"/>
    <p:sldLayoutId id="2147483669" r:id="rId18"/>
    <p:sldLayoutId id="2147483670" r:id="rId19"/>
    <p:sldLayoutId id="2147483671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Aplicações para internet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Almir Silva de Oliveira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50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Criar o calendário do mês </a:t>
            </a:r>
            <a:r>
              <a:rPr lang="pt-BR" dirty="0" smtClean="0"/>
              <a:t>abaixo (utilizando CSS para o Visual):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6" y="1138579"/>
            <a:ext cx="4827058" cy="518287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551625" y="4225206"/>
            <a:ext cx="348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Utilizar a seguinte tabela de cores: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230" y="4594538"/>
            <a:ext cx="3606375" cy="219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4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Criar o tabuleiro de xadrez </a:t>
            </a:r>
            <a:r>
              <a:rPr lang="pt-BR" dirty="0" smtClean="0"/>
              <a:t>abaixo (usando CSS para o visual):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172" y="1073289"/>
            <a:ext cx="5695657" cy="56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25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las 2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Personalizada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ulas 2" id="{F5E20091-791B-4874-99FF-3A16C8B66AD4}" vid="{EB4D8C07-E61A-40F5-B4F1-995ACD2AE4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Aulas 2</Template>
  <TotalTime>161</TotalTime>
  <Words>45</Words>
  <Application>Microsoft Office PowerPoint</Application>
  <PresentationFormat>Apresentação na tela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 Rounded MT Bold</vt:lpstr>
      <vt:lpstr>Consolas</vt:lpstr>
      <vt:lpstr>Segoe UI</vt:lpstr>
      <vt:lpstr>Segoe UI Semibold</vt:lpstr>
      <vt:lpstr>Wingdings</vt:lpstr>
      <vt:lpstr>Wingdings 2</vt:lpstr>
      <vt:lpstr>Aulas 2</vt:lpstr>
      <vt:lpstr>Aplicações para internet</vt:lpstr>
      <vt:lpstr>Exercício 1</vt:lpstr>
      <vt:lpstr>Exercício 2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Aplicações para internet</dc:title>
  <dc:creator>Almir Oliveira</dc:creator>
  <cp:lastModifiedBy>Almir Oliveira</cp:lastModifiedBy>
  <cp:revision>5</cp:revision>
  <dcterms:created xsi:type="dcterms:W3CDTF">2015-03-13T05:09:03Z</dcterms:created>
  <dcterms:modified xsi:type="dcterms:W3CDTF">2016-03-31T04:29:35Z</dcterms:modified>
</cp:coreProperties>
</file>