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4" r:id="rId3"/>
    <p:sldId id="259" r:id="rId4"/>
    <p:sldId id="265" r:id="rId5"/>
    <p:sldId id="266" r:id="rId6"/>
    <p:sldId id="260" r:id="rId7"/>
    <p:sldId id="270" r:id="rId8"/>
    <p:sldId id="261" r:id="rId9"/>
    <p:sldId id="268" r:id="rId10"/>
    <p:sldId id="262" r:id="rId11"/>
    <p:sldId id="26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2FDF7"/>
    <a:srgbClr val="800040"/>
    <a:srgbClr val="FF0080"/>
    <a:srgbClr val="5D7E9D"/>
    <a:srgbClr val="FFFDDD"/>
    <a:srgbClr val="CEC339"/>
    <a:srgbClr val="FF66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1" autoAdjust="0"/>
    <p:restoredTop sz="92980" autoAdjust="0"/>
  </p:normalViewPr>
  <p:slideViewPr>
    <p:cSldViewPr snapToObjects="1">
      <p:cViewPr>
        <p:scale>
          <a:sx n="70" d="100"/>
          <a:sy n="70" d="100"/>
        </p:scale>
        <p:origin x="-234" y="-192"/>
      </p:cViewPr>
      <p:guideLst>
        <p:guide orient="horz"/>
        <p:guide orient="horz" pos="192"/>
        <p:guide orient="horz" pos="96"/>
        <p:guide/>
        <p:guide pos="48"/>
        <p:guide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302A6-8087-4120-833D-B907CC82E8B6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C4FA24-5D7F-499F-B6A0-D0C2D29F3B7C}">
      <dgm:prSet phldrT="[文本]" custT="1"/>
      <dgm:spPr/>
      <dgm:t>
        <a:bodyPr/>
        <a:lstStyle/>
        <a:p>
          <a:r>
            <a:rPr lang="en-US" sz="2800" dirty="0" smtClean="0">
              <a:solidFill>
                <a:srgbClr val="002060"/>
              </a:solidFill>
            </a:rPr>
            <a:t>Glasses</a:t>
          </a:r>
          <a:endParaRPr lang="en-US" sz="2800" dirty="0">
            <a:solidFill>
              <a:srgbClr val="002060"/>
            </a:solidFill>
          </a:endParaRPr>
        </a:p>
      </dgm:t>
    </dgm:pt>
    <dgm:pt modelId="{146D322F-99FE-4D3B-BAC7-75A20616E582}" type="parTrans" cxnId="{F8CD1243-F182-422A-9787-FEFB4ECB5932}">
      <dgm:prSet/>
      <dgm:spPr/>
      <dgm:t>
        <a:bodyPr/>
        <a:lstStyle/>
        <a:p>
          <a:endParaRPr lang="en-US"/>
        </a:p>
      </dgm:t>
    </dgm:pt>
    <dgm:pt modelId="{D8E24686-ADE0-4F66-A7E7-1DB072C22A16}" type="sibTrans" cxnId="{F8CD1243-F182-422A-9787-FEFB4ECB5932}">
      <dgm:prSet/>
      <dgm:spPr/>
      <dgm:t>
        <a:bodyPr/>
        <a:lstStyle/>
        <a:p>
          <a:endParaRPr lang="en-US"/>
        </a:p>
      </dgm:t>
    </dgm:pt>
    <dgm:pt modelId="{FE8AA288-CDE8-4EB7-827E-DF607E508608}">
      <dgm:prSet phldrT="[文本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</a:rPr>
            <a:t>CPU</a:t>
          </a:r>
          <a:endParaRPr lang="en-US" sz="2400" dirty="0">
            <a:solidFill>
              <a:srgbClr val="002060"/>
            </a:solidFill>
          </a:endParaRPr>
        </a:p>
      </dgm:t>
    </dgm:pt>
    <dgm:pt modelId="{3D01E492-5202-4B9F-B768-3B5627F4D5FD}" type="parTrans" cxnId="{DCA15138-4082-4291-9BF1-F6578298DDDC}">
      <dgm:prSet/>
      <dgm:spPr/>
      <dgm:t>
        <a:bodyPr/>
        <a:lstStyle/>
        <a:p>
          <a:endParaRPr lang="en-US"/>
        </a:p>
      </dgm:t>
    </dgm:pt>
    <dgm:pt modelId="{B441023C-3B32-4F54-A6FD-869490A61050}" type="sibTrans" cxnId="{DCA15138-4082-4291-9BF1-F6578298DDDC}">
      <dgm:prSet/>
      <dgm:spPr/>
      <dgm:t>
        <a:bodyPr/>
        <a:lstStyle/>
        <a:p>
          <a:endParaRPr lang="en-US"/>
        </a:p>
      </dgm:t>
    </dgm:pt>
    <dgm:pt modelId="{BE370C16-5446-475D-A0C3-DB55B95EEE2E}">
      <dgm:prSet phldrT="[文本]" custT="1"/>
      <dgm:spPr/>
      <dgm:t>
        <a:bodyPr/>
        <a:lstStyle/>
        <a:p>
          <a:r>
            <a:rPr lang="en-US" sz="2400" dirty="0" smtClean="0">
              <a:solidFill>
                <a:srgbClr val="002060"/>
              </a:solidFill>
            </a:rPr>
            <a:t>Memory</a:t>
          </a:r>
          <a:endParaRPr lang="en-US" sz="2400" dirty="0">
            <a:solidFill>
              <a:srgbClr val="002060"/>
            </a:solidFill>
          </a:endParaRPr>
        </a:p>
      </dgm:t>
    </dgm:pt>
    <dgm:pt modelId="{2BE29EBE-2E58-4755-99CE-B996C24CBF0E}" type="parTrans" cxnId="{3BE31213-A755-49EB-AEEE-B274220FEBFE}">
      <dgm:prSet/>
      <dgm:spPr/>
      <dgm:t>
        <a:bodyPr/>
        <a:lstStyle/>
        <a:p>
          <a:endParaRPr lang="en-US"/>
        </a:p>
      </dgm:t>
    </dgm:pt>
    <dgm:pt modelId="{CF32D5FA-62B3-4C10-B481-10CD8E91ECEA}" type="sibTrans" cxnId="{3BE31213-A755-49EB-AEEE-B274220FEBFE}">
      <dgm:prSet/>
      <dgm:spPr/>
      <dgm:t>
        <a:bodyPr/>
        <a:lstStyle/>
        <a:p>
          <a:endParaRPr lang="en-US"/>
        </a:p>
      </dgm:t>
    </dgm:pt>
    <dgm:pt modelId="{BC0BA15E-20E3-4B15-9FC7-4687699A8210}">
      <dgm:prSet phldrT="[文本]"/>
      <dgm:spPr/>
      <dgm:t>
        <a:bodyPr/>
        <a:lstStyle/>
        <a:p>
          <a:r>
            <a:rPr lang="en-US" dirty="0" smtClean="0">
              <a:solidFill>
                <a:srgbClr val="002060"/>
              </a:solidFill>
            </a:rPr>
            <a:t>Suggestions</a:t>
          </a:r>
          <a:endParaRPr lang="en-US" dirty="0">
            <a:solidFill>
              <a:srgbClr val="002060"/>
            </a:solidFill>
          </a:endParaRPr>
        </a:p>
      </dgm:t>
    </dgm:pt>
    <dgm:pt modelId="{5F7CEF20-684C-4D4B-BD9C-5044C82CAECD}" type="parTrans" cxnId="{B5A9E433-FD60-482F-B5F5-36468D3D5B92}">
      <dgm:prSet/>
      <dgm:spPr/>
      <dgm:t>
        <a:bodyPr/>
        <a:lstStyle/>
        <a:p>
          <a:endParaRPr lang="en-US"/>
        </a:p>
      </dgm:t>
    </dgm:pt>
    <dgm:pt modelId="{CBB1DC62-9803-4632-B48D-6C062C8FB45D}" type="sibTrans" cxnId="{B5A9E433-FD60-482F-B5F5-36468D3D5B92}">
      <dgm:prSet/>
      <dgm:spPr/>
      <dgm:t>
        <a:bodyPr/>
        <a:lstStyle/>
        <a:p>
          <a:endParaRPr lang="en-US"/>
        </a:p>
      </dgm:t>
    </dgm:pt>
    <dgm:pt modelId="{62095C7B-D62A-4BB1-BF48-B3A865370FCB}" type="pres">
      <dgm:prSet presAssocID="{34B302A6-8087-4120-833D-B907CC82E8B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BE4680-F984-4FA2-B078-DE037D2589E5}" type="pres">
      <dgm:prSet presAssocID="{F9C4FA24-5D7F-499F-B6A0-D0C2D29F3B7C}" presName="node" presStyleLbl="node1" presStyleIdx="0" presStyleCnt="4" custScaleX="143967" custLinFactY="-35875" custLinFactNeighborX="-836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62F338-1A50-44DD-AC85-8B7D417ACA69}" type="pres">
      <dgm:prSet presAssocID="{D8E24686-ADE0-4F66-A7E7-1DB072C22A16}" presName="sibTrans" presStyleLbl="sibTrans2D1" presStyleIdx="0" presStyleCnt="3" custLinFactNeighborX="14547"/>
      <dgm:spPr/>
      <dgm:t>
        <a:bodyPr/>
        <a:lstStyle/>
        <a:p>
          <a:endParaRPr lang="en-US"/>
        </a:p>
      </dgm:t>
    </dgm:pt>
    <dgm:pt modelId="{279B39B3-F9D4-4EE0-9271-1FA71EE2E8B5}" type="pres">
      <dgm:prSet presAssocID="{D8E24686-ADE0-4F66-A7E7-1DB072C22A16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F0D9B64C-CE97-43C9-8AD7-E37C4F0F7B71}" type="pres">
      <dgm:prSet presAssocID="{FE8AA288-CDE8-4EB7-827E-DF607E508608}" presName="node" presStyleLbl="node1" presStyleIdx="1" presStyleCnt="4" custLinFactNeighborX="-13772" custLinFactNeighborY="24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7D5BEF-0F92-463C-994D-A0B39A794EBE}" type="pres">
      <dgm:prSet presAssocID="{B441023C-3B32-4F54-A6FD-869490A61050}" presName="sibTrans" presStyleLbl="sibTrans2D1" presStyleIdx="1" presStyleCnt="3"/>
      <dgm:spPr/>
      <dgm:t>
        <a:bodyPr/>
        <a:lstStyle/>
        <a:p>
          <a:endParaRPr lang="en-US"/>
        </a:p>
      </dgm:t>
    </dgm:pt>
    <dgm:pt modelId="{8FAEC0D0-D4AF-4E7C-86FC-7DDA855CF50D}" type="pres">
      <dgm:prSet presAssocID="{B441023C-3B32-4F54-A6FD-869490A61050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BCE01E1-B143-409A-BAEF-F87C744DDA82}" type="pres">
      <dgm:prSet presAssocID="{BE370C16-5446-475D-A0C3-DB55B95EEE2E}" presName="node" presStyleLbl="node1" presStyleIdx="2" presStyleCnt="4" custScaleX="119416" custLinFactNeighborX="-6193" custLinFactNeighborY="24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3FA759-5997-4A8B-9609-1769D8F7E260}" type="pres">
      <dgm:prSet presAssocID="{CF32D5FA-62B3-4C10-B481-10CD8E91ECE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1E89509E-FE58-4958-AEA3-1072CBD28D14}" type="pres">
      <dgm:prSet presAssocID="{CF32D5FA-62B3-4C10-B481-10CD8E91ECE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547455DA-AF7E-4025-8582-3FE5517DF19E}" type="pres">
      <dgm:prSet presAssocID="{BC0BA15E-20E3-4B15-9FC7-4687699A8210}" presName="node" presStyleLbl="node1" presStyleIdx="3" presStyleCnt="4" custLinFactNeighborX="829" custLinFactNeighborY="246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B326A2-6A91-41A3-94C3-59491B983C6B}" type="presOf" srcId="{F9C4FA24-5D7F-499F-B6A0-D0C2D29F3B7C}" destId="{6EBE4680-F984-4FA2-B078-DE037D2589E5}" srcOrd="0" destOrd="0" presId="urn:microsoft.com/office/officeart/2005/8/layout/process1"/>
    <dgm:cxn modelId="{9FA6C3BC-7099-4495-83EC-82595FE545A6}" type="presOf" srcId="{BE370C16-5446-475D-A0C3-DB55B95EEE2E}" destId="{ABCE01E1-B143-409A-BAEF-F87C744DDA82}" srcOrd="0" destOrd="0" presId="urn:microsoft.com/office/officeart/2005/8/layout/process1"/>
    <dgm:cxn modelId="{DCA15138-4082-4291-9BF1-F6578298DDDC}" srcId="{34B302A6-8087-4120-833D-B907CC82E8B6}" destId="{FE8AA288-CDE8-4EB7-827E-DF607E508608}" srcOrd="1" destOrd="0" parTransId="{3D01E492-5202-4B9F-B768-3B5627F4D5FD}" sibTransId="{B441023C-3B32-4F54-A6FD-869490A61050}"/>
    <dgm:cxn modelId="{3BE31213-A755-49EB-AEEE-B274220FEBFE}" srcId="{34B302A6-8087-4120-833D-B907CC82E8B6}" destId="{BE370C16-5446-475D-A0C3-DB55B95EEE2E}" srcOrd="2" destOrd="0" parTransId="{2BE29EBE-2E58-4755-99CE-B996C24CBF0E}" sibTransId="{CF32D5FA-62B3-4C10-B481-10CD8E91ECEA}"/>
    <dgm:cxn modelId="{B0E98A22-19B2-452E-B4CF-B06B785073EA}" type="presOf" srcId="{B441023C-3B32-4F54-A6FD-869490A61050}" destId="{E57D5BEF-0F92-463C-994D-A0B39A794EBE}" srcOrd="0" destOrd="0" presId="urn:microsoft.com/office/officeart/2005/8/layout/process1"/>
    <dgm:cxn modelId="{1E1401BD-C4A0-4A77-B919-3C03031FA883}" type="presOf" srcId="{D8E24686-ADE0-4F66-A7E7-1DB072C22A16}" destId="{9062F338-1A50-44DD-AC85-8B7D417ACA69}" srcOrd="0" destOrd="0" presId="urn:microsoft.com/office/officeart/2005/8/layout/process1"/>
    <dgm:cxn modelId="{62B28749-2CC4-4DE2-BF81-3FB21ED0E49D}" type="presOf" srcId="{BC0BA15E-20E3-4B15-9FC7-4687699A8210}" destId="{547455DA-AF7E-4025-8582-3FE5517DF19E}" srcOrd="0" destOrd="0" presId="urn:microsoft.com/office/officeart/2005/8/layout/process1"/>
    <dgm:cxn modelId="{B5A9E433-FD60-482F-B5F5-36468D3D5B92}" srcId="{34B302A6-8087-4120-833D-B907CC82E8B6}" destId="{BC0BA15E-20E3-4B15-9FC7-4687699A8210}" srcOrd="3" destOrd="0" parTransId="{5F7CEF20-684C-4D4B-BD9C-5044C82CAECD}" sibTransId="{CBB1DC62-9803-4632-B48D-6C062C8FB45D}"/>
    <dgm:cxn modelId="{48C36484-7CAC-45B5-964E-DED74464C45D}" type="presOf" srcId="{FE8AA288-CDE8-4EB7-827E-DF607E508608}" destId="{F0D9B64C-CE97-43C9-8AD7-E37C4F0F7B71}" srcOrd="0" destOrd="0" presId="urn:microsoft.com/office/officeart/2005/8/layout/process1"/>
    <dgm:cxn modelId="{F8CD1243-F182-422A-9787-FEFB4ECB5932}" srcId="{34B302A6-8087-4120-833D-B907CC82E8B6}" destId="{F9C4FA24-5D7F-499F-B6A0-D0C2D29F3B7C}" srcOrd="0" destOrd="0" parTransId="{146D322F-99FE-4D3B-BAC7-75A20616E582}" sibTransId="{D8E24686-ADE0-4F66-A7E7-1DB072C22A16}"/>
    <dgm:cxn modelId="{76450989-7AAE-4397-9A5F-5D9C7A47E03C}" type="presOf" srcId="{CF32D5FA-62B3-4C10-B481-10CD8E91ECEA}" destId="{5E3FA759-5997-4A8B-9609-1769D8F7E260}" srcOrd="0" destOrd="0" presId="urn:microsoft.com/office/officeart/2005/8/layout/process1"/>
    <dgm:cxn modelId="{0F0201E9-0B42-40C1-BF13-3E116DC03692}" type="presOf" srcId="{34B302A6-8087-4120-833D-B907CC82E8B6}" destId="{62095C7B-D62A-4BB1-BF48-B3A865370FCB}" srcOrd="0" destOrd="0" presId="urn:microsoft.com/office/officeart/2005/8/layout/process1"/>
    <dgm:cxn modelId="{1DBDB6FD-5638-4D5B-8EDE-12A0A72CCF33}" type="presOf" srcId="{CF32D5FA-62B3-4C10-B481-10CD8E91ECEA}" destId="{1E89509E-FE58-4958-AEA3-1072CBD28D14}" srcOrd="1" destOrd="0" presId="urn:microsoft.com/office/officeart/2005/8/layout/process1"/>
    <dgm:cxn modelId="{597C7E4D-3BF1-4F90-8E16-51E09E347F22}" type="presOf" srcId="{D8E24686-ADE0-4F66-A7E7-1DB072C22A16}" destId="{279B39B3-F9D4-4EE0-9271-1FA71EE2E8B5}" srcOrd="1" destOrd="0" presId="urn:microsoft.com/office/officeart/2005/8/layout/process1"/>
    <dgm:cxn modelId="{C1D68A99-A0E8-4F65-B1E1-9D979F0EB253}" type="presOf" srcId="{B441023C-3B32-4F54-A6FD-869490A61050}" destId="{8FAEC0D0-D4AF-4E7C-86FC-7DDA855CF50D}" srcOrd="1" destOrd="0" presId="urn:microsoft.com/office/officeart/2005/8/layout/process1"/>
    <dgm:cxn modelId="{0A046418-8F02-4FBC-B434-8BE1E80122F6}" type="presParOf" srcId="{62095C7B-D62A-4BB1-BF48-B3A865370FCB}" destId="{6EBE4680-F984-4FA2-B078-DE037D2589E5}" srcOrd="0" destOrd="0" presId="urn:microsoft.com/office/officeart/2005/8/layout/process1"/>
    <dgm:cxn modelId="{70B7F302-22A7-4B2B-91A5-6F72F176B09C}" type="presParOf" srcId="{62095C7B-D62A-4BB1-BF48-B3A865370FCB}" destId="{9062F338-1A50-44DD-AC85-8B7D417ACA69}" srcOrd="1" destOrd="0" presId="urn:microsoft.com/office/officeart/2005/8/layout/process1"/>
    <dgm:cxn modelId="{5EBBA5B2-7289-4368-9AAD-F66C7DD9EF9D}" type="presParOf" srcId="{9062F338-1A50-44DD-AC85-8B7D417ACA69}" destId="{279B39B3-F9D4-4EE0-9271-1FA71EE2E8B5}" srcOrd="0" destOrd="0" presId="urn:microsoft.com/office/officeart/2005/8/layout/process1"/>
    <dgm:cxn modelId="{F5C38180-3756-4777-91EE-E54A67297CF9}" type="presParOf" srcId="{62095C7B-D62A-4BB1-BF48-B3A865370FCB}" destId="{F0D9B64C-CE97-43C9-8AD7-E37C4F0F7B71}" srcOrd="2" destOrd="0" presId="urn:microsoft.com/office/officeart/2005/8/layout/process1"/>
    <dgm:cxn modelId="{02CBBA6E-EE4D-44AB-AE05-24C11BB34A9D}" type="presParOf" srcId="{62095C7B-D62A-4BB1-BF48-B3A865370FCB}" destId="{E57D5BEF-0F92-463C-994D-A0B39A794EBE}" srcOrd="3" destOrd="0" presId="urn:microsoft.com/office/officeart/2005/8/layout/process1"/>
    <dgm:cxn modelId="{F3A35AEE-2FDB-4DB3-83A0-4DBE3B658D6F}" type="presParOf" srcId="{E57D5BEF-0F92-463C-994D-A0B39A794EBE}" destId="{8FAEC0D0-D4AF-4E7C-86FC-7DDA855CF50D}" srcOrd="0" destOrd="0" presId="urn:microsoft.com/office/officeart/2005/8/layout/process1"/>
    <dgm:cxn modelId="{8DD72DA3-5136-45C7-843D-E1092424024F}" type="presParOf" srcId="{62095C7B-D62A-4BB1-BF48-B3A865370FCB}" destId="{ABCE01E1-B143-409A-BAEF-F87C744DDA82}" srcOrd="4" destOrd="0" presId="urn:microsoft.com/office/officeart/2005/8/layout/process1"/>
    <dgm:cxn modelId="{BE97F4B4-0EF3-4E96-BDD9-B22F47FBB79D}" type="presParOf" srcId="{62095C7B-D62A-4BB1-BF48-B3A865370FCB}" destId="{5E3FA759-5997-4A8B-9609-1769D8F7E260}" srcOrd="5" destOrd="0" presId="urn:microsoft.com/office/officeart/2005/8/layout/process1"/>
    <dgm:cxn modelId="{9FF5A1B1-992F-4B6E-8E62-E1BB75375784}" type="presParOf" srcId="{5E3FA759-5997-4A8B-9609-1769D8F7E260}" destId="{1E89509E-FE58-4958-AEA3-1072CBD28D14}" srcOrd="0" destOrd="0" presId="urn:microsoft.com/office/officeart/2005/8/layout/process1"/>
    <dgm:cxn modelId="{3922582B-FD51-4D0E-A6EF-531F83670E26}" type="presParOf" srcId="{62095C7B-D62A-4BB1-BF48-B3A865370FCB}" destId="{547455DA-AF7E-4025-8582-3FE5517DF19E}" srcOrd="6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A794D9-F625-4584-9230-7F9DFECFD36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D58AC9D-09E6-4D57-8C06-93265C00770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54DDD-F739-401D-A040-9C78F103B498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FD49F-BB14-4E28-A985-A1217DDF769F}" type="slidenum">
              <a:rPr lang="en-US"/>
              <a:pPr/>
              <a:t>10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FD49F-BB14-4E28-A985-A1217DDF769F}" type="slidenum">
              <a:rPr lang="en-US"/>
              <a:pPr/>
              <a:t>11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54DDD-F739-401D-A040-9C78F103B498}" type="slidenum">
              <a:rPr lang="en-US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A01D8-55FC-459E-BE25-FF58EA472215}" type="slidenum">
              <a:rPr lang="en-US"/>
              <a:pPr/>
              <a:t>3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A01D8-55FC-459E-BE25-FF58EA472215}" type="slidenum">
              <a:rPr lang="en-US"/>
              <a:pPr/>
              <a:t>4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AA1F0-27BD-4299-B660-245135C722D7}" type="slidenum">
              <a:rPr lang="en-US"/>
              <a:pPr/>
              <a:t>5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BAA1F0-27BD-4299-B660-245135C722D7}" type="slidenum">
              <a:rPr lang="en-US"/>
              <a:pPr/>
              <a:t>6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5DEF2-FF14-46A0-9CED-B810EF8F542D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5DEF2-FF14-46A0-9CED-B810EF8F542D}" type="slidenum">
              <a:rPr lang="en-US"/>
              <a:pPr/>
              <a:t>8</a:t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FD49F-BB14-4E28-A985-A1217DDF769F}" type="slidenum">
              <a:rPr lang="en-US"/>
              <a:pPr/>
              <a:t>9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6975"/>
            <a:ext cx="7772400" cy="14700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5275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A3A41EC-B306-4969-9130-DA49463DD1F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90" name="Text Box 18"/>
          <p:cNvSpPr txBox="1">
            <a:spLocks noChangeArrowheads="1"/>
          </p:cNvSpPr>
          <p:nvPr userDrawn="1"/>
        </p:nvSpPr>
        <p:spPr bwMode="auto">
          <a:xfrm rot="19237452">
            <a:off x="4622800" y="519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1606D-4925-4215-9377-9D9557308A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4492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4492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A140C-1A9C-480C-8BD7-9A17B420E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066800"/>
            <a:ext cx="8229600" cy="3700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EAF94B-E41F-441B-9051-BD81423F5C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960B98-48E1-40DB-B801-E3315B168E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A07B94-C3EB-439A-BC7A-C2D3A9C9B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ADA84-1249-4BA8-8057-6D616F61A3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370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A55C77-AF5D-447E-B1A2-8BC1C26620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7317C-4A23-45F4-91E6-6359879898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DC2E0A-7B35-4E9F-95FF-D337ABB594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D2005-81F0-4B6F-A710-E5FECF9139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4618D-5D4E-4B00-A7FC-50EAD3B716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AF2117-0339-427A-AC8D-337B8078B5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44839BD-088D-4F7B-A8E6-5C3CB80516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13" Type="http://schemas.openxmlformats.org/officeDocument/2006/relationships/image" Target="../media/image28.jpeg"/><Relationship Id="rId18" Type="http://schemas.openxmlformats.org/officeDocument/2006/relationships/image" Target="../media/image33.jpeg"/><Relationship Id="rId3" Type="http://schemas.openxmlformats.org/officeDocument/2006/relationships/image" Target="../media/image1.png"/><Relationship Id="rId21" Type="http://schemas.openxmlformats.org/officeDocument/2006/relationships/image" Target="../media/image36.jpe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17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1.jpeg"/><Relationship Id="rId20" Type="http://schemas.openxmlformats.org/officeDocument/2006/relationships/image" Target="../media/image35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26.png"/><Relationship Id="rId5" Type="http://schemas.openxmlformats.org/officeDocument/2006/relationships/image" Target="../media/image3.png"/><Relationship Id="rId15" Type="http://schemas.openxmlformats.org/officeDocument/2006/relationships/image" Target="../media/image30.jpeg"/><Relationship Id="rId10" Type="http://schemas.openxmlformats.org/officeDocument/2006/relationships/image" Target="../media/image25.jpeg"/><Relationship Id="rId19" Type="http://schemas.openxmlformats.org/officeDocument/2006/relationships/image" Target="../media/image34.jpe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29.jpeg"/><Relationship Id="rId22" Type="http://schemas.openxmlformats.org/officeDocument/2006/relationships/image" Target="../media/image3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openxmlformats.org/officeDocument/2006/relationships/image" Target="../media/image16.jpeg"/><Relationship Id="rId5" Type="http://schemas.openxmlformats.org/officeDocument/2006/relationships/image" Target="../media/image3.png"/><Relationship Id="rId10" Type="http://schemas.openxmlformats.org/officeDocument/2006/relationships/image" Target="../media/image15.jpeg"/><Relationship Id="rId4" Type="http://schemas.openxmlformats.org/officeDocument/2006/relationships/image" Target="../media/image2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3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2.png"/><Relationship Id="rId9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Picture 102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</p:spPr>
      </p:pic>
      <p:pic>
        <p:nvPicPr>
          <p:cNvPr id="2149" name="Picture 101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</p:spPr>
      </p:pic>
      <p:pic>
        <p:nvPicPr>
          <p:cNvPr id="2148" name="Picture 100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</p:spPr>
      </p:pic>
      <p:pic>
        <p:nvPicPr>
          <p:cNvPr id="2147" name="Picture 99" descr="card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</p:spPr>
      </p:pic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1">
                <a:solidFill>
                  <a:srgbClr val="FF0080"/>
                </a:solidFill>
              </a:rPr>
              <a:t>WINTER</a:t>
            </a:r>
            <a:endParaRPr lang="en-US" sz="9600">
              <a:solidFill>
                <a:srgbClr val="FF0080"/>
              </a:solidFill>
            </a:endParaRP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Template</a:t>
            </a:r>
            <a:endParaRPr lang="en-US"/>
          </a:p>
        </p:txBody>
      </p:sp>
      <p:pic>
        <p:nvPicPr>
          <p:cNvPr id="2146" name="Picture 98" descr="card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</p:spPr>
      </p:pic>
      <p:sp>
        <p:nvSpPr>
          <p:cNvPr id="2151" name="Text Box 103"/>
          <p:cNvSpPr txBox="1">
            <a:spLocks noChangeArrowheads="1"/>
          </p:cNvSpPr>
          <p:nvPr/>
        </p:nvSpPr>
        <p:spPr bwMode="auto">
          <a:xfrm>
            <a:off x="719166" y="1617353"/>
            <a:ext cx="7924800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0" dirty="0" smtClean="0">
                <a:solidFill>
                  <a:schemeClr val="tx2"/>
                </a:solidFill>
              </a:rPr>
              <a:t>New Invention</a:t>
            </a:r>
            <a:r>
              <a:rPr lang="en-US" sz="12000" dirty="0" smtClean="0">
                <a:solidFill>
                  <a:srgbClr val="F2FDF7"/>
                </a:solidFill>
              </a:rPr>
              <a:t> </a:t>
            </a:r>
            <a:endParaRPr lang="en-US" sz="4400" dirty="0"/>
          </a:p>
          <a:p>
            <a:pPr>
              <a:spcBef>
                <a:spcPct val="50000"/>
              </a:spcBef>
            </a:pPr>
            <a:r>
              <a:rPr lang="en-US" sz="4400" dirty="0" smtClean="0"/>
              <a:t>Sonia</a:t>
            </a:r>
            <a:endParaRPr lang="en-US" sz="4400" dirty="0"/>
          </a:p>
        </p:txBody>
      </p:sp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156" name="Text Box 108"/>
          <p:cNvSpPr txBox="1">
            <a:spLocks noChangeArrowheads="1"/>
          </p:cNvSpPr>
          <p:nvPr/>
        </p:nvSpPr>
        <p:spPr bwMode="auto">
          <a:xfrm>
            <a:off x="5214942" y="442913"/>
            <a:ext cx="24812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F2FDF7"/>
                </a:solidFill>
              </a:rPr>
              <a:t>LANG106 T26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02" name="Picture 3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32803" name="Picture 35" descr="card5"/>
          <p:cNvPicPr>
            <a:picLocks noChangeAspect="1" noChangeArrowheads="1"/>
          </p:cNvPicPr>
          <p:nvPr/>
        </p:nvPicPr>
        <p:blipFill>
          <a:blip r:embed="rId4"/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</p:spPr>
      </p:pic>
      <p:pic>
        <p:nvPicPr>
          <p:cNvPr id="32804" name="Picture 36" descr="card4"/>
          <p:cNvPicPr>
            <a:picLocks noChangeAspect="1" noChangeArrowheads="1"/>
          </p:cNvPicPr>
          <p:nvPr/>
        </p:nvPicPr>
        <p:blipFill>
          <a:blip r:embed="rId5"/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</p:spPr>
      </p:pic>
      <p:pic>
        <p:nvPicPr>
          <p:cNvPr id="32805" name="Picture 37" descr="card2"/>
          <p:cNvPicPr>
            <a:picLocks noChangeAspect="1" noChangeArrowheads="1"/>
          </p:cNvPicPr>
          <p:nvPr/>
        </p:nvPicPr>
        <p:blipFill>
          <a:blip r:embed="rId6"/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</p:spPr>
      </p:pic>
      <p:pic>
        <p:nvPicPr>
          <p:cNvPr id="32806" name="Picture 38" descr="card1"/>
          <p:cNvPicPr>
            <a:picLocks noChangeAspect="1" noChangeArrowheads="1"/>
          </p:cNvPicPr>
          <p:nvPr/>
        </p:nvPicPr>
        <p:blipFill>
          <a:blip r:embed="rId7"/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</p:spPr>
      </p:pic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990600" y="5605463"/>
            <a:ext cx="731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2000" b="1">
              <a:ea typeface="宋体" charset="-122"/>
            </a:endParaRPr>
          </a:p>
        </p:txBody>
      </p:sp>
      <p:sp>
        <p:nvSpPr>
          <p:cNvPr id="15" name="标题 1"/>
          <p:cNvSpPr txBox="1">
            <a:spLocks/>
          </p:cNvSpPr>
          <p:nvPr/>
        </p:nvSpPr>
        <p:spPr>
          <a:xfrm>
            <a:off x="714348" y="357174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4400" kern="0" dirty="0">
                <a:solidFill>
                  <a:srgbClr val="F2FDF7"/>
                </a:solidFill>
                <a:latin typeface="+mj-lt"/>
                <a:ea typeface="宋体" pitchFamily="2" charset="-122"/>
                <a:cs typeface="+mj-cs"/>
              </a:rPr>
              <a:t>The Most Popular Person</a:t>
            </a:r>
            <a:endParaRPr lang="zh-CN" altLang="en-US" sz="4400" kern="0" dirty="0">
              <a:solidFill>
                <a:srgbClr val="F2FDF7"/>
              </a:solidFill>
              <a:latin typeface="+mj-lt"/>
              <a:ea typeface="宋体" pitchFamily="2" charset="-122"/>
              <a:cs typeface="+mj-cs"/>
            </a:endParaRPr>
          </a:p>
        </p:txBody>
      </p:sp>
      <p:pic>
        <p:nvPicPr>
          <p:cNvPr id="16" name="图片 1" descr="love3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610742" y="1745109"/>
            <a:ext cx="3695057" cy="2789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2" descr="584_blue_rabbit_swept_off_his_feet_in_love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4494277">
            <a:off x="1666433" y="1504449"/>
            <a:ext cx="1768627" cy="2251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图片 3" descr="love2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02930" y="2041474"/>
            <a:ext cx="1595985" cy="502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4" descr="2496_picture_of_a_running_fox_with_a_big_smile.pn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89451" y="4081066"/>
            <a:ext cx="2403927" cy="1535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图片 5" descr="2502_picture_of_a_happy_flying_pig_with_wings_and_goggles.pn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 rot="18977841">
            <a:off x="4042081" y="4209837"/>
            <a:ext cx="2091876" cy="1691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7" descr="love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 rot="405059">
            <a:off x="3322710" y="3186729"/>
            <a:ext cx="1420318" cy="1180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图片 8" descr="捕获.JPG"/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 rot="1289574">
            <a:off x="6963114" y="4510569"/>
            <a:ext cx="1835655" cy="1372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9" descr="zhujingwu.jpg"/>
          <p:cNvPicPr>
            <a:picLocks noChangeAspect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 rot="21250403">
            <a:off x="5961919" y="2294638"/>
            <a:ext cx="933309" cy="102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10" descr="recorder2.JPG"/>
          <p:cNvPicPr>
            <a:picLocks noChangeAspect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 rot="19201864" flipH="1">
            <a:off x="5571504" y="2332974"/>
            <a:ext cx="412904" cy="42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图片 12" descr="love4.JPG"/>
          <p:cNvPicPr>
            <a:picLocks noChangeAspect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072448" y="4572008"/>
            <a:ext cx="999882" cy="100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图片 13" descr="firework.JP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 rot="19661112">
            <a:off x="7729250" y="1382338"/>
            <a:ext cx="880118" cy="1325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图片 18" descr="love6.JPG"/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2471210" y="5718400"/>
            <a:ext cx="822631" cy="564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图片 19" descr="love5.JPG"/>
          <p:cNvPicPr>
            <a:picLocks noChangeAspect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 rot="21387744">
            <a:off x="3276136" y="5234011"/>
            <a:ext cx="1183196" cy="984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图片 20" descr="love6.JP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659380" y="5972175"/>
            <a:ext cx="370962" cy="25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图片 21" descr="love5.JPG"/>
          <p:cNvPicPr>
            <a:picLocks noChangeAspect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2030342" y="5884675"/>
            <a:ext cx="440868" cy="369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图片 22" descr="love6.JPG"/>
          <p:cNvPicPr>
            <a:picLocks noChangeAspect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1200643" y="6000768"/>
            <a:ext cx="370961" cy="25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02" name="Picture 3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32803" name="Picture 35" descr="card5"/>
          <p:cNvPicPr>
            <a:picLocks noChangeAspect="1" noChangeArrowheads="1"/>
          </p:cNvPicPr>
          <p:nvPr/>
        </p:nvPicPr>
        <p:blipFill>
          <a:blip r:embed="rId4"/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</p:spPr>
      </p:pic>
      <p:pic>
        <p:nvPicPr>
          <p:cNvPr id="32804" name="Picture 36" descr="card4"/>
          <p:cNvPicPr>
            <a:picLocks noChangeAspect="1" noChangeArrowheads="1"/>
          </p:cNvPicPr>
          <p:nvPr/>
        </p:nvPicPr>
        <p:blipFill>
          <a:blip r:embed="rId5"/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</p:spPr>
      </p:pic>
      <p:pic>
        <p:nvPicPr>
          <p:cNvPr id="32805" name="Picture 37" descr="card2"/>
          <p:cNvPicPr>
            <a:picLocks noChangeAspect="1" noChangeArrowheads="1"/>
          </p:cNvPicPr>
          <p:nvPr/>
        </p:nvPicPr>
        <p:blipFill>
          <a:blip r:embed="rId6"/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</p:spPr>
      </p:pic>
      <p:pic>
        <p:nvPicPr>
          <p:cNvPr id="32806" name="Picture 38" descr="card1"/>
          <p:cNvPicPr>
            <a:picLocks noChangeAspect="1" noChangeArrowheads="1"/>
          </p:cNvPicPr>
          <p:nvPr/>
        </p:nvPicPr>
        <p:blipFill>
          <a:blip r:embed="rId7"/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</p:spPr>
      </p:pic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990600" y="5605463"/>
            <a:ext cx="731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2000" b="1">
              <a:ea typeface="宋体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71604" y="1714488"/>
            <a:ext cx="4745723" cy="1015663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6000" b="1" cap="all" dirty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</a:rPr>
              <a:t>Thank</a:t>
            </a:r>
            <a:r>
              <a:rPr lang="en-US" altLang="zh-CN" sz="6000" b="1" cap="all" dirty="0">
                <a:ln w="0"/>
                <a:solidFill>
                  <a:schemeClr val="bg2"/>
                </a:solidFill>
                <a:effectLst>
                  <a:reflection blurRad="12700" stA="50000" endPos="50000" dist="5000" dir="5400000" sy="-100000" rotWithShape="0"/>
                </a:effectLst>
              </a:rPr>
              <a:t> </a:t>
            </a:r>
            <a:r>
              <a:rPr lang="en-US" altLang="zh-CN" sz="6000" b="1" cap="all" dirty="0">
                <a:ln w="0"/>
                <a:solidFill>
                  <a:schemeClr val="tx2"/>
                </a:solidFill>
                <a:effectLst>
                  <a:reflection blurRad="12700" stA="50000" endPos="50000" dist="5000" dir="5400000" sy="-100000" rotWithShape="0"/>
                </a:effectLst>
              </a:rPr>
              <a:t>You</a:t>
            </a:r>
            <a:endParaRPr lang="en-US" sz="6000" b="1" cap="all" dirty="0">
              <a:ln w="0"/>
              <a:solidFill>
                <a:schemeClr val="tx2"/>
              </a:soli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pic>
        <p:nvPicPr>
          <p:cNvPr id="9" name="图片 4" descr="ca003-cartoon-sunglasses-art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511300" y="3940176"/>
            <a:ext cx="3787775" cy="226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 descr="recorder2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20820224">
            <a:off x="3881438" y="4191001"/>
            <a:ext cx="692150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圆角矩形标注 10"/>
          <p:cNvSpPr/>
          <p:nvPr/>
        </p:nvSpPr>
        <p:spPr>
          <a:xfrm>
            <a:off x="5967413" y="2808289"/>
            <a:ext cx="2819429" cy="1314450"/>
          </a:xfrm>
          <a:prstGeom prst="wedgeRoundRectCallout">
            <a:avLst>
              <a:gd name="adj1" fmla="val -69070"/>
              <a:gd name="adj2" fmla="val 66682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rgbClr val="002060"/>
                </a:solidFill>
              </a:rPr>
              <a:t>I am Bridge. Please Take me home~</a:t>
            </a:r>
          </a:p>
        </p:txBody>
      </p:sp>
      <p:sp>
        <p:nvSpPr>
          <p:cNvPr id="12" name="Text Box 108"/>
          <p:cNvSpPr txBox="1">
            <a:spLocks noChangeArrowheads="1"/>
          </p:cNvSpPr>
          <p:nvPr/>
        </p:nvSpPr>
        <p:spPr bwMode="auto">
          <a:xfrm>
            <a:off x="5000628" y="619764"/>
            <a:ext cx="40719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rgbClr val="F2FDF7"/>
                </a:solidFill>
              </a:rPr>
              <a:t>©2009 Sonia, XIAO Sa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" name="Picture 102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</p:spPr>
      </p:pic>
      <p:pic>
        <p:nvPicPr>
          <p:cNvPr id="2149" name="Picture 101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</p:spPr>
      </p:pic>
      <p:pic>
        <p:nvPicPr>
          <p:cNvPr id="2148" name="Picture 100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</p:spPr>
      </p:pic>
      <p:pic>
        <p:nvPicPr>
          <p:cNvPr id="2147" name="Picture 99" descr="card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</p:spPr>
      </p:pic>
      <p:sp>
        <p:nvSpPr>
          <p:cNvPr id="2141" name="Text Box 93"/>
          <p:cNvSpPr txBox="1">
            <a:spLocks noChangeArrowheads="1"/>
          </p:cNvSpPr>
          <p:nvPr/>
        </p:nvSpPr>
        <p:spPr bwMode="auto">
          <a:xfrm>
            <a:off x="3124200" y="442913"/>
            <a:ext cx="51054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600" b="1">
                <a:solidFill>
                  <a:srgbClr val="FF0080"/>
                </a:solidFill>
              </a:rPr>
              <a:t>WINTER</a:t>
            </a:r>
            <a:endParaRPr lang="en-US" sz="9600">
              <a:solidFill>
                <a:srgbClr val="FF0080"/>
              </a:solidFill>
            </a:endParaRPr>
          </a:p>
        </p:txBody>
      </p:sp>
      <p:sp>
        <p:nvSpPr>
          <p:cNvPr id="2138" name="Text Box 90"/>
          <p:cNvSpPr txBox="1">
            <a:spLocks noChangeArrowheads="1"/>
          </p:cNvSpPr>
          <p:nvPr/>
        </p:nvSpPr>
        <p:spPr bwMode="auto">
          <a:xfrm>
            <a:off x="3352800" y="1677988"/>
            <a:ext cx="2133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solidFill>
                  <a:schemeClr val="bg2"/>
                </a:solidFill>
              </a:rPr>
              <a:t>Template</a:t>
            </a:r>
            <a:endParaRPr lang="en-US"/>
          </a:p>
        </p:txBody>
      </p:sp>
      <p:pic>
        <p:nvPicPr>
          <p:cNvPr id="2146" name="Picture 98" descr="card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-19050" y="-28575"/>
            <a:ext cx="9182100" cy="6886575"/>
          </a:xfrm>
          <a:prstGeom prst="rect">
            <a:avLst/>
          </a:prstGeom>
          <a:noFill/>
        </p:spPr>
      </p:pic>
      <p:sp>
        <p:nvSpPr>
          <p:cNvPr id="2153" name="Rectangle 105"/>
          <p:cNvSpPr>
            <a:spLocks noChangeArrowheads="1"/>
          </p:cNvSpPr>
          <p:nvPr/>
        </p:nvSpPr>
        <p:spPr bwMode="auto">
          <a:xfrm>
            <a:off x="5715000" y="166688"/>
            <a:ext cx="1447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4" name="标题 1"/>
          <p:cNvSpPr txBox="1">
            <a:spLocks/>
          </p:cNvSpPr>
          <p:nvPr/>
        </p:nvSpPr>
        <p:spPr bwMode="auto">
          <a:xfrm>
            <a:off x="57176" y="14286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2FDF7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Communication Gap</a:t>
            </a:r>
            <a:endParaRPr kumimoji="0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F2FDF7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  <p:pic>
        <p:nvPicPr>
          <p:cNvPr id="15" name="图片 3" descr="dogbarking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0750" y="3209925"/>
            <a:ext cx="2628900" cy="244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圆角矩形标注 15"/>
          <p:cNvSpPr/>
          <p:nvPr/>
        </p:nvSpPr>
        <p:spPr>
          <a:xfrm>
            <a:off x="428596" y="2000240"/>
            <a:ext cx="2300287" cy="749300"/>
          </a:xfrm>
          <a:prstGeom prst="wedgeRoundRectCallout">
            <a:avLst>
              <a:gd name="adj1" fmla="val -6635"/>
              <a:gd name="adj2" fmla="val 9040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>
                <a:solidFill>
                  <a:srgbClr val="002060"/>
                </a:solidFill>
                <a:ea typeface="宋体" pitchFamily="2" charset="-122"/>
              </a:rPr>
              <a:t>I like singing~</a:t>
            </a:r>
            <a:endParaRPr lang="zh-CN" altLang="en-US" sz="2000" dirty="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17" name="椭圆形标注 16"/>
          <p:cNvSpPr/>
          <p:nvPr/>
        </p:nvSpPr>
        <p:spPr>
          <a:xfrm rot="679670">
            <a:off x="5457825" y="1428750"/>
            <a:ext cx="2536825" cy="838200"/>
          </a:xfrm>
          <a:prstGeom prst="wedgeEllipseCallout">
            <a:avLst>
              <a:gd name="adj1" fmla="val -29469"/>
              <a:gd name="adj2" fmla="val 7612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  <a:ea typeface="宋体" pitchFamily="2" charset="-122"/>
              </a:rPr>
              <a:t>Are you hungry?</a:t>
            </a:r>
            <a:endParaRPr lang="zh-CN" altLang="en-US" dirty="0">
              <a:solidFill>
                <a:srgbClr val="002060"/>
              </a:solidFill>
              <a:ea typeface="宋体" pitchFamily="2" charset="-122"/>
            </a:endParaRPr>
          </a:p>
        </p:txBody>
      </p:sp>
      <p:sp>
        <p:nvSpPr>
          <p:cNvPr id="18" name="椭圆形标注 17"/>
          <p:cNvSpPr/>
          <p:nvPr/>
        </p:nvSpPr>
        <p:spPr>
          <a:xfrm rot="20428967">
            <a:off x="2921000" y="1520825"/>
            <a:ext cx="2395538" cy="906463"/>
          </a:xfrm>
          <a:prstGeom prst="wedgeEllipseCallout">
            <a:avLst>
              <a:gd name="adj1" fmla="val 32731"/>
              <a:gd name="adj2" fmla="val 6804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rgbClr val="002060"/>
                </a:solidFill>
              </a:rPr>
              <a:t>Are you thirsty?</a:t>
            </a:r>
          </a:p>
        </p:txBody>
      </p:sp>
      <p:pic>
        <p:nvPicPr>
          <p:cNvPr id="19" name="图片 7" descr="confused2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168775" y="2508250"/>
            <a:ext cx="2740025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4" name="Picture 5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0295" name="Picture 55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0296" name="Picture 56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0297" name="Picture 57" descr="card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0298" name="Picture 58" descr="card1"/>
          <p:cNvPicPr>
            <a:picLocks noChangeAspect="1" noChangeArrowheads="1"/>
          </p:cNvPicPr>
          <p:nvPr/>
        </p:nvPicPr>
        <p:blipFill>
          <a:blip r:embed="rId7"/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</p:spPr>
      </p:pic>
      <p:sp>
        <p:nvSpPr>
          <p:cNvPr id="12" name="标题 1"/>
          <p:cNvSpPr txBox="1">
            <a:spLocks/>
          </p:cNvSpPr>
          <p:nvPr/>
        </p:nvSpPr>
        <p:spPr>
          <a:xfrm>
            <a:off x="457200" y="357174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F2FDF7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Behaviors Implies Emotion</a:t>
            </a:r>
            <a:endParaRPr kumimoji="0" lang="en-US" sz="4400" b="0" i="0" u="none" strike="noStrike" kern="0" cap="none" spc="0" normalizeH="0" baseline="0" noProof="0" dirty="0" smtClean="0">
              <a:ln>
                <a:noFill/>
              </a:ln>
              <a:solidFill>
                <a:srgbClr val="F2FDF7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" name="图片 12" descr="wagging_excited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14414" y="1830305"/>
            <a:ext cx="2026502" cy="1805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图片 13" descr="arrow_2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21357188">
            <a:off x="3969656" y="2522076"/>
            <a:ext cx="1456429" cy="758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143636" y="2471630"/>
            <a:ext cx="1857388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>
              <a:defRPr/>
            </a:pPr>
            <a:r>
              <a:rPr lang="en-US" sz="3600" b="1" dirty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Excited</a:t>
            </a:r>
          </a:p>
        </p:txBody>
      </p:sp>
      <p:pic>
        <p:nvPicPr>
          <p:cNvPr id="16" name="图片 15" descr="open_mouth_nervous.pn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143636" y="3636174"/>
            <a:ext cx="1655380" cy="2291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图片 16" descr="arrow_2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 rot="10974127">
            <a:off x="3975663" y="4296977"/>
            <a:ext cx="1456428" cy="785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/>
        </p:nvSpPr>
        <p:spPr>
          <a:xfrm>
            <a:off x="1025878" y="4138941"/>
            <a:ext cx="2560270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zh-CN" sz="3600" b="1" dirty="0">
                <a:ln>
                  <a:prstDash val="solid"/>
                </a:ln>
                <a:solidFill>
                  <a:srgbClr val="002060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ea typeface="宋体" pitchFamily="2" charset="-122"/>
              </a:rPr>
              <a:t>Nervous and Scared</a:t>
            </a:r>
            <a:endParaRPr lang="en-US" sz="3600" b="1" dirty="0">
              <a:ln>
                <a:prstDash val="solid"/>
              </a:ln>
              <a:solidFill>
                <a:srgbClr val="002060"/>
              </a:soli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4" name="Picture 5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0295" name="Picture 55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0296" name="Picture 56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0297" name="Picture 57" descr="card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0298" name="Picture 58" descr="card1"/>
          <p:cNvPicPr>
            <a:picLocks noChangeAspect="1" noChangeArrowheads="1"/>
          </p:cNvPicPr>
          <p:nvPr/>
        </p:nvPicPr>
        <p:blipFill>
          <a:blip r:embed="rId7"/>
          <a:srcRect l="78838"/>
          <a:stretch>
            <a:fillRect/>
          </a:stretch>
        </p:blipFill>
        <p:spPr bwMode="auto">
          <a:xfrm>
            <a:off x="0" y="0"/>
            <a:ext cx="1943100" cy="6886575"/>
          </a:xfrm>
          <a:prstGeom prst="rect">
            <a:avLst/>
          </a:prstGeom>
          <a:noFill/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7200" y="357174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4400" kern="0" dirty="0">
                <a:solidFill>
                  <a:srgbClr val="F2FDF7"/>
                </a:solidFill>
                <a:latin typeface="+mj-lt"/>
                <a:ea typeface="宋体" pitchFamily="2" charset="-122"/>
                <a:cs typeface="+mj-cs"/>
              </a:rPr>
              <a:t>Behaviors Implies Emotion</a:t>
            </a:r>
            <a:endParaRPr lang="en-US" sz="4400" kern="0" dirty="0">
              <a:solidFill>
                <a:srgbClr val="F2FDF7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2" descr="raising_confident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48951" y="2752746"/>
            <a:ext cx="2137787" cy="300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3" descr="barking_dangerous.pn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030926" y="3071809"/>
            <a:ext cx="2874324" cy="2906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圆角矩形标注 9"/>
          <p:cNvSpPr/>
          <p:nvPr/>
        </p:nvSpPr>
        <p:spPr>
          <a:xfrm>
            <a:off x="1418650" y="1525162"/>
            <a:ext cx="2486599" cy="844975"/>
          </a:xfrm>
          <a:prstGeom prst="wedgeRoundRectCallout">
            <a:avLst>
              <a:gd name="adj1" fmla="val 4339"/>
              <a:gd name="adj2" fmla="val 9964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2060"/>
                </a:solidFill>
              </a:rPr>
              <a:t>There is a danger!!!</a:t>
            </a:r>
          </a:p>
        </p:txBody>
      </p:sp>
      <p:sp>
        <p:nvSpPr>
          <p:cNvPr id="11" name="圆角矩形标注 10"/>
          <p:cNvSpPr/>
          <p:nvPr/>
        </p:nvSpPr>
        <p:spPr>
          <a:xfrm>
            <a:off x="4788337" y="1525162"/>
            <a:ext cx="2303025" cy="844975"/>
          </a:xfrm>
          <a:prstGeom prst="wedgeRoundRectCallout">
            <a:avLst>
              <a:gd name="adj1" fmla="val 34683"/>
              <a:gd name="adj2" fmla="val 8021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rgbClr val="002060"/>
                </a:solidFill>
              </a:rPr>
              <a:t>I am very confident</a:t>
            </a:r>
            <a:r>
              <a:rPr lang="en-US" sz="2000" dirty="0" smtClean="0">
                <a:solidFill>
                  <a:srgbClr val="002060"/>
                </a:solidFill>
              </a:rPr>
              <a:t>~</a:t>
            </a:r>
            <a:endParaRPr 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2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1323" name="Picture 59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1324" name="Picture 60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82100" cy="6886575"/>
          </a:xfrm>
          <a:prstGeom prst="rect">
            <a:avLst/>
          </a:prstGeom>
          <a:noFill/>
        </p:spPr>
      </p:pic>
      <p:pic>
        <p:nvPicPr>
          <p:cNvPr id="11325" name="Picture 61" descr="card2"/>
          <p:cNvPicPr>
            <a:picLocks noChangeAspect="1" noChangeArrowheads="1"/>
          </p:cNvPicPr>
          <p:nvPr/>
        </p:nvPicPr>
        <p:blipFill>
          <a:blip r:embed="rId6"/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</p:spPr>
      </p:pic>
      <p:pic>
        <p:nvPicPr>
          <p:cNvPr id="11326" name="Picture 62" descr="card1"/>
          <p:cNvPicPr>
            <a:picLocks noChangeAspect="1" noChangeArrowheads="1"/>
          </p:cNvPicPr>
          <p:nvPr/>
        </p:nvPicPr>
        <p:blipFill>
          <a:blip r:embed="rId7"/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457200" y="357174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defRPr/>
            </a:pPr>
            <a:r>
              <a:rPr lang="en-US" altLang="zh-CN" sz="4400" kern="0" dirty="0" smtClean="0">
                <a:solidFill>
                  <a:srgbClr val="F2FDF7"/>
                </a:solidFill>
                <a:latin typeface="+mj-lt"/>
                <a:ea typeface="宋体" pitchFamily="2" charset="-122"/>
                <a:cs typeface="+mj-cs"/>
              </a:rPr>
              <a:t>Bridge</a:t>
            </a:r>
            <a:endParaRPr lang="zh-CN" altLang="en-US" sz="4400" kern="0" dirty="0">
              <a:solidFill>
                <a:srgbClr val="F2FDF7"/>
              </a:solidFill>
              <a:latin typeface="+mj-lt"/>
              <a:ea typeface="宋体" pitchFamily="2" charset="-122"/>
              <a:cs typeface="+mj-cs"/>
            </a:endParaRPr>
          </a:p>
        </p:txBody>
      </p:sp>
      <p:pic>
        <p:nvPicPr>
          <p:cNvPr id="8" name="图片 6" descr="ca003-cartoon-sunglasses-art.jp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928938" y="2808289"/>
            <a:ext cx="3214698" cy="1921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云形标注 8"/>
          <p:cNvSpPr/>
          <p:nvPr/>
        </p:nvSpPr>
        <p:spPr>
          <a:xfrm>
            <a:off x="4906736" y="1500174"/>
            <a:ext cx="2113636" cy="856652"/>
          </a:xfrm>
          <a:prstGeom prst="cloudCallout">
            <a:avLst>
              <a:gd name="adj1" fmla="val -70743"/>
              <a:gd name="adj2" fmla="val 2097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</a:rPr>
              <a:t>Memory</a:t>
            </a:r>
          </a:p>
        </p:txBody>
      </p:sp>
      <p:pic>
        <p:nvPicPr>
          <p:cNvPr id="10" name="图片 9" descr="memory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020371" y="1771451"/>
            <a:ext cx="1141480" cy="117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cpu_2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695333" y="1500174"/>
            <a:ext cx="1656866" cy="1104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云形标注 11"/>
          <p:cNvSpPr/>
          <p:nvPr/>
        </p:nvSpPr>
        <p:spPr>
          <a:xfrm>
            <a:off x="1125658" y="2093407"/>
            <a:ext cx="1482484" cy="643912"/>
          </a:xfrm>
          <a:prstGeom prst="cloudCallout">
            <a:avLst>
              <a:gd name="adj1" fmla="val 70091"/>
              <a:gd name="adj2" fmla="val 16190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</a:rPr>
              <a:t>CPU</a:t>
            </a:r>
          </a:p>
        </p:txBody>
      </p:sp>
      <p:pic>
        <p:nvPicPr>
          <p:cNvPr id="13" name="图片 12" descr="recorder.JPG"/>
          <p:cNvPicPr>
            <a:picLocks noChangeAspect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6675068" y="3857628"/>
            <a:ext cx="1486783" cy="1903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云形标注 13"/>
          <p:cNvSpPr/>
          <p:nvPr/>
        </p:nvSpPr>
        <p:spPr>
          <a:xfrm>
            <a:off x="4819416" y="5181600"/>
            <a:ext cx="2200955" cy="890606"/>
          </a:xfrm>
          <a:prstGeom prst="cloudCallout">
            <a:avLst>
              <a:gd name="adj1" fmla="val -28472"/>
              <a:gd name="adj2" fmla="val -1992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</a:rPr>
              <a:t>Recorder</a:t>
            </a:r>
          </a:p>
        </p:txBody>
      </p:sp>
      <p:pic>
        <p:nvPicPr>
          <p:cNvPr id="15" name="图片 14" descr="recorder2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 rot="20820224">
            <a:off x="4962017" y="2997482"/>
            <a:ext cx="554833" cy="55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云形标注 15"/>
          <p:cNvSpPr/>
          <p:nvPr/>
        </p:nvSpPr>
        <p:spPr>
          <a:xfrm>
            <a:off x="1125658" y="5218114"/>
            <a:ext cx="2589086" cy="854092"/>
          </a:xfrm>
          <a:prstGeom prst="cloudCallout">
            <a:avLst>
              <a:gd name="adj1" fmla="val 37207"/>
              <a:gd name="adj2" fmla="val -17627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>
                <a:solidFill>
                  <a:schemeClr val="bg2"/>
                </a:solidFill>
              </a:rPr>
              <a:t>Glasses</a:t>
            </a:r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22" name="Picture 58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1323" name="Picture 59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1324" name="Picture 60" descr="card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1325" name="Picture 61" descr="card2"/>
          <p:cNvPicPr>
            <a:picLocks noChangeAspect="1" noChangeArrowheads="1"/>
          </p:cNvPicPr>
          <p:nvPr/>
        </p:nvPicPr>
        <p:blipFill>
          <a:blip r:embed="rId6"/>
          <a:srcRect l="79668"/>
          <a:stretch>
            <a:fillRect/>
          </a:stretch>
        </p:blipFill>
        <p:spPr bwMode="auto">
          <a:xfrm>
            <a:off x="0" y="0"/>
            <a:ext cx="1866900" cy="6886575"/>
          </a:xfrm>
          <a:prstGeom prst="rect">
            <a:avLst/>
          </a:prstGeom>
          <a:noFill/>
        </p:spPr>
      </p:pic>
      <p:pic>
        <p:nvPicPr>
          <p:cNvPr id="11326" name="Picture 62" descr="card1"/>
          <p:cNvPicPr>
            <a:picLocks noChangeAspect="1" noChangeArrowheads="1"/>
          </p:cNvPicPr>
          <p:nvPr/>
        </p:nvPicPr>
        <p:blipFill>
          <a:blip r:embed="rId7"/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</p:spPr>
      </p:pic>
      <p:sp>
        <p:nvSpPr>
          <p:cNvPr id="17" name="标题 1"/>
          <p:cNvSpPr txBox="1">
            <a:spLocks/>
          </p:cNvSpPr>
          <p:nvPr/>
        </p:nvSpPr>
        <p:spPr bwMode="auto">
          <a:xfrm>
            <a:off x="414366" y="14286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2FDF7"/>
                </a:solidFill>
                <a:effectLst/>
                <a:uLnTx/>
                <a:uFillTx/>
                <a:latin typeface="+mj-lt"/>
                <a:ea typeface="宋体" charset="-122"/>
                <a:cs typeface="+mj-cs"/>
              </a:rPr>
              <a:t>Bridge Design</a:t>
            </a:r>
            <a:endParaRPr kumimoji="0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rgbClr val="F2FDF7"/>
              </a:solidFill>
              <a:effectLst/>
              <a:uLnTx/>
              <a:uFillTx/>
              <a:latin typeface="+mj-lt"/>
              <a:ea typeface="宋体" charset="-122"/>
              <a:cs typeface="+mj-cs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143000" y="1855788"/>
            <a:ext cx="80010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Glasses                    Get Images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Recorder                  Record Voice                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Memory                    Store Files 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GB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宋体" charset="-122"/>
                <a:cs typeface="+mn-cs"/>
              </a:rPr>
              <a:t>CPU                          Search for Solution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宋体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宋体" charset="-122"/>
            </a:endParaRPr>
          </a:p>
        </p:txBody>
      </p:sp>
      <p:pic>
        <p:nvPicPr>
          <p:cNvPr id="19" name="Picture 7" descr="C:\Users\Sonia\Desktop\spring09\LANG106\jiantou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10443" y="2064563"/>
            <a:ext cx="873053" cy="4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7" descr="C:\Users\Sonia\Desktop\spring09\LANG106\jiantou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6957" y="2760463"/>
            <a:ext cx="873052" cy="4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7" descr="C:\Users\Sonia\Desktop\spring09\LANG106\jiantou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84634" y="4286256"/>
            <a:ext cx="873052" cy="4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7" descr="C:\Users\Sonia\Desktop\spring09\LANG106\jiantou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46957" y="3564761"/>
            <a:ext cx="873052" cy="43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7" name="Picture 59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2348" name="Picture 60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2349" name="Picture 61" descr="card4"/>
          <p:cNvPicPr>
            <a:picLocks noChangeAspect="1" noChangeArrowheads="1"/>
          </p:cNvPicPr>
          <p:nvPr/>
        </p:nvPicPr>
        <p:blipFill>
          <a:blip r:embed="rId5"/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</p:spPr>
      </p:pic>
      <p:pic>
        <p:nvPicPr>
          <p:cNvPr id="12350" name="Picture 62" descr="card2"/>
          <p:cNvPicPr>
            <a:picLocks noChangeAspect="1" noChangeArrowheads="1"/>
          </p:cNvPicPr>
          <p:nvPr/>
        </p:nvPicPr>
        <p:blipFill>
          <a:blip r:embed="rId6"/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</p:spPr>
      </p:pic>
      <p:pic>
        <p:nvPicPr>
          <p:cNvPr id="12351" name="Picture 63" descr="card1"/>
          <p:cNvPicPr>
            <a:picLocks noChangeAspect="1" noChangeArrowheads="1"/>
          </p:cNvPicPr>
          <p:nvPr/>
        </p:nvPicPr>
        <p:blipFill>
          <a:blip r:embed="rId7"/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57242" y="21429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zh-CN" dirty="0" smtClean="0">
                <a:ea typeface="宋体" charset="-122"/>
              </a:rPr>
              <a:t>Bridge Workflow</a:t>
            </a:r>
            <a:endParaRPr lang="en-US" altLang="zh-CN" dirty="0" smtClean="0">
              <a:ea typeface="宋体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1285852" y="1428736"/>
          <a:ext cx="7000924" cy="414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6" name="圆角矩形 15"/>
          <p:cNvSpPr/>
          <p:nvPr/>
        </p:nvSpPr>
        <p:spPr>
          <a:xfrm>
            <a:off x="1285852" y="4586302"/>
            <a:ext cx="169067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Recorder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17" name="右箭头 16"/>
          <p:cNvSpPr/>
          <p:nvPr/>
        </p:nvSpPr>
        <p:spPr>
          <a:xfrm rot="18789791">
            <a:off x="2985329" y="4169812"/>
            <a:ext cx="571504" cy="48463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线形标注 1 22"/>
          <p:cNvSpPr/>
          <p:nvPr/>
        </p:nvSpPr>
        <p:spPr>
          <a:xfrm>
            <a:off x="6786578" y="2041384"/>
            <a:ext cx="1643074" cy="612648"/>
          </a:xfrm>
          <a:prstGeom prst="borderCallout1">
            <a:avLst>
              <a:gd name="adj1" fmla="val 18750"/>
              <a:gd name="adj2" fmla="val -8333"/>
              <a:gd name="adj3" fmla="val 174875"/>
              <a:gd name="adj4" fmla="val -305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2060"/>
                </a:solidFill>
              </a:rPr>
              <a:t>dictionary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24" name="线形标注 2(无边框) 23"/>
          <p:cNvSpPr/>
          <p:nvPr/>
        </p:nvSpPr>
        <p:spPr>
          <a:xfrm>
            <a:off x="4572000" y="4888054"/>
            <a:ext cx="1857388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394"/>
              <a:gd name="adj6" fmla="val -8200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Input device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28" name="线形标注 2(无边框) 27"/>
          <p:cNvSpPr/>
          <p:nvPr/>
        </p:nvSpPr>
        <p:spPr>
          <a:xfrm>
            <a:off x="4143372" y="1428736"/>
            <a:ext cx="1714512" cy="612648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7054"/>
              <a:gd name="adj6" fmla="val -6579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Input device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47" name="Picture 59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2348" name="Picture 60" descr="card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12349" name="Picture 61" descr="card4"/>
          <p:cNvPicPr>
            <a:picLocks noChangeAspect="1" noChangeArrowheads="1"/>
          </p:cNvPicPr>
          <p:nvPr/>
        </p:nvPicPr>
        <p:blipFill>
          <a:blip r:embed="rId5"/>
          <a:srcRect l="80498"/>
          <a:stretch>
            <a:fillRect/>
          </a:stretch>
        </p:blipFill>
        <p:spPr bwMode="auto">
          <a:xfrm>
            <a:off x="0" y="0"/>
            <a:ext cx="1790700" cy="6886575"/>
          </a:xfrm>
          <a:prstGeom prst="rect">
            <a:avLst/>
          </a:prstGeom>
          <a:noFill/>
        </p:spPr>
      </p:pic>
      <p:pic>
        <p:nvPicPr>
          <p:cNvPr id="12350" name="Picture 62" descr="card2"/>
          <p:cNvPicPr>
            <a:picLocks noChangeAspect="1" noChangeArrowheads="1"/>
          </p:cNvPicPr>
          <p:nvPr/>
        </p:nvPicPr>
        <p:blipFill>
          <a:blip r:embed="rId6"/>
          <a:srcRect l="81328" r="6224"/>
          <a:stretch>
            <a:fillRect/>
          </a:stretch>
        </p:blipFill>
        <p:spPr bwMode="auto">
          <a:xfrm>
            <a:off x="0" y="0"/>
            <a:ext cx="1143000" cy="6886575"/>
          </a:xfrm>
          <a:prstGeom prst="rect">
            <a:avLst/>
          </a:prstGeom>
          <a:noFill/>
        </p:spPr>
      </p:pic>
      <p:pic>
        <p:nvPicPr>
          <p:cNvPr id="12351" name="Picture 63" descr="card1"/>
          <p:cNvPicPr>
            <a:picLocks noChangeAspect="1" noChangeArrowheads="1"/>
          </p:cNvPicPr>
          <p:nvPr/>
        </p:nvPicPr>
        <p:blipFill>
          <a:blip r:embed="rId7"/>
          <a:srcRect l="82158" r="8714"/>
          <a:stretch>
            <a:fillRect/>
          </a:stretch>
        </p:blipFill>
        <p:spPr bwMode="auto">
          <a:xfrm>
            <a:off x="0" y="0"/>
            <a:ext cx="838200" cy="6886575"/>
          </a:xfrm>
          <a:prstGeom prst="rect">
            <a:avLst/>
          </a:prstGeom>
          <a:noFill/>
        </p:spPr>
      </p:pic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700118" y="274638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The Way to Get Suggestions</a:t>
            </a:r>
            <a:endParaRPr lang="zh-CN" altLang="en-US" dirty="0" smtClean="0">
              <a:ea typeface="宋体" charset="-122"/>
            </a:endParaRPr>
          </a:p>
        </p:txBody>
      </p:sp>
      <p:sp>
        <p:nvSpPr>
          <p:cNvPr id="20" name="文本占位符 2"/>
          <p:cNvSpPr>
            <a:spLocks noGrp="1"/>
          </p:cNvSpPr>
          <p:nvPr>
            <p:ph type="body" sz="half" idx="1"/>
          </p:nvPr>
        </p:nvSpPr>
        <p:spPr>
          <a:xfrm>
            <a:off x="1181136" y="1500174"/>
            <a:ext cx="3676616" cy="3826729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  <a:ea typeface="宋体" charset="-122"/>
              </a:rPr>
              <a:t>By Computer</a:t>
            </a:r>
          </a:p>
          <a:p>
            <a:r>
              <a:rPr lang="en-US" altLang="zh-CN" dirty="0" smtClean="0">
                <a:solidFill>
                  <a:srgbClr val="002060"/>
                </a:solidFill>
                <a:ea typeface="宋体" charset="-122"/>
              </a:rPr>
              <a:t>By Earphones</a:t>
            </a:r>
            <a:endParaRPr lang="zh-CN" altLang="en-US" dirty="0" smtClean="0">
              <a:solidFill>
                <a:srgbClr val="002060"/>
              </a:solidFill>
              <a:ea typeface="宋体" charset="-122"/>
            </a:endParaRPr>
          </a:p>
        </p:txBody>
      </p:sp>
      <p:pic>
        <p:nvPicPr>
          <p:cNvPr id="21" name="内容占位符 4" descr="0240430011[1].jpg"/>
          <p:cNvPicPr>
            <a:picLocks noGrp="1" noChangeAspect="1"/>
          </p:cNvPicPr>
          <p:nvPr>
            <p:ph sz="half" idx="2"/>
          </p:nvPr>
        </p:nvPicPr>
        <p:blipFill>
          <a:blip r:embed="rId8"/>
          <a:srcRect/>
          <a:stretch>
            <a:fillRect/>
          </a:stretch>
        </p:blipFill>
        <p:spPr>
          <a:xfrm>
            <a:off x="4857752" y="1615495"/>
            <a:ext cx="3764622" cy="2955168"/>
          </a:xfrm>
        </p:spPr>
      </p:pic>
      <p:sp>
        <p:nvSpPr>
          <p:cNvPr id="22" name="矩形 21"/>
          <p:cNvSpPr/>
          <p:nvPr/>
        </p:nvSpPr>
        <p:spPr>
          <a:xfrm rot="20778211">
            <a:off x="3809535" y="3838705"/>
            <a:ext cx="10213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or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pic>
        <p:nvPicPr>
          <p:cNvPr id="23" name="图片 9" descr="glasses_2.jpg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86243" y="3093079"/>
            <a:ext cx="2642815" cy="326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02" name="Picture 34" descr="Untitled-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82100" cy="6886575"/>
          </a:xfrm>
          <a:prstGeom prst="rect">
            <a:avLst/>
          </a:prstGeom>
          <a:noFill/>
        </p:spPr>
      </p:pic>
      <p:pic>
        <p:nvPicPr>
          <p:cNvPr id="32803" name="Picture 35" descr="card5"/>
          <p:cNvPicPr>
            <a:picLocks noChangeAspect="1" noChangeArrowheads="1"/>
          </p:cNvPicPr>
          <p:nvPr/>
        </p:nvPicPr>
        <p:blipFill>
          <a:blip r:embed="rId4"/>
          <a:srcRect l="82158"/>
          <a:stretch>
            <a:fillRect/>
          </a:stretch>
        </p:blipFill>
        <p:spPr bwMode="auto">
          <a:xfrm>
            <a:off x="0" y="-28575"/>
            <a:ext cx="1638300" cy="6886575"/>
          </a:xfrm>
          <a:prstGeom prst="rect">
            <a:avLst/>
          </a:prstGeom>
          <a:noFill/>
        </p:spPr>
      </p:pic>
      <p:pic>
        <p:nvPicPr>
          <p:cNvPr id="32804" name="Picture 36" descr="card4"/>
          <p:cNvPicPr>
            <a:picLocks noChangeAspect="1" noChangeArrowheads="1"/>
          </p:cNvPicPr>
          <p:nvPr/>
        </p:nvPicPr>
        <p:blipFill>
          <a:blip r:embed="rId5"/>
          <a:srcRect l="82158"/>
          <a:stretch>
            <a:fillRect/>
          </a:stretch>
        </p:blipFill>
        <p:spPr bwMode="auto">
          <a:xfrm>
            <a:off x="0" y="0"/>
            <a:ext cx="1638300" cy="6886575"/>
          </a:xfrm>
          <a:prstGeom prst="rect">
            <a:avLst/>
          </a:prstGeom>
          <a:noFill/>
        </p:spPr>
      </p:pic>
      <p:pic>
        <p:nvPicPr>
          <p:cNvPr id="32805" name="Picture 37" descr="card2"/>
          <p:cNvPicPr>
            <a:picLocks noChangeAspect="1" noChangeArrowheads="1"/>
          </p:cNvPicPr>
          <p:nvPr/>
        </p:nvPicPr>
        <p:blipFill>
          <a:blip r:embed="rId6"/>
          <a:srcRect l="82988" r="6224"/>
          <a:stretch>
            <a:fillRect/>
          </a:stretch>
        </p:blipFill>
        <p:spPr bwMode="auto">
          <a:xfrm>
            <a:off x="0" y="0"/>
            <a:ext cx="990600" cy="6886575"/>
          </a:xfrm>
          <a:prstGeom prst="rect">
            <a:avLst/>
          </a:prstGeom>
          <a:noFill/>
        </p:spPr>
      </p:pic>
      <p:pic>
        <p:nvPicPr>
          <p:cNvPr id="32806" name="Picture 38" descr="card1"/>
          <p:cNvPicPr>
            <a:picLocks noChangeAspect="1" noChangeArrowheads="1"/>
          </p:cNvPicPr>
          <p:nvPr/>
        </p:nvPicPr>
        <p:blipFill>
          <a:blip r:embed="rId7"/>
          <a:srcRect l="83818" r="8714"/>
          <a:stretch>
            <a:fillRect/>
          </a:stretch>
        </p:blipFill>
        <p:spPr bwMode="auto">
          <a:xfrm>
            <a:off x="0" y="0"/>
            <a:ext cx="685800" cy="6886575"/>
          </a:xfrm>
          <a:prstGeom prst="rect">
            <a:avLst/>
          </a:prstGeom>
          <a:noFill/>
        </p:spPr>
      </p:pic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990600" y="5605463"/>
            <a:ext cx="731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</a:pPr>
            <a:endParaRPr lang="en-US" altLang="zh-CN" sz="2000" b="1">
              <a:ea typeface="宋体" charset="-122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00034" y="142852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2FDF7"/>
                </a:solidFill>
                <a:ea typeface="宋体" charset="-122"/>
              </a:rPr>
              <a:t>Advantages</a:t>
            </a:r>
            <a:endParaRPr lang="zh-CN" altLang="en-US" dirty="0" smtClean="0">
              <a:solidFill>
                <a:srgbClr val="F2FDF7"/>
              </a:solidFill>
              <a:ea typeface="宋体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type="body" sz="half" idx="1"/>
          </p:nvPr>
        </p:nvSpPr>
        <p:spPr>
          <a:xfrm>
            <a:off x="1214414" y="1500174"/>
            <a:ext cx="8373674" cy="796494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2060"/>
                </a:solidFill>
                <a:ea typeface="宋体" charset="-122"/>
              </a:rPr>
              <a:t>Download Countless Files from Internet</a:t>
            </a:r>
            <a:endParaRPr lang="zh-CN" altLang="en-US" dirty="0" smtClean="0">
              <a:solidFill>
                <a:srgbClr val="002060"/>
              </a:solidFill>
              <a:ea typeface="宋体" charset="-122"/>
            </a:endParaRPr>
          </a:p>
        </p:txBody>
      </p:sp>
      <p:pic>
        <p:nvPicPr>
          <p:cNvPr id="10" name="内容占位符 4" descr="14-Download_icon.jpg"/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1257606" y="2735263"/>
            <a:ext cx="5180867" cy="3519684"/>
          </a:xfrm>
          <a:effectLst>
            <a:softEdge rad="112500"/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29455" y="4143380"/>
            <a:ext cx="1757346" cy="182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4C4C4C"/>
      </a:dk1>
      <a:lt1>
        <a:srgbClr val="CCCCCC"/>
      </a:lt1>
      <a:dk2>
        <a:srgbClr val="FF0080"/>
      </a:dk2>
      <a:lt2>
        <a:srgbClr val="666666"/>
      </a:lt2>
      <a:accent1>
        <a:srgbClr val="333333"/>
      </a:accent1>
      <a:accent2>
        <a:srgbClr val="66CCFF"/>
      </a:accent2>
      <a:accent3>
        <a:srgbClr val="E2E2E2"/>
      </a:accent3>
      <a:accent4>
        <a:srgbClr val="404040"/>
      </a:accent4>
      <a:accent5>
        <a:srgbClr val="ADADAD"/>
      </a:accent5>
      <a:accent6>
        <a:srgbClr val="5CB9E7"/>
      </a:accent6>
      <a:hlink>
        <a:srgbClr val="FF0080"/>
      </a:hlink>
      <a:folHlink>
        <a:srgbClr val="666666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3366FF"/>
        </a:hlink>
        <a:folHlink>
          <a:srgbClr val="66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DAEDE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66"/>
        </a:dk1>
        <a:lt1>
          <a:srgbClr val="FFFFFF"/>
        </a:lt1>
        <a:dk2>
          <a:srgbClr val="000066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56"/>
        </a:accent4>
        <a:accent5>
          <a:srgbClr val="E2F4FF"/>
        </a:accent5>
        <a:accent6>
          <a:srgbClr val="2D2D8A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3191</TotalTime>
  <Words>123</Words>
  <PresentationFormat>全屏显示(4:3)</PresentationFormat>
  <Paragraphs>57</Paragraphs>
  <Slides>11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Default Design</vt:lpstr>
      <vt:lpstr>幻灯片 1</vt:lpstr>
      <vt:lpstr>幻灯片 2</vt:lpstr>
      <vt:lpstr>幻灯片 3</vt:lpstr>
      <vt:lpstr>幻灯片 4</vt:lpstr>
      <vt:lpstr>幻灯片 5</vt:lpstr>
      <vt:lpstr>幻灯片 6</vt:lpstr>
      <vt:lpstr>Bridge Workflow</vt:lpstr>
      <vt:lpstr>The Way to Get Suggestions</vt:lpstr>
      <vt:lpstr>Advantages</vt:lpstr>
      <vt:lpstr>幻灯片 10</vt:lpstr>
      <vt:lpstr>幻灯片 11</vt:lpstr>
    </vt:vector>
  </TitlesOfParts>
  <Company>clearly presented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Flowers</dc:title>
  <dc:creator>Sonia</dc:creator>
  <cp:lastModifiedBy>Sonia, XIAO SA</cp:lastModifiedBy>
  <cp:revision>158</cp:revision>
  <dcterms:modified xsi:type="dcterms:W3CDTF">2009-05-12T05:20:51Z</dcterms:modified>
</cp:coreProperties>
</file>