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F3E13-34A8-4B2C-980E-2C93DFF67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E8D596-77BB-4E83-969B-6F1539D1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B8122-A994-4E30-879A-4CDE996A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CD88C5-CB6E-4114-A3D1-198BF4C9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7877C-EE04-4B16-AC31-537F2186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51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7D0E4-C83E-4CC7-8826-6A39C330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862306-E583-4886-88D7-00AC3911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DE776-9349-42AC-9EBB-DB4C0F8A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81E8AF-B963-4DD9-BD3E-D90B9DD9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5342-4D14-448D-BC45-650B04C2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7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DC4D3-F428-4DED-8D92-A20C89FE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17B25C-8AB8-4553-8C05-22016028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66D0B-5DD0-4928-B4E3-E0A675BA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450A8-6889-4B67-A7F0-A73CD55D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3B745-BC2C-42CB-9CBC-83127BF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9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37A58-A620-4F0B-93E0-7469F310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77D46-A3AC-4472-A613-B4608D47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07541-BE7D-4F34-A070-1BC03C5F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88CF6D-4A38-4E61-A467-6620DD81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22B453-7A1F-4744-8B86-8655B578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9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24B0-0652-4838-BA3A-23AF871D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7D18DF-2851-4342-80BE-842541714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5E3BA-607F-44B6-83E8-9DACDBA7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33ED90-7730-4060-BF7F-2196B59A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49345-D3DA-4C2A-84A6-2AF5CEC0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06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131CC-38AA-4710-9757-116EF873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395D8-5714-4A7C-AE1E-837E9BC2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479A2-EE87-4212-B705-D142CC04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31EAA1-C579-4F38-8D5E-9EA167F5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3DC92-7CAC-48E1-A39E-9FE76683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9ECF80-5FA3-4EB7-A056-EE10B9F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08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2BFA26-E11B-4D27-A360-C8CB3A1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9915A6-04C7-40EF-A132-A41BE5BE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B3BFED-5DB6-45B0-90F1-EC6BA1526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6BBEC0-52CE-4FB7-BF87-380FA7769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FA10E3-90BB-4BDA-AB8D-B4223531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33DA99-59DF-426B-AB10-6931BD56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B2E40A-DD20-47A4-9DC6-58049A4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6E3634-4C75-448D-945D-2488B92B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25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B68A1-431E-42CC-8268-2DFAA155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6D012D-DC54-4697-B917-6EBC0885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91A741-03AF-4B4E-8235-D642DAD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5F3EC2-699B-43A4-A36E-474DF514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0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5F2F24-B37E-4466-A570-287A1CDA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AF85DD-A1C1-4851-8987-0A13A686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3E92BA-B0BA-4518-A2D5-52FA0405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8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68971-0939-49D3-B8B7-B8B87BC1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F4FE25-F6C6-4303-93AA-64BDE3BB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E56D53-2358-4741-9DA1-85D5B57C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E4F04C-3B79-4072-AD0A-9F62276F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DC9DCB-F8E0-424E-AA4D-895832ED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92CE84-03BF-4AD2-AEF5-4E835F0B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40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D9ACB-0DF0-4B64-9DB8-47ABB7D8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9E7CAF-C5A4-424D-84F0-EB5136F59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90D2B5-F3B0-4C17-9794-A7F79848E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EE705E-97E7-4F0F-99AD-E95D24B8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FD041-E775-429C-8330-FAE481EB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1D73E-F7F4-4B9E-B81C-A3EB11E3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4201EC-4BE5-441B-8D63-E0B48ED9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D333D5-CADE-4A15-B28F-A3CC1967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AF750-96A7-4D46-926D-F314962E1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B51AD-9210-4F11-8900-60FC403AC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91A93-03E9-4D67-B89E-EDEA17A3B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3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B3657-8A5C-45FE-90D4-E586F55A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7762"/>
            <a:ext cx="9144000" cy="1259297"/>
          </a:xfrm>
        </p:spPr>
        <p:txBody>
          <a:bodyPr/>
          <a:lstStyle/>
          <a:p>
            <a:r>
              <a:rPr kumimoji="1" lang="ja-JP" altLang="en-US" dirty="0"/>
              <a:t>自宅介護みまもり</a:t>
            </a:r>
            <a:r>
              <a:rPr kumimoji="1" lang="ja-JP" altLang="en-US" dirty="0" err="1"/>
              <a:t>くん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9A2FE6-D235-409C-A98A-B4CF0B229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1ECDF4-5D3C-40A6-BD80-045D3DAED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18" y="1779738"/>
            <a:ext cx="6103564" cy="43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8FA6E-251C-4529-8BD8-FBD0162EE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D6160C-9104-4436-9476-474919D82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CDD40E-75BC-421C-89BB-0E11366DA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12" y="147637"/>
            <a:ext cx="6732775" cy="58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A2ECB8D-9D3C-4BCE-B80C-0D9225965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14" y="585460"/>
            <a:ext cx="8694645" cy="5418845"/>
          </a:xfrm>
        </p:spPr>
      </p:pic>
    </p:spTree>
    <p:extLst>
      <p:ext uri="{BB962C8B-B14F-4D97-AF65-F5344CB8AC3E}">
        <p14:creationId xmlns:p14="http://schemas.microsoft.com/office/powerpoint/2010/main" val="235761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35313-06E0-4598-87BB-3B826D5E6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09867D-3989-4DA0-86E5-6E28E5AD9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FD5A4C-57A3-4F0F-B1BC-CA2CA080A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769"/>
            <a:ext cx="12192000" cy="53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59941-F599-40A9-90A5-8336871A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EB54F2F-799D-4358-A34C-1EE39399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01" y="493620"/>
            <a:ext cx="5625634" cy="5625634"/>
          </a:xfrm>
        </p:spPr>
      </p:pic>
    </p:spTree>
    <p:extLst>
      <p:ext uri="{BB962C8B-B14F-4D97-AF65-F5344CB8AC3E}">
        <p14:creationId xmlns:p14="http://schemas.microsoft.com/office/powerpoint/2010/main" val="279938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自宅介護みまもりくん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自宅介護みまもりくん</dc:title>
  <dc:creator>高阪 美香子</dc:creator>
  <cp:lastModifiedBy>高阪 美香子</cp:lastModifiedBy>
  <cp:revision>1</cp:revision>
  <dcterms:created xsi:type="dcterms:W3CDTF">2018-09-15T07:35:41Z</dcterms:created>
  <dcterms:modified xsi:type="dcterms:W3CDTF">2018-09-15T07:36:18Z</dcterms:modified>
</cp:coreProperties>
</file>