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>
        <p:scale>
          <a:sx n="111" d="100"/>
          <a:sy n="111" d="100"/>
        </p:scale>
        <p:origin x="-1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8486C-C719-7048-B720-17EE9583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6BE1B-278C-1B43-8EE9-567C2251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7E1F4-5F31-3447-82C5-113A0DA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BC438-2152-EE4F-B168-2C1DC772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3D66C-BCEB-3545-A88D-D604278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77F57-4707-924F-BBEF-2FF0CB01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8FD838-4618-1443-B45C-77112188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8C7B1-43D7-E24E-950C-EDD89115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C95B5-5C52-A749-AC23-C8E69D08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09684-0A5C-3549-ABB0-F7431103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C201B7-0C26-4047-93E9-3C47CEFA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C234A6-7042-DB47-9E59-B88590BED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F02B2-6EBA-5441-9103-5D542B02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39170-7379-854C-A975-55712D16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BD090-05CE-0343-A780-BD031E18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42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89258-FDB6-694B-B057-EE5FC0E0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047D6-2C96-AC4E-9262-5DD0372A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04650-D619-6443-92E6-BB6760DF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210B4-478E-CA42-AEBD-506CDED4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D1719-C69F-FF40-8638-8058968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D3667-BF81-394D-BE6E-93247E68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DC31E-DD72-C542-9DA6-4F8BDEE3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1BD88-9AE1-D84E-B8C3-65743AAF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3909E-5159-014D-950F-B8D46088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13BC7C-1D38-8947-A2BB-AC210DCF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9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92D13-99EC-874E-B0CD-D79AC6E3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278B8-49C8-054F-87B7-C8858A47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C6E4B9-9ECB-CB45-8925-FFAED1CD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68AAB-FEBD-AD46-9EC0-4A4F4690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618E3B-8126-FB41-A71E-73AB7444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A458C-CD7C-D04A-8FB7-141B880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0C9EC-BE5F-7445-B5B8-2A216690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2CDFED-7A27-B14F-B883-01F830CD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86901D-17EC-6746-B34F-55026AD37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FAA0A-3F3A-2343-86C5-18DDE7BF4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BC6309-B2C4-114C-89C1-B2E885C4E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7342D0-8D28-DF40-B2C3-3D5CCC23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FB3999-739B-6649-9E30-99EFE3C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7FAF11-BED3-064F-A36F-A629FEF2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3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CCF66-7C46-524E-ACC8-9134A285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32263E-7824-2C49-8421-599D689E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96C1F2-0EB1-3B47-A7CD-57907DC3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28E47A-80FD-7646-AAA2-ABE56E18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3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3A6405-0D1D-5049-9736-7D9ADE3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FA842A-81CB-154D-8807-CF6332B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6BFBF-1B46-4044-91D7-3332DCBB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11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D428-1C52-E34D-AF9B-74758BE9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71174-8594-164C-9556-57BBC8A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215B2-F53C-A64B-A03A-1F132551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F81EA7-1AF2-B545-BFE5-592F7052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6D8A0F-A830-F443-BDEC-56F1D214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1A49C-57A0-EA40-B457-4774B7C4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571AC-2E18-F341-A529-7DDD5EB9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6499B7-0F22-354E-91B0-36ADBDA2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29FFBD-0837-D749-AA1C-AEC693F3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E11F1-8816-7A4A-A70A-C187B1FD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394D47-51B7-0743-8F22-85E011B7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EEAB07-882B-9841-BD4D-AB66005F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63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61520-D638-6741-8F12-DB749CCE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54F669-1980-E744-ADF2-D92F1DD3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51C54-C820-3348-BCFB-C02D525D8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3167-7615-3748-B64D-E3FAA9BEADB8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3A7B7-E98B-D346-83DF-FA3C8A22E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BBB3D-1A98-6B4E-B8AB-FC8B56A3C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296C-57F6-1145-9753-9596DC85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5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035DBC-00CE-0C45-BD20-FABAF0FFCB32}"/>
              </a:ext>
            </a:extLst>
          </p:cNvPr>
          <p:cNvSpPr txBox="1"/>
          <p:nvPr/>
        </p:nvSpPr>
        <p:spPr>
          <a:xfrm>
            <a:off x="1988191" y="1249960"/>
            <a:ext cx="2474752" cy="12667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6000" dirty="0"/>
              <a:t>21:25</a:t>
            </a:r>
            <a:endParaRPr kumimoji="1" lang="ja-JP" altLang="en-US" sz="6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48F880-D520-7048-9310-E683F6BDA6E7}"/>
              </a:ext>
            </a:extLst>
          </p:cNvPr>
          <p:cNvSpPr txBox="1"/>
          <p:nvPr/>
        </p:nvSpPr>
        <p:spPr>
          <a:xfrm>
            <a:off x="1988191" y="2516697"/>
            <a:ext cx="2474752" cy="28019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11/11 13:40 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振るイベント対応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11/11 13:30 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振るイベント発生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11/11  7:01 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起床イベント対応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11/11  7:00 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起床イベント発生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11/10 23:45 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温度異常解消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11/10 23:40 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温度異常検知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</a:p>
          <a:p>
            <a:pPr>
              <a:lnSpc>
                <a:spcPct val="200000"/>
              </a:lnSpc>
            </a:pP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905949-C80F-9F42-9B74-272A24F1B283}"/>
              </a:ext>
            </a:extLst>
          </p:cNvPr>
          <p:cNvSpPr txBox="1"/>
          <p:nvPr/>
        </p:nvSpPr>
        <p:spPr>
          <a:xfrm>
            <a:off x="5791200" y="515994"/>
            <a:ext cx="28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画面</a:t>
            </a:r>
            <a:r>
              <a:rPr lang="en-US" altLang="ja-JP" sz="4400" dirty="0"/>
              <a:t>1</a:t>
            </a:r>
            <a:endParaRPr kumimoji="1" lang="ja-JP" altLang="en-US" sz="4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5AB61-35E6-C547-85F0-55066A0F50BE}"/>
              </a:ext>
            </a:extLst>
          </p:cNvPr>
          <p:cNvSpPr txBox="1"/>
          <p:nvPr/>
        </p:nvSpPr>
        <p:spPr>
          <a:xfrm>
            <a:off x="5333999" y="1397007"/>
            <a:ext cx="6448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/>
              <a:t>上段に現在時刻を表示します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下段にログから取得した過去のイベント履歴を表示します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/>
              <a:t>アプリ初期起動時は本画面を表示します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イベント履歴の文字列をクリックすると画面</a:t>
            </a:r>
            <a:r>
              <a:rPr lang="en-US" altLang="ja-JP" sz="3200" dirty="0"/>
              <a:t>2</a:t>
            </a:r>
            <a:r>
              <a:rPr lang="ja-JP" altLang="en-US" sz="3200"/>
              <a:t>に遷移します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sz="3200"/>
          </a:p>
        </p:txBody>
      </p:sp>
      <p:pic>
        <p:nvPicPr>
          <p:cNvPr id="5" name="図 4" descr="電子機器, モニター, ディスプレイ, 座っている が含まれている画像&#10;&#10;&#10;&#10;自動的に生成された説明">
            <a:extLst>
              <a:ext uri="{FF2B5EF4-FFF2-40B4-BE49-F238E27FC236}">
                <a16:creationId xmlns:a16="http://schemas.microsoft.com/office/drawing/2014/main" id="{741E5F41-4052-B84D-BCC6-51D437C9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1" y="700660"/>
            <a:ext cx="2657474" cy="5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48F880-D520-7048-9310-E683F6BDA6E7}"/>
              </a:ext>
            </a:extLst>
          </p:cNvPr>
          <p:cNvSpPr txBox="1"/>
          <p:nvPr/>
        </p:nvSpPr>
        <p:spPr>
          <a:xfrm>
            <a:off x="1988191" y="1207009"/>
            <a:ext cx="2474752" cy="41116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発生日時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2018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年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11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月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日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土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) 23:45:32</a:t>
            </a: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発生イベント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温度異常解消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イベント詳細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温度が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29.4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℃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(30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℃以下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1200">
                <a:latin typeface="MS Gothic" panose="020B0609070205080204" pitchFamily="49" charset="-128"/>
                <a:ea typeface="MS Gothic" panose="020B0609070205080204" pitchFamily="49" charset="-128"/>
              </a:rPr>
              <a:t>になりました。</a:t>
            </a:r>
            <a:endParaRPr lang="en-US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905949-C80F-9F42-9B74-272A24F1B283}"/>
              </a:ext>
            </a:extLst>
          </p:cNvPr>
          <p:cNvSpPr txBox="1"/>
          <p:nvPr/>
        </p:nvSpPr>
        <p:spPr>
          <a:xfrm>
            <a:off x="5791200" y="515994"/>
            <a:ext cx="28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画面</a:t>
            </a:r>
            <a:r>
              <a:rPr lang="en-US" altLang="ja-JP" sz="4400" dirty="0"/>
              <a:t>2</a:t>
            </a:r>
            <a:endParaRPr kumimoji="1" lang="ja-JP" altLang="en-US" sz="4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5AB61-35E6-C547-85F0-55066A0F50BE}"/>
              </a:ext>
            </a:extLst>
          </p:cNvPr>
          <p:cNvSpPr txBox="1"/>
          <p:nvPr/>
        </p:nvSpPr>
        <p:spPr>
          <a:xfrm>
            <a:off x="5333999" y="1397007"/>
            <a:ext cx="64482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/>
              <a:t>イベントの以下の内容をログから取得して表示します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OK</a:t>
            </a:r>
            <a:r>
              <a:rPr kumimoji="1" lang="ja-JP" altLang="en-US" sz="3200"/>
              <a:t>ボタンを押すと画面</a:t>
            </a:r>
            <a:r>
              <a:rPr kumimoji="1" lang="en-US" altLang="ja-JP" sz="3200" dirty="0"/>
              <a:t>1</a:t>
            </a:r>
            <a:r>
              <a:rPr kumimoji="1" lang="ja-JP" altLang="en-US" sz="3200"/>
              <a:t>に遷移します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B7AF57-F5EF-8A4A-B13D-C4395FE3257A}"/>
              </a:ext>
            </a:extLst>
          </p:cNvPr>
          <p:cNvSpPr txBox="1"/>
          <p:nvPr/>
        </p:nvSpPr>
        <p:spPr>
          <a:xfrm>
            <a:off x="2651760" y="4937760"/>
            <a:ext cx="12435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Ｏ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Ｋ</a:t>
            </a:r>
          </a:p>
        </p:txBody>
      </p:sp>
      <p:pic>
        <p:nvPicPr>
          <p:cNvPr id="5" name="図 4" descr="電子機器, モニター, ディスプレイ, 座っている が含まれている画像&#10;&#10;&#10;&#10;自動的に生成された説明">
            <a:extLst>
              <a:ext uri="{FF2B5EF4-FFF2-40B4-BE49-F238E27FC236}">
                <a16:creationId xmlns:a16="http://schemas.microsoft.com/office/drawing/2014/main" id="{741E5F41-4052-B84D-BCC6-51D437C9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1" y="700660"/>
            <a:ext cx="2657474" cy="5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48F880-D520-7048-9310-E683F6BDA6E7}"/>
              </a:ext>
            </a:extLst>
          </p:cNvPr>
          <p:cNvSpPr txBox="1"/>
          <p:nvPr/>
        </p:nvSpPr>
        <p:spPr>
          <a:xfrm>
            <a:off x="1988191" y="1207009"/>
            <a:ext cx="2474752" cy="11051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呼び出し発生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905949-C80F-9F42-9B74-272A24F1B283}"/>
              </a:ext>
            </a:extLst>
          </p:cNvPr>
          <p:cNvSpPr txBox="1"/>
          <p:nvPr/>
        </p:nvSpPr>
        <p:spPr>
          <a:xfrm>
            <a:off x="5791200" y="515994"/>
            <a:ext cx="28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画面</a:t>
            </a:r>
            <a:r>
              <a:rPr lang="en-US" altLang="ja-JP" sz="4400" dirty="0"/>
              <a:t>3</a:t>
            </a:r>
            <a:endParaRPr kumimoji="1" lang="ja-JP" altLang="en-US" sz="4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5AB61-35E6-C547-85F0-55066A0F50BE}"/>
              </a:ext>
            </a:extLst>
          </p:cNvPr>
          <p:cNvSpPr txBox="1"/>
          <p:nvPr/>
        </p:nvSpPr>
        <p:spPr>
          <a:xfrm>
            <a:off x="5333999" y="1397007"/>
            <a:ext cx="6448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機器を振るイベントを検知した際に表示します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発生日時、イベント名、イベント内容をログに記録します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OK</a:t>
            </a:r>
            <a:r>
              <a:rPr kumimoji="1" lang="ja-JP" altLang="en-US" sz="3200"/>
              <a:t>ボタンをタップと、タップ発生日時、イベント名、イベント内容をログに記録し、画面</a:t>
            </a:r>
            <a:r>
              <a:rPr kumimoji="1" lang="en-US" altLang="ja-JP" sz="3200" dirty="0"/>
              <a:t>1</a:t>
            </a:r>
            <a:r>
              <a:rPr kumimoji="1" lang="ja-JP" altLang="en-US" sz="3200"/>
              <a:t>に遷移します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B56131-74C5-4147-AFE0-65347AF8FD61}"/>
              </a:ext>
            </a:extLst>
          </p:cNvPr>
          <p:cNvSpPr txBox="1"/>
          <p:nvPr/>
        </p:nvSpPr>
        <p:spPr>
          <a:xfrm>
            <a:off x="1977312" y="2312125"/>
            <a:ext cx="2474752" cy="306485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装置を振って呼び出しています。</a:t>
            </a:r>
            <a:endParaRPr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対応が完了したら、</a:t>
            </a:r>
            <a:r>
              <a:rPr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OK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ボタンをタップしてください。</a:t>
            </a:r>
            <a:endParaRPr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B7AF57-F5EF-8A4A-B13D-C4395FE3257A}"/>
              </a:ext>
            </a:extLst>
          </p:cNvPr>
          <p:cNvSpPr txBox="1"/>
          <p:nvPr/>
        </p:nvSpPr>
        <p:spPr>
          <a:xfrm>
            <a:off x="2651760" y="4937760"/>
            <a:ext cx="12435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Ｏ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Ｋ</a:t>
            </a:r>
          </a:p>
        </p:txBody>
      </p:sp>
      <p:pic>
        <p:nvPicPr>
          <p:cNvPr id="5" name="図 4" descr="電子機器, モニター, ディスプレイ, 座っている が含まれている画像&#10;&#10;&#10;&#10;自動的に生成された説明">
            <a:extLst>
              <a:ext uri="{FF2B5EF4-FFF2-40B4-BE49-F238E27FC236}">
                <a16:creationId xmlns:a16="http://schemas.microsoft.com/office/drawing/2014/main" id="{741E5F41-4052-B84D-BCC6-51D437C9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1" y="700660"/>
            <a:ext cx="2657474" cy="5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48F880-D520-7048-9310-E683F6BDA6E7}"/>
              </a:ext>
            </a:extLst>
          </p:cNvPr>
          <p:cNvSpPr txBox="1"/>
          <p:nvPr/>
        </p:nvSpPr>
        <p:spPr>
          <a:xfrm>
            <a:off x="1988191" y="1207009"/>
            <a:ext cx="2474752" cy="11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起きました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905949-C80F-9F42-9B74-272A24F1B283}"/>
              </a:ext>
            </a:extLst>
          </p:cNvPr>
          <p:cNvSpPr txBox="1"/>
          <p:nvPr/>
        </p:nvSpPr>
        <p:spPr>
          <a:xfrm>
            <a:off x="5791200" y="515994"/>
            <a:ext cx="28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画面</a:t>
            </a:r>
            <a:r>
              <a:rPr lang="en-US" altLang="ja-JP" sz="4400" dirty="0"/>
              <a:t>4</a:t>
            </a:r>
            <a:endParaRPr kumimoji="1" lang="ja-JP" altLang="en-US" sz="4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5AB61-35E6-C547-85F0-55066A0F50BE}"/>
              </a:ext>
            </a:extLst>
          </p:cNvPr>
          <p:cNvSpPr txBox="1"/>
          <p:nvPr/>
        </p:nvSpPr>
        <p:spPr>
          <a:xfrm>
            <a:off x="5333999" y="1397007"/>
            <a:ext cx="6448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光検知イベントを検知した際に表示します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発生日時、イベント名、イベント内容をログに記録します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OK</a:t>
            </a:r>
            <a:r>
              <a:rPr kumimoji="1" lang="ja-JP" altLang="en-US" sz="3200"/>
              <a:t>ボタンをタップと、タップ発生日時、イベント名、イベント内容をログに記録し、画面</a:t>
            </a:r>
            <a:r>
              <a:rPr kumimoji="1" lang="en-US" altLang="ja-JP" sz="3200" dirty="0"/>
              <a:t>1</a:t>
            </a:r>
            <a:r>
              <a:rPr kumimoji="1" lang="ja-JP" altLang="en-US" sz="3200"/>
              <a:t>に遷移します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B56131-74C5-4147-AFE0-65347AF8FD61}"/>
              </a:ext>
            </a:extLst>
          </p:cNvPr>
          <p:cNvSpPr txBox="1"/>
          <p:nvPr/>
        </p:nvSpPr>
        <p:spPr>
          <a:xfrm>
            <a:off x="1977312" y="2312125"/>
            <a:ext cx="2474752" cy="30648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装置で光を検知しました。</a:t>
            </a:r>
            <a:endParaRPr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対応が完了したら、</a:t>
            </a:r>
            <a:r>
              <a:rPr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OK</a:t>
            </a:r>
            <a:r>
              <a:rPr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ボタンをタップしてください。</a:t>
            </a:r>
            <a:endParaRPr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B7AF57-F5EF-8A4A-B13D-C4395FE3257A}"/>
              </a:ext>
            </a:extLst>
          </p:cNvPr>
          <p:cNvSpPr txBox="1"/>
          <p:nvPr/>
        </p:nvSpPr>
        <p:spPr>
          <a:xfrm>
            <a:off x="2651760" y="4937760"/>
            <a:ext cx="12435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Ｏ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Ｋ</a:t>
            </a:r>
          </a:p>
        </p:txBody>
      </p:sp>
      <p:pic>
        <p:nvPicPr>
          <p:cNvPr id="5" name="図 4" descr="電子機器, モニター, ディスプレイ, 座っている が含まれている画像&#10;&#10;&#10;&#10;自動的に生成された説明">
            <a:extLst>
              <a:ext uri="{FF2B5EF4-FFF2-40B4-BE49-F238E27FC236}">
                <a16:creationId xmlns:a16="http://schemas.microsoft.com/office/drawing/2014/main" id="{741E5F41-4052-B84D-BCC6-51D437C9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1" y="700660"/>
            <a:ext cx="2657474" cy="5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282</Words>
  <Application>Microsoft Macintosh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都築 隆</dc:creator>
  <cp:lastModifiedBy>都築 隆</cp:lastModifiedBy>
  <cp:revision>7</cp:revision>
  <dcterms:created xsi:type="dcterms:W3CDTF">2018-11-11T11:16:19Z</dcterms:created>
  <dcterms:modified xsi:type="dcterms:W3CDTF">2018-11-11T13:18:18Z</dcterms:modified>
</cp:coreProperties>
</file>