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796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5DBFE5-E3D5-C26F-5DC0-CBE48D972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EE143C2-1E93-6857-206D-339F54EFC3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AE71E4-5283-9643-43EA-D99B8DA1B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BB2C-583B-4A21-B9F0-A6DA47219121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BAFFE0-0B93-8D70-D5D4-C1CF0838D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637D8A-80D7-C865-C7C8-02653E340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BA5B-B809-4ACB-B71F-74BB73D8AA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73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A65FC4-D3AD-A0C5-82E4-F49E3B177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55E787B-3245-8371-C6C1-91164CBA8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7C8853-5BE0-835B-1A08-C119ACF4F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BB2C-583B-4A21-B9F0-A6DA47219121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022E99-C6F8-1712-A4E9-AB5BF862D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D73A1A-621D-040D-DCF9-35A3296DB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BA5B-B809-4ACB-B71F-74BB73D8AA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8513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2A5289F-0488-8261-CD18-9EACFA1246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CA5590A-955F-6D8F-8D01-274990ADB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4C545A-6FA0-2138-AA7F-5B83BFB06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BB2C-583B-4A21-B9F0-A6DA47219121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3AD3AF-9A42-33BE-8A7F-B9A4DC2A9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793DA3-A54F-164C-7412-FCC7877A1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BA5B-B809-4ACB-B71F-74BB73D8AA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3687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333FE-1A8E-7A24-BF1D-93E7F1F33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E43D02-2783-0CAF-8587-7888D6BD4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58FF07-CE85-9CDD-009B-176C3E279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BB2C-583B-4A21-B9F0-A6DA47219121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FB42CB-3E14-F202-3015-75004F318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FD1EEE-80C3-29DA-2571-3CD7914E5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BA5B-B809-4ACB-B71F-74BB73D8AA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27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FD3B14-70A6-ACBD-ADA4-3CB8787AA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7278A3-81D4-1E09-493C-615BAF3B0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3A3929-31DD-8725-F9E2-A4975B5C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BB2C-583B-4A21-B9F0-A6DA47219121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AB120D-9E6D-32CC-4855-18E85A73C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A6F565-8D4D-E497-9F67-BA37A0F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BA5B-B809-4ACB-B71F-74BB73D8AA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7364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4E68E2-52AE-BE7C-D2F5-266F86B15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66AF69-443A-CF2A-FC7F-BFCAAF946A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D73C42C-61AA-F7BB-8A6B-FABB80581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3EFF170-E835-2F52-4841-E798FFE80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BB2C-583B-4A21-B9F0-A6DA47219121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E330E9-5074-D2C2-AC8A-C1356B18E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A0008A-6019-C857-DA7D-02BEB8129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BA5B-B809-4ACB-B71F-74BB73D8AA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6956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065935-879C-838B-B505-340C868DA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873EA8A-2DDF-BA75-F071-6BE4B42B9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E2C3B6A-2BAF-F84D-F2D3-9F19F18ED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E6A25DB-D038-7538-7918-0746037759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F14A804-1E6C-041E-49E0-457BE7B14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37FF38B-66B2-97A7-5645-1973FF536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BB2C-583B-4A21-B9F0-A6DA47219121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D352312-F81E-9350-819C-0658C01E2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9E6FEC6-A333-4ED7-FDE2-41F09CC48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BA5B-B809-4ACB-B71F-74BB73D8AA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295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8DF5E0-DB56-1858-5773-D1F31CB73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951E654-9C1F-1A81-CAB3-B1C4B6FEC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BB2C-583B-4A21-B9F0-A6DA47219121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03A7148-A278-D21D-EF2C-673B2ACE9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83FB5D1-C750-3F01-5F87-B46B10B78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BA5B-B809-4ACB-B71F-74BB73D8AA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6369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775AABA-4254-FB1F-5428-AF0894AA5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BB2C-583B-4A21-B9F0-A6DA47219121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EB7725B-C3DD-0191-A85C-3E3F29A8B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78F4BFC-8579-75F1-3BBC-FA9E309AA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BA5B-B809-4ACB-B71F-74BB73D8AA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8245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046DAE-EC28-DE99-5D40-8400F0EF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EBBC0E-AE71-34C4-DEB7-DF5D4E59E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2E11072-93E1-07A6-FF0C-3970FC04D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6054A7B-2BFF-5B9D-E7D5-F3E6839A8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BB2C-583B-4A21-B9F0-A6DA47219121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7F7981-BFDA-954D-9088-9F8661A87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562DED-A004-22B6-BC29-0CD0A6744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BA5B-B809-4ACB-B71F-74BB73D8AA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0264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591926-236B-CF6B-148E-2547CB85E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608AB22-B21B-9C95-31DF-124A1E9A29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E5ADD6A-DBEC-0502-417D-9B500983A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3A6B87-AFD8-B424-D245-0C5857FF3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BB2C-583B-4A21-B9F0-A6DA47219121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4D09825-BF2C-E6AF-D5FB-5BF6EE985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59C5C3-5E5A-86AF-9EE8-BB87B3E3E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BA5B-B809-4ACB-B71F-74BB73D8AA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81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486C046-64FF-6E00-087D-9BFF9B381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0135271-66AA-A945-3FA9-A792A829E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3DF2F1-368B-00F4-238C-EACAD33A4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06BB2C-583B-4A21-B9F0-A6DA47219121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F63E9C-4E3E-D636-0322-7EF8E44A7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0CC072-5C72-418A-E17E-1A4D12FA9E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67BA5B-B809-4ACB-B71F-74BB73D8AA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04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>
            <a:extLst>
              <a:ext uri="{FF2B5EF4-FFF2-40B4-BE49-F238E27FC236}">
                <a16:creationId xmlns:a16="http://schemas.microsoft.com/office/drawing/2014/main" id="{E355A816-CED5-C829-B234-42A84BC14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113" y="0"/>
            <a:ext cx="7526282" cy="685800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FEC0747-6722-C3DE-44A0-889371A23072}"/>
              </a:ext>
            </a:extLst>
          </p:cNvPr>
          <p:cNvSpPr/>
          <p:nvPr/>
        </p:nvSpPr>
        <p:spPr>
          <a:xfrm>
            <a:off x="5779569" y="5786547"/>
            <a:ext cx="1228507" cy="210567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/>
              <a:t>Agent01</a:t>
            </a:r>
            <a:endParaRPr kumimoji="1" lang="ja-JP" altLang="en-US" sz="1400" b="1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0A5CA78-0B08-C8F0-59E6-DB1F92E2ABD8}"/>
              </a:ext>
            </a:extLst>
          </p:cNvPr>
          <p:cNvSpPr/>
          <p:nvPr/>
        </p:nvSpPr>
        <p:spPr>
          <a:xfrm>
            <a:off x="7963193" y="6392657"/>
            <a:ext cx="1228507" cy="210567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/>
              <a:t>Agent02</a:t>
            </a:r>
            <a:endParaRPr kumimoji="1" lang="ja-JP" altLang="en-US" sz="1400" b="1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2B6D85D-A66F-AB44-D725-5FA13BCA0F13}"/>
              </a:ext>
            </a:extLst>
          </p:cNvPr>
          <p:cNvSpPr/>
          <p:nvPr/>
        </p:nvSpPr>
        <p:spPr>
          <a:xfrm>
            <a:off x="4610933" y="1911399"/>
            <a:ext cx="1228507" cy="210567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/>
              <a:t>Agent04</a:t>
            </a:r>
            <a:endParaRPr kumimoji="1" lang="ja-JP" altLang="en-US" sz="1400" b="1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8E6EEDF3-50C0-98D8-C796-526FCF3B15B0}"/>
              </a:ext>
            </a:extLst>
          </p:cNvPr>
          <p:cNvSpPr/>
          <p:nvPr/>
        </p:nvSpPr>
        <p:spPr>
          <a:xfrm>
            <a:off x="5635852" y="514205"/>
            <a:ext cx="1228507" cy="210567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/>
              <a:t>Agent05</a:t>
            </a:r>
            <a:endParaRPr kumimoji="1" lang="ja-JP" altLang="en-US" sz="1400" b="1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AB526486-0102-469C-3F95-0DE358E9497C}"/>
              </a:ext>
            </a:extLst>
          </p:cNvPr>
          <p:cNvSpPr/>
          <p:nvPr/>
        </p:nvSpPr>
        <p:spPr>
          <a:xfrm>
            <a:off x="8915360" y="408921"/>
            <a:ext cx="1228507" cy="210567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/>
              <a:t>Agent06</a:t>
            </a:r>
            <a:endParaRPr kumimoji="1" lang="ja-JP" altLang="en-US" sz="1400" b="1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7BC78121-3D7F-381D-C97F-DAB8FAA3679B}"/>
              </a:ext>
            </a:extLst>
          </p:cNvPr>
          <p:cNvSpPr/>
          <p:nvPr/>
        </p:nvSpPr>
        <p:spPr>
          <a:xfrm>
            <a:off x="10819778" y="3218433"/>
            <a:ext cx="1228507" cy="210567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/>
              <a:t>Agent07</a:t>
            </a:r>
            <a:endParaRPr kumimoji="1" lang="ja-JP" altLang="en-US" sz="1400" b="1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9D822D57-BA4E-B58E-3B8C-2EFE886A03E6}"/>
              </a:ext>
            </a:extLst>
          </p:cNvPr>
          <p:cNvSpPr/>
          <p:nvPr/>
        </p:nvSpPr>
        <p:spPr>
          <a:xfrm>
            <a:off x="10205524" y="4704042"/>
            <a:ext cx="1228507" cy="210567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/>
              <a:t>Agent08</a:t>
            </a:r>
            <a:endParaRPr kumimoji="1" lang="ja-JP" altLang="en-US" sz="1400" b="1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159641B1-C61F-12C8-93E4-81858F09C06A}"/>
              </a:ext>
            </a:extLst>
          </p:cNvPr>
          <p:cNvSpPr/>
          <p:nvPr/>
        </p:nvSpPr>
        <p:spPr>
          <a:xfrm>
            <a:off x="7008076" y="3120129"/>
            <a:ext cx="1228507" cy="210567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/>
              <a:t>Agent03</a:t>
            </a:r>
            <a:endParaRPr kumimoji="1" lang="ja-JP" altLang="en-US" sz="1400" b="1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B76667A-79C7-EA58-1BAA-23C279FCD71C}"/>
              </a:ext>
            </a:extLst>
          </p:cNvPr>
          <p:cNvSpPr txBox="1"/>
          <p:nvPr/>
        </p:nvSpPr>
        <p:spPr>
          <a:xfrm>
            <a:off x="620097" y="2183811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１．全体図</a:t>
            </a:r>
            <a:endParaRPr kumimoji="1" lang="ja-JP" altLang="en-US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4FB162A-5F28-B75E-F1EA-FC11F9CC48F6}"/>
              </a:ext>
            </a:extLst>
          </p:cNvPr>
          <p:cNvSpPr txBox="1"/>
          <p:nvPr/>
        </p:nvSpPr>
        <p:spPr>
          <a:xfrm>
            <a:off x="530637" y="2684365"/>
            <a:ext cx="3550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この例はあおみちゃんの部分のみ</a:t>
            </a:r>
            <a:endParaRPr lang="en-US" altLang="ja-JP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ですが、全体の絵を用意します。</a:t>
            </a:r>
          </a:p>
        </p:txBody>
      </p:sp>
    </p:spTree>
    <p:extLst>
      <p:ext uri="{BB962C8B-B14F-4D97-AF65-F5344CB8AC3E}">
        <p14:creationId xmlns:p14="http://schemas.microsoft.com/office/powerpoint/2010/main" val="28091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06FD567C-4AAC-0A31-6DBB-0389D21B6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144" y="84836"/>
            <a:ext cx="6674508" cy="685800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904D127-79A7-FAF7-F962-A9FDE194B77C}"/>
              </a:ext>
            </a:extLst>
          </p:cNvPr>
          <p:cNvSpPr/>
          <p:nvPr/>
        </p:nvSpPr>
        <p:spPr>
          <a:xfrm>
            <a:off x="9868402" y="124301"/>
            <a:ext cx="2074639" cy="45269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/>
              <a:t>Agent01</a:t>
            </a:r>
            <a:endParaRPr kumimoji="1" lang="ja-JP" altLang="en-US" sz="2000" b="1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3AA1E6F0-F8BF-9C3E-215D-D523A601FCCB}"/>
              </a:ext>
            </a:extLst>
          </p:cNvPr>
          <p:cNvGrpSpPr/>
          <p:nvPr/>
        </p:nvGrpSpPr>
        <p:grpSpPr>
          <a:xfrm>
            <a:off x="9502315" y="5629815"/>
            <a:ext cx="1323902" cy="750045"/>
            <a:chOff x="6096000" y="5245906"/>
            <a:chExt cx="1323902" cy="750045"/>
          </a:xfrm>
        </p:grpSpPr>
        <p:sp>
          <p:nvSpPr>
            <p:cNvPr id="8" name="二等辺三角形 7">
              <a:extLst>
                <a:ext uri="{FF2B5EF4-FFF2-40B4-BE49-F238E27FC236}">
                  <a16:creationId xmlns:a16="http://schemas.microsoft.com/office/drawing/2014/main" id="{F840FAC1-939C-7EA7-65A7-7BFFB985BC3E}"/>
                </a:ext>
              </a:extLst>
            </p:cNvPr>
            <p:cNvSpPr/>
            <p:nvPr/>
          </p:nvSpPr>
          <p:spPr>
            <a:xfrm rot="1742522">
              <a:off x="6901451" y="5245906"/>
              <a:ext cx="293167" cy="55543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AB278435-2F52-626B-22BE-88102B4C412E}"/>
                </a:ext>
              </a:extLst>
            </p:cNvPr>
            <p:cNvSpPr/>
            <p:nvPr/>
          </p:nvSpPr>
          <p:spPr>
            <a:xfrm>
              <a:off x="6096000" y="5543260"/>
              <a:ext cx="1323902" cy="4526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</a:rPr>
                <a:t>START</a:t>
              </a:r>
              <a:endParaRPr kumimoji="1" lang="ja-JP" altLang="en-US">
                <a:latin typeface="Cascadia Code SemiBold" panose="020B0609020000020004" pitchFamily="49" charset="0"/>
                <a:cs typeface="Cascadia Code SemiBold" panose="020B0609020000020004" pitchFamily="49" charset="0"/>
              </a:endParaRPr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FC302D76-C005-BFEB-6B0F-C0C51376BDF9}"/>
              </a:ext>
            </a:extLst>
          </p:cNvPr>
          <p:cNvGrpSpPr/>
          <p:nvPr/>
        </p:nvGrpSpPr>
        <p:grpSpPr>
          <a:xfrm>
            <a:off x="6688150" y="264172"/>
            <a:ext cx="1323902" cy="730410"/>
            <a:chOff x="6040158" y="5543260"/>
            <a:chExt cx="1323902" cy="730410"/>
          </a:xfrm>
        </p:grpSpPr>
        <p:sp>
          <p:nvSpPr>
            <p:cNvPr id="12" name="二等辺三角形 11">
              <a:extLst>
                <a:ext uri="{FF2B5EF4-FFF2-40B4-BE49-F238E27FC236}">
                  <a16:creationId xmlns:a16="http://schemas.microsoft.com/office/drawing/2014/main" id="{0A383DD0-8B99-6D83-D1C1-B492D68B10D2}"/>
                </a:ext>
              </a:extLst>
            </p:cNvPr>
            <p:cNvSpPr/>
            <p:nvPr/>
          </p:nvSpPr>
          <p:spPr>
            <a:xfrm rot="8282238">
              <a:off x="6978625" y="5718232"/>
              <a:ext cx="293167" cy="55543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EC5472A0-3594-6672-426D-8DF40F9CE514}"/>
                </a:ext>
              </a:extLst>
            </p:cNvPr>
            <p:cNvSpPr/>
            <p:nvPr/>
          </p:nvSpPr>
          <p:spPr>
            <a:xfrm>
              <a:off x="6040158" y="5543260"/>
              <a:ext cx="1323902" cy="4526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</a:rPr>
                <a:t>GOAL</a:t>
              </a:r>
              <a:endParaRPr kumimoji="1" lang="ja-JP" altLang="en-US">
                <a:latin typeface="Cascadia Code SemiBold" panose="020B0609020000020004" pitchFamily="49" charset="0"/>
                <a:cs typeface="Cascadia Code SemiBold" panose="020B0609020000020004" pitchFamily="49" charset="0"/>
              </a:endParaRPr>
            </a:p>
          </p:txBody>
        </p:sp>
      </p:grp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0C9A9B2-D418-0DDD-06FB-9218D192C94B}"/>
              </a:ext>
            </a:extLst>
          </p:cNvPr>
          <p:cNvSpPr txBox="1"/>
          <p:nvPr/>
        </p:nvSpPr>
        <p:spPr>
          <a:xfrm>
            <a:off x="741172" y="1021382"/>
            <a:ext cx="2542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２．個人ごとの移動経路</a:t>
            </a:r>
            <a:endParaRPr kumimoji="1" lang="ja-JP" altLang="en-US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C950741-4C68-A726-0E53-0B60D7366E78}"/>
              </a:ext>
            </a:extLst>
          </p:cNvPr>
          <p:cNvSpPr txBox="1"/>
          <p:nvPr/>
        </p:nvSpPr>
        <p:spPr>
          <a:xfrm>
            <a:off x="121075" y="1502490"/>
            <a:ext cx="531106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個人別の移動経路を</a:t>
            </a:r>
            <a:r>
              <a:rPr lang="en-US" altLang="ja-JP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GoogleMap</a:t>
            </a:r>
            <a:r>
              <a:rPr lang="ja-JP" altLang="en-US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で作成します。</a:t>
            </a:r>
            <a:endParaRPr lang="en-US" altLang="ja-JP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とはいえ当日は紙で携行したほうがよいです。</a:t>
            </a:r>
            <a:endParaRPr lang="en-US" altLang="ja-JP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地元の人の意見で、通れない場所、交通量の多い</a:t>
            </a:r>
            <a:endParaRPr lang="en-US" altLang="ja-JP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ところなど安全に配慮した経路にしましょう。</a:t>
            </a:r>
            <a:endParaRPr lang="en-US" altLang="ja-JP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土地勘の無い人向けでもありますが、徒歩や自転車</a:t>
            </a:r>
            <a:endParaRPr lang="en-US" altLang="ja-JP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の移動手段を考えたり、横断歩道を確認したりと</a:t>
            </a:r>
            <a:endParaRPr lang="en-US" altLang="ja-JP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スムースに進める準備になります。</a:t>
            </a:r>
            <a:endParaRPr lang="en-US" altLang="ja-JP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記載されている番号は、手順書に書かれている</a:t>
            </a:r>
            <a:endParaRPr lang="en-US" altLang="ja-JP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ポータルの番号です。</a:t>
            </a:r>
            <a:endParaRPr lang="en-US" altLang="ja-JP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0777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1A7AA53-D344-346A-4B24-4298C88B8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616" y="621233"/>
            <a:ext cx="8214505" cy="540263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3B21FA4-EAF2-8AA7-2B52-37F653C8F1C1}"/>
              </a:ext>
            </a:extLst>
          </p:cNvPr>
          <p:cNvSpPr txBox="1"/>
          <p:nvPr/>
        </p:nvSpPr>
        <p:spPr>
          <a:xfrm>
            <a:off x="702976" y="417833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３．手順書</a:t>
            </a:r>
            <a:endParaRPr kumimoji="1" lang="ja-JP" altLang="en-US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CA31CBA-51DC-14FA-DE82-226739A419E9}"/>
              </a:ext>
            </a:extLst>
          </p:cNvPr>
          <p:cNvSpPr txBox="1"/>
          <p:nvPr/>
        </p:nvSpPr>
        <p:spPr>
          <a:xfrm>
            <a:off x="82879" y="968743"/>
            <a:ext cx="3985386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個人別に用意します。</a:t>
            </a:r>
            <a:endParaRPr lang="en-US" altLang="ja-JP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移動経路に合わせた手順書です。</a:t>
            </a:r>
            <a:endParaRPr lang="en-US" altLang="ja-JP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移動経路の順にキャプチャ、リンクの</a:t>
            </a:r>
            <a:endParaRPr lang="en-US" altLang="ja-JP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手順が上から下に書いています。</a:t>
            </a:r>
            <a:endParaRPr lang="en-US" altLang="ja-JP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順番に</a:t>
            </a:r>
            <a:r>
              <a:rPr lang="en-US" altLang="ja-JP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FROM</a:t>
            </a:r>
            <a:r>
              <a:rPr lang="ja-JP" altLang="en-US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列のポータルを移動し、</a:t>
            </a:r>
            <a:endParaRPr lang="en-US" altLang="ja-JP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en-US" altLang="ja-JP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To</a:t>
            </a:r>
            <a:r>
              <a:rPr lang="ja-JP" altLang="en-US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列のポータルにリンクします。</a:t>
            </a:r>
            <a:endParaRPr lang="en-US" altLang="ja-JP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紙で携行して、チェックするの</a:t>
            </a:r>
            <a:endParaRPr lang="en-US" altLang="ja-JP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がおすすめです。</a:t>
            </a:r>
            <a:endParaRPr lang="en-US" altLang="ja-JP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またオペレータとのやりとりでは、</a:t>
            </a:r>
            <a:endParaRPr lang="en-US" altLang="ja-JP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この手順の何番目と</a:t>
            </a:r>
            <a:endParaRPr lang="en-US" altLang="ja-JP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伝えるとわかりやすいです。</a:t>
            </a:r>
            <a:endParaRPr lang="en-US" altLang="ja-JP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持参するポータルキーはリンク先</a:t>
            </a:r>
            <a:endParaRPr lang="en-US" altLang="ja-JP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欄に書かれたキーが必要になります。</a:t>
            </a:r>
            <a:endParaRPr lang="en-US" altLang="ja-JP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3933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226</Words>
  <Application>Microsoft Office PowerPoint</Application>
  <PresentationFormat>ワイド画面</PresentationFormat>
  <Paragraphs>45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BIZ UDPゴシック</vt:lpstr>
      <vt:lpstr>游ゴシック</vt:lpstr>
      <vt:lpstr>游ゴシック Light</vt:lpstr>
      <vt:lpstr>Arial</vt:lpstr>
      <vt:lpstr>Cascadia Code SemiBold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Katsuaki Tajika</dc:creator>
  <cp:lastModifiedBy>Katsuaki Tajika</cp:lastModifiedBy>
  <cp:revision>1</cp:revision>
  <dcterms:created xsi:type="dcterms:W3CDTF">2024-10-14T14:11:45Z</dcterms:created>
  <dcterms:modified xsi:type="dcterms:W3CDTF">2024-10-14T15:03:14Z</dcterms:modified>
</cp:coreProperties>
</file>