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6"/>
    <p:restoredTop sz="94720"/>
  </p:normalViewPr>
  <p:slideViewPr>
    <p:cSldViewPr snapToGrid="0">
      <p:cViewPr>
        <p:scale>
          <a:sx n="101" d="100"/>
          <a:sy n="101" d="100"/>
        </p:scale>
        <p:origin x="3928" y="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A6183-6A0E-9A06-44C5-A0A3DF627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7BF22B-587B-3E1C-CB39-0C49DC4D8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ADFDC-B26E-00A6-77E7-01270509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77231-6EF5-4DF3-443B-EEE891DC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4DABC8-93EE-5625-C215-2B43B1A4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1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93A07-14DC-6842-A8EA-5636FACD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2B447B-32A0-BFB0-DA2E-D6311CA4C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1C8CB0-FC08-B0F6-2585-2283CFE3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C2567-DCA9-8CF2-6647-FBDA3E3E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701381-1F5A-56F6-CA7F-A4DC4337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81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C6E32E-33C6-0397-88CA-7EDA9B713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6519A0-2CFC-12D8-837B-393F87A2D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8E3573-0C1C-694F-2334-3D723CAB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5C539-A68F-438B-FB61-CFB7C2CC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30A-B671-C65D-21D7-AB6927C5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1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B8F1B-AC71-4850-9238-20AD367C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66CC6F-B8B7-91B2-A6F0-6B4C88FB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B206B-11FC-6A3C-92BF-06E82E89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2C139-91A7-04E3-79FA-D113BB79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A06197-60C4-4477-FFF0-A11266C9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00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D4B9E-2E94-9F10-7941-D694F9E3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2D4049-07F9-EAE4-0B14-886382BF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CA323-0F5C-E7BF-9D10-1A85FCE8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C01F1-8892-17A5-544B-7596FE6E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B6BF2F-D11A-8D77-9A8F-2D64D139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2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3D6C6-8662-6131-84E8-E1407FAA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3EF03-EF81-D6CA-F96F-18141797B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29120D-4CFF-99BB-DACC-D06678BFD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9C50D0-9BE7-3123-4FD7-B5A1F19E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C32C58-02D0-4348-0744-CF13C677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0DFB6F-48E3-FAA7-4406-BE18BFCB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2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8F228-E6A3-8EB8-29B7-3BA04E6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2428F5-E1DC-3C40-58DF-597868513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5F8074-A06F-9A10-E1D3-8BE442870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3852D9-54EB-56E2-810B-B9A97C01A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23D6B7-65C3-EB10-C353-0238B6B00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16EEFF-A5D1-5E4A-5823-F30B6B76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C0BB3C-BD43-A616-7A5A-405403B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6DEF40-FFD2-E358-4F3E-7CF9A025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04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D9223-A8DC-3B4B-245F-D2B5B4F1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EAA38F-BBB2-91E1-D26F-1DC45C7A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B9B932-A5FC-E22E-E081-4614C84A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6FB302-CADF-6E07-EAE2-253F44AB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3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F73B1F-52F5-9861-F73D-8187D9E0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862E15-5D1D-89ED-7CF5-61FE56BC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70904E-DB81-4790-1936-B1257643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73EA7-BB2B-1269-830E-A28A11A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29D81F-E716-B8FC-FD50-FEF360B0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54F0B7-13F3-05AC-5771-711A1A32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66E553-23E7-8A70-F3C5-4CBA38B9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ADE638-A101-4679-E9B7-CF2DDA88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425EDC-6505-417E-5822-AA5148A7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9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8440F-670B-91BF-38B5-BC93645F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4DA926-17C9-B151-15DF-7037C149A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8B714B-15A9-8D41-D0F8-AD56BB148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520794-7F08-BB27-A889-690D22AC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9B5C91-F186-FC29-AB32-B79A0A5A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BD7126-DD7A-9600-44B0-46B7DCC7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15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1B03EE-3EE8-92FA-3EB9-51C4E9C3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4E710-7402-AC29-A8AD-B0910B799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2ECD4-8AF5-9119-8CF5-EF0F0DFCC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0297D-E9F6-804A-9C66-A2E35CC7C42A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424BFA-E49F-9E94-B6A7-4F04682D5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2E465E-9D71-3137-ED2C-36346B26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78A06-58AC-3A41-B8F2-01DA1E3EAA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25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gress.houkou-onchi.com/list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E7DA747D-5C4A-EEFF-B39F-6D8E1F963CA8}"/>
              </a:ext>
            </a:extLst>
          </p:cNvPr>
          <p:cNvGrpSpPr/>
          <p:nvPr/>
        </p:nvGrpSpPr>
        <p:grpSpPr>
          <a:xfrm>
            <a:off x="648269" y="1710832"/>
            <a:ext cx="11009091" cy="2266351"/>
            <a:chOff x="621704" y="2104532"/>
            <a:chExt cx="11009091" cy="2266351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4F68234-7E8B-F78E-B7BB-51E70FD82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367" y="2127784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2606580-5485-C498-D118-D58F855D2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9081" y="220473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D9CDDCF-C79C-D4A5-40FE-9E3B24B448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0795" y="2215180"/>
              <a:ext cx="2160000" cy="2155703"/>
              <a:chOff x="8850313" y="2022309"/>
              <a:chExt cx="3492500" cy="3492500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E745431E-DF36-51D4-2F4B-9FDDB19EA8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0313" y="2022309"/>
                <a:ext cx="3492500" cy="349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7E819EE2-369D-58A3-2F58-D87CFAE33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3632" y="3386136"/>
                <a:ext cx="1185862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A8BD17FB-EF76-E8FC-0E03-DA8ADBD15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7440" y="4010030"/>
                <a:ext cx="1185862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6D386AB6-94D7-9BE7-DCD8-C680DF98E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96563" y="4010030"/>
                <a:ext cx="592931" cy="947733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4EB12B9C-0EBF-5A65-6507-8EA85DCDA5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704" y="2136651"/>
              <a:ext cx="2160000" cy="2182407"/>
              <a:chOff x="2697401" y="2898889"/>
              <a:chExt cx="2488247" cy="2329649"/>
            </a:xfrm>
          </p:grpSpPr>
          <p:pic>
            <p:nvPicPr>
              <p:cNvPr id="15" name="Picture 8">
                <a:extLst>
                  <a:ext uri="{FF2B5EF4-FFF2-40B4-BE49-F238E27FC236}">
                    <a16:creationId xmlns:a16="http://schemas.microsoft.com/office/drawing/2014/main" id="{0FB18238-74D8-8A39-30D1-0FCA997C8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7401" y="2898889"/>
                <a:ext cx="2488247" cy="23296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56CFDA82-C710-86C7-FC57-0EA6A3C17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97" y="3596081"/>
                <a:ext cx="422901" cy="2130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4A7F31BD-F73B-73AA-41B1-88D58752EB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1197" y="3809116"/>
                <a:ext cx="395309" cy="19490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5857634F-E95D-F08C-E781-3541B90B3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24562" y="3558858"/>
                <a:ext cx="16963" cy="875187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B95BF4F0-7E41-05CE-51CD-DE2F05E2A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8677" y="4019510"/>
                <a:ext cx="405421" cy="23021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2340A4B8-B0DF-1B50-5504-3225D81A326D}"/>
                </a:ext>
              </a:extLst>
            </p:cNvPr>
            <p:cNvSpPr txBox="1"/>
            <p:nvPr/>
          </p:nvSpPr>
          <p:spPr>
            <a:xfrm>
              <a:off x="928874" y="210453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>
                  <a:solidFill>
                    <a:srgbClr val="FFC000"/>
                  </a:solidFill>
                </a:rPr>
                <a:t>後輩</a:t>
              </a:r>
              <a:r>
                <a:rPr kumimoji="1" lang="en-US" altLang="ja-JP" sz="1400" b="1" dirty="0">
                  <a:solidFill>
                    <a:srgbClr val="FFC000"/>
                  </a:solidFill>
                </a:rPr>
                <a:t>R</a:t>
              </a:r>
              <a:endParaRPr kumimoji="1" lang="ja-JP" altLang="en-US" sz="1400" b="1">
                <a:solidFill>
                  <a:srgbClr val="FFC000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0E42E0E-8BAF-E50B-CD3E-9142F2D4AEFC}"/>
                </a:ext>
              </a:extLst>
            </p:cNvPr>
            <p:cNvSpPr txBox="1"/>
            <p:nvPr/>
          </p:nvSpPr>
          <p:spPr>
            <a:xfrm>
              <a:off x="9684933" y="2215180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FFC000"/>
                  </a:solidFill>
                </a:rPr>
                <a:t>RAMEN</a:t>
              </a:r>
            </a:p>
            <a:p>
              <a:r>
                <a:rPr kumimoji="1" lang="ja-JP" altLang="en-US" sz="1100" b="1">
                  <a:solidFill>
                    <a:srgbClr val="FFC000"/>
                  </a:solidFill>
                </a:rPr>
                <a:t>ラーメン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DDEFAFC1-693B-FCEB-BEB6-FB7B82E4E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795" y="2204733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3DCFA11-B273-6509-A05D-991E88B3033F}"/>
              </a:ext>
            </a:extLst>
          </p:cNvPr>
          <p:cNvSpPr txBox="1"/>
          <p:nvPr/>
        </p:nvSpPr>
        <p:spPr>
          <a:xfrm>
            <a:off x="7560253" y="6394309"/>
            <a:ext cx="4631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参考</a:t>
            </a:r>
            <a:r>
              <a:rPr lang="en-US" altLang="ja-JP" sz="1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14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14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https://ingress.houkou-onchi.com/list.html</a:t>
            </a:r>
            <a:endParaRPr lang="ja-JP" altLang="en-US" sz="14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AB78026-CA6F-AC59-9DDD-1F0B6407042B}"/>
              </a:ext>
            </a:extLst>
          </p:cNvPr>
          <p:cNvSpPr txBox="1"/>
          <p:nvPr/>
        </p:nvSpPr>
        <p:spPr>
          <a:xfrm>
            <a:off x="3166762" y="948697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pc="300">
                <a:solidFill>
                  <a:srgbClr val="FFC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後輩</a:t>
            </a:r>
            <a:r>
              <a:rPr kumimoji="1" lang="en-US" altLang="ja-JP" b="1" spc="300" dirty="0">
                <a:solidFill>
                  <a:srgbClr val="FFC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</a:t>
            </a:r>
            <a:r>
              <a:rPr kumimoji="1" lang="ja-JP" altLang="en-US" b="1" spc="300">
                <a:solidFill>
                  <a:srgbClr val="FFC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</a:t>
            </a:r>
            <a:r>
              <a:rPr kumimoji="1" lang="ja-JP" altLang="en-US" b="1" spc="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メッセージ  </a:t>
            </a:r>
            <a:r>
              <a:rPr lang="ja-JP" altLang="en-US" b="1" spc="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平</a:t>
            </a:r>
            <a:r>
              <a:rPr kumimoji="1" lang="ja-JP" altLang="en-US" b="1" spc="3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和  イコール  </a:t>
            </a:r>
            <a:r>
              <a:rPr kumimoji="1" lang="ja-JP" altLang="en-US" b="1" spc="300">
                <a:solidFill>
                  <a:srgbClr val="FFC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ラーメン</a:t>
            </a: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5179ACF4-2F74-4CF6-4048-527B386C7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1437" y="3889734"/>
            <a:ext cx="10169125" cy="2019569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DEF53CE-F5B8-BE69-97E2-1C827432B5BE}"/>
              </a:ext>
            </a:extLst>
          </p:cNvPr>
          <p:cNvSpPr txBox="1"/>
          <p:nvPr/>
        </p:nvSpPr>
        <p:spPr>
          <a:xfrm>
            <a:off x="189328" y="162077"/>
            <a:ext cx="13036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opperplate Gothic Bold" panose="020E0705020206020404" pitchFamily="34" charset="0"/>
              </a:rPr>
              <a:t>PLAN-B</a:t>
            </a:r>
            <a:endParaRPr kumimoji="1" lang="ja-JP" altLang="en-US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1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993DD25C-E1D5-0B16-59F0-4F7814D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34" y="1302972"/>
            <a:ext cx="5779463" cy="438881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40D988E-50B5-CE9F-F05F-86BC0A87A1CB}"/>
              </a:ext>
            </a:extLst>
          </p:cNvPr>
          <p:cNvSpPr txBox="1"/>
          <p:nvPr/>
        </p:nvSpPr>
        <p:spPr>
          <a:xfrm>
            <a:off x="1214586" y="5909712"/>
            <a:ext cx="519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リンクだけのフィールドアートなので、不要なポータルを消したい   →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9384D45-7B9B-770C-5854-E4D69E8DCF0B}"/>
              </a:ext>
            </a:extLst>
          </p:cNvPr>
          <p:cNvSpPr txBox="1"/>
          <p:nvPr/>
        </p:nvSpPr>
        <p:spPr>
          <a:xfrm>
            <a:off x="189328" y="162077"/>
            <a:ext cx="13036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opperplate Gothic Bold" panose="020E0705020206020404" pitchFamily="34" charset="0"/>
              </a:rPr>
              <a:t>PLAN-B</a:t>
            </a:r>
            <a:endParaRPr kumimoji="1" lang="ja-JP" altLang="en-US">
              <a:latin typeface="Copperplate Gothic Bold" panose="020E0705020206020404" pitchFamily="34" charset="0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218A6B1C-D27D-4D4B-A0EA-6FE023CA0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71" y="1302972"/>
            <a:ext cx="5507366" cy="4252056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2DB5DC-A974-71A7-170D-4E33699C38D7}"/>
              </a:ext>
            </a:extLst>
          </p:cNvPr>
          <p:cNvSpPr txBox="1"/>
          <p:nvPr/>
        </p:nvSpPr>
        <p:spPr>
          <a:xfrm>
            <a:off x="1687759" y="162077"/>
            <a:ext cx="3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米子駅西側</a:t>
            </a:r>
            <a:r>
              <a:rPr lang="ja-JP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</a:t>
            </a:r>
            <a:r>
              <a:rPr lang="ja-JP" altLang="en-US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縦横</a:t>
            </a:r>
            <a:r>
              <a:rPr lang="en-US" altLang="ja-JP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500m</a:t>
            </a:r>
            <a:r>
              <a:rPr lang="ja-JP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程度</a:t>
            </a:r>
            <a:endParaRPr kumimoji="1" lang="en-US" altLang="ja-JP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B90572-5F56-FB80-7DFA-2D6A6EC0A4D3}"/>
              </a:ext>
            </a:extLst>
          </p:cNvPr>
          <p:cNvSpPr txBox="1"/>
          <p:nvPr/>
        </p:nvSpPr>
        <p:spPr>
          <a:xfrm>
            <a:off x="6634798" y="5817380"/>
            <a:ext cx="519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フィルタ</a:t>
            </a:r>
            <a:r>
              <a:rPr lang="en-US" altLang="ja-JP" sz="1200" dirty="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ja-JP" altLang="en-US" sz="120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例えば</a:t>
            </a:r>
            <a:r>
              <a:rPr lang="en-US" altLang="ja-JP" sz="1200" dirty="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P8</a:t>
            </a:r>
            <a:r>
              <a:rPr lang="ja-JP" altLang="en-US" sz="120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のみ</a:t>
            </a:r>
            <a:r>
              <a:rPr lang="en-US" altLang="ja-JP" sz="1200" dirty="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lang="ja-JP" altLang="en-US" sz="120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として不要なポータルを表示しないことで</a:t>
            </a:r>
            <a:endParaRPr lang="en-US" altLang="ja-JP" sz="1200" dirty="0">
              <a:solidFill>
                <a:schemeClr val="bg1">
                  <a:lumMod val="6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20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スッキリと見せられるんじゃないかな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623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68</Words>
  <Application>Microsoft Macintosh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</vt:lpstr>
      <vt:lpstr>游ゴシック</vt:lpstr>
      <vt:lpstr>游ゴシック Light</vt:lpstr>
      <vt:lpstr>Arial</vt:lpstr>
      <vt:lpstr>Copperplate Gothic Bold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TAJIKA, Katsuaki</dc:creator>
  <cp:lastModifiedBy>TAJIKA, Katsuaki</cp:lastModifiedBy>
  <cp:revision>3</cp:revision>
  <dcterms:created xsi:type="dcterms:W3CDTF">2024-10-25T02:02:14Z</dcterms:created>
  <dcterms:modified xsi:type="dcterms:W3CDTF">2024-10-25T03:04:39Z</dcterms:modified>
</cp:coreProperties>
</file>