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0"/>
  </p:normalViewPr>
  <p:slideViewPr>
    <p:cSldViewPr snapToGrid="0" showGuides="1">
      <p:cViewPr varScale="1">
        <p:scale>
          <a:sx n="91" d="100"/>
          <a:sy n="91" d="100"/>
        </p:scale>
        <p:origin x="216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DBFE5-E3D5-C26F-5DC0-CBE48D972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E143C2-1E93-6857-206D-339F54EF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E71E4-5283-9643-43EA-D99B8DA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FFE0-0B93-8D70-D5D4-C1CF083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37D8A-80D7-C865-C7C8-02653E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65FC4-D3AD-A0C5-82E4-F49E3B1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5E787B-3245-8371-C6C1-91164CBA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C8853-5BE0-835B-1A08-C119ACF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22E99-C6F8-1712-A4E9-AB5BF862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73A1A-621D-040D-DCF9-35A3296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A5289F-0488-8261-CD18-9EACFA12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A5590A-955F-6D8F-8D01-274990AD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C545A-6FA0-2138-AA7F-5B83BFB0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AD3AF-9A42-33BE-8A7F-B9A4DC2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93DA3-A54F-164C-7412-FCC7877A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68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3FE-1A8E-7A24-BF1D-93E7F1F3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43D02-2783-0CAF-8587-7888D6B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8FF07-CE85-9CDD-009B-176C3E27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42CB-3E14-F202-3015-75004F31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D1EEE-80C3-29DA-2571-3CD7914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D3B14-70A6-ACBD-ADA4-3CB8787A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7278A3-81D4-1E09-493C-615BAF3B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A3929-31DD-8725-F9E2-A4975B5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B120D-9E6D-32CC-4855-18E85A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6F565-8D4D-E497-9F67-BA37A0F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3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E68E2-52AE-BE7C-D2F5-266F86B1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6AF69-443A-CF2A-FC7F-BFCAAF94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73C42C-61AA-F7BB-8A6B-FABB8058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FF170-E835-2F52-4841-E798FFE8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330E9-5074-D2C2-AC8A-C1356B18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0008A-6019-C857-DA7D-02BEB81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65935-879C-838B-B505-340C868D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3EA8A-2DDF-BA75-F071-6BE4B42B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C3B6A-2BAF-F84D-F2D3-9F19F18E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6A25DB-D038-7538-7918-07460377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14A804-1E6C-041E-49E0-457BE7B1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7FF38B-66B2-97A7-5645-1973FF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352312-F81E-9350-819C-0658C0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6FEC6-A333-4ED7-FDE2-41F09CC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DF5E0-DB56-1858-5773-D1F31CB7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51E654-9C1F-1A81-CAB3-B1C4B6FE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3A7148-A278-D21D-EF2C-673B2ACE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3FB5D1-C750-3F01-5F87-B46B10B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75AABA-4254-FB1F-5428-AF0894AA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B7725B-C3DD-0191-A85C-3E3F29A8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F4BFC-8579-75F1-3BBC-FA9E309A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4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6DAE-EC28-DE99-5D40-8400F0EF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BBC0E-AE71-34C4-DEB7-DF5D4E59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E11072-93E1-07A6-FF0C-3970FC04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54A7B-2BFF-5B9D-E7D5-F3E6839A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F7981-BFDA-954D-9088-9F8661A8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62DED-A004-22B6-BC29-0CD0A674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1926-236B-CF6B-148E-2547CB85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08AB22-B21B-9C95-31DF-124A1E9A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5ADD6A-DBEC-0502-417D-9B500983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A6B87-AFD8-B424-D245-0C5857FF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09825-BF2C-E6AF-D5FB-5BF6EE98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9C5C3-5E5A-86AF-9EE8-BB87B3E3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86C046-64FF-6E00-087D-9BFF9B38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35271-66AA-A945-3FA9-A792A829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DF2F1-368B-00F4-238C-EACAD33A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6BB2C-583B-4A21-B9F0-A6DA47219121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63E9C-4E3E-D636-0322-7EF8E44A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0CC072-5C72-418A-E17E-1A4D12FA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4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E355A816-CED5-C829-B234-42A84BC1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13" y="0"/>
            <a:ext cx="7526282" cy="68580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FEC0747-6722-C3DE-44A0-889371A23072}"/>
              </a:ext>
            </a:extLst>
          </p:cNvPr>
          <p:cNvSpPr/>
          <p:nvPr/>
        </p:nvSpPr>
        <p:spPr>
          <a:xfrm>
            <a:off x="5779569" y="5786547"/>
            <a:ext cx="1228507" cy="2105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Agent01</a:t>
            </a:r>
            <a:endParaRPr kumimoji="1" lang="ja-JP" altLang="en-US" sz="1400" b="1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A5CA78-0B08-C8F0-59E6-DB1F92E2ABD8}"/>
              </a:ext>
            </a:extLst>
          </p:cNvPr>
          <p:cNvSpPr/>
          <p:nvPr/>
        </p:nvSpPr>
        <p:spPr>
          <a:xfrm>
            <a:off x="7963193" y="6392657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Agent02</a:t>
            </a:r>
            <a:endParaRPr kumimoji="1" lang="ja-JP" altLang="en-US" sz="1400" b="1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2B6D85D-A66F-AB44-D725-5FA13BCA0F13}"/>
              </a:ext>
            </a:extLst>
          </p:cNvPr>
          <p:cNvSpPr/>
          <p:nvPr/>
        </p:nvSpPr>
        <p:spPr>
          <a:xfrm>
            <a:off x="4610933" y="1911399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Agent04</a:t>
            </a:r>
            <a:endParaRPr kumimoji="1" lang="ja-JP" altLang="en-US" sz="1400" b="1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6EEDF3-50C0-98D8-C796-526FCF3B15B0}"/>
              </a:ext>
            </a:extLst>
          </p:cNvPr>
          <p:cNvSpPr/>
          <p:nvPr/>
        </p:nvSpPr>
        <p:spPr>
          <a:xfrm>
            <a:off x="5635852" y="514205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Agent05</a:t>
            </a:r>
            <a:endParaRPr kumimoji="1" lang="ja-JP" altLang="en-US" sz="1400" b="1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B526486-0102-469C-3F95-0DE358E9497C}"/>
              </a:ext>
            </a:extLst>
          </p:cNvPr>
          <p:cNvSpPr/>
          <p:nvPr/>
        </p:nvSpPr>
        <p:spPr>
          <a:xfrm>
            <a:off x="8915360" y="408921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Agent06</a:t>
            </a:r>
            <a:endParaRPr kumimoji="1" lang="ja-JP" altLang="en-US" sz="1400" b="1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BC78121-3D7F-381D-C97F-DAB8FAA3679B}"/>
              </a:ext>
            </a:extLst>
          </p:cNvPr>
          <p:cNvSpPr/>
          <p:nvPr/>
        </p:nvSpPr>
        <p:spPr>
          <a:xfrm>
            <a:off x="10819778" y="3218433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Agent07</a:t>
            </a:r>
            <a:endParaRPr kumimoji="1" lang="ja-JP" altLang="en-US" sz="1400" b="1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D822D57-BA4E-B58E-3B8C-2EFE886A03E6}"/>
              </a:ext>
            </a:extLst>
          </p:cNvPr>
          <p:cNvSpPr/>
          <p:nvPr/>
        </p:nvSpPr>
        <p:spPr>
          <a:xfrm>
            <a:off x="10205524" y="4704042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Agent08</a:t>
            </a:r>
            <a:endParaRPr kumimoji="1" lang="ja-JP" altLang="en-US" sz="1400" b="1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59641B1-C61F-12C8-93E4-81858F09C06A}"/>
              </a:ext>
            </a:extLst>
          </p:cNvPr>
          <p:cNvSpPr/>
          <p:nvPr/>
        </p:nvSpPr>
        <p:spPr>
          <a:xfrm>
            <a:off x="7008076" y="3120129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Agent03</a:t>
            </a:r>
            <a:endParaRPr kumimoji="1" lang="ja-JP" altLang="en-US" sz="14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76667A-79C7-EA58-1BAA-23C279FCD71C}"/>
              </a:ext>
            </a:extLst>
          </p:cNvPr>
          <p:cNvSpPr txBox="1"/>
          <p:nvPr/>
        </p:nvSpPr>
        <p:spPr>
          <a:xfrm>
            <a:off x="380946" y="9576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１．全体図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FB162A-5F28-B75E-F1EA-FC11F9CC48F6}"/>
              </a:ext>
            </a:extLst>
          </p:cNvPr>
          <p:cNvSpPr txBox="1"/>
          <p:nvPr/>
        </p:nvSpPr>
        <p:spPr>
          <a:xfrm>
            <a:off x="291486" y="1458220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この例はあおみちゃんの部分のみ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ですが、全体の絵を用意します。</a:t>
            </a:r>
          </a:p>
        </p:txBody>
      </p:sp>
    </p:spTree>
    <p:extLst>
      <p:ext uri="{BB962C8B-B14F-4D97-AF65-F5344CB8AC3E}">
        <p14:creationId xmlns:p14="http://schemas.microsoft.com/office/powerpoint/2010/main" val="280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6FD567C-4AAC-0A31-6DBB-0389D21B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4" y="84836"/>
            <a:ext cx="6674508" cy="68580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04D127-79A7-FAF7-F962-A9FDE194B77C}"/>
              </a:ext>
            </a:extLst>
          </p:cNvPr>
          <p:cNvSpPr/>
          <p:nvPr/>
        </p:nvSpPr>
        <p:spPr>
          <a:xfrm>
            <a:off x="9868402" y="124301"/>
            <a:ext cx="2074639" cy="4526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/>
              <a:t>Agent01</a:t>
            </a:r>
            <a:endParaRPr kumimoji="1" lang="ja-JP" altLang="en-US" sz="2000" b="1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A1E6F0-F8BF-9C3E-215D-D523A601FCCB}"/>
              </a:ext>
            </a:extLst>
          </p:cNvPr>
          <p:cNvGrpSpPr/>
          <p:nvPr/>
        </p:nvGrpSpPr>
        <p:grpSpPr>
          <a:xfrm>
            <a:off x="9502315" y="5629815"/>
            <a:ext cx="1323902" cy="750045"/>
            <a:chOff x="6096000" y="5245906"/>
            <a:chExt cx="1323902" cy="750045"/>
          </a:xfrm>
        </p:grpSpPr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840FAC1-939C-7EA7-65A7-7BFFB985BC3E}"/>
                </a:ext>
              </a:extLst>
            </p:cNvPr>
            <p:cNvSpPr/>
            <p:nvPr/>
          </p:nvSpPr>
          <p:spPr>
            <a:xfrm rot="1742522">
              <a:off x="6901451" y="5245906"/>
              <a:ext cx="293167" cy="5554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278435-2F52-626B-22BE-88102B4C412E}"/>
                </a:ext>
              </a:extLst>
            </p:cNvPr>
            <p:cNvSpPr/>
            <p:nvPr/>
          </p:nvSpPr>
          <p:spPr>
            <a:xfrm>
              <a:off x="6096000" y="5543260"/>
              <a:ext cx="1323902" cy="452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START</a:t>
              </a:r>
              <a:endParaRPr kumimoji="1" lang="ja-JP" altLang="en-US"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302D76-C005-BFEB-6B0F-C0C51376BDF9}"/>
              </a:ext>
            </a:extLst>
          </p:cNvPr>
          <p:cNvGrpSpPr/>
          <p:nvPr/>
        </p:nvGrpSpPr>
        <p:grpSpPr>
          <a:xfrm>
            <a:off x="6688150" y="264172"/>
            <a:ext cx="1323902" cy="730410"/>
            <a:chOff x="6040158" y="5543260"/>
            <a:chExt cx="1323902" cy="730410"/>
          </a:xfrm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A383DD0-8B99-6D83-D1C1-B492D68B10D2}"/>
                </a:ext>
              </a:extLst>
            </p:cNvPr>
            <p:cNvSpPr/>
            <p:nvPr/>
          </p:nvSpPr>
          <p:spPr>
            <a:xfrm rot="8282238">
              <a:off x="6978625" y="5718232"/>
              <a:ext cx="293167" cy="5554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C5472A0-3594-6672-426D-8DF40F9CE514}"/>
                </a:ext>
              </a:extLst>
            </p:cNvPr>
            <p:cNvSpPr/>
            <p:nvPr/>
          </p:nvSpPr>
          <p:spPr>
            <a:xfrm>
              <a:off x="6040158" y="5543260"/>
              <a:ext cx="1323902" cy="452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GOAL</a:t>
              </a:r>
              <a:endParaRPr kumimoji="1" lang="ja-JP" altLang="en-US"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C9A9B2-D418-0DDD-06FB-9218D192C94B}"/>
              </a:ext>
            </a:extLst>
          </p:cNvPr>
          <p:cNvSpPr txBox="1"/>
          <p:nvPr/>
        </p:nvSpPr>
        <p:spPr>
          <a:xfrm>
            <a:off x="741172" y="1021382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２．個人ごとの移動経路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950741-4C68-A726-0E53-0B60D7366E78}"/>
              </a:ext>
            </a:extLst>
          </p:cNvPr>
          <p:cNvSpPr txBox="1"/>
          <p:nvPr/>
        </p:nvSpPr>
        <p:spPr>
          <a:xfrm>
            <a:off x="121075" y="1502490"/>
            <a:ext cx="5311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個人別の移動経路を</a:t>
            </a:r>
            <a:r>
              <a:rPr lang="en-US" altLang="ja-JP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GoogleMap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で作成します。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とはいえ当日は紙で携行したほうがよいです。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地元の人の意見で、通れない場所、交通量の多い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ところなど安全に配慮した経路にしましょう。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土地勘の無い人向けでもありますが、徒歩や自転車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の移動手段を考えたり、横断歩道を確認したりと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スムースに進める準備になります。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記載されている番号は、手順書に書かれている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ポータルの番号です。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7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A7AA53-D344-346A-4B24-4298C88B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16" y="621233"/>
            <a:ext cx="8214505" cy="54026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21FA4-EAF2-8AA7-2B52-37F653C8F1C1}"/>
              </a:ext>
            </a:extLst>
          </p:cNvPr>
          <p:cNvSpPr txBox="1"/>
          <p:nvPr/>
        </p:nvSpPr>
        <p:spPr>
          <a:xfrm>
            <a:off x="702976" y="41783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３．手順書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31CBA-51DC-14FA-DE82-226739A419E9}"/>
              </a:ext>
            </a:extLst>
          </p:cNvPr>
          <p:cNvSpPr txBox="1"/>
          <p:nvPr/>
        </p:nvSpPr>
        <p:spPr>
          <a:xfrm>
            <a:off x="82879" y="968743"/>
            <a:ext cx="41088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個人別の手順書です。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移動経路に合わせた手順書です。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移動経路の順にキャプチャ、リンクの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手順が上から下に書いています。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順番に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FROM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列のポータルを移動し、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列のポータルにリンクします。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紙で携行して、チェックするの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がおすすめです。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またオペレータとのやりとりでは、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この手順の何番目と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伝えるとわかりやすいです。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持参するポータルキーはリンク先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欄に書かれたキーが必要になります。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9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B31FF7-424E-8E5B-12A3-7A25F8A8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01" y="361950"/>
            <a:ext cx="6451600" cy="61341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B7D4F-B104-6A14-3B26-B4B5707F7429}"/>
              </a:ext>
            </a:extLst>
          </p:cNvPr>
          <p:cNvSpPr txBox="1"/>
          <p:nvPr/>
        </p:nvSpPr>
        <p:spPr>
          <a:xfrm>
            <a:off x="702976" y="41783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．ポータルキー配布一覧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5B1735-AE27-6D7B-4CAE-3139CD8B9DF1}"/>
              </a:ext>
            </a:extLst>
          </p:cNvPr>
          <p:cNvSpPr txBox="1"/>
          <p:nvPr/>
        </p:nvSpPr>
        <p:spPr>
          <a:xfrm>
            <a:off x="82879" y="968743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構築前に収集するキーの一覧です。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これを担当別にカプセルで配布できるように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割り振りを行っておきます。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29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256</Words>
  <Application>Microsoft Macintosh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BIZ UDPゴシック</vt:lpstr>
      <vt:lpstr>Cascadia Code SemiBold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Katsuaki Tajika</dc:creator>
  <cp:lastModifiedBy>TAJIKA, Katsuaki</cp:lastModifiedBy>
  <cp:revision>2</cp:revision>
  <dcterms:created xsi:type="dcterms:W3CDTF">2024-10-14T14:11:45Z</dcterms:created>
  <dcterms:modified xsi:type="dcterms:W3CDTF">2024-10-15T07:14:56Z</dcterms:modified>
</cp:coreProperties>
</file>