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74040" autoAdjust="0"/>
  </p:normalViewPr>
  <p:slideViewPr>
    <p:cSldViewPr snapToGrid="0">
      <p:cViewPr varScale="1">
        <p:scale>
          <a:sx n="85" d="100"/>
          <a:sy n="85" d="100"/>
        </p:scale>
        <p:origin x="15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タイトル スライド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+mj-ea"/>
                <a:ea typeface="+mj-e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+mn-l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 dirty="0"/>
              <a:t>Miki Takagi</a:t>
            </a:r>
          </a:p>
          <a:p>
            <a:r>
              <a:rPr lang="en-US" dirty="0"/>
              <a:t>Miwa </a:t>
            </a:r>
            <a:r>
              <a:rPr lang="en-US" altLang="ja-JP" dirty="0"/>
              <a:t>Laboratory</a:t>
            </a:r>
            <a:endParaRPr lang="en-US" dirty="0"/>
          </a:p>
          <a:p>
            <a:r>
              <a:rPr lang="en-US" dirty="0" err="1"/>
              <a:t>KwanseiGakuin</a:t>
            </a:r>
            <a:r>
              <a:rPr lang="en-US" dirty="0"/>
              <a:t> University</a:t>
            </a:r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819C917-824E-4DCB-AEED-0760E7A3AB0F}" type="datetimeFigureOut">
              <a:rPr kumimoji="1" lang="ja-JP" altLang="en-US" smtClean="0"/>
              <a:t>2019/12/30</a:t>
            </a:fld>
            <a:endParaRPr kumimoji="1" lang="ja-JP" altLang="en-US"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kumimoji="1" lang="ja-JP" altLang="en-US"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5DCD64C-6423-45E6-8E2E-C7F98492B6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43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タイトルとコンテンツ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800"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11430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+mn-l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819C917-824E-4DCB-AEED-0760E7A3AB0F}" type="datetimeFigureOut">
              <a:rPr kumimoji="1" lang="ja-JP" altLang="en-US" smtClean="0"/>
              <a:t>2019/12/30</a:t>
            </a:fld>
            <a:endParaRPr kumimoji="1" lang="ja-JP" altLang="en-US"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kumimoji="1" lang="ja-JP" altLang="en-US"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5DCD64C-6423-45E6-8E2E-C7F98492B6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49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2 つのコンテンツ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800"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+mn-l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+mn-l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819C917-824E-4DCB-AEED-0760E7A3AB0F}" type="datetimeFigureOut">
              <a:rPr kumimoji="1" lang="ja-JP" altLang="en-US" smtClean="0"/>
              <a:t>2019/12/30</a:t>
            </a:fld>
            <a:endParaRPr kumimoji="1" lang="ja-JP" altLang="en-US"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kumimoji="1" lang="ja-JP" altLang="en-US"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5DCD64C-6423-45E6-8E2E-C7F98492B6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78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比較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800"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800" b="1">
                <a:latin typeface="+mj-lt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+mj-l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800" b="1">
                <a:latin typeface="+mj-lt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+mn-l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819C917-824E-4DCB-AEED-0760E7A3AB0F}" type="datetimeFigureOut">
              <a:rPr kumimoji="1" lang="ja-JP" altLang="en-US" smtClean="0"/>
              <a:t>2019/12/30</a:t>
            </a:fld>
            <a:endParaRPr kumimoji="1" lang="ja-JP" altLang="en-US"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kumimoji="1" lang="ja-JP" altLang="en-US"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5DCD64C-6423-45E6-8E2E-C7F98492B6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14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タイトルのみ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800"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819C917-824E-4DCB-AEED-0760E7A3AB0F}" type="datetimeFigureOut">
              <a:rPr kumimoji="1" lang="ja-JP" altLang="en-US" smtClean="0"/>
              <a:t>2019/12/30</a:t>
            </a:fld>
            <a:endParaRPr kumimoji="1" lang="ja-JP" altLang="en-US"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kumimoji="1" lang="ja-JP" altLang="en-US"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5DCD64C-6423-45E6-8E2E-C7F98492B6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04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白紙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819C917-824E-4DCB-AEED-0760E7A3AB0F}" type="datetimeFigureOut">
              <a:rPr kumimoji="1" lang="ja-JP" altLang="en-US" smtClean="0"/>
              <a:t>2019/12/30</a:t>
            </a:fld>
            <a:endParaRPr kumimoji="1" lang="ja-JP" altLang="en-US"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kumimoji="1" lang="ja-JP" altLang="en-US"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5DCD64C-6423-45E6-8E2E-C7F98492B6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22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タイトル付きの図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dirty="0"/>
              <a:t>アイコンをクリックして図を追加</a:t>
            </a:r>
            <a:endParaRPr dirty="0"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>
                <a:latin typeface="+mn-lt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819C917-824E-4DCB-AEED-0760E7A3AB0F}" type="datetimeFigureOut">
              <a:rPr kumimoji="1" lang="ja-JP" altLang="en-US" smtClean="0"/>
              <a:t>2019/12/30</a:t>
            </a:fld>
            <a:endParaRPr kumimoji="1" lang="ja-JP" altLang="en-US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kumimoji="1" lang="ja-JP" altLang="en-US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5DCD64C-6423-45E6-8E2E-C7F98492B6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94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A819C917-824E-4DCB-AEED-0760E7A3AB0F}" type="datetimeFigureOut">
              <a:rPr kumimoji="1" lang="ja-JP" altLang="en-US" smtClean="0"/>
              <a:t>2019/12/30</a:t>
            </a:fld>
            <a:endParaRPr kumimoji="1" lang="ja-JP" altLang="en-US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kumimoji="1" lang="ja-JP" altLang="en-US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5DCD64C-6423-45E6-8E2E-C7F98492B6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6717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4800" b="0" i="0" u="none" strike="noStrike" cap="none">
          <a:solidFill>
            <a:srgbClr val="000000"/>
          </a:solidFill>
          <a:latin typeface="+mj-ea"/>
          <a:ea typeface="+mj-ea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+mn-ea"/>
          <a:ea typeface="+mn-ea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BC0B0E-0035-4D02-834E-CDBEBAEFC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8000" dirty="0">
                <a:solidFill>
                  <a:schemeClr val="accent5"/>
                </a:solidFill>
              </a:rPr>
              <a:t>Y</a:t>
            </a:r>
            <a:r>
              <a:rPr kumimoji="1" lang="en-US" altLang="ja-JP" dirty="0"/>
              <a:t>ou </a:t>
            </a:r>
            <a:r>
              <a:rPr lang="en-US" altLang="ja-JP" sz="8000" dirty="0">
                <a:solidFill>
                  <a:schemeClr val="accent5"/>
                </a:solidFill>
              </a:rPr>
              <a:t>O</a:t>
            </a:r>
            <a:r>
              <a:rPr kumimoji="1" lang="en-US" altLang="ja-JP" dirty="0"/>
              <a:t>nly </a:t>
            </a:r>
            <a:r>
              <a:rPr kumimoji="1" lang="en-US" altLang="ja-JP" sz="8000" dirty="0">
                <a:solidFill>
                  <a:schemeClr val="accent5"/>
                </a:solidFill>
              </a:rPr>
              <a:t>L</a:t>
            </a:r>
            <a:r>
              <a:rPr kumimoji="1" lang="en-US" altLang="ja-JP" dirty="0"/>
              <a:t>ook </a:t>
            </a:r>
            <a:r>
              <a:rPr lang="en-US" altLang="ja-JP" sz="8000" dirty="0">
                <a:solidFill>
                  <a:schemeClr val="accent5"/>
                </a:solidFill>
              </a:rPr>
              <a:t>O</a:t>
            </a:r>
            <a:r>
              <a:rPr kumimoji="1" lang="en-US" altLang="ja-JP" dirty="0"/>
              <a:t>nce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E57549-FEDA-40C0-91A1-18C1D965B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Miki Takagi</a:t>
            </a:r>
            <a:endParaRPr lang="en-US" altLang="ja-JP" dirty="0"/>
          </a:p>
          <a:p>
            <a:r>
              <a:rPr kumimoji="1" lang="en-US" altLang="ja-JP" dirty="0"/>
              <a:t>Miwa Laboratory</a:t>
            </a:r>
          </a:p>
          <a:p>
            <a:r>
              <a:rPr lang="en-US" altLang="ja-JP" dirty="0" err="1"/>
              <a:t>Kwansei</a:t>
            </a:r>
            <a:r>
              <a:rPr lang="en-US" altLang="ja-JP" dirty="0"/>
              <a:t> </a:t>
            </a:r>
            <a:r>
              <a:rPr lang="en-US" altLang="ja-JP" dirty="0" err="1"/>
              <a:t>Gakuin</a:t>
            </a:r>
            <a:r>
              <a:rPr lang="en-US" altLang="ja-JP" dirty="0"/>
              <a:t> University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4927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4227B4-4B80-4611-AA51-049DEAA2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9A134D-8C41-43F2-9805-524655AF8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31425"/>
            <a:ext cx="10515600" cy="1657397"/>
          </a:xfrm>
        </p:spPr>
        <p:txBody>
          <a:bodyPr/>
          <a:lstStyle/>
          <a:p>
            <a:pPr marL="114300" indent="0">
              <a:buNone/>
            </a:pPr>
            <a:r>
              <a:rPr lang="ja-JP" altLang="en-US" dirty="0"/>
              <a:t>論文タイトル</a:t>
            </a:r>
            <a:endParaRPr lang="en-US" altLang="ja-JP" dirty="0"/>
          </a:p>
          <a:p>
            <a:pPr marL="114300" indent="0">
              <a:buNone/>
            </a:pPr>
            <a:r>
              <a:rPr lang="en-US" altLang="ja-JP" b="1" dirty="0">
                <a:highlight>
                  <a:srgbClr val="FFFF00"/>
                </a:highlight>
              </a:rPr>
              <a:t>You Only Look Once: Unified, Real-Time Object Detection</a:t>
            </a:r>
          </a:p>
          <a:p>
            <a:pPr marL="114300" indent="0">
              <a:buNone/>
            </a:pPr>
            <a:r>
              <a:rPr kumimoji="1" lang="en-US" altLang="ja-JP" b="1" dirty="0"/>
              <a:t>	</a:t>
            </a:r>
            <a:r>
              <a:rPr lang="en-US" altLang="ja-JP" sz="2000" dirty="0"/>
              <a:t>Joseph Redmon∗, Santosh </a:t>
            </a:r>
            <a:r>
              <a:rPr lang="en-US" altLang="ja-JP" sz="2000" dirty="0" err="1"/>
              <a:t>Divvala</a:t>
            </a:r>
            <a:r>
              <a:rPr lang="en-US" altLang="ja-JP" sz="2000" dirty="0"/>
              <a:t>, Ross </a:t>
            </a:r>
            <a:r>
              <a:rPr lang="en-US" altLang="ja-JP" sz="2000" dirty="0" err="1"/>
              <a:t>Girshick</a:t>
            </a:r>
            <a:r>
              <a:rPr lang="en-US" altLang="ja-JP" sz="2000" dirty="0"/>
              <a:t>, Ali Farhadi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8783FF0-66AE-4A05-A157-0F7A79754551}"/>
              </a:ext>
            </a:extLst>
          </p:cNvPr>
          <p:cNvSpPr txBox="1"/>
          <p:nvPr/>
        </p:nvSpPr>
        <p:spPr>
          <a:xfrm>
            <a:off x="838200" y="1737374"/>
            <a:ext cx="157110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45700" rIns="91425" bIns="45700" rtlCol="0" anchor="t" anchorCtr="0">
            <a:noAutofit/>
          </a:bodyPr>
          <a:lstStyle/>
          <a:p>
            <a: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4400" b="1" i="0" u="none" strike="noStrike" cap="none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Arial"/>
              </a:rPr>
              <a:t>YOLO</a:t>
            </a:r>
            <a:endParaRPr kumimoji="1" lang="ja-JP" altLang="en-US" sz="4400" b="1" i="0" u="none" strike="noStrike" cap="none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Arial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DFBDDC-D3F8-43EF-9003-E72D454F48C2}"/>
              </a:ext>
            </a:extLst>
          </p:cNvPr>
          <p:cNvSpPr txBox="1"/>
          <p:nvPr/>
        </p:nvSpPr>
        <p:spPr>
          <a:xfrm>
            <a:off x="2502130" y="1936865"/>
            <a:ext cx="5960225" cy="532015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45700" rIns="91425" bIns="45700" rtlCol="0" anchor="t" anchorCtr="0">
            <a:noAutofit/>
          </a:bodyPr>
          <a:lstStyle/>
          <a:p>
            <a: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2800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Segoe UI Light" panose="020B0502040204020203" pitchFamily="34" charset="0"/>
                <a:sym typeface="Arial"/>
              </a:rPr>
              <a:t>= </a:t>
            </a:r>
            <a:r>
              <a:rPr kumimoji="1" lang="ja-JP" altLang="en-US" sz="2800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Segoe UI Light" panose="020B0502040204020203" pitchFamily="34" charset="0"/>
                <a:sym typeface="Arial"/>
              </a:rPr>
              <a:t>　</a:t>
            </a:r>
            <a:r>
              <a:rPr kumimoji="1" lang="ja-JP" altLang="en-US" sz="2800" dirty="0">
                <a:latin typeface="+mn-ea"/>
                <a:ea typeface="+mn-ea"/>
                <a:cs typeface="Segoe UI Light" panose="020B0502040204020203" pitchFamily="34" charset="0"/>
              </a:rPr>
              <a:t>オブジェクト検出アルゴリズム</a:t>
            </a:r>
            <a:endParaRPr kumimoji="1" lang="ja-JP" altLang="en-US" sz="2800" b="0" i="0" u="none" strike="noStrike" cap="none" dirty="0">
              <a:solidFill>
                <a:srgbClr val="000000"/>
              </a:solidFill>
              <a:latin typeface="+mn-ea"/>
              <a:ea typeface="+mn-ea"/>
              <a:cs typeface="Segoe UI Light" panose="020B0502040204020203" pitchFamily="34" charset="0"/>
              <a:sym typeface="Arial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80BBC8A-4D2D-441F-B3B2-A5DE5433F5AF}"/>
              </a:ext>
            </a:extLst>
          </p:cNvPr>
          <p:cNvSpPr txBox="1"/>
          <p:nvPr/>
        </p:nvSpPr>
        <p:spPr>
          <a:xfrm>
            <a:off x="1579416" y="2643462"/>
            <a:ext cx="7805651" cy="1030763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45700" rIns="91425" bIns="45700" rtlCol="0" anchor="t" anchorCtr="0">
            <a:noAutofit/>
          </a:bodyPr>
          <a:lstStyle/>
          <a:p>
            <a: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2800" dirty="0">
                <a:latin typeface="+mn-ea"/>
                <a:ea typeface="+mn-ea"/>
                <a:cs typeface="Segoe UI Light" panose="020B0502040204020203" pitchFamily="34" charset="0"/>
              </a:rPr>
              <a:t>2015</a:t>
            </a:r>
            <a:r>
              <a:rPr kumimoji="1" lang="ja-JP" altLang="en-US" sz="2800" dirty="0">
                <a:latin typeface="+mn-ea"/>
                <a:ea typeface="+mn-ea"/>
                <a:cs typeface="Segoe UI Light" panose="020B0502040204020203" pitchFamily="34" charset="0"/>
              </a:rPr>
              <a:t>年に発表され，現在</a:t>
            </a:r>
            <a:r>
              <a:rPr kumimoji="1" lang="en-US" altLang="ja-JP" sz="2800" dirty="0">
                <a:latin typeface="+mn-ea"/>
                <a:ea typeface="+mn-ea"/>
                <a:cs typeface="Segoe UI Light" panose="020B0502040204020203" pitchFamily="34" charset="0"/>
              </a:rPr>
              <a:t>version3</a:t>
            </a:r>
            <a:r>
              <a:rPr kumimoji="1" lang="ja-JP" altLang="en-US" sz="2800" dirty="0">
                <a:latin typeface="+mn-ea"/>
                <a:ea typeface="+mn-ea"/>
                <a:cs typeface="Segoe UI Light" panose="020B0502040204020203" pitchFamily="34" charset="0"/>
              </a:rPr>
              <a:t>まで出ている．</a:t>
            </a:r>
            <a:endParaRPr kumimoji="1" lang="en-US" altLang="ja-JP" sz="2800" dirty="0">
              <a:latin typeface="+mn-ea"/>
              <a:ea typeface="+mn-ea"/>
              <a:cs typeface="Segoe UI Light" panose="020B0502040204020203" pitchFamily="34" charset="0"/>
            </a:endParaRPr>
          </a:p>
          <a:p>
            <a: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ja-JP" altLang="en-US" sz="2800" dirty="0">
                <a:latin typeface="+mn-ea"/>
                <a:ea typeface="+mn-ea"/>
                <a:cs typeface="Segoe UI Light" panose="020B0502040204020203" pitchFamily="34" charset="0"/>
              </a:rPr>
              <a:t>今回読んだのは</a:t>
            </a:r>
            <a:r>
              <a:rPr kumimoji="1" lang="en-US" altLang="ja-JP" sz="2800" dirty="0">
                <a:latin typeface="+mn-ea"/>
                <a:ea typeface="+mn-ea"/>
                <a:cs typeface="Segoe UI Light" panose="020B0502040204020203" pitchFamily="34" charset="0"/>
              </a:rPr>
              <a:t>version1.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44F65DA-608D-46FB-A682-697D235303F7}"/>
              </a:ext>
            </a:extLst>
          </p:cNvPr>
          <p:cNvSpPr/>
          <p:nvPr/>
        </p:nvSpPr>
        <p:spPr>
          <a:xfrm>
            <a:off x="723207" y="1562792"/>
            <a:ext cx="6716684" cy="103076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23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3D87DD-43B4-41D6-BAC3-18F5F0FC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63B8A2-7E29-4874-A5AF-0F475EE4FF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548776"/>
      </p:ext>
    </p:extLst>
  </p:cSld>
  <p:clrMapOvr>
    <a:masterClrMapping/>
  </p:clrMapOvr>
</p:sld>
</file>

<file path=ppt/theme/theme1.xml><?xml version="1.0" encoding="utf-8"?>
<a:theme xmlns:a="http://schemas.openxmlformats.org/drawingml/2006/main" name="英文テンプレ">
  <a:themeElements>
    <a:clrScheme name="デザート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ユーザー定義 1">
      <a:majorFont>
        <a:latin typeface="Segoe UI Light"/>
        <a:ea typeface="メイリオ"/>
        <a:cs typeface=""/>
      </a:majorFont>
      <a:minorFont>
        <a:latin typeface="Segoe UI Light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spcFirstLastPara="1" wrap="square" lIns="91425" tIns="45700" rIns="91425" bIns="45700" anchor="t" anchorCtr="0">
        <a:noAutofit/>
      </a:bodyPr>
      <a:lstStyle>
        <a:defPPr marL="0" marR="0" indent="0" algn="l" rtl="0">
          <a:lnSpc>
            <a:spcPct val="100000"/>
          </a:lnSpc>
          <a:spcBef>
            <a:spcPts val="0"/>
          </a:spcBef>
          <a:spcAft>
            <a:spcPts val="0"/>
          </a:spcAft>
          <a:buNone/>
          <a:defRPr sz="2800" b="0" i="0" u="none" strike="noStrike" cap="none" dirty="0">
            <a:solidFill>
              <a:srgbClr val="000000"/>
            </a:solidFill>
            <a:latin typeface="Segoe UI Light" panose="020B0502040204020203" pitchFamily="34" charset="0"/>
            <a:cs typeface="Segoe UI Light" panose="020B0502040204020203" pitchFamily="34" charset="0"/>
            <a:sym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英文テンプレ" id="{C7E68624-45D6-4468-BB53-31FFEE6AF503}" vid="{FDF76268-EE44-470C-96BC-AF040924A8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英文テンプレ</Template>
  <TotalTime>173</TotalTime>
  <Words>44</Words>
  <Application>Microsoft Office PowerPoint</Application>
  <PresentationFormat>ワイド画面</PresentationFormat>
  <Paragraphs>12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Meiryo UI</vt:lpstr>
      <vt:lpstr>メイリオ</vt:lpstr>
      <vt:lpstr>Arial</vt:lpstr>
      <vt:lpstr>Segoe UI Light</vt:lpstr>
      <vt:lpstr>英文テンプレ</vt:lpstr>
      <vt:lpstr>You Only Look Once</vt:lpstr>
      <vt:lpstr>introduction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only look once</dc:title>
  <dc:creator>高木　美紀</dc:creator>
  <cp:lastModifiedBy>高木　美紀</cp:lastModifiedBy>
  <cp:revision>9</cp:revision>
  <dcterms:created xsi:type="dcterms:W3CDTF">2019-12-30T13:15:39Z</dcterms:created>
  <dcterms:modified xsi:type="dcterms:W3CDTF">2019-12-30T16:09:34Z</dcterms:modified>
</cp:coreProperties>
</file>