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7" r:id="rId4"/>
    <p:sldId id="265" r:id="rId5"/>
    <p:sldId id="264" r:id="rId6"/>
    <p:sldId id="261" r:id="rId7"/>
    <p:sldId id="263" r:id="rId8"/>
    <p:sldId id="262" r:id="rId9"/>
    <p:sldId id="25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9" autoAdjust="0"/>
    <p:restoredTop sz="80509" autoAdjust="0"/>
  </p:normalViewPr>
  <p:slideViewPr>
    <p:cSldViewPr snapToGrid="0">
      <p:cViewPr varScale="1">
        <p:scale>
          <a:sx n="98" d="100"/>
          <a:sy n="98" d="100"/>
        </p:scale>
        <p:origin x="14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E27DA-8EB5-4858-BEFD-A7A2F7390094}" type="datetimeFigureOut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BD9BF-6C2C-4810-9A85-61D0D5886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29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BD9BF-6C2C-4810-9A85-61D0D5886D5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2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タイトル スライド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+mj-ea"/>
                <a:ea typeface="+mj-e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+mn-l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Miki Takagi</a:t>
            </a:r>
          </a:p>
          <a:p>
            <a:r>
              <a:rPr lang="en-US" dirty="0"/>
              <a:t>Miwa </a:t>
            </a:r>
            <a:r>
              <a:rPr lang="en-US" altLang="ja-JP" dirty="0"/>
              <a:t>Laboratory</a:t>
            </a:r>
            <a:endParaRPr lang="en-US" dirty="0"/>
          </a:p>
          <a:p>
            <a:r>
              <a:rPr lang="en-US" dirty="0" err="1"/>
              <a:t>KwanseiGakuin</a:t>
            </a:r>
            <a:r>
              <a:rPr lang="en-US" dirty="0"/>
              <a:t> University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CA41E7-BF4D-4EF4-9265-BCC7FB2068DC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43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14300" lvl="0" indent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13EC5BE-8500-41FB-AE4D-FB7592DB4B3F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9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2 つのコンテンツ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0F09FC3-285F-42FB-B5B5-A1C4E3D23D8D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784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比較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>
                <a:latin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j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800" b="1">
                <a:latin typeface="+mj-l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102E33C2-4841-43EE-B93C-7A2D950E8BDF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1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タイトルのみ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8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66FFF02-B3FB-4CDF-B5B9-947635938CA3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4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白紙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1E95A50-4C76-4214-9411-B362DC7A46C2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22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タイトル付きの図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ja-JP" altLang="en-US" dirty="0"/>
              <a:t>マスター タイトルの書式設定</a:t>
            </a:r>
            <a:endParaRPr dirty="0"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dirty="0"/>
              <a:t>アイコンをクリックして図を追加</a:t>
            </a:r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latin typeface="+mn-l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C7C4260-5D6C-4DEC-8A02-993D723B5509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kumimoji="1" lang="ja-JP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94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9830EE9A-CB97-4AC8-90A5-068CAF03709D}" type="datetime1">
              <a:rPr kumimoji="1" lang="ja-JP" altLang="en-US" smtClean="0"/>
              <a:t>2020/1/5</a:t>
            </a:fld>
            <a:endParaRPr kumimoji="1" lang="ja-JP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kumimoji="1" lang="ja-JP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5DCD64C-6423-45E6-8E2E-C7F98492B6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6717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4800" b="0" i="0" u="none" strike="noStrike" cap="none">
          <a:solidFill>
            <a:srgbClr val="000000"/>
          </a:solidFill>
          <a:latin typeface="+mj-ea"/>
          <a:ea typeface="+mj-ea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+mn-ea"/>
          <a:ea typeface="+mn-ea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kumimoji="1"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age.net/deep_learning/2016/11/07/convolutional_neural_network.html" TargetMode="External"/><Relationship Id="rId3" Type="http://schemas.openxmlformats.org/officeDocument/2006/relationships/hyperlink" Target="https://arxiv.org/pdf/1506.02640.pdf" TargetMode="External"/><Relationship Id="rId7" Type="http://schemas.openxmlformats.org/officeDocument/2006/relationships/hyperlink" Target="https://www.slideshare.net/DeepLearningJP2016/dl-reading-paper20170804pdf?ref=https://blog.negativemind.com/2019/02/21/general-object-recognition-yol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negativemind.com/2019/02/21/general-object-recognition-yolo/" TargetMode="External"/><Relationship Id="rId5" Type="http://schemas.openxmlformats.org/officeDocument/2006/relationships/hyperlink" Target="https://lib-arts.hatenablog.com/entry/paper19_YOLO" TargetMode="External"/><Relationship Id="rId4" Type="http://schemas.openxmlformats.org/officeDocument/2006/relationships/hyperlink" Target="https://dev.classmethod.jp/machine-learning/research_paper_yol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BBBC0B0E-0035-4D02-834E-CDBEBAEFC9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8000" dirty="0">
                <a:solidFill>
                  <a:schemeClr val="accent5"/>
                </a:solidFill>
              </a:rPr>
              <a:t>Y</a:t>
            </a:r>
            <a:r>
              <a:rPr kumimoji="1" lang="en-US" altLang="ja-JP" dirty="0"/>
              <a:t>ou </a:t>
            </a:r>
            <a:r>
              <a:rPr lang="en-US" altLang="ja-JP" sz="8000" dirty="0">
                <a:solidFill>
                  <a:schemeClr val="accent5"/>
                </a:solidFill>
              </a:rPr>
              <a:t>O</a:t>
            </a:r>
            <a:r>
              <a:rPr kumimoji="1" lang="en-US" altLang="ja-JP" dirty="0"/>
              <a:t>nly </a:t>
            </a:r>
            <a:r>
              <a:rPr kumimoji="1" lang="en-US" altLang="ja-JP" sz="8000" dirty="0">
                <a:solidFill>
                  <a:schemeClr val="accent5"/>
                </a:solidFill>
              </a:rPr>
              <a:t>L</a:t>
            </a:r>
            <a:r>
              <a:rPr kumimoji="1" lang="en-US" altLang="ja-JP" dirty="0"/>
              <a:t>ook </a:t>
            </a:r>
            <a:r>
              <a:rPr lang="en-US" altLang="ja-JP" sz="8000" dirty="0">
                <a:solidFill>
                  <a:schemeClr val="accent5"/>
                </a:solidFill>
              </a:rPr>
              <a:t>O</a:t>
            </a:r>
            <a:r>
              <a:rPr kumimoji="1" lang="en-US" altLang="ja-JP" dirty="0"/>
              <a:t>nce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xmlns="" id="{6BE57549-FEDA-40C0-91A1-18C1D965B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Miki Takagi</a:t>
            </a:r>
            <a:endParaRPr lang="en-US" altLang="ja-JP" dirty="0"/>
          </a:p>
          <a:p>
            <a:r>
              <a:rPr kumimoji="1" lang="en-US" altLang="ja-JP" dirty="0"/>
              <a:t>Miwa Laboratory</a:t>
            </a:r>
          </a:p>
          <a:p>
            <a:r>
              <a:rPr lang="en-US" altLang="ja-JP" dirty="0" err="1"/>
              <a:t>Kwansei</a:t>
            </a:r>
            <a:r>
              <a:rPr lang="en-US" altLang="ja-JP" dirty="0"/>
              <a:t> </a:t>
            </a:r>
            <a:r>
              <a:rPr lang="en-US" altLang="ja-JP" dirty="0" err="1"/>
              <a:t>Gakuin</a:t>
            </a:r>
            <a:r>
              <a:rPr lang="en-US" altLang="ja-JP" dirty="0"/>
              <a:t> University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27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  <a:ea typeface="+mj-ea"/>
              </a:rPr>
              <a:t>目次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  <a:ea typeface="+mn-ea"/>
              </a:rPr>
              <a:t>概要</a:t>
            </a:r>
            <a:endParaRPr lang="en-US" altLang="ja-JP" sz="4000" dirty="0">
              <a:latin typeface="+mn-ea"/>
              <a:ea typeface="+mn-ea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  <a:ea typeface="+mn-ea"/>
              </a:rPr>
              <a:t>アルゴリズムの構造</a:t>
            </a:r>
            <a:endParaRPr lang="en-US" altLang="ja-JP" sz="4000" dirty="0">
              <a:latin typeface="+mn-ea"/>
              <a:ea typeface="+mn-ea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kumimoji="1" lang="ja-JP" altLang="en-US" sz="4000" dirty="0" smtClean="0">
                <a:latin typeface="+mn-ea"/>
                <a:ea typeface="+mn-ea"/>
              </a:rPr>
              <a:t>他アルゴリズムの比較</a:t>
            </a:r>
            <a:endParaRPr kumimoji="1" lang="en-US" altLang="ja-JP" sz="4000" dirty="0" smtClean="0">
              <a:latin typeface="+mn-ea"/>
              <a:ea typeface="+mn-ea"/>
            </a:endParaRPr>
          </a:p>
          <a:p>
            <a:pPr marL="571500" indent="-457200">
              <a:buFont typeface="Arial" panose="020B0604020202020204" pitchFamily="34" charset="0"/>
              <a:buChar char="•"/>
            </a:pPr>
            <a:r>
              <a:rPr lang="ja-JP" altLang="en-US" sz="4000" dirty="0" smtClean="0">
                <a:latin typeface="+mn-ea"/>
                <a:ea typeface="+mn-ea"/>
              </a:rPr>
              <a:t>結論</a:t>
            </a:r>
            <a:endParaRPr lang="en-US" altLang="ja-JP" sz="4000" dirty="0" smtClean="0">
              <a:latin typeface="+mn-ea"/>
              <a:ea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47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44227B4-4B80-4611-AA51-049DEAA2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FB9A134D-8C41-43F2-9805-524655AF8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31425"/>
            <a:ext cx="10515600" cy="1121059"/>
          </a:xfrm>
        </p:spPr>
        <p:txBody>
          <a:bodyPr/>
          <a:lstStyle/>
          <a:p>
            <a:pPr marL="114300" indent="0">
              <a:buNone/>
            </a:pPr>
            <a:r>
              <a:rPr lang="ja-JP" altLang="en-US" dirty="0"/>
              <a:t>論文タイトル</a:t>
            </a:r>
            <a:endParaRPr lang="en-US" altLang="ja-JP" dirty="0"/>
          </a:p>
          <a:p>
            <a:pPr marL="114300" indent="0">
              <a:buNone/>
            </a:pPr>
            <a:r>
              <a:rPr lang="en-US" altLang="ja-JP" b="1" dirty="0">
                <a:highlight>
                  <a:srgbClr val="FFFF00"/>
                </a:highlight>
              </a:rPr>
              <a:t>You Only Look Once: Unified, Real-Time Object Detection</a:t>
            </a:r>
          </a:p>
          <a:p>
            <a:pPr marL="114300" indent="0">
              <a:buNone/>
            </a:pPr>
            <a:r>
              <a:rPr kumimoji="1" lang="en-US" altLang="ja-JP" b="1" dirty="0"/>
              <a:t>	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783FF0-66AE-4A05-A157-0F7A79754551}"/>
              </a:ext>
            </a:extLst>
          </p:cNvPr>
          <p:cNvSpPr txBox="1"/>
          <p:nvPr/>
        </p:nvSpPr>
        <p:spPr>
          <a:xfrm>
            <a:off x="838200" y="1737374"/>
            <a:ext cx="15711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4400" b="1" i="0" u="none" strike="noStrike" cap="none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YOLO</a:t>
            </a:r>
            <a:endParaRPr kumimoji="1" lang="ja-JP" altLang="en-US" sz="4400" b="1" i="0" u="none" strike="noStrike" cap="none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9FDFBDDC-D3F8-43EF-9003-E72D454F48C2}"/>
              </a:ext>
            </a:extLst>
          </p:cNvPr>
          <p:cNvSpPr txBox="1"/>
          <p:nvPr/>
        </p:nvSpPr>
        <p:spPr>
          <a:xfrm>
            <a:off x="2502130" y="1947751"/>
            <a:ext cx="5960225" cy="53201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28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Segoe UI Light" panose="020B0502040204020203" pitchFamily="34" charset="0"/>
                <a:sym typeface="Arial"/>
              </a:rPr>
              <a:t>= </a:t>
            </a:r>
            <a:r>
              <a:rPr kumimoji="1" lang="ja-JP" altLang="en-US" sz="2800" b="0" i="0" u="none" strike="noStrike" cap="none" dirty="0">
                <a:solidFill>
                  <a:srgbClr val="000000"/>
                </a:solidFill>
                <a:latin typeface="+mn-ea"/>
                <a:ea typeface="+mn-ea"/>
                <a:cs typeface="Segoe UI Light" panose="020B0502040204020203" pitchFamily="34" charset="0"/>
                <a:sym typeface="Arial"/>
              </a:rPr>
              <a:t>　</a:t>
            </a:r>
            <a:r>
              <a:rPr kumimoji="1" lang="ja-JP" altLang="en-US" sz="2800" b="0" i="0" u="none" strike="noStrike" cap="none" dirty="0" smtClean="0">
                <a:solidFill>
                  <a:srgbClr val="000000"/>
                </a:solidFill>
                <a:latin typeface="+mn-ea"/>
                <a:ea typeface="+mn-ea"/>
                <a:cs typeface="Segoe UI Light" panose="020B0502040204020203" pitchFamily="34" charset="0"/>
                <a:sym typeface="Arial"/>
              </a:rPr>
              <a:t>物体認識</a:t>
            </a:r>
            <a:r>
              <a:rPr kumimoji="1" lang="ja-JP" altLang="en-US" sz="2800" dirty="0" smtClean="0">
                <a:latin typeface="+mn-ea"/>
                <a:ea typeface="+mn-ea"/>
                <a:cs typeface="Segoe UI Light" panose="020B0502040204020203" pitchFamily="34" charset="0"/>
              </a:rPr>
              <a:t>アルゴリズム</a:t>
            </a:r>
            <a:endParaRPr kumimoji="1" lang="ja-JP" altLang="en-US" sz="2800" b="0" i="0" u="none" strike="noStrike" cap="none" dirty="0">
              <a:solidFill>
                <a:srgbClr val="000000"/>
              </a:solidFill>
              <a:latin typeface="+mn-ea"/>
              <a:ea typeface="+mn-ea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F80BBC8A-4D2D-441F-B3B2-A5DE5433F5AF}"/>
              </a:ext>
            </a:extLst>
          </p:cNvPr>
          <p:cNvSpPr txBox="1"/>
          <p:nvPr/>
        </p:nvSpPr>
        <p:spPr>
          <a:xfrm>
            <a:off x="1579416" y="2643462"/>
            <a:ext cx="7805651" cy="1030763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en-US" altLang="ja-JP" sz="2800" dirty="0" smtClean="0">
                <a:latin typeface="+mn-ea"/>
                <a:ea typeface="+mn-ea"/>
                <a:cs typeface="Segoe UI Light" panose="020B0502040204020203" pitchFamily="34" charset="0"/>
              </a:rPr>
              <a:t>2016</a:t>
            </a:r>
            <a:r>
              <a:rPr kumimoji="1" lang="ja-JP" altLang="en-US" sz="2800" dirty="0" smtClean="0">
                <a:latin typeface="+mn-ea"/>
                <a:ea typeface="+mn-ea"/>
                <a:cs typeface="Segoe UI Light" panose="020B0502040204020203" pitchFamily="34" charset="0"/>
              </a:rPr>
              <a:t>年</a:t>
            </a:r>
            <a:r>
              <a:rPr kumimoji="1" lang="ja-JP" altLang="en-US" sz="2800" dirty="0">
                <a:latin typeface="+mn-ea"/>
                <a:ea typeface="+mn-ea"/>
                <a:cs typeface="Segoe UI Light" panose="020B0502040204020203" pitchFamily="34" charset="0"/>
              </a:rPr>
              <a:t>に発表され，現在</a:t>
            </a:r>
            <a:r>
              <a:rPr kumimoji="1" lang="en-US" altLang="ja-JP" sz="2800" dirty="0">
                <a:latin typeface="+mn-ea"/>
                <a:ea typeface="+mn-ea"/>
                <a:cs typeface="Segoe UI Light" panose="020B0502040204020203" pitchFamily="34" charset="0"/>
              </a:rPr>
              <a:t>version3</a:t>
            </a:r>
            <a:r>
              <a:rPr kumimoji="1" lang="ja-JP" altLang="en-US" sz="2800" dirty="0">
                <a:latin typeface="+mn-ea"/>
                <a:ea typeface="+mn-ea"/>
                <a:cs typeface="Segoe UI Light" panose="020B0502040204020203" pitchFamily="34" charset="0"/>
              </a:rPr>
              <a:t>まで出ている．</a:t>
            </a:r>
            <a:endParaRPr kumimoji="1" lang="en-US" altLang="ja-JP" sz="2800" dirty="0">
              <a:latin typeface="+mn-ea"/>
              <a:ea typeface="+mn-ea"/>
              <a:cs typeface="Segoe UI Light" panose="020B0502040204020203" pitchFamily="34" charset="0"/>
            </a:endParaRPr>
          </a:p>
          <a:p>
            <a: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kumimoji="1" lang="ja-JP" altLang="en-US" sz="2800" dirty="0">
                <a:latin typeface="+mn-ea"/>
                <a:ea typeface="+mn-ea"/>
                <a:cs typeface="Segoe UI Light" panose="020B0502040204020203" pitchFamily="34" charset="0"/>
              </a:rPr>
              <a:t>今回読んだのは</a:t>
            </a:r>
            <a:r>
              <a:rPr kumimoji="1" lang="en-US" altLang="ja-JP" sz="2800" dirty="0" smtClean="0">
                <a:latin typeface="+mn-ea"/>
                <a:ea typeface="+mn-ea"/>
                <a:cs typeface="Segoe UI Light" panose="020B0502040204020203" pitchFamily="34" charset="0"/>
              </a:rPr>
              <a:t>version1</a:t>
            </a:r>
            <a:r>
              <a:rPr kumimoji="1" lang="ja-JP" altLang="en-US" sz="2800" dirty="0" smtClean="0">
                <a:latin typeface="+mn-ea"/>
                <a:ea typeface="+mn-ea"/>
                <a:cs typeface="Segoe UI Light" panose="020B0502040204020203" pitchFamily="34" charset="0"/>
              </a:rPr>
              <a:t>のみ</a:t>
            </a:r>
            <a:r>
              <a:rPr kumimoji="1" lang="en-US" altLang="ja-JP" sz="2800" dirty="0" smtClean="0">
                <a:latin typeface="+mn-ea"/>
                <a:ea typeface="+mn-ea"/>
                <a:cs typeface="Segoe UI Light" panose="020B0502040204020203" pitchFamily="34" charset="0"/>
              </a:rPr>
              <a:t>.</a:t>
            </a:r>
            <a:endParaRPr kumimoji="1" lang="en-US" altLang="ja-JP" sz="2800" dirty="0">
              <a:latin typeface="+mn-ea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344F65DA-608D-46FB-A682-697D235303F7}"/>
              </a:ext>
            </a:extLst>
          </p:cNvPr>
          <p:cNvSpPr/>
          <p:nvPr/>
        </p:nvSpPr>
        <p:spPr>
          <a:xfrm>
            <a:off x="838200" y="1479858"/>
            <a:ext cx="5595257" cy="10307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F80BBC8A-4D2D-441F-B3B2-A5DE5433F5AF}"/>
              </a:ext>
            </a:extLst>
          </p:cNvPr>
          <p:cNvSpPr txBox="1"/>
          <p:nvPr/>
        </p:nvSpPr>
        <p:spPr>
          <a:xfrm>
            <a:off x="1579416" y="5252484"/>
            <a:ext cx="6533227" cy="515382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pPr marL="114300" lvl="0">
              <a:lnSpc>
                <a:spcPct val="90000"/>
              </a:lnSpc>
              <a:spcBef>
                <a:spcPts val="1000"/>
              </a:spcBef>
              <a:buSzPts val="1800"/>
            </a:pPr>
            <a:r>
              <a:rPr kumimoji="1" lang="en-US" altLang="ja-JP" sz="2000">
                <a:latin typeface="Segoe UI Light"/>
              </a:rPr>
              <a:t>Joseph Redmon, Santosh Divvala, Ross Girshick, Ali Farhadi</a:t>
            </a:r>
            <a:endParaRPr kumimoji="1" lang="en-US" altLang="ja-JP" sz="2800" dirty="0">
              <a:latin typeface="Segoe UI Light"/>
            </a:endParaRP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2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44227B4-4B80-4611-AA51-049DEAA2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物体認識の歴史</a:t>
            </a:r>
            <a:endParaRPr kumimoji="1" lang="ja-JP" altLang="en-US" dirty="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7"/>
          <a:stretch/>
        </p:blipFill>
        <p:spPr>
          <a:xfrm>
            <a:off x="1583573" y="1978886"/>
            <a:ext cx="8105176" cy="456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xmlns="" id="{A44227B4-4B80-4611-AA51-049DEAA215C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4800" b="0" i="0" u="none" strike="noStrike" cap="none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kumimoji="1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概要</a:t>
            </a:r>
            <a:endParaRPr lang="ja-JP" altLang="en-US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619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アルゴリズムの構造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ja-JP" altLang="en-US" dirty="0" smtClean="0"/>
                  <a:t>１．画像を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dirty="0" smtClean="0"/>
                  <a:t>グリッドに分割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" t="27092" r="71832" b="25144"/>
          <a:stretch/>
        </p:blipFill>
        <p:spPr>
          <a:xfrm>
            <a:off x="6887497" y="1756027"/>
            <a:ext cx="4011561" cy="4490533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23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240" y="89507"/>
            <a:ext cx="8093608" cy="3110892"/>
          </a:xfrm>
          <a:prstGeom prst="rect">
            <a:avLst/>
          </a:prstGeom>
        </p:spPr>
      </p:pic>
      <p:sp>
        <p:nvSpPr>
          <p:cNvPr id="3" name="スライド番号プレースホルダー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110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他アルゴリズムとの比較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157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A44227B4-4B80-4611-AA51-049DEAA2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参考</a:t>
            </a:r>
            <a:r>
              <a:rPr kumimoji="1" lang="en-US" altLang="ja-JP" dirty="0" smtClean="0"/>
              <a:t>URL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783FF0-66AE-4A05-A157-0F7A79754551}"/>
              </a:ext>
            </a:extLst>
          </p:cNvPr>
          <p:cNvSpPr txBox="1"/>
          <p:nvPr/>
        </p:nvSpPr>
        <p:spPr>
          <a:xfrm>
            <a:off x="838200" y="1260718"/>
            <a:ext cx="10515600" cy="5597282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rtlCol="0" anchor="t" anchorCtr="0">
            <a:noAutofit/>
          </a:bodyPr>
          <a:lstStyle/>
          <a:p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YOLO</a:t>
            </a:r>
            <a:r>
              <a:rPr kumimoji="1" lang="ja-JP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論文本体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en-US" altLang="ja-JP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https://</a:t>
            </a:r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3"/>
              </a:rPr>
              <a:t>arxiv.org/pdf/1506.02640.pdf</a:t>
            </a:r>
            <a:endParaRPr kumimoji="1" lang="en-US" altLang="ja-JP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YOLO</a:t>
            </a:r>
            <a:r>
              <a:rPr kumimoji="1" lang="ja-JP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論文要点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https</a:t>
            </a:r>
            <a:r>
              <a:rPr kumimoji="1" lang="en-US" altLang="ja-JP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://dev.classmethod.jp/machine-learning/research_paper_yolo</a:t>
            </a:r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4"/>
              </a:rPr>
              <a:t>/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ja-JP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章毎の要約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en-US" altLang="ja-JP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https://</a:t>
            </a:r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5"/>
              </a:rPr>
              <a:t>lib-arts.hatenablog.com/entry/paper19_YOLO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i="0" u="none" strike="noStrike" cap="none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  <a:p>
            <a:r>
              <a:rPr kumimoji="1" lang="ja-JP" altLang="en-US" sz="2000" i="0" u="none" strike="noStrike" cap="none" dirty="0" smtClean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  <a:sym typeface="Arial"/>
              </a:rPr>
              <a:t>アルゴリズム解説</a:t>
            </a:r>
            <a:endParaRPr kumimoji="1" lang="en-US" altLang="ja-JP" sz="2000" i="0" u="none" strike="noStrike" cap="none" dirty="0" smtClean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  <a:p>
            <a:r>
              <a:rPr kumimoji="1" lang="en-US" altLang="ja-JP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https://blog.negativemind.com/2019/02/21/general-object-recognition-yolo</a:t>
            </a:r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/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ja-JP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物体認識の歴史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en-US" altLang="ja-JP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https://www.slideshare.net/DeepLearningJP2016/dl-reading-paper20170804pdf?ref</a:t>
            </a:r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7"/>
              </a:rPr>
              <a:t>=</a:t>
            </a:r>
          </a:p>
          <a:p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https</a:t>
            </a:r>
            <a:r>
              <a:rPr kumimoji="1" lang="en-US" altLang="ja-JP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://blog.negativemind.com/2019/02/21/general-object-recognition-yolo</a:t>
            </a:r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6"/>
              </a:rPr>
              <a:t>/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CNN</a:t>
            </a:r>
            <a:r>
              <a:rPr kumimoji="1" lang="ja-JP" altLang="en-US" sz="20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解説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kumimoji="1" lang="en-US" altLang="ja-JP" sz="2000" dirty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https://</a:t>
            </a:r>
            <a:r>
              <a:rPr kumimoji="1" lang="en-US" altLang="ja-JP" sz="2000" dirty="0" smtClean="0">
                <a:latin typeface="Segoe UI Light" panose="020B0502040204020203" pitchFamily="34" charset="0"/>
                <a:cs typeface="Segoe UI Light" panose="020B0502040204020203" pitchFamily="34" charset="0"/>
                <a:hlinkClick r:id="rId8"/>
              </a:rPr>
              <a:t>deepage.net/deep_learning/2016/11/07/convolutional_neural_network.html</a:t>
            </a:r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kumimoji="1" lang="en-US" altLang="ja-JP" sz="2000" i="0" u="none" strike="noStrike" cap="none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  <a:p>
            <a:endParaRPr kumimoji="1" lang="ja-JP" altLang="en-US" sz="2000" i="0" u="none" strike="noStrike" cap="none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  <a:sym typeface="Arial"/>
            </a:endParaRPr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DCD64C-6423-45E6-8E2E-C7F98492B69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393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英文テンプレ">
  <a:themeElements>
    <a:clrScheme name="デザート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ユーザー定義 1">
      <a:majorFont>
        <a:latin typeface="Segoe UI Light"/>
        <a:ea typeface="メイリオ"/>
        <a:cs typeface=""/>
      </a:majorFont>
      <a:minorFont>
        <a:latin typeface="Segoe UI Light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45700" rIns="91425" bIns="45700" anchor="t" anchorCtr="0">
        <a:noAutofit/>
      </a:bodyPr>
      <a:lstStyle>
        <a:defPPr marL="0" marR="0" indent="0" algn="l" rtl="0">
          <a:lnSpc>
            <a:spcPct val="100000"/>
          </a:lnSpc>
          <a:spcBef>
            <a:spcPts val="0"/>
          </a:spcBef>
          <a:spcAft>
            <a:spcPts val="0"/>
          </a:spcAft>
          <a:buNone/>
          <a:defRPr sz="2800" b="0" i="0" u="none" strike="noStrike" cap="none" dirty="0">
            <a:solidFill>
              <a:srgbClr val="000000"/>
            </a:solidFill>
            <a:latin typeface="Segoe UI Light" panose="020B0502040204020203" pitchFamily="34" charset="0"/>
            <a:cs typeface="Segoe UI Light" panose="020B0502040204020203" pitchFamily="34" charset="0"/>
            <a:sym typeface="Arial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英文テンプレ" id="{C7E68624-45D6-4468-BB53-31FFEE6AF503}" vid="{FDF76268-EE44-470C-96BC-AF040924A89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英文テンプレ</Template>
  <TotalTime>966</TotalTime>
  <Words>145</Words>
  <Application>Microsoft Office PowerPoint</Application>
  <PresentationFormat>ワイド画面</PresentationFormat>
  <Paragraphs>54</Paragraphs>
  <Slides>9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Arial Unicode MS</vt:lpstr>
      <vt:lpstr>Meiryo UI</vt:lpstr>
      <vt:lpstr>ＭＳ Ｐゴシック</vt:lpstr>
      <vt:lpstr>メイリオ</vt:lpstr>
      <vt:lpstr>Arial</vt:lpstr>
      <vt:lpstr>Calibri</vt:lpstr>
      <vt:lpstr>Cambria Math</vt:lpstr>
      <vt:lpstr>Segoe UI Light</vt:lpstr>
      <vt:lpstr>英文テンプレ</vt:lpstr>
      <vt:lpstr>You Only Look Once</vt:lpstr>
      <vt:lpstr>目次</vt:lpstr>
      <vt:lpstr>概要</vt:lpstr>
      <vt:lpstr>物体認識の歴史</vt:lpstr>
      <vt:lpstr>PowerPoint プレゼンテーション</vt:lpstr>
      <vt:lpstr>アルゴリズムの構造</vt:lpstr>
      <vt:lpstr>PowerPoint プレゼンテーション</vt:lpstr>
      <vt:lpstr>他アルゴリズムとの比較</vt:lpstr>
      <vt:lpstr>参考URL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only look once</dc:title>
  <dc:creator>高木　美紀</dc:creator>
  <cp:lastModifiedBy>高木 美紀</cp:lastModifiedBy>
  <cp:revision>19</cp:revision>
  <dcterms:created xsi:type="dcterms:W3CDTF">2019-12-30T13:15:39Z</dcterms:created>
  <dcterms:modified xsi:type="dcterms:W3CDTF">2020-01-05T17:23:33Z</dcterms:modified>
</cp:coreProperties>
</file>