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19" d="100"/>
          <a:sy n="119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463F-14F0-E841-ACB9-6FF72761E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6ECEE-A6EE-EF4A-AC59-350A3DB6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5EC5-0BF0-444E-B38D-BC574F9E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99BA-5A76-4B49-AA23-E348B098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672A-A7FC-E74F-872F-D1D2E762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BA54-D112-4B4C-A375-13D1FFA5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F16E-6350-7848-AC93-8D8E4C2D5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2312-93E7-0740-9AE5-3D39AB7D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29AB-46AF-9748-ABE4-2E75F397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5D1B-284F-A04B-9770-E372BCE1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7B548-6C61-0342-A951-C5BCEBA19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562F4-D005-4D44-A33C-72453737E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BBE3A-068F-BC45-B9AC-7BEE868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CEAD-1335-324A-8D03-4C4F30DA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1EDF-9B3C-F840-B9CB-02CA4D1B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3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1F3B-C214-4A44-B8D7-1821E827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53F5-293D-6641-8E57-3E7A73F6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9C16-C6CF-254B-8CB9-BEE63BEB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B7C6-D2F7-5E47-8644-707CF675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6A68-C95E-C74A-9CB6-E0C33BD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A916-8B1A-AF41-A9D7-C8106FC8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FB5C-EAD7-F949-828A-BF073951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F5D3-DDB8-564E-BC0C-AB88F369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418F-0545-4D49-812B-DB767E0C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0AED-372C-C547-9E92-990A72D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ADF8-DD29-2B43-BD1D-8D38A607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5F6F-5564-9842-A22A-441342404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55081-231F-B34D-94EA-773406AC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ECA3-D0DB-9048-9B12-B0C995BC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91D0-3AE0-4341-A9BE-053F7029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F7834-3958-8146-B4B7-99B9CA48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6CE2-008A-F84E-B519-E8B6C024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0ACCC-FC0E-DE45-98F6-7897242F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32E90-E5C8-ED47-94E8-0AC6EF74B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EDAC7-DB06-5D48-8188-DEAFB9C8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FA332-67E0-7248-9906-DEA0DA3A6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EF76E-B260-A749-94CE-4DCA853F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CB55-87F7-6346-BCFC-D3AF4A2C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B98E6-7A1E-784B-AADC-F1AC86DD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CDE7-D59E-B948-8108-153316A0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13556-8EA2-9548-B045-57B84739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F8744-F6D3-4F47-AEFD-663E5A57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4C8B-4947-C24B-B49E-090BF7EB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8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BCDFE-1970-2545-9F89-64A61A64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3F8C1-E113-FD4B-91E2-9412999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375F-D7F2-3740-968D-70B455C2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BE2B-2988-B544-8B09-AD427E75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B001-EDA2-F346-81CB-03D5183B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39CA-0A4B-BE4E-BDC1-5F520349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1C38-DEE5-C64F-B09B-E438A40B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58DD-5F32-1E4A-9992-95CDE000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FCD92-5A5B-084E-9A8A-BEFC89D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278-5C24-164D-A87B-82508CFE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72C6F-1969-E449-B66B-48350EFC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843E9-CED0-314F-A853-B2F5BC20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650E-55C5-E146-A835-38D68E69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B2F80-4615-C241-A325-C7F0C828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04460-76F7-874A-955A-7CA76776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C1FDB-7598-2849-BCA3-E4F63B39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A5DC-1139-CA45-818E-21513292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49D9-B5A0-3845-8643-6EBB7372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488E-10C7-6D4D-A6B9-70E1BF276EE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31FB-A51E-FB4B-969C-B8891DA95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1C86-D3C9-7946-B090-81822A91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858A-B885-E545-8956-D53BE608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647E47-5D48-4A4E-9F90-F9F4CA643C76}"/>
              </a:ext>
            </a:extLst>
          </p:cNvPr>
          <p:cNvSpPr/>
          <p:nvPr/>
        </p:nvSpPr>
        <p:spPr>
          <a:xfrm>
            <a:off x="3418764" y="2740683"/>
            <a:ext cx="1068894" cy="606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delay_mode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56158-E3A7-8C45-A8A9-F79E2268027D}"/>
              </a:ext>
            </a:extLst>
          </p:cNvPr>
          <p:cNvSpPr/>
          <p:nvPr/>
        </p:nvSpPr>
        <p:spPr>
          <a:xfrm>
            <a:off x="1796548" y="4044453"/>
            <a:ext cx="1056815" cy="606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delay_decrement</a:t>
            </a: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47D4AA-EB0B-314A-B263-1D88B1C43683}"/>
              </a:ext>
            </a:extLst>
          </p:cNvPr>
          <p:cNvSpPr/>
          <p:nvPr/>
        </p:nvSpPr>
        <p:spPr>
          <a:xfrm>
            <a:off x="1796549" y="1446685"/>
            <a:ext cx="1056815" cy="606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delay_increment</a:t>
            </a:r>
            <a:endParaRPr lang="en-US" sz="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05C9AF-DE49-6840-95DF-667E07A04164}"/>
              </a:ext>
            </a:extLst>
          </p:cNvPr>
          <p:cNvSpPr/>
          <p:nvPr/>
        </p:nvSpPr>
        <p:spPr>
          <a:xfrm>
            <a:off x="5488765" y="2740683"/>
            <a:ext cx="1056815" cy="606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flash_mode</a:t>
            </a:r>
            <a:endParaRPr lang="en-US" sz="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75BD35-7400-5448-BF7A-F997569559D8}"/>
              </a:ext>
            </a:extLst>
          </p:cNvPr>
          <p:cNvSpPr/>
          <p:nvPr/>
        </p:nvSpPr>
        <p:spPr>
          <a:xfrm>
            <a:off x="7190790" y="4055211"/>
            <a:ext cx="995332" cy="606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LR_flash_mode</a:t>
            </a:r>
            <a:endParaRPr lang="en-US" sz="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20997E-67F2-AC43-9623-B1BF32BEAC16}"/>
              </a:ext>
            </a:extLst>
          </p:cNvPr>
          <p:cNvSpPr/>
          <p:nvPr/>
        </p:nvSpPr>
        <p:spPr>
          <a:xfrm>
            <a:off x="7160049" y="1426928"/>
            <a:ext cx="1056815" cy="606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RL_flash_mode</a:t>
            </a:r>
            <a:endParaRPr lang="en-US" sz="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65CD28D-03E2-D444-87CD-CE292C0498ED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rot="10800000">
            <a:off x="4487659" y="3043782"/>
            <a:ext cx="100110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A05FA0-6F29-E04B-AEFB-859BE19A35EE}"/>
              </a:ext>
            </a:extLst>
          </p:cNvPr>
          <p:cNvSpPr txBox="1"/>
          <p:nvPr/>
        </p:nvSpPr>
        <p:spPr>
          <a:xfrm>
            <a:off x="4675530" y="3056483"/>
            <a:ext cx="7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SW2 pressed</a:t>
            </a:r>
          </a:p>
          <a:p>
            <a:r>
              <a:rPr lang="en-US" sz="800" dirty="0"/>
              <a:t>OR</a:t>
            </a:r>
          </a:p>
          <a:p>
            <a:r>
              <a:rPr lang="en-US" sz="800" dirty="0"/>
              <a:t>SW3 pressed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A45F5E8-E38A-9348-A55F-051D8C3C0935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6083283" y="1663917"/>
            <a:ext cx="1010656" cy="11428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9F9C9E4-8CD4-EB4F-A132-63846D353CDD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rot="16200000" flipH="1">
            <a:off x="6098267" y="3265786"/>
            <a:ext cx="1011429" cy="1173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73A3B6-4529-D440-9BAD-AE7C181CE9EE}"/>
              </a:ext>
            </a:extLst>
          </p:cNvPr>
          <p:cNvSpPr txBox="1"/>
          <p:nvPr/>
        </p:nvSpPr>
        <p:spPr>
          <a:xfrm>
            <a:off x="5653653" y="1967663"/>
            <a:ext cx="724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SW4 pressed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23507C-61ED-C54C-BC45-098197864DF0}"/>
              </a:ext>
            </a:extLst>
          </p:cNvPr>
          <p:cNvSpPr txBox="1"/>
          <p:nvPr/>
        </p:nvSpPr>
        <p:spPr>
          <a:xfrm>
            <a:off x="5676477" y="3936731"/>
            <a:ext cx="724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SW1 pressed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0991D50-859A-154A-BC4E-F9D4B546C65B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rot="16200000" flipV="1">
            <a:off x="6420742" y="3228176"/>
            <a:ext cx="885882" cy="9457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9E0F73-EF5F-7A4A-8DEA-666B226013EA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rot="5400000">
            <a:off x="6410261" y="1924903"/>
            <a:ext cx="885109" cy="9240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DF24A3-3DF0-014A-8856-41F7648A1CA8}"/>
              </a:ext>
            </a:extLst>
          </p:cNvPr>
          <p:cNvSpPr txBox="1"/>
          <p:nvPr/>
        </p:nvSpPr>
        <p:spPr>
          <a:xfrm>
            <a:off x="6501472" y="3346320"/>
            <a:ext cx="724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SW1 pressed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3FE3CE-E5AE-B54B-89BE-9B30C4023D17}"/>
              </a:ext>
            </a:extLst>
          </p:cNvPr>
          <p:cNvSpPr txBox="1"/>
          <p:nvPr/>
        </p:nvSpPr>
        <p:spPr>
          <a:xfrm>
            <a:off x="6513011" y="2437582"/>
            <a:ext cx="724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SW4 pressed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9C75085D-0425-0C4B-96CE-415AB246F0C4}"/>
              </a:ext>
            </a:extLst>
          </p:cNvPr>
          <p:cNvCxnSpPr>
            <a:cxnSpLocks/>
            <a:stCxn id="11" idx="0"/>
            <a:endCxn id="4" idx="0"/>
          </p:cNvCxnSpPr>
          <p:nvPr/>
        </p:nvCxnSpPr>
        <p:spPr>
          <a:xfrm rot="16200000" flipH="1" flipV="1">
            <a:off x="5163956" y="216182"/>
            <a:ext cx="1313755" cy="3735246"/>
          </a:xfrm>
          <a:prstGeom prst="curvedConnector3">
            <a:avLst>
              <a:gd name="adj1" fmla="val -17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0104D6C-A9BF-1B44-924F-8A234385B52D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 flipH="1">
            <a:off x="5163570" y="2136523"/>
            <a:ext cx="1314528" cy="3735245"/>
          </a:xfrm>
          <a:prstGeom prst="curvedConnector3">
            <a:avLst>
              <a:gd name="adj1" fmla="val -17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3E56B8-E517-0145-9461-F11EF26B30C8}"/>
              </a:ext>
            </a:extLst>
          </p:cNvPr>
          <p:cNvSpPr txBox="1"/>
          <p:nvPr/>
        </p:nvSpPr>
        <p:spPr>
          <a:xfrm>
            <a:off x="5503059" y="4948159"/>
            <a:ext cx="7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SW2 pressed</a:t>
            </a:r>
          </a:p>
          <a:p>
            <a:r>
              <a:rPr lang="en-US" sz="800" dirty="0"/>
              <a:t>OR</a:t>
            </a:r>
          </a:p>
          <a:p>
            <a:r>
              <a:rPr lang="en-US" sz="800" dirty="0"/>
              <a:t>SW3 pressed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769C7-D720-FB4F-8E2E-037A06E605F0}"/>
              </a:ext>
            </a:extLst>
          </p:cNvPr>
          <p:cNvSpPr txBox="1"/>
          <p:nvPr/>
        </p:nvSpPr>
        <p:spPr>
          <a:xfrm>
            <a:off x="5503059" y="734149"/>
            <a:ext cx="7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SW2 pressed</a:t>
            </a:r>
          </a:p>
          <a:p>
            <a:r>
              <a:rPr lang="en-US" sz="800" dirty="0"/>
              <a:t>OR</a:t>
            </a:r>
          </a:p>
          <a:p>
            <a:r>
              <a:rPr lang="en-US" sz="800" dirty="0"/>
              <a:t>SW3 pressed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3708A18-8B0A-6C46-9B46-BC2A86DCCCB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rot="5400000">
            <a:off x="6677415" y="3044168"/>
            <a:ext cx="2022085" cy="1"/>
          </a:xfrm>
          <a:prstGeom prst="curvedConnector3">
            <a:avLst>
              <a:gd name="adj1" fmla="val 51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4F4B6322-2121-5D48-9FBE-F60942CB1C9F}"/>
              </a:ext>
            </a:extLst>
          </p:cNvPr>
          <p:cNvCxnSpPr>
            <a:cxnSpLocks/>
            <a:stCxn id="9" idx="6"/>
            <a:endCxn id="11" idx="6"/>
          </p:cNvCxnSpPr>
          <p:nvPr/>
        </p:nvCxnSpPr>
        <p:spPr>
          <a:xfrm flipV="1">
            <a:off x="8186122" y="1730027"/>
            <a:ext cx="30742" cy="2628283"/>
          </a:xfrm>
          <a:prstGeom prst="curvedConnector3">
            <a:avLst>
              <a:gd name="adj1" fmla="val 2418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6DBA7F5-D863-2840-9397-A50716179918}"/>
              </a:ext>
            </a:extLst>
          </p:cNvPr>
          <p:cNvSpPr txBox="1"/>
          <p:nvPr/>
        </p:nvSpPr>
        <p:spPr>
          <a:xfrm>
            <a:off x="7678151" y="2884994"/>
            <a:ext cx="724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SW1 pressed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DEB42C-EB5A-FA4E-8280-793BEAF2725F}"/>
              </a:ext>
            </a:extLst>
          </p:cNvPr>
          <p:cNvSpPr txBox="1"/>
          <p:nvPr/>
        </p:nvSpPr>
        <p:spPr>
          <a:xfrm>
            <a:off x="8921753" y="2884994"/>
            <a:ext cx="724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SW4 pressed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710EF475-32EC-6547-908B-94C5EB2705F9}"/>
              </a:ext>
            </a:extLst>
          </p:cNvPr>
          <p:cNvCxnSpPr>
            <a:cxnSpLocks/>
            <a:stCxn id="4" idx="1"/>
            <a:endCxn id="7" idx="6"/>
          </p:cNvCxnSpPr>
          <p:nvPr/>
        </p:nvCxnSpPr>
        <p:spPr>
          <a:xfrm rot="16200000" flipV="1">
            <a:off x="2674495" y="1928654"/>
            <a:ext cx="1079675" cy="721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6FD959C7-6E23-0543-8479-22BE6854A007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>
          <a:xfrm rot="5400000">
            <a:off x="2669609" y="3441860"/>
            <a:ext cx="1089447" cy="721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8EC01553-2E57-A944-8242-53ECA1E2531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2371525" y="2997214"/>
            <a:ext cx="1000671" cy="10938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B2B745AE-55C0-424B-92D4-F48D206034A4}"/>
              </a:ext>
            </a:extLst>
          </p:cNvPr>
          <p:cNvCxnSpPr>
            <a:cxnSpLocks/>
            <a:stCxn id="7" idx="4"/>
            <a:endCxn id="4" idx="2"/>
          </p:cNvCxnSpPr>
          <p:nvPr/>
        </p:nvCxnSpPr>
        <p:spPr>
          <a:xfrm rot="16200000" flipH="1">
            <a:off x="2376411" y="2001428"/>
            <a:ext cx="990899" cy="10938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9CE1BC-9121-974C-A6D8-77BE66D912F7}"/>
              </a:ext>
            </a:extLst>
          </p:cNvPr>
          <p:cNvSpPr txBox="1"/>
          <p:nvPr/>
        </p:nvSpPr>
        <p:spPr>
          <a:xfrm>
            <a:off x="3093334" y="1685888"/>
            <a:ext cx="724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SW2 pressed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331E5B-BD2F-3549-B3F7-E870CA6DFEA4}"/>
              </a:ext>
            </a:extLst>
          </p:cNvPr>
          <p:cNvSpPr txBox="1"/>
          <p:nvPr/>
        </p:nvSpPr>
        <p:spPr>
          <a:xfrm>
            <a:off x="3093334" y="4186232"/>
            <a:ext cx="724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SW3 pressed</a:t>
            </a:r>
          </a:p>
        </p:txBody>
      </p:sp>
    </p:spTree>
    <p:extLst>
      <p:ext uri="{BB962C8B-B14F-4D97-AF65-F5344CB8AC3E}">
        <p14:creationId xmlns:p14="http://schemas.microsoft.com/office/powerpoint/2010/main" val="152603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2019-11-24T01:55:36Z</dcterms:created>
  <dcterms:modified xsi:type="dcterms:W3CDTF">2019-11-24T02:22:22Z</dcterms:modified>
</cp:coreProperties>
</file>