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169" d="100"/>
          <a:sy n="169" d="100"/>
        </p:scale>
        <p:origin x="-1544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EF59-4DF2-DE40-B514-C13A49533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B185E-F6D3-0E4C-876D-EF1107ED1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7FA33-0130-FF43-9F35-EDF31A44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C8DD-C0A3-0D4E-8067-58F6D8CF01B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A073-E99E-8546-A4EB-9D257D12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287FC-7A10-D84A-8796-57269B13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F20-F266-B542-AB1E-7DC5BBE2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9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5D36-6D1F-A54D-A289-60845898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70140-1B07-1E46-BB78-41D916E45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0169D-0804-A047-A0B4-C23931F1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C8DD-C0A3-0D4E-8067-58F6D8CF01B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999-B609-E645-A6E5-B4CE9735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411CF-FD84-EC4B-9F29-62D15B99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F20-F266-B542-AB1E-7DC5BBE2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A2118-A7D3-8640-AE8F-B0F6580E5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26A7C-2EC7-1945-9900-E55164C6C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FAEAF-91C5-CC45-8A1B-D4871F05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C8DD-C0A3-0D4E-8067-58F6D8CF01B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74C6B-8C7E-8841-A7F7-6ABE6A03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B2C9E-2809-7640-9ED3-A83292DE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F20-F266-B542-AB1E-7DC5BBE2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4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4B65-F162-514E-B197-9493DA9B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9C60-1816-CC4B-9C17-8EBCF1B7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DD0FB-2576-9341-BDC6-555171FE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C8DD-C0A3-0D4E-8067-58F6D8CF01B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549E8-1CAC-374A-B5C1-8696FA25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0D9B9-5D0B-F045-BAB1-D079F456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F20-F266-B542-AB1E-7DC5BBE2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6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52CA-EF42-2943-BAA5-1053A3C9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4C25F-6DDA-E848-8193-60F849D0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37926-AE54-C840-A5FB-CB2DADDC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C8DD-C0A3-0D4E-8067-58F6D8CF01B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29AA5-130B-5B4F-802D-A1FFC7D4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9DEFA-CB77-E64A-8F91-2ACD0B70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F20-F266-B542-AB1E-7DC5BBE2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3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1D69-D60B-DF4D-9F47-E13A6918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89DFC-5006-2D46-B6E5-662A7994B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D628-07E7-9244-A990-52A92BC49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0A3-6EA1-6A44-AC4F-2F80CEBA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C8DD-C0A3-0D4E-8067-58F6D8CF01B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837F3-93E0-3340-B815-887EBB2C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DDB78-A841-B343-935E-C1867415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F20-F266-B542-AB1E-7DC5BBE2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2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DB49-967A-0E47-8760-734564A8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0A41F-5FC3-5240-8E54-0D2C54A62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28F72-1C92-BD45-98B5-25503BEF3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983C5-67DD-514F-9DC0-E0F133FC5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03B76-421D-6647-A09D-E4F1E4B40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38AC9-BC81-6A4C-A2E1-33D144BE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C8DD-C0A3-0D4E-8067-58F6D8CF01B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28F2D-1DD3-1342-8B1B-54106BC9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CDBDD-3FE3-0349-9F75-005F1693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F20-F266-B542-AB1E-7DC5BBE2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8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47FB-CE89-C44C-9073-63635C41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B7BDD-2921-C14C-8A93-A4EB3F0A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C8DD-C0A3-0D4E-8067-58F6D8CF01B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F19C2-8DF3-3543-85FC-539E3EA3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03C1B-34B4-3C4E-9C29-E39631E6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F20-F266-B542-AB1E-7DC5BBE2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4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940FD-7FFF-7A47-BCDE-7C1E5F09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C8DD-C0A3-0D4E-8067-58F6D8CF01B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537CC-CC8E-484D-805D-D71F7284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DF70B-7CD4-5D4B-B5B2-E7AC78EC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F20-F266-B542-AB1E-7DC5BBE2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3246-8DF1-1740-BEFA-9C8A6126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69EE-2076-6B4C-B3D0-940CF0ED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F5F29-C8AB-9A43-A867-1896D4DCE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20C95-E425-1E44-8925-A4195086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C8DD-C0A3-0D4E-8067-58F6D8CF01B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B93BC-A872-6147-97F9-423C204F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0BF5C-93A2-A448-B67B-F4E4E4D5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F20-F266-B542-AB1E-7DC5BBE2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7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96F9-9843-334F-9F4E-D9A0EBB1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7ACB9-1D0B-214C-BA87-FE8B55023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85EB2-2976-3E42-8753-CB9346DB5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C6BE0-860D-0541-9B48-B71C32E6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C8DD-C0A3-0D4E-8067-58F6D8CF01B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89123-F56E-5D45-B0BC-F46CC32A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FDBF0-FB7D-8249-80A7-48B3639C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36F20-F266-B542-AB1E-7DC5BBE2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C62B7-3696-504B-A979-58227850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AC86B-04A3-1240-9DAF-3E4BC1B26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9C19F-3AE1-724D-8445-F5C64DFFC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3C8DD-C0A3-0D4E-8067-58F6D8CF01B5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58E4-BEE1-0144-8D3F-FF044C7D0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868B0-69E8-7942-8A67-0D65B996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6F20-F266-B542-AB1E-7DC5BBE2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9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7708FD6-89CD-F249-BBDF-F1E43E0C9662}"/>
              </a:ext>
            </a:extLst>
          </p:cNvPr>
          <p:cNvSpPr/>
          <p:nvPr/>
        </p:nvSpPr>
        <p:spPr>
          <a:xfrm>
            <a:off x="5453744" y="3151413"/>
            <a:ext cx="498629" cy="4986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Idle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E78E1B-95AB-2E4E-A4B5-170EC9DECD0B}"/>
              </a:ext>
            </a:extLst>
          </p:cNvPr>
          <p:cNvSpPr/>
          <p:nvPr/>
        </p:nvSpPr>
        <p:spPr>
          <a:xfrm>
            <a:off x="6912430" y="2520041"/>
            <a:ext cx="581285" cy="581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LR flash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F0335C2A-233D-DD44-8A69-BCC45F07F400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rot="5400000" flipH="1" flipV="1">
            <a:off x="6189014" y="2501020"/>
            <a:ext cx="413752" cy="10330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FDC64F-B15B-C941-934B-5AB9C6EE4EF4}"/>
              </a:ext>
            </a:extLst>
          </p:cNvPr>
          <p:cNvSpPr txBox="1"/>
          <p:nvPr/>
        </p:nvSpPr>
        <p:spPr>
          <a:xfrm>
            <a:off x="6087532" y="2885882"/>
            <a:ext cx="713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Sw1 pressed</a:t>
            </a:r>
          </a:p>
        </p:txBody>
      </p:sp>
    </p:spTree>
    <p:extLst>
      <p:ext uri="{BB962C8B-B14F-4D97-AF65-F5344CB8AC3E}">
        <p14:creationId xmlns:p14="http://schemas.microsoft.com/office/powerpoint/2010/main" val="65635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2019-11-14T18:02:05Z</dcterms:created>
  <dcterms:modified xsi:type="dcterms:W3CDTF">2019-11-14T18:11:32Z</dcterms:modified>
</cp:coreProperties>
</file>