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291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55B-E7A5-D335-EF4E-B1603D93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B4694-A097-1EE8-75D3-FB45BA2B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17D8-30AD-3A8B-E311-EE3D8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4080-3531-A3D4-0FA6-E5237AB9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6627-EEF1-DA3E-FCAE-C3303CD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883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CEE7-35C3-7218-2560-8B3CAB14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6945-7514-945E-5E4F-034355EA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FAC8-1070-3FE1-26CB-8D0B018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36A1-F9F2-A5C7-51E5-24668700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0A00-383D-5DE2-D2F7-432B39B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3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D013E-22B2-97F2-AC93-733C8BC8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079-3966-3A9E-F4AA-057A619F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B7E6-336F-880B-D785-54D4CF36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E6FE-0140-B017-7908-CCB0A5E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9B1E-B80B-8CA6-4469-E91D48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45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7982-AB2D-DA12-FE9B-B92BF057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2E8A-9F9B-3D02-28C9-B5FE5870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9549-727C-6A7F-C4E2-C8871154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3B93-BF53-5ACB-7908-7F61D7E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A4E-CE77-7A55-5ECE-C0A199A7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1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A0ED-22BD-E2FA-6030-95DAB254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773F-2BE9-8B5D-B71C-24892A81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8CD3-DC05-256E-9026-A5A73AE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6B4E-D6AF-5A3A-0A74-4AFDB00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8191-9BB8-3A28-4D0A-DC113A0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23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277-92E9-F6B3-6716-B53264D0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3540-B693-F5B7-EAB4-66D26977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A816-8917-5BB2-548C-967C3E4C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6EEC-3B01-F93B-4347-3CBC6761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99AE-DFF8-3343-FEE2-F89BC0C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2C6-6BD4-BE2D-E7E0-5E16004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0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28CE-8BE8-C844-DB98-2573ED21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B057-997F-4077-294C-E8F02D9E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FE53-F9E9-A818-6B43-0A1147B0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0DD5-71CC-0F41-E896-6687CF49A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C046-7658-7C4A-663A-E1E72CC0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94FB-8016-32CB-C4CF-5219C06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5BA7-E087-F756-7CA9-FA34219C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A108-7354-F532-46C9-4D99D94F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73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01E-498B-0765-9A05-36043159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06612-9B35-9D58-77CB-831BBF4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4D679-218C-949B-AC6E-ADD9182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9B940-411F-20E4-06FD-40EFFDA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54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D6F90-16DE-6018-02E9-EBE9E84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BFD0E-E316-DB03-83E9-F332FF0E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8B90-48C0-52AB-2A7F-7E1135D7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86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AF0-7389-EBB2-C580-73ED4F55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19A4-73ED-0A1C-4575-69641559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E69B-CF46-A2DC-23F4-2A83CB76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1CD5-77CD-684A-881F-0BBABAF8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8870-1FE6-C9BB-CECE-CDF1C47F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E70F-E334-7DBC-5286-FDD41CDC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62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73D5-7893-1441-9956-C32C139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BF5BE-0A8D-6928-5993-DF792E60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7475B-0B9E-8AD8-4BD0-C673D988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44EF-FDE7-CAF3-7188-FD873DD0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3A32-2F23-DC70-3A3C-0018AF0E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5BD1-0470-6B6A-DCBD-E045690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305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2269E-8761-24FC-CFC3-BA914E0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99E7-C693-C6FC-9CCA-33504467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F803-6E9F-C963-ED67-CFB37A0F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B835-D50E-3C42-B345-BF18B24F8E87}" type="datetimeFigureOut">
              <a:rPr lang="en-FR" smtClean="0"/>
              <a:t>21/08/2023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B4B5-082D-2846-AE38-81DE1581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ADAC-3673-7FA3-1BFA-B7BC3DA3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2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4E476-C8C9-9BE2-4242-5FE4C0CA7C08}"/>
              </a:ext>
            </a:extLst>
          </p:cNvPr>
          <p:cNvCxnSpPr/>
          <p:nvPr/>
        </p:nvCxnSpPr>
        <p:spPr>
          <a:xfrm>
            <a:off x="602901" y="2214717"/>
            <a:ext cx="101990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E435D-D6E4-766C-E13B-4C6B0BBBF8DE}"/>
              </a:ext>
            </a:extLst>
          </p:cNvPr>
          <p:cNvCxnSpPr/>
          <p:nvPr/>
        </p:nvCxnSpPr>
        <p:spPr>
          <a:xfrm>
            <a:off x="602901" y="4277141"/>
            <a:ext cx="1019907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C74DB-EDAF-B5D9-147F-EAE90D48180F}"/>
              </a:ext>
            </a:extLst>
          </p:cNvPr>
          <p:cNvCxnSpPr/>
          <p:nvPr/>
        </p:nvCxnSpPr>
        <p:spPr>
          <a:xfrm>
            <a:off x="602901" y="4944665"/>
            <a:ext cx="101990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A52E62-0209-702D-5894-80EB77D24C7E}"/>
              </a:ext>
            </a:extLst>
          </p:cNvPr>
          <p:cNvSpPr/>
          <p:nvPr/>
        </p:nvSpPr>
        <p:spPr>
          <a:xfrm>
            <a:off x="2279374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en-FR" sz="1600" dirty="0">
                <a:solidFill>
                  <a:schemeClr val="tx1"/>
                </a:solidFill>
              </a:rPr>
              <a:t>xternal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02276-CAB2-FECB-1D06-A66EC70219A1}"/>
              </a:ext>
            </a:extLst>
          </p:cNvPr>
          <p:cNvSpPr/>
          <p:nvPr/>
        </p:nvSpPr>
        <p:spPr>
          <a:xfrm>
            <a:off x="396902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SXi-1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D53DB-28AA-1A09-B696-539C80E65822}"/>
              </a:ext>
            </a:extLst>
          </p:cNvPr>
          <p:cNvSpPr/>
          <p:nvPr/>
        </p:nvSpPr>
        <p:spPr>
          <a:xfrm>
            <a:off x="5715692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SXi-2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A12A673-D1C3-EC82-82DD-3C00222894C5}"/>
              </a:ext>
            </a:extLst>
          </p:cNvPr>
          <p:cNvSpPr/>
          <p:nvPr/>
        </p:nvSpPr>
        <p:spPr>
          <a:xfrm>
            <a:off x="746235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SXi-n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CD17B-3660-2C46-E05A-B76A8E4DE8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962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F404A0-8C37-A660-720B-22129FBFE182}"/>
              </a:ext>
            </a:extLst>
          </p:cNvPr>
          <p:cNvCxnSpPr>
            <a:cxnSpLocks/>
          </p:cNvCxnSpPr>
          <p:nvPr/>
        </p:nvCxnSpPr>
        <p:spPr>
          <a:xfrm flipV="1">
            <a:off x="44726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C94FF-3EBB-C3DB-D63B-48840B48D99B}"/>
              </a:ext>
            </a:extLst>
          </p:cNvPr>
          <p:cNvCxnSpPr>
            <a:cxnSpLocks/>
          </p:cNvCxnSpPr>
          <p:nvPr/>
        </p:nvCxnSpPr>
        <p:spPr>
          <a:xfrm flipV="1">
            <a:off x="626827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1AFEB-CB9C-1DAE-C0D0-8268A2C8A77D}"/>
              </a:ext>
            </a:extLst>
          </p:cNvPr>
          <p:cNvCxnSpPr>
            <a:cxnSpLocks/>
          </p:cNvCxnSpPr>
          <p:nvPr/>
        </p:nvCxnSpPr>
        <p:spPr>
          <a:xfrm flipV="1">
            <a:off x="803081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96B87-87AA-8268-87F7-D3E39E588824}"/>
              </a:ext>
            </a:extLst>
          </p:cNvPr>
          <p:cNvCxnSpPr>
            <a:cxnSpLocks/>
          </p:cNvCxnSpPr>
          <p:nvPr/>
        </p:nvCxnSpPr>
        <p:spPr>
          <a:xfrm flipV="1">
            <a:off x="2577548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CEC8D0-E932-B715-AF8B-E33B591F90E2}"/>
              </a:ext>
            </a:extLst>
          </p:cNvPr>
          <p:cNvCxnSpPr>
            <a:cxnSpLocks/>
          </p:cNvCxnSpPr>
          <p:nvPr/>
        </p:nvCxnSpPr>
        <p:spPr>
          <a:xfrm flipV="1">
            <a:off x="426057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4D581-AED3-F863-522D-B868E7888AE9}"/>
              </a:ext>
            </a:extLst>
          </p:cNvPr>
          <p:cNvCxnSpPr>
            <a:cxnSpLocks/>
          </p:cNvCxnSpPr>
          <p:nvPr/>
        </p:nvCxnSpPr>
        <p:spPr>
          <a:xfrm flipV="1">
            <a:off x="5983356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1A2A9-106E-BB8D-45C5-D244103FC628}"/>
              </a:ext>
            </a:extLst>
          </p:cNvPr>
          <p:cNvCxnSpPr>
            <a:cxnSpLocks/>
          </p:cNvCxnSpPr>
          <p:nvPr/>
        </p:nvCxnSpPr>
        <p:spPr>
          <a:xfrm flipV="1">
            <a:off x="7745896" y="3782642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14BA7-F693-E633-77B6-FE6177395E0E}"/>
              </a:ext>
            </a:extLst>
          </p:cNvPr>
          <p:cNvCxnSpPr>
            <a:cxnSpLocks/>
          </p:cNvCxnSpPr>
          <p:nvPr/>
        </p:nvCxnSpPr>
        <p:spPr>
          <a:xfrm flipV="1">
            <a:off x="278295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9E03E-88B3-5678-3816-DCE6FA4D9E06}"/>
              </a:ext>
            </a:extLst>
          </p:cNvPr>
          <p:cNvCxnSpPr>
            <a:cxnSpLocks/>
          </p:cNvCxnSpPr>
          <p:nvPr/>
        </p:nvCxnSpPr>
        <p:spPr>
          <a:xfrm flipV="1">
            <a:off x="4465983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E40991-2DE8-D93F-35A3-A180D98918A2}"/>
              </a:ext>
            </a:extLst>
          </p:cNvPr>
          <p:cNvCxnSpPr>
            <a:cxnSpLocks/>
          </p:cNvCxnSpPr>
          <p:nvPr/>
        </p:nvCxnSpPr>
        <p:spPr>
          <a:xfrm flipV="1">
            <a:off x="616888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BFD84-1C6C-615A-3F1D-570278D03454}"/>
              </a:ext>
            </a:extLst>
          </p:cNvPr>
          <p:cNvCxnSpPr>
            <a:cxnSpLocks/>
          </p:cNvCxnSpPr>
          <p:nvPr/>
        </p:nvCxnSpPr>
        <p:spPr>
          <a:xfrm flipV="1">
            <a:off x="7918174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B5FCBA-8801-A08C-C41E-EB6F133CCDE1}"/>
              </a:ext>
            </a:extLst>
          </p:cNvPr>
          <p:cNvSpPr txBox="1"/>
          <p:nvPr/>
        </p:nvSpPr>
        <p:spPr>
          <a:xfrm>
            <a:off x="9132824" y="2214717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Mgmt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CE910-40E4-F42A-34B0-E1563E36C5B3}"/>
              </a:ext>
            </a:extLst>
          </p:cNvPr>
          <p:cNvSpPr txBox="1"/>
          <p:nvPr/>
        </p:nvSpPr>
        <p:spPr>
          <a:xfrm>
            <a:off x="9077739" y="4277141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Vmotion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C6AA3-9B1E-3CF1-D873-D8A56E0EDBAD}"/>
              </a:ext>
            </a:extLst>
          </p:cNvPr>
          <p:cNvSpPr txBox="1"/>
          <p:nvPr/>
        </p:nvSpPr>
        <p:spPr>
          <a:xfrm>
            <a:off x="9182828" y="4955459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VSAN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D7324989-96F7-25F4-26A6-BCBFC526C46C}"/>
              </a:ext>
            </a:extLst>
          </p:cNvPr>
          <p:cNvSpPr/>
          <p:nvPr/>
        </p:nvSpPr>
        <p:spPr>
          <a:xfrm>
            <a:off x="7918174" y="596348"/>
            <a:ext cx="2064791" cy="1033669"/>
          </a:xfrm>
          <a:prstGeom prst="flowChartConnector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49BC4-E04C-AC03-2484-3FA7A3F8BE48}"/>
              </a:ext>
            </a:extLst>
          </p:cNvPr>
          <p:cNvCxnSpPr>
            <a:cxnSpLocks/>
          </p:cNvCxnSpPr>
          <p:nvPr/>
        </p:nvCxnSpPr>
        <p:spPr>
          <a:xfrm flipV="1">
            <a:off x="8950569" y="1630017"/>
            <a:ext cx="0" cy="584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102079-1BF7-E192-3947-EAD44F15A54D}"/>
              </a:ext>
            </a:extLst>
          </p:cNvPr>
          <p:cNvSpPr txBox="1"/>
          <p:nvPr/>
        </p:nvSpPr>
        <p:spPr>
          <a:xfrm>
            <a:off x="8100428" y="881298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Internet</a:t>
            </a:r>
            <a:endParaRPr lang="en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1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Bayle</dc:creator>
  <cp:lastModifiedBy>Nicolas Bayle</cp:lastModifiedBy>
  <cp:revision>3</cp:revision>
  <dcterms:created xsi:type="dcterms:W3CDTF">2023-08-21T13:32:50Z</dcterms:created>
  <dcterms:modified xsi:type="dcterms:W3CDTF">2023-08-21T13:47:45Z</dcterms:modified>
</cp:coreProperties>
</file>