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B18A-C322-47D8-B710-B1B2307D3397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C85-6CF1-4F08-91F6-79E3F6D0F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36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B18A-C322-47D8-B710-B1B2307D3397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C85-6CF1-4F08-91F6-79E3F6D0F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B18A-C322-47D8-B710-B1B2307D3397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C85-6CF1-4F08-91F6-79E3F6D0F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3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B18A-C322-47D8-B710-B1B2307D3397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C85-6CF1-4F08-91F6-79E3F6D0F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40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B18A-C322-47D8-B710-B1B2307D3397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C85-6CF1-4F08-91F6-79E3F6D0F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59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B18A-C322-47D8-B710-B1B2307D3397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C85-6CF1-4F08-91F6-79E3F6D0F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7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B18A-C322-47D8-B710-B1B2307D3397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C85-6CF1-4F08-91F6-79E3F6D0F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24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B18A-C322-47D8-B710-B1B2307D3397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C85-6CF1-4F08-91F6-79E3F6D0F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85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B18A-C322-47D8-B710-B1B2307D3397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C85-6CF1-4F08-91F6-79E3F6D0F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78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B18A-C322-47D8-B710-B1B2307D3397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C85-6CF1-4F08-91F6-79E3F6D0F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77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B18A-C322-47D8-B710-B1B2307D3397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C85-6CF1-4F08-91F6-79E3F6D0F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00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B18A-C322-47D8-B710-B1B2307D3397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1C85-6CF1-4F08-91F6-79E3F6D0F7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67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268755" y="117062"/>
            <a:ext cx="2030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Master Branch</a:t>
            </a:r>
          </a:p>
          <a:p>
            <a:r>
              <a:rPr lang="en-US" altLang="zh-TW" sz="1400" dirty="0" smtClean="0"/>
              <a:t>(Only  </a:t>
            </a:r>
            <a:r>
              <a:rPr lang="en-US" altLang="zh-TW" sz="1400" dirty="0" err="1" smtClean="0"/>
              <a:t>init</a:t>
            </a:r>
            <a:r>
              <a:rPr lang="en-US" altLang="zh-TW" sz="1400" dirty="0" smtClean="0"/>
              <a:t> &amp; merge node)</a:t>
            </a:r>
          </a:p>
        </p:txBody>
      </p:sp>
      <p:sp>
        <p:nvSpPr>
          <p:cNvPr id="5" name="橢圓 4"/>
          <p:cNvSpPr/>
          <p:nvPr/>
        </p:nvSpPr>
        <p:spPr>
          <a:xfrm>
            <a:off x="5767066" y="657657"/>
            <a:ext cx="634314" cy="626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767066" y="2651217"/>
            <a:ext cx="634314" cy="626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777302" y="3961001"/>
            <a:ext cx="634314" cy="626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5952415" y="3277293"/>
            <a:ext cx="263611" cy="683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707563" y="1841847"/>
            <a:ext cx="634314" cy="62607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364974" y="254845"/>
            <a:ext cx="16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 Branch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615842" y="259452"/>
            <a:ext cx="149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Realse</a:t>
            </a:r>
            <a:r>
              <a:rPr lang="en-US" altLang="zh-TW" dirty="0" smtClean="0"/>
              <a:t> Branch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364974" y="1389355"/>
            <a:ext cx="15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New Feature A</a:t>
            </a:r>
          </a:p>
        </p:txBody>
      </p:sp>
      <p:sp>
        <p:nvSpPr>
          <p:cNvPr id="19" name="向下箭號 18"/>
          <p:cNvSpPr/>
          <p:nvPr/>
        </p:nvSpPr>
        <p:spPr>
          <a:xfrm rot="17705435">
            <a:off x="6768874" y="781255"/>
            <a:ext cx="227471" cy="933624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3405531">
            <a:off x="6909946" y="1941572"/>
            <a:ext cx="334584" cy="134436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962653" y="4644709"/>
            <a:ext cx="263611" cy="473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190770" y="1324938"/>
            <a:ext cx="634314" cy="62607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165993" y="984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V1.0</a:t>
            </a:r>
          </a:p>
        </p:txBody>
      </p:sp>
      <p:sp>
        <p:nvSpPr>
          <p:cNvPr id="24" name="向下箭號 23"/>
          <p:cNvSpPr/>
          <p:nvPr/>
        </p:nvSpPr>
        <p:spPr>
          <a:xfrm rot="17991666">
            <a:off x="5145680" y="3540253"/>
            <a:ext cx="310183" cy="918937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 rot="3083931">
            <a:off x="5063665" y="834136"/>
            <a:ext cx="427132" cy="97885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4204023" y="2348510"/>
            <a:ext cx="634314" cy="62607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190770" y="3372082"/>
            <a:ext cx="634314" cy="62607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>
            <a:off x="4382622" y="1979178"/>
            <a:ext cx="26361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>
            <a:off x="4389374" y="2964255"/>
            <a:ext cx="26361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>
            <a:off x="5948870" y="1323564"/>
            <a:ext cx="263611" cy="1303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5763518" y="5117923"/>
            <a:ext cx="634314" cy="626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332409" y="1951629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Fixed bug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3233870" y="2936186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Fixed bug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4382622" y="4215682"/>
            <a:ext cx="151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Already stable</a:t>
            </a:r>
          </a:p>
        </p:txBody>
      </p:sp>
      <p:sp>
        <p:nvSpPr>
          <p:cNvPr id="36" name="向下箭號 35"/>
          <p:cNvSpPr/>
          <p:nvPr/>
        </p:nvSpPr>
        <p:spPr>
          <a:xfrm rot="4054249">
            <a:off x="5157257" y="5158738"/>
            <a:ext cx="277109" cy="87544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165993" y="5456409"/>
            <a:ext cx="634314" cy="62607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141216" y="51158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V2.0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7863768" y="2679385"/>
            <a:ext cx="461665" cy="626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……….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949951" y="5867558"/>
            <a:ext cx="461665" cy="626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……….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363419" y="6167305"/>
            <a:ext cx="461665" cy="626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……….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673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Roger Lo 羅士桀</dc:creator>
  <cp:lastModifiedBy>Roger Lo 羅士桀</cp:lastModifiedBy>
  <cp:revision>4</cp:revision>
  <dcterms:created xsi:type="dcterms:W3CDTF">2019-04-11T06:17:56Z</dcterms:created>
  <dcterms:modified xsi:type="dcterms:W3CDTF">2019-04-11T06:33:30Z</dcterms:modified>
</cp:coreProperties>
</file>