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D283-3DE1-1E4A-ADF8-D91167CE66AD}" type="datetimeFigureOut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BAE-051F-B846-A236-E4239A32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microsoft.com/office/2007/relationships/hdphoto" Target="../media/hdphoto1.wdp"/><Relationship Id="rId7" Type="http://schemas.openxmlformats.org/officeDocument/2006/relationships/image" Target="../media/image12.png"/><Relationship Id="rId8" Type="http://schemas.microsoft.com/office/2007/relationships/hdphoto" Target="../media/hdphoto2.wdp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75627" y="1592161"/>
            <a:ext cx="5160324" cy="4331901"/>
            <a:chOff x="520650" y="2526099"/>
            <a:chExt cx="5160324" cy="4331901"/>
          </a:xfrm>
        </p:grpSpPr>
        <p:grpSp>
          <p:nvGrpSpPr>
            <p:cNvPr id="12" name="Group 11"/>
            <p:cNvGrpSpPr/>
            <p:nvPr/>
          </p:nvGrpSpPr>
          <p:grpSpPr>
            <a:xfrm>
              <a:off x="691862" y="2526099"/>
              <a:ext cx="3842726" cy="4331901"/>
              <a:chOff x="218480" y="798844"/>
              <a:chExt cx="7038284" cy="730550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0249" y="4413765"/>
                <a:ext cx="976515" cy="234363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6250" y="880237"/>
                <a:ext cx="2871661" cy="173532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480" y="4594440"/>
                <a:ext cx="1843556" cy="1509040"/>
              </a:xfrm>
              <a:prstGeom prst="rect">
                <a:avLst/>
              </a:prstGeom>
            </p:spPr>
          </p:pic>
          <p:sp>
            <p:nvSpPr>
              <p:cNvPr id="9" name="Arc 8"/>
              <p:cNvSpPr/>
              <p:nvPr/>
            </p:nvSpPr>
            <p:spPr>
              <a:xfrm>
                <a:off x="1049719" y="1565437"/>
                <a:ext cx="5947213" cy="6538914"/>
              </a:xfrm>
              <a:prstGeom prst="arc">
                <a:avLst>
                  <a:gd name="adj1" fmla="val 11409693"/>
                  <a:gd name="adj2" fmla="val 143097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/>
              <p:cNvSpPr/>
              <p:nvPr/>
            </p:nvSpPr>
            <p:spPr>
              <a:xfrm flipH="1">
                <a:off x="774623" y="1565437"/>
                <a:ext cx="5947213" cy="6538914"/>
              </a:xfrm>
              <a:prstGeom prst="arc">
                <a:avLst>
                  <a:gd name="adj1" fmla="val 11409693"/>
                  <a:gd name="adj2" fmla="val 1430977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/>
              <p:cNvSpPr/>
              <p:nvPr/>
            </p:nvSpPr>
            <p:spPr>
              <a:xfrm rot="14355069">
                <a:off x="1000804" y="502994"/>
                <a:ext cx="5947213" cy="6538914"/>
              </a:xfrm>
              <a:prstGeom prst="arc">
                <a:avLst>
                  <a:gd name="adj1" fmla="val 10411371"/>
                  <a:gd name="adj2" fmla="val 145822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925997" y="6006109"/>
              <a:ext cx="175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User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0650" y="5673546"/>
              <a:ext cx="17549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Automated Operator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75627" y="3474452"/>
              <a:ext cx="175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Drone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4215" y="140906"/>
            <a:ext cx="43628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Drone Delivery Cycle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4424" y="5302837"/>
            <a:ext cx="106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Orders a Taco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34836" y="2788974"/>
            <a:ext cx="102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Sends Drone with correct taco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997509" y="2863679"/>
            <a:ext cx="93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Delivers Taco to User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78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522951_10211780638854104_2048426203_n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5" b="26141"/>
          <a:stretch/>
        </p:blipFill>
        <p:spPr>
          <a:xfrm>
            <a:off x="3136563" y="1477433"/>
            <a:ext cx="2441542" cy="15861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6564" y="1581058"/>
            <a:ext cx="2441542" cy="129979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0800000">
            <a:off x="3141918" y="2842496"/>
            <a:ext cx="2436187" cy="233038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581" y="3440145"/>
            <a:ext cx="1550914" cy="376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0377" y="4101926"/>
            <a:ext cx="19893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Join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aco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Drone</a:t>
            </a:r>
            <a:r>
              <a:rPr lang="en-US" sz="1100" dirty="0" smtClean="0"/>
              <a:t> the first taco drone delivery service at SXSW</a:t>
            </a:r>
            <a:r>
              <a:rPr lang="is-IS" sz="1100" dirty="0" smtClean="0"/>
              <a:t>…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1675" y="4866865"/>
            <a:ext cx="2388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>
                <a:solidFill>
                  <a:srgbClr val="376092"/>
                </a:solidFill>
              </a:rPr>
              <a:t>Terms and Conditions</a:t>
            </a:r>
            <a:endParaRPr lang="en-US" sz="1100" u="sng" dirty="0">
              <a:solidFill>
                <a:srgbClr val="37609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0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0800000">
            <a:off x="3141916" y="4866864"/>
            <a:ext cx="2436187" cy="306014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71675" y="4866865"/>
            <a:ext cx="2388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 smtClean="0">
                <a:solidFill>
                  <a:srgbClr val="376092"/>
                </a:solidFill>
              </a:rPr>
              <a:t>Back</a:t>
            </a:r>
            <a:endParaRPr lang="en-US" sz="1100" u="sng" dirty="0">
              <a:solidFill>
                <a:srgbClr val="37609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249" y="2614193"/>
            <a:ext cx="229591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       Whilst we will use our reasonable </a:t>
            </a:r>
            <a:r>
              <a:rPr lang="en-US" sz="1100" dirty="0" err="1" smtClean="0"/>
              <a:t>endeavours</a:t>
            </a:r>
            <a:r>
              <a:rPr lang="en-US" sz="1100" dirty="0" smtClean="0"/>
              <a:t> to supply the services, we shall not be responsible for any failure to provide services or any unavailability. We make no warranty against a failure to deliver a taco, a defect or problems which may occur. We will not be responsible for any loss or damage whatsoever caused resulting from a failure to provide you a taco.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174725" y="1786822"/>
            <a:ext cx="22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7772" y="2211254"/>
            <a:ext cx="1762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Supply of Services</a:t>
            </a:r>
            <a:endParaRPr lang="en-US" sz="1400" u="sng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0800000">
            <a:off x="3141919" y="4377664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79" y="3535782"/>
            <a:ext cx="101556" cy="101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9498" y="4504035"/>
            <a:ext cx="20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en-US" sz="2400" dirty="0" smtClean="0"/>
              <a:t> RANGE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0800000">
            <a:off x="3141919" y="4377664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013081" y="4414247"/>
            <a:ext cx="715679" cy="7206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ORDER</a:t>
            </a:r>
            <a:endParaRPr lang="en-US" sz="16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053522" y="4455185"/>
            <a:ext cx="643031" cy="647475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ORDER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5814" y="4377664"/>
            <a:ext cx="5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ETA: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8819" y="4581009"/>
            <a:ext cx="96112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5</a:t>
            </a:r>
          </a:p>
          <a:p>
            <a:r>
              <a:rPr lang="en-US" sz="400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2225" y="4831957"/>
            <a:ext cx="434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</a:rPr>
              <a:t>mins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168867" y="4371571"/>
            <a:ext cx="53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81050" y="4636318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Chicken</a:t>
            </a:r>
            <a:endParaRPr lang="en-US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007" y="4752992"/>
            <a:ext cx="95301" cy="95301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0800000">
            <a:off x="3141916" y="2941218"/>
            <a:ext cx="2436187" cy="218498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68867" y="3026279"/>
            <a:ext cx="79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Type: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004" y="3622172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Chicken</a:t>
            </a:r>
            <a:endParaRPr lang="en-US" sz="1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305455" y="3380177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Beef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09973" y="3882459"/>
            <a:ext cx="73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Veggie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255433" y="4412080"/>
            <a:ext cx="2221839" cy="32576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CHANGE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3255433" y="4800448"/>
            <a:ext cx="2221839" cy="325760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0313" y1="16146" x2="73958" y2="22917"/>
                        <a14:backgroundMark x1="44792" y1="48958" x2="58333" y2="505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3275" y="3443314"/>
            <a:ext cx="184936" cy="1849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3275" y="3688182"/>
            <a:ext cx="184936" cy="18493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7083" y1="24479" x2="77083" y2="24479"/>
                        <a14:backgroundMark x1="42708" y1="52083" x2="54688" y2="55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3275" y="3933050"/>
            <a:ext cx="184936" cy="184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9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6" r="28926"/>
          <a:stretch/>
        </p:blipFill>
        <p:spPr>
          <a:xfrm>
            <a:off x="3136564" y="1665107"/>
            <a:ext cx="2436187" cy="35083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7" name="Chord 6"/>
          <p:cNvSpPr>
            <a:spLocks noChangeAspect="1"/>
          </p:cNvSpPr>
          <p:nvPr/>
        </p:nvSpPr>
        <p:spPr>
          <a:xfrm rot="6739457">
            <a:off x="3814134" y="4353926"/>
            <a:ext cx="1188720" cy="1188148"/>
          </a:xfrm>
          <a:prstGeom prst="chord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181879" y="4466880"/>
            <a:ext cx="434071" cy="4317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02557" y="4365565"/>
            <a:ext cx="961123" cy="807914"/>
            <a:chOff x="4870604" y="4346515"/>
            <a:chExt cx="961123" cy="807914"/>
          </a:xfrm>
        </p:grpSpPr>
        <p:sp>
          <p:nvSpPr>
            <p:cNvPr id="27" name="TextBox 26"/>
            <p:cNvSpPr txBox="1"/>
            <p:nvPr/>
          </p:nvSpPr>
          <p:spPr>
            <a:xfrm>
              <a:off x="4870604" y="4346515"/>
              <a:ext cx="961123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3200" dirty="0" smtClean="0"/>
                <a:t>4</a:t>
              </a:r>
            </a:p>
            <a:p>
              <a:r>
                <a:rPr lang="en-US" sz="400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49926" y="4879582"/>
              <a:ext cx="4340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 smtClean="0">
                  <a:solidFill>
                    <a:schemeClr val="bg1">
                      <a:lumMod val="65000"/>
                    </a:schemeClr>
                  </a:solidFill>
                </a:rPr>
                <a:t>mins</a:t>
              </a:r>
              <a:endParaRPr lang="en-US" sz="1000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522" y="2949547"/>
            <a:ext cx="359291" cy="359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9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006" r="28926"/>
          <a:stretch/>
        </p:blipFill>
        <p:spPr>
          <a:xfrm>
            <a:off x="3136564" y="1665107"/>
            <a:ext cx="2436187" cy="3508372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890" y="2747620"/>
            <a:ext cx="101556" cy="1015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522" y="2949547"/>
            <a:ext cx="359291" cy="3592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36563" y="1620105"/>
            <a:ext cx="2427663" cy="3553374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313626" y="2214425"/>
            <a:ext cx="2105454" cy="1799219"/>
          </a:xfrm>
          <a:prstGeom prst="roundRect">
            <a:avLst>
              <a:gd name="adj" fmla="val 44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7754" y="2360968"/>
            <a:ext cx="107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60653" y="2949547"/>
            <a:ext cx="1628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Your taco has been delivered. 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3446458" y="3603746"/>
            <a:ext cx="1839790" cy="2824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Close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46458" y="2747620"/>
            <a:ext cx="1839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38" r="23457"/>
          <a:stretch/>
        </p:blipFill>
        <p:spPr>
          <a:xfrm>
            <a:off x="3136564" y="1665107"/>
            <a:ext cx="2436187" cy="30142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6563" y="824889"/>
            <a:ext cx="2436187" cy="7952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rot="2706736">
            <a:off x="4190992" y="1043374"/>
            <a:ext cx="359497" cy="359199"/>
            <a:chOff x="5852880" y="1549880"/>
            <a:chExt cx="1977266" cy="1975625"/>
          </a:xfrm>
          <a:solidFill>
            <a:schemeClr val="tx1"/>
          </a:solidFill>
          <a:effectLst/>
        </p:grpSpPr>
        <p:sp>
          <p:nvSpPr>
            <p:cNvPr id="2" name="Rectangle 1"/>
            <p:cNvSpPr/>
            <p:nvPr/>
          </p:nvSpPr>
          <p:spPr>
            <a:xfrm>
              <a:off x="6751912" y="15498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1912" y="2657842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7308301" y="2102980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198698" y="2102979"/>
              <a:ext cx="176027" cy="86766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692" y="1033905"/>
            <a:ext cx="79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TACO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89557" y="1033905"/>
            <a:ext cx="87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>
            <a:off x="3654859" y="1918641"/>
            <a:ext cx="1571589" cy="1617141"/>
          </a:xfrm>
          <a:custGeom>
            <a:avLst/>
            <a:gdLst>
              <a:gd name="connsiteX0" fmla="*/ 182743 w 1571589"/>
              <a:gd name="connsiteY0" fmla="*/ 1617141 h 1617141"/>
              <a:gd name="connsiteX1" fmla="*/ 0 w 1571589"/>
              <a:gd name="connsiteY1" fmla="*/ 1096366 h 1617141"/>
              <a:gd name="connsiteX2" fmla="*/ 465994 w 1571589"/>
              <a:gd name="connsiteY2" fmla="*/ 694365 h 1617141"/>
              <a:gd name="connsiteX3" fmla="*/ 465994 w 1571589"/>
              <a:gd name="connsiteY3" fmla="*/ 0 h 1617141"/>
              <a:gd name="connsiteX4" fmla="*/ 1461943 w 1571589"/>
              <a:gd name="connsiteY4" fmla="*/ 182728 h 1617141"/>
              <a:gd name="connsiteX5" fmla="*/ 1571589 w 1571589"/>
              <a:gd name="connsiteY5" fmla="*/ 1379594 h 1617141"/>
              <a:gd name="connsiteX6" fmla="*/ 182743 w 1571589"/>
              <a:gd name="connsiteY6" fmla="*/ 1617141 h 16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589" h="1617141">
                <a:moveTo>
                  <a:pt x="182743" y="1617141"/>
                </a:moveTo>
                <a:lnTo>
                  <a:pt x="0" y="1096366"/>
                </a:lnTo>
                <a:lnTo>
                  <a:pt x="465994" y="694365"/>
                </a:lnTo>
                <a:lnTo>
                  <a:pt x="465994" y="0"/>
                </a:lnTo>
                <a:lnTo>
                  <a:pt x="1461943" y="182728"/>
                </a:lnTo>
                <a:lnTo>
                  <a:pt x="1571589" y="1379594"/>
                </a:lnTo>
                <a:lnTo>
                  <a:pt x="182743" y="1617141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79" y="3535782"/>
            <a:ext cx="101556" cy="10155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 rot="10800000">
            <a:off x="3141917" y="2694759"/>
            <a:ext cx="2436187" cy="247812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9498" y="2713518"/>
            <a:ext cx="209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Thank You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t="19163" b="72917"/>
          <a:stretch/>
        </p:blipFill>
        <p:spPr>
          <a:xfrm>
            <a:off x="3136563" y="824889"/>
            <a:ext cx="2427663" cy="14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4020" y="3104895"/>
            <a:ext cx="2012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This delivery has been made possible by:</a:t>
            </a:r>
            <a:endParaRPr lang="en-US" sz="105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49692" y="3535782"/>
            <a:ext cx="2006864" cy="1454815"/>
            <a:chOff x="3349692" y="3535782"/>
            <a:chExt cx="2006864" cy="1454815"/>
          </a:xfrm>
        </p:grpSpPr>
        <p:sp>
          <p:nvSpPr>
            <p:cNvPr id="7" name="Rectangle 6"/>
            <p:cNvSpPr/>
            <p:nvPr/>
          </p:nvSpPr>
          <p:spPr>
            <a:xfrm>
              <a:off x="3349692" y="3535782"/>
              <a:ext cx="2006864" cy="145481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349692" y="3535782"/>
              <a:ext cx="2006864" cy="14548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49692" y="3535782"/>
              <a:ext cx="2006864" cy="145481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81449" y="3660155"/>
            <a:ext cx="7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7103" y="4057514"/>
            <a:ext cx="175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COM-        -PANY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5595" y="4426846"/>
            <a:ext cx="75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206" y="125749"/>
            <a:ext cx="2817982" cy="5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176</Words>
  <Application>Microsoft Macintosh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Pratapa</dc:creator>
  <cp:lastModifiedBy>Abhishek Pratapa</cp:lastModifiedBy>
  <cp:revision>8</cp:revision>
  <dcterms:created xsi:type="dcterms:W3CDTF">2017-02-12T06:26:12Z</dcterms:created>
  <dcterms:modified xsi:type="dcterms:W3CDTF">2017-02-12T08:07:28Z</dcterms:modified>
</cp:coreProperties>
</file>