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92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9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67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16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53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47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879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2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53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6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63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2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67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8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06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7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D9D8-BD6A-4A21-B298-24A6C8A3720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5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1CD6370-5DD6-4EF2-B679-6A0CF6FE04E1}"/>
              </a:ext>
            </a:extLst>
          </p:cNvPr>
          <p:cNvSpPr txBox="1"/>
          <p:nvPr/>
        </p:nvSpPr>
        <p:spPr>
          <a:xfrm>
            <a:off x="6465572" y="1370638"/>
            <a:ext cx="5093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Votre compréhension du sujet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Problème : gestion des informations des activités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Besoin : solution performante qui résous ce problème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b="1" dirty="0"/>
              <a:t>Votre motivation, vos envies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Peu de motivations et envies</a:t>
            </a:r>
          </a:p>
          <a:p>
            <a:endParaRPr lang="fr-FR" b="1" dirty="0"/>
          </a:p>
          <a:p>
            <a:r>
              <a:rPr lang="fr-FR" b="1" dirty="0"/>
              <a:t>Comment avez vous perçu le besoin client ?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Contexte fourni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Réunion avec le client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Comparer les attentes client avec les autres produits existants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Une image contenant table, alimentation&#10;&#10;Description générée automatiquement">
            <a:extLst>
              <a:ext uri="{FF2B5EF4-FFF2-40B4-BE49-F238E27FC236}">
                <a16:creationId xmlns:a16="http://schemas.microsoft.com/office/drawing/2014/main" id="{5E53B5EC-8E58-4584-AF10-5F2F358B1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8" y="1240044"/>
            <a:ext cx="5837214" cy="437791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C67B410-5B94-484C-AE73-D23901677A87}"/>
              </a:ext>
            </a:extLst>
          </p:cNvPr>
          <p:cNvSpPr txBox="1"/>
          <p:nvPr/>
        </p:nvSpPr>
        <p:spPr>
          <a:xfrm>
            <a:off x="3696684" y="170309"/>
            <a:ext cx="509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Application </a:t>
            </a:r>
          </a:p>
          <a:p>
            <a:pPr algn="ctr"/>
            <a:r>
              <a:rPr lang="fr-FR" sz="2400" dirty="0"/>
              <a:t>Ergonomique, Efficace, Simple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9034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88D2088-1C5F-42C4-8B65-4C6D52A28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45171"/>
            <a:ext cx="4824998" cy="184556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2208833-276D-4EE3-8A51-6F76DFA43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6" y="760589"/>
            <a:ext cx="4824995" cy="1990309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40830B6-310B-41AB-8FFD-00A4A7892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548733"/>
            <a:ext cx="2634207" cy="1481741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3C6E657-88AE-4938-A006-AA8058E60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30" y="3861339"/>
            <a:ext cx="4173070" cy="2044804"/>
          </a:xfrm>
          <a:prstGeom prst="rect">
            <a:avLst/>
          </a:prstGeom>
        </p:spPr>
      </p:pic>
      <p:pic>
        <p:nvPicPr>
          <p:cNvPr id="17" name="Image 1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20D230C-89FB-4B36-B040-1A9D102B3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60" y="4873832"/>
            <a:ext cx="3161210" cy="1588507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78D7DCFD-B58B-4DAD-8BCC-87E5BC36836D}"/>
              </a:ext>
            </a:extLst>
          </p:cNvPr>
          <p:cNvSpPr txBox="1"/>
          <p:nvPr/>
        </p:nvSpPr>
        <p:spPr>
          <a:xfrm>
            <a:off x="147977" y="4167269"/>
            <a:ext cx="384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de connexion basique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36BFE4-36B3-4704-A916-8034B98AE46D}"/>
              </a:ext>
            </a:extLst>
          </p:cNvPr>
          <p:cNvSpPr txBox="1"/>
          <p:nvPr/>
        </p:nvSpPr>
        <p:spPr>
          <a:xfrm>
            <a:off x="4003896" y="3411837"/>
            <a:ext cx="384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Menu simple à percevoir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A378D3F-6F4D-425C-A1AF-4EAE6CCCB887}"/>
              </a:ext>
            </a:extLst>
          </p:cNvPr>
          <p:cNvSpPr txBox="1"/>
          <p:nvPr/>
        </p:nvSpPr>
        <p:spPr>
          <a:xfrm>
            <a:off x="147977" y="158755"/>
            <a:ext cx="495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d’informations ordonnée avec la possibilité de filtrer, trier et supprimer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750D7D-350D-4D24-8A6A-F911B20D217F}"/>
              </a:ext>
            </a:extLst>
          </p:cNvPr>
          <p:cNvSpPr txBox="1"/>
          <p:nvPr/>
        </p:nvSpPr>
        <p:spPr>
          <a:xfrm>
            <a:off x="6270105" y="129409"/>
            <a:ext cx="249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et modification de données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86210A9-CEEC-47E7-9ADD-A6C5D2A2DF69}"/>
              </a:ext>
            </a:extLst>
          </p:cNvPr>
          <p:cNvSpPr txBox="1"/>
          <p:nvPr/>
        </p:nvSpPr>
        <p:spPr>
          <a:xfrm>
            <a:off x="8630693" y="4005328"/>
            <a:ext cx="316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informations les plus détaillées possibles</a:t>
            </a:r>
          </a:p>
        </p:txBody>
      </p:sp>
    </p:spTree>
    <p:extLst>
      <p:ext uri="{BB962C8B-B14F-4D97-AF65-F5344CB8AC3E}">
        <p14:creationId xmlns:p14="http://schemas.microsoft.com/office/powerpoint/2010/main" val="879897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Facette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Madeleine Taconet</dc:creator>
  <cp:lastModifiedBy>Marie Madeleine Taconet</cp:lastModifiedBy>
  <cp:revision>3</cp:revision>
  <dcterms:created xsi:type="dcterms:W3CDTF">2020-06-07T18:54:44Z</dcterms:created>
  <dcterms:modified xsi:type="dcterms:W3CDTF">2020-06-07T18:59:31Z</dcterms:modified>
</cp:coreProperties>
</file>