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D562D-9E98-47DF-94EE-3AA11C79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C6A3E9-652B-4D00-A718-D2ED6EBB6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D98D8-7D19-474D-9DC1-57181018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2832A7-4050-485D-9284-FB575618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91FC3-E965-44FC-BBFC-E63EEEF1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46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03775-D3BE-4476-B26C-A73494F9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76473C-7B1C-4755-9924-7568798D8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22514-86F0-424A-82A7-CA32EC49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99F83-977C-434A-B649-6837E8DE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7F821A-2744-48A6-8D7B-F9FD8EB8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74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95CE67-BACA-4016-90BD-323FD7740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4ED6F-92D4-491E-8504-E2E2BA61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268F9-AC58-4573-A0E7-620F184B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555449-AB86-4AA1-9F0C-73E2559F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BEEA50-34B7-405C-BAD2-AAF1F2A6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0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6C4A5-C667-4CFB-B3D3-AB454A02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FBAD96-793F-4998-A2C4-2440E0F0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A780B6-2EC9-4AFD-9080-8F251C73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365C53-2E5F-47EB-9851-D28772F4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6FAF7-E6D5-4AF2-93FF-52388EC6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85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0D460-561B-4A42-848E-AA526369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00E6A-7C12-48D7-A3E1-F0AD935F3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53642D-26E2-4391-97B5-18B65827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433F7F-6918-41FA-B5F8-3E12DB2E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03431D-C229-4A28-AEA7-C017BD59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83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D7442-841D-4061-88AD-2A895684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87FEA-6E4B-4417-8D18-7E5A0E8B5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29F3FD-D63A-43DF-93B0-6784D03A7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7B0FD9-AA68-4169-BCFB-BD2B26D6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4C4E67-2844-4BF0-8CD3-A9D2C9E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6654D1-5E4D-45C7-BC3D-BD5EB13D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2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03340-012A-481F-BBF8-7B75AD48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47B4B4-C3C9-4A05-8782-1AEC99D9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897ADA-2DFF-414D-B732-CD91893C0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922521-866B-42AB-9FF8-6F766D838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E106CA-131D-4639-B8EE-A6ED7E40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B26FBE-6D0A-47D3-8D9E-193703B2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36C203-51BE-49BF-B2E5-2D5BCC66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E52528-2505-4A33-A73C-CE381795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1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A9094-4E57-4223-8A74-FCD7DEF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A4501E-B330-48A3-850A-16FBBDCB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7B8E93-46E7-4A68-AD4E-CD2EBE66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2323C9-2DBD-4D39-AA78-D6C2A6D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09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126FE6-D02F-42D7-97A1-58127351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D182ED-8B4C-410F-909A-E7A1F7FD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B6DF1-287B-4839-BDD5-32181186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1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D6A6F-3787-4CD3-87FD-2E68D4E3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05E68-8BF4-4BC4-A141-11788D58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AE0CE7-AB03-428B-ACAE-031221D4C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9FDC19-F2F3-4ADA-9B6E-70CD468E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E5ADE4-E327-4124-8A1C-4395CB46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95783-8076-47AD-A54E-F3BC28A8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97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4CF03-A54B-4D63-9530-EB87A7D4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C8637F-5CB2-47F8-9E6F-D2BA58BC0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92906B-34A6-4F41-8E67-02A69F4BE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8B4370-0A94-41BB-8C21-726D3CC9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D18037-C40A-4D6E-AF8F-96969EC9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8B38A2-E6F7-47A5-BDB1-7923C016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8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86F0E6-DE8C-4880-A47A-6CE38487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EBF76C-88FE-4C97-80DC-4F572501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4052C1-1B69-45CD-BCCF-195610B30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D9D8-BD6A-4A21-B298-24A6C8A3720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EC21A1-AAB9-4A46-AF88-29192646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4934C-E556-4F17-857F-CA1CA54D3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49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1CD6370-5DD6-4EF2-B679-6A0CF6FE04E1}"/>
              </a:ext>
            </a:extLst>
          </p:cNvPr>
          <p:cNvSpPr txBox="1"/>
          <p:nvPr/>
        </p:nvSpPr>
        <p:spPr>
          <a:xfrm>
            <a:off x="1197763" y="1131446"/>
            <a:ext cx="10450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Présenter les travaux</a:t>
            </a:r>
          </a:p>
          <a:p>
            <a:endParaRPr lang="fr-FR" dirty="0"/>
          </a:p>
          <a:p>
            <a:r>
              <a:rPr lang="fr-FR" b="1" dirty="0"/>
              <a:t>Votre compréhension du sujet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Votre motivation, vos envies.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b="1" dirty="0"/>
              <a:t>Comment avez vous perçu le besoin client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343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Madeleine Taconet</dc:creator>
  <cp:lastModifiedBy>Marie Madeleine Taconet</cp:lastModifiedBy>
  <cp:revision>15</cp:revision>
  <dcterms:created xsi:type="dcterms:W3CDTF">2020-06-02T18:32:21Z</dcterms:created>
  <dcterms:modified xsi:type="dcterms:W3CDTF">2020-06-02T21:00:06Z</dcterms:modified>
</cp:coreProperties>
</file>