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92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9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67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16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53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47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879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2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53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6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63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2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67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8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06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7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5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1CD6370-5DD6-4EF2-B679-6A0CF6FE04E1}"/>
              </a:ext>
            </a:extLst>
          </p:cNvPr>
          <p:cNvSpPr txBox="1"/>
          <p:nvPr/>
        </p:nvSpPr>
        <p:spPr>
          <a:xfrm>
            <a:off x="6465572" y="1370638"/>
            <a:ext cx="50938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Votre compréhension du sujet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Problème : gestion des informations des activités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Besoin : solution performante qui résous ce problème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b="1" dirty="0"/>
              <a:t>Votre motivation, vos envies. </a:t>
            </a:r>
          </a:p>
          <a:p>
            <a:endParaRPr lang="fr-FR" b="1" dirty="0"/>
          </a:p>
          <a:p>
            <a:r>
              <a:rPr lang="fr-FR" b="1" dirty="0"/>
              <a:t>Comment avez vous perçu le besoin client ?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Contexte fourni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Réunion avec le client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Comparer les attentes client avec les autres produits existants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 descr="Une image contenant table, alimentation&#10;&#10;Description générée automatiquement">
            <a:extLst>
              <a:ext uri="{FF2B5EF4-FFF2-40B4-BE49-F238E27FC236}">
                <a16:creationId xmlns:a16="http://schemas.microsoft.com/office/drawing/2014/main" id="{5E53B5EC-8E58-4584-AF10-5F2F358B1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8" y="1240044"/>
            <a:ext cx="5837214" cy="437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4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40830B6-310B-41AB-8FFD-00A4A7892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95" y="1131994"/>
            <a:ext cx="816068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B6B871D-BEDB-45F1-B624-DBA9416C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72" y="1131994"/>
            <a:ext cx="936813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63E6494-183E-4CF3-ABAD-364AF644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525922"/>
            <a:ext cx="9941259" cy="38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BFBB533-F624-4395-9C5E-8E986D478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89" y="1131994"/>
            <a:ext cx="913509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0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D849B3B-25D4-4F4A-81C6-74A76F571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376803"/>
            <a:ext cx="9941259" cy="41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4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Madeleine Taconet</dc:creator>
  <cp:lastModifiedBy>Anthony Audoin</cp:lastModifiedBy>
  <cp:revision>6</cp:revision>
  <dcterms:created xsi:type="dcterms:W3CDTF">2020-06-03T11:07:51Z</dcterms:created>
  <dcterms:modified xsi:type="dcterms:W3CDTF">2020-06-03T14:34:31Z</dcterms:modified>
</cp:coreProperties>
</file>